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92" r:id="rId3"/>
    <p:sldId id="293" r:id="rId4"/>
    <p:sldId id="294" r:id="rId5"/>
    <p:sldId id="269" r:id="rId6"/>
    <p:sldId id="295" r:id="rId7"/>
    <p:sldId id="270" r:id="rId8"/>
    <p:sldId id="272" r:id="rId9"/>
    <p:sldId id="275" r:id="rId10"/>
    <p:sldId id="313" r:id="rId11"/>
    <p:sldId id="287" r:id="rId12"/>
    <p:sldId id="316" r:id="rId13"/>
    <p:sldId id="317" r:id="rId14"/>
    <p:sldId id="314" r:id="rId15"/>
    <p:sldId id="281" r:id="rId16"/>
    <p:sldId id="307" r:id="rId17"/>
    <p:sldId id="309" r:id="rId18"/>
    <p:sldId id="308" r:id="rId19"/>
    <p:sldId id="311" r:id="rId20"/>
    <p:sldId id="315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rbano\Mis%20documentos\Downloads\400b-1800s%20(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sz="1100" dirty="0" err="1" smtClean="0"/>
              <a:t>Pressure</a:t>
            </a:r>
            <a:endParaRPr lang="es-ES" sz="1100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Presión</c:v>
          </c:tx>
          <c:spPr>
            <a:ln w="28575">
              <a:noFill/>
            </a:ln>
          </c:spPr>
          <c:marker>
            <c:symbol val="diamond"/>
            <c:size val="3"/>
          </c:marker>
          <c:xVal>
            <c:numRef>
              <c:f>'[400b-1800s (1).xls]0100000447'!$B$37:$B$1623</c:f>
              <c:numCache>
                <c:formatCode>h:mm:ss</c:formatCode>
                <c:ptCount val="1587"/>
                <c:pt idx="0">
                  <c:v>0</c:v>
                </c:pt>
                <c:pt idx="1">
                  <c:v>3.4722223062999547E-5</c:v>
                </c:pt>
                <c:pt idx="2">
                  <c:v>6.9444446125999093E-5</c:v>
                </c:pt>
                <c:pt idx="3">
                  <c:v>1.0416666918899864E-4</c:v>
                </c:pt>
                <c:pt idx="4">
                  <c:v>1.3888889225199819E-4</c:v>
                </c:pt>
                <c:pt idx="5">
                  <c:v>1.7361111531499773E-4</c:v>
                </c:pt>
                <c:pt idx="6">
                  <c:v>2.0833333110203966E-4</c:v>
                </c:pt>
                <c:pt idx="7">
                  <c:v>2.4305555416503921E-4</c:v>
                </c:pt>
                <c:pt idx="8">
                  <c:v>2.7777777722803876E-4</c:v>
                </c:pt>
                <c:pt idx="9">
                  <c:v>3.125000002910383E-4</c:v>
                </c:pt>
                <c:pt idx="10">
                  <c:v>3.4722222335403785E-4</c:v>
                </c:pt>
                <c:pt idx="11">
                  <c:v>3.819444464170374E-4</c:v>
                </c:pt>
                <c:pt idx="12">
                  <c:v>4.1666666948003694E-4</c:v>
                </c:pt>
                <c:pt idx="13">
                  <c:v>4.5138889254303649E-4</c:v>
                </c:pt>
                <c:pt idx="14">
                  <c:v>4.8611110833007842E-4</c:v>
                </c:pt>
                <c:pt idx="15">
                  <c:v>5.2083333139307797E-4</c:v>
                </c:pt>
                <c:pt idx="16">
                  <c:v>5.5555555445607752E-4</c:v>
                </c:pt>
                <c:pt idx="17">
                  <c:v>5.9027777751907706E-4</c:v>
                </c:pt>
                <c:pt idx="18">
                  <c:v>6.2500000058207661E-4</c:v>
                </c:pt>
                <c:pt idx="19">
                  <c:v>6.5972222364507616E-4</c:v>
                </c:pt>
                <c:pt idx="20">
                  <c:v>6.944444467080757E-4</c:v>
                </c:pt>
                <c:pt idx="21">
                  <c:v>7.2916666977107525E-4</c:v>
                </c:pt>
                <c:pt idx="22">
                  <c:v>7.638888928340748E-4</c:v>
                </c:pt>
                <c:pt idx="23">
                  <c:v>7.9861110862111673E-4</c:v>
                </c:pt>
                <c:pt idx="24">
                  <c:v>8.3333333168411627E-4</c:v>
                </c:pt>
                <c:pt idx="25">
                  <c:v>8.6805555474711582E-4</c:v>
                </c:pt>
                <c:pt idx="26">
                  <c:v>9.0277777781011537E-4</c:v>
                </c:pt>
                <c:pt idx="27">
                  <c:v>9.3750000087311491E-4</c:v>
                </c:pt>
                <c:pt idx="28">
                  <c:v>9.7222222393611446E-4</c:v>
                </c:pt>
                <c:pt idx="29">
                  <c:v>1.006944446999114E-3</c:v>
                </c:pt>
                <c:pt idx="30">
                  <c:v>1.0416666700621136E-3</c:v>
                </c:pt>
                <c:pt idx="31">
                  <c:v>1.0763888931251131E-3</c:v>
                </c:pt>
                <c:pt idx="32">
                  <c:v>1.1226851856918074E-3</c:v>
                </c:pt>
                <c:pt idx="33">
                  <c:v>1.157407408754807E-3</c:v>
                </c:pt>
                <c:pt idx="34">
                  <c:v>1.1921296318178065E-3</c:v>
                </c:pt>
                <c:pt idx="35">
                  <c:v>1.2268518548808061E-3</c:v>
                </c:pt>
                <c:pt idx="36">
                  <c:v>1.2615740779438056E-3</c:v>
                </c:pt>
                <c:pt idx="37">
                  <c:v>1.2962962937308475E-3</c:v>
                </c:pt>
                <c:pt idx="38">
                  <c:v>1.3310185167938471E-3</c:v>
                </c:pt>
                <c:pt idx="39">
                  <c:v>1.3657407398568466E-3</c:v>
                </c:pt>
                <c:pt idx="40">
                  <c:v>1.4004629629198462E-3</c:v>
                </c:pt>
                <c:pt idx="41">
                  <c:v>1.4351851859828457E-3</c:v>
                </c:pt>
                <c:pt idx="42">
                  <c:v>1.4699074090458453E-3</c:v>
                </c:pt>
                <c:pt idx="43">
                  <c:v>1.5046296321088448E-3</c:v>
                </c:pt>
                <c:pt idx="44">
                  <c:v>1.5393518551718444E-3</c:v>
                </c:pt>
                <c:pt idx="45">
                  <c:v>1.5740740782348439E-3</c:v>
                </c:pt>
                <c:pt idx="46">
                  <c:v>1.6087962940218858E-3</c:v>
                </c:pt>
                <c:pt idx="47">
                  <c:v>1.6435185170848854E-3</c:v>
                </c:pt>
                <c:pt idx="48">
                  <c:v>1.6782407401478849E-3</c:v>
                </c:pt>
                <c:pt idx="49">
                  <c:v>1.7129629632108845E-3</c:v>
                </c:pt>
                <c:pt idx="50">
                  <c:v>1.747685186273884E-3</c:v>
                </c:pt>
                <c:pt idx="51">
                  <c:v>1.7824074093368836E-3</c:v>
                </c:pt>
                <c:pt idx="52">
                  <c:v>1.8171296323998831E-3</c:v>
                </c:pt>
                <c:pt idx="53">
                  <c:v>1.8518518554628827E-3</c:v>
                </c:pt>
                <c:pt idx="54">
                  <c:v>1.8865740712499246E-3</c:v>
                </c:pt>
                <c:pt idx="55">
                  <c:v>1.9212962943129241E-3</c:v>
                </c:pt>
                <c:pt idx="56">
                  <c:v>1.9560185173759237E-3</c:v>
                </c:pt>
                <c:pt idx="57">
                  <c:v>1.9907407404389232E-3</c:v>
                </c:pt>
                <c:pt idx="58">
                  <c:v>2.0254629635019228E-3</c:v>
                </c:pt>
                <c:pt idx="59">
                  <c:v>2.0601851865649223E-3</c:v>
                </c:pt>
                <c:pt idx="60">
                  <c:v>2.0949074096279219E-3</c:v>
                </c:pt>
                <c:pt idx="61">
                  <c:v>2.1296296326909214E-3</c:v>
                </c:pt>
                <c:pt idx="62">
                  <c:v>2.164351855753921E-3</c:v>
                </c:pt>
                <c:pt idx="63">
                  <c:v>2.1990740715409629E-3</c:v>
                </c:pt>
                <c:pt idx="64">
                  <c:v>2.2337962946039625E-3</c:v>
                </c:pt>
                <c:pt idx="65">
                  <c:v>2.268518517666962E-3</c:v>
                </c:pt>
                <c:pt idx="66">
                  <c:v>2.3032407407299615E-3</c:v>
                </c:pt>
                <c:pt idx="67">
                  <c:v>2.3379629637929611E-3</c:v>
                </c:pt>
                <c:pt idx="68">
                  <c:v>2.3726851868559606E-3</c:v>
                </c:pt>
                <c:pt idx="69">
                  <c:v>2.4074074099189602E-3</c:v>
                </c:pt>
                <c:pt idx="70">
                  <c:v>2.4421296329819597E-3</c:v>
                </c:pt>
                <c:pt idx="71">
                  <c:v>2.4768518560449593E-3</c:v>
                </c:pt>
                <c:pt idx="72">
                  <c:v>2.5115740718320012E-3</c:v>
                </c:pt>
                <c:pt idx="73">
                  <c:v>2.5462962948950008E-3</c:v>
                </c:pt>
                <c:pt idx="74">
                  <c:v>2.5810185179580003E-3</c:v>
                </c:pt>
                <c:pt idx="75">
                  <c:v>2.6157407410209998E-3</c:v>
                </c:pt>
                <c:pt idx="76">
                  <c:v>2.6504629640839994E-3</c:v>
                </c:pt>
                <c:pt idx="77">
                  <c:v>2.6851851871469989E-3</c:v>
                </c:pt>
                <c:pt idx="78">
                  <c:v>2.7199074102099985E-3</c:v>
                </c:pt>
                <c:pt idx="79">
                  <c:v>2.754629633272998E-3</c:v>
                </c:pt>
                <c:pt idx="80">
                  <c:v>2.78935184906004E-3</c:v>
                </c:pt>
                <c:pt idx="81">
                  <c:v>2.8240740721230395E-3</c:v>
                </c:pt>
                <c:pt idx="82">
                  <c:v>2.8587962951860391E-3</c:v>
                </c:pt>
                <c:pt idx="83">
                  <c:v>2.8935185182490386E-3</c:v>
                </c:pt>
                <c:pt idx="84">
                  <c:v>2.9282407413120382E-3</c:v>
                </c:pt>
                <c:pt idx="85">
                  <c:v>2.9629629643750377E-3</c:v>
                </c:pt>
                <c:pt idx="86">
                  <c:v>2.9976851874380372E-3</c:v>
                </c:pt>
                <c:pt idx="87">
                  <c:v>3.0324074105010368E-3</c:v>
                </c:pt>
                <c:pt idx="88">
                  <c:v>3.0671296335640363E-3</c:v>
                </c:pt>
                <c:pt idx="89">
                  <c:v>3.1134259261307307E-3</c:v>
                </c:pt>
                <c:pt idx="90">
                  <c:v>3.1481481491937302E-3</c:v>
                </c:pt>
                <c:pt idx="91">
                  <c:v>3.1828703722567298E-3</c:v>
                </c:pt>
                <c:pt idx="92">
                  <c:v>3.2175925953197293E-3</c:v>
                </c:pt>
                <c:pt idx="93">
                  <c:v>3.2523148183827288E-3</c:v>
                </c:pt>
                <c:pt idx="94">
                  <c:v>3.2870370341697708E-3</c:v>
                </c:pt>
                <c:pt idx="95">
                  <c:v>3.3217592572327703E-3</c:v>
                </c:pt>
                <c:pt idx="96">
                  <c:v>3.3564814802957699E-3</c:v>
                </c:pt>
                <c:pt idx="97">
                  <c:v>3.3912037033587694E-3</c:v>
                </c:pt>
                <c:pt idx="98">
                  <c:v>3.425925926421769E-3</c:v>
                </c:pt>
                <c:pt idx="99">
                  <c:v>3.4606481494847685E-3</c:v>
                </c:pt>
                <c:pt idx="100">
                  <c:v>3.4953703725477681E-3</c:v>
                </c:pt>
                <c:pt idx="101">
                  <c:v>3.5300925956107676E-3</c:v>
                </c:pt>
                <c:pt idx="102">
                  <c:v>3.5648148186737671E-3</c:v>
                </c:pt>
                <c:pt idx="103">
                  <c:v>3.5995370344608091E-3</c:v>
                </c:pt>
                <c:pt idx="104">
                  <c:v>3.6342592575238086E-3</c:v>
                </c:pt>
                <c:pt idx="105">
                  <c:v>3.6689814805868082E-3</c:v>
                </c:pt>
                <c:pt idx="106">
                  <c:v>3.7037037036498077E-3</c:v>
                </c:pt>
                <c:pt idx="107">
                  <c:v>3.7384259267128073E-3</c:v>
                </c:pt>
                <c:pt idx="108">
                  <c:v>3.7731481497758068E-3</c:v>
                </c:pt>
                <c:pt idx="109">
                  <c:v>3.8078703728388064E-3</c:v>
                </c:pt>
                <c:pt idx="110">
                  <c:v>3.8425925959018059E-3</c:v>
                </c:pt>
                <c:pt idx="111">
                  <c:v>3.8773148189648055E-3</c:v>
                </c:pt>
                <c:pt idx="112">
                  <c:v>3.9120370347518474E-3</c:v>
                </c:pt>
                <c:pt idx="113">
                  <c:v>3.9467592578148469E-3</c:v>
                </c:pt>
                <c:pt idx="114">
                  <c:v>3.9814814808778465E-3</c:v>
                </c:pt>
                <c:pt idx="115">
                  <c:v>4.016203703940846E-3</c:v>
                </c:pt>
                <c:pt idx="116">
                  <c:v>4.0509259270038456E-3</c:v>
                </c:pt>
                <c:pt idx="117">
                  <c:v>4.0856481500668451E-3</c:v>
                </c:pt>
                <c:pt idx="118">
                  <c:v>4.1203703731298447E-3</c:v>
                </c:pt>
                <c:pt idx="119">
                  <c:v>4.1550925961928442E-3</c:v>
                </c:pt>
                <c:pt idx="120">
                  <c:v>4.1898148119798861E-3</c:v>
                </c:pt>
                <c:pt idx="121">
                  <c:v>4.2245370350428857E-3</c:v>
                </c:pt>
                <c:pt idx="122">
                  <c:v>4.2592592581058852E-3</c:v>
                </c:pt>
                <c:pt idx="123">
                  <c:v>4.2939814811688848E-3</c:v>
                </c:pt>
                <c:pt idx="124">
                  <c:v>4.3287037042318843E-3</c:v>
                </c:pt>
                <c:pt idx="125">
                  <c:v>4.3634259272948839E-3</c:v>
                </c:pt>
                <c:pt idx="126">
                  <c:v>4.3981481503578834E-3</c:v>
                </c:pt>
                <c:pt idx="127">
                  <c:v>4.432870373420883E-3</c:v>
                </c:pt>
                <c:pt idx="128">
                  <c:v>4.4675925964838825E-3</c:v>
                </c:pt>
                <c:pt idx="129">
                  <c:v>4.5023148122709244E-3</c:v>
                </c:pt>
                <c:pt idx="130">
                  <c:v>4.5486111121135764E-3</c:v>
                </c:pt>
                <c:pt idx="131">
                  <c:v>4.5833333351765759E-3</c:v>
                </c:pt>
                <c:pt idx="132">
                  <c:v>4.6180555582395755E-3</c:v>
                </c:pt>
                <c:pt idx="133">
                  <c:v>4.652777781302575E-3</c:v>
                </c:pt>
                <c:pt idx="134">
                  <c:v>4.6875000043655746E-3</c:v>
                </c:pt>
                <c:pt idx="135">
                  <c:v>4.7222222201526165E-3</c:v>
                </c:pt>
                <c:pt idx="136">
                  <c:v>4.756944443215616E-3</c:v>
                </c:pt>
                <c:pt idx="137">
                  <c:v>4.7916666662786156E-3</c:v>
                </c:pt>
                <c:pt idx="138">
                  <c:v>4.8263888893416151E-3</c:v>
                </c:pt>
                <c:pt idx="139">
                  <c:v>4.8611111124046147E-3</c:v>
                </c:pt>
                <c:pt idx="140">
                  <c:v>4.8958333354676142E-3</c:v>
                </c:pt>
                <c:pt idx="141">
                  <c:v>4.9305555585306138E-3</c:v>
                </c:pt>
                <c:pt idx="142">
                  <c:v>4.9652777815936133E-3</c:v>
                </c:pt>
                <c:pt idx="143">
                  <c:v>4.9999999973806553E-3</c:v>
                </c:pt>
                <c:pt idx="144">
                  <c:v>5.0347222204436548E-3</c:v>
                </c:pt>
                <c:pt idx="145">
                  <c:v>5.0694444435066544E-3</c:v>
                </c:pt>
                <c:pt idx="146">
                  <c:v>5.1041666665696539E-3</c:v>
                </c:pt>
                <c:pt idx="147">
                  <c:v>5.1388888896326534E-3</c:v>
                </c:pt>
                <c:pt idx="148">
                  <c:v>5.173611112695653E-3</c:v>
                </c:pt>
                <c:pt idx="149">
                  <c:v>5.2083333357586525E-3</c:v>
                </c:pt>
                <c:pt idx="150">
                  <c:v>5.2430555588216521E-3</c:v>
                </c:pt>
                <c:pt idx="151">
                  <c:v>5.2777777818846516E-3</c:v>
                </c:pt>
                <c:pt idx="152">
                  <c:v>5.3124999976716936E-3</c:v>
                </c:pt>
                <c:pt idx="153">
                  <c:v>5.3472222207346931E-3</c:v>
                </c:pt>
                <c:pt idx="154">
                  <c:v>5.3819444437976927E-3</c:v>
                </c:pt>
                <c:pt idx="155">
                  <c:v>5.4166666668606922E-3</c:v>
                </c:pt>
                <c:pt idx="156">
                  <c:v>5.4513888899236917E-3</c:v>
                </c:pt>
                <c:pt idx="157">
                  <c:v>5.4861111129866913E-3</c:v>
                </c:pt>
                <c:pt idx="158">
                  <c:v>5.5208333360496908E-3</c:v>
                </c:pt>
                <c:pt idx="159">
                  <c:v>5.5555555591126904E-3</c:v>
                </c:pt>
                <c:pt idx="160">
                  <c:v>5.5902777748997323E-3</c:v>
                </c:pt>
                <c:pt idx="161">
                  <c:v>5.6249999979627319E-3</c:v>
                </c:pt>
                <c:pt idx="162">
                  <c:v>5.6597222210257314E-3</c:v>
                </c:pt>
                <c:pt idx="163">
                  <c:v>5.694444444088731E-3</c:v>
                </c:pt>
                <c:pt idx="164">
                  <c:v>5.7291666671517305E-3</c:v>
                </c:pt>
                <c:pt idx="165">
                  <c:v>5.7638888902147301E-3</c:v>
                </c:pt>
                <c:pt idx="166">
                  <c:v>5.7986111132777296E-3</c:v>
                </c:pt>
                <c:pt idx="167">
                  <c:v>5.8333333363407291E-3</c:v>
                </c:pt>
                <c:pt idx="168">
                  <c:v>5.8680555594037287E-3</c:v>
                </c:pt>
                <c:pt idx="169">
                  <c:v>5.9027777751907706E-3</c:v>
                </c:pt>
                <c:pt idx="170">
                  <c:v>5.9374999982537702E-3</c:v>
                </c:pt>
                <c:pt idx="171">
                  <c:v>5.9722222213167697E-3</c:v>
                </c:pt>
                <c:pt idx="172">
                  <c:v>6.0069444443797693E-3</c:v>
                </c:pt>
                <c:pt idx="173">
                  <c:v>6.0416666674427688E-3</c:v>
                </c:pt>
                <c:pt idx="174">
                  <c:v>6.0763888905057684E-3</c:v>
                </c:pt>
                <c:pt idx="175">
                  <c:v>6.1111111135687679E-3</c:v>
                </c:pt>
                <c:pt idx="176">
                  <c:v>6.1458333366317675E-3</c:v>
                </c:pt>
                <c:pt idx="177">
                  <c:v>6.180555559694767E-3</c:v>
                </c:pt>
                <c:pt idx="178">
                  <c:v>6.2152777754818089E-3</c:v>
                </c:pt>
                <c:pt idx="179">
                  <c:v>6.2499999985448085E-3</c:v>
                </c:pt>
                <c:pt idx="180">
                  <c:v>6.284722221607808E-3</c:v>
                </c:pt>
                <c:pt idx="181">
                  <c:v>6.33101852145046E-3</c:v>
                </c:pt>
                <c:pt idx="182">
                  <c:v>6.3657407445134595E-3</c:v>
                </c:pt>
                <c:pt idx="183">
                  <c:v>6.4004629603005014E-3</c:v>
                </c:pt>
                <c:pt idx="184">
                  <c:v>6.435185183363501E-3</c:v>
                </c:pt>
                <c:pt idx="185">
                  <c:v>6.4699074064265005E-3</c:v>
                </c:pt>
                <c:pt idx="186">
                  <c:v>6.5046296294895001E-3</c:v>
                </c:pt>
                <c:pt idx="187">
                  <c:v>6.5393518525524996E-3</c:v>
                </c:pt>
                <c:pt idx="188">
                  <c:v>6.5740740756154992E-3</c:v>
                </c:pt>
                <c:pt idx="189">
                  <c:v>6.6087962986784987E-3</c:v>
                </c:pt>
                <c:pt idx="190">
                  <c:v>6.6435185217414983E-3</c:v>
                </c:pt>
                <c:pt idx="191">
                  <c:v>6.6782407448044978E-3</c:v>
                </c:pt>
                <c:pt idx="192">
                  <c:v>6.7129629605915397E-3</c:v>
                </c:pt>
                <c:pt idx="193">
                  <c:v>6.7476851836545393E-3</c:v>
                </c:pt>
                <c:pt idx="194">
                  <c:v>6.7824074067175388E-3</c:v>
                </c:pt>
                <c:pt idx="195">
                  <c:v>6.8171296297805384E-3</c:v>
                </c:pt>
                <c:pt idx="196">
                  <c:v>6.8518518528435379E-3</c:v>
                </c:pt>
                <c:pt idx="197">
                  <c:v>6.8865740759065375E-3</c:v>
                </c:pt>
                <c:pt idx="198">
                  <c:v>6.921296298969537E-3</c:v>
                </c:pt>
                <c:pt idx="199">
                  <c:v>6.9560185220325366E-3</c:v>
                </c:pt>
                <c:pt idx="200">
                  <c:v>6.9907407450955361E-3</c:v>
                </c:pt>
                <c:pt idx="201">
                  <c:v>7.025462960882578E-3</c:v>
                </c:pt>
                <c:pt idx="202">
                  <c:v>7.0601851839455776E-3</c:v>
                </c:pt>
                <c:pt idx="203">
                  <c:v>7.0949074070085771E-3</c:v>
                </c:pt>
                <c:pt idx="204">
                  <c:v>7.1296296300715767E-3</c:v>
                </c:pt>
                <c:pt idx="205">
                  <c:v>7.1643518531345762E-3</c:v>
                </c:pt>
                <c:pt idx="206">
                  <c:v>7.1990740761975758E-3</c:v>
                </c:pt>
                <c:pt idx="207">
                  <c:v>7.2337962992605753E-3</c:v>
                </c:pt>
                <c:pt idx="208">
                  <c:v>7.2685185223235749E-3</c:v>
                </c:pt>
                <c:pt idx="209">
                  <c:v>7.3032407381106168E-3</c:v>
                </c:pt>
                <c:pt idx="210">
                  <c:v>7.3379629611736163E-3</c:v>
                </c:pt>
                <c:pt idx="211">
                  <c:v>7.3726851842366159E-3</c:v>
                </c:pt>
                <c:pt idx="212">
                  <c:v>7.4074074072996154E-3</c:v>
                </c:pt>
                <c:pt idx="213">
                  <c:v>7.442129630362615E-3</c:v>
                </c:pt>
                <c:pt idx="214">
                  <c:v>7.4768518534256145E-3</c:v>
                </c:pt>
                <c:pt idx="215">
                  <c:v>7.5115740764886141E-3</c:v>
                </c:pt>
                <c:pt idx="216">
                  <c:v>7.5462962995516136E-3</c:v>
                </c:pt>
                <c:pt idx="217">
                  <c:v>7.5810185226146132E-3</c:v>
                </c:pt>
                <c:pt idx="218">
                  <c:v>7.6157407384016551E-3</c:v>
                </c:pt>
                <c:pt idx="219">
                  <c:v>7.6504629614646547E-3</c:v>
                </c:pt>
                <c:pt idx="220">
                  <c:v>7.6851851845276542E-3</c:v>
                </c:pt>
                <c:pt idx="221">
                  <c:v>7.7199074075906537E-3</c:v>
                </c:pt>
                <c:pt idx="222">
                  <c:v>7.7546296306536533E-3</c:v>
                </c:pt>
                <c:pt idx="223">
                  <c:v>7.7893518537166528E-3</c:v>
                </c:pt>
                <c:pt idx="224">
                  <c:v>7.8240740767796524E-3</c:v>
                </c:pt>
                <c:pt idx="225">
                  <c:v>7.8587962998426519E-3</c:v>
                </c:pt>
                <c:pt idx="226">
                  <c:v>7.8935185229056515E-3</c:v>
                </c:pt>
                <c:pt idx="227">
                  <c:v>7.9282407386926934E-3</c:v>
                </c:pt>
                <c:pt idx="228">
                  <c:v>7.962962961755693E-3</c:v>
                </c:pt>
                <c:pt idx="229">
                  <c:v>7.9976851848186925E-3</c:v>
                </c:pt>
                <c:pt idx="230">
                  <c:v>8.0439814846613444E-3</c:v>
                </c:pt>
                <c:pt idx="231">
                  <c:v>8.078703707724344E-3</c:v>
                </c:pt>
                <c:pt idx="232">
                  <c:v>8.1134259235113859E-3</c:v>
                </c:pt>
                <c:pt idx="233">
                  <c:v>8.1481481465743855E-3</c:v>
                </c:pt>
                <c:pt idx="234">
                  <c:v>8.182870369637385E-3</c:v>
                </c:pt>
                <c:pt idx="235">
                  <c:v>8.2175925927003846E-3</c:v>
                </c:pt>
                <c:pt idx="236">
                  <c:v>8.2523148157633841E-3</c:v>
                </c:pt>
                <c:pt idx="237">
                  <c:v>8.2870370388263837E-3</c:v>
                </c:pt>
                <c:pt idx="238">
                  <c:v>8.3217592618893832E-3</c:v>
                </c:pt>
                <c:pt idx="239">
                  <c:v>8.3564814849523827E-3</c:v>
                </c:pt>
                <c:pt idx="240">
                  <c:v>8.3912037080153823E-3</c:v>
                </c:pt>
                <c:pt idx="241">
                  <c:v>8.4259259238024242E-3</c:v>
                </c:pt>
                <c:pt idx="242">
                  <c:v>8.4606481468654238E-3</c:v>
                </c:pt>
                <c:pt idx="243">
                  <c:v>8.4953703699284233E-3</c:v>
                </c:pt>
                <c:pt idx="244">
                  <c:v>8.5300925929914229E-3</c:v>
                </c:pt>
                <c:pt idx="245">
                  <c:v>8.5648148160544224E-3</c:v>
                </c:pt>
                <c:pt idx="246">
                  <c:v>8.599537039117422E-3</c:v>
                </c:pt>
                <c:pt idx="247">
                  <c:v>8.6342592621804215E-3</c:v>
                </c:pt>
                <c:pt idx="248">
                  <c:v>8.668981485243421E-3</c:v>
                </c:pt>
                <c:pt idx="249">
                  <c:v>8.703703701030463E-3</c:v>
                </c:pt>
                <c:pt idx="250">
                  <c:v>8.7384259240934625E-3</c:v>
                </c:pt>
                <c:pt idx="251">
                  <c:v>8.7731481471564621E-3</c:v>
                </c:pt>
                <c:pt idx="252">
                  <c:v>8.8078703702194616E-3</c:v>
                </c:pt>
                <c:pt idx="253">
                  <c:v>8.8425925932824612E-3</c:v>
                </c:pt>
                <c:pt idx="254">
                  <c:v>8.8773148163454607E-3</c:v>
                </c:pt>
                <c:pt idx="255">
                  <c:v>8.9120370394084603E-3</c:v>
                </c:pt>
                <c:pt idx="256">
                  <c:v>8.9467592624714598E-3</c:v>
                </c:pt>
                <c:pt idx="257">
                  <c:v>8.9814814855344594E-3</c:v>
                </c:pt>
                <c:pt idx="258">
                  <c:v>9.0162037013215013E-3</c:v>
                </c:pt>
                <c:pt idx="259">
                  <c:v>9.0509259243845008E-3</c:v>
                </c:pt>
                <c:pt idx="260">
                  <c:v>9.0856481474475004E-3</c:v>
                </c:pt>
                <c:pt idx="261">
                  <c:v>9.1203703705104999E-3</c:v>
                </c:pt>
                <c:pt idx="262">
                  <c:v>9.1550925935734995E-3</c:v>
                </c:pt>
                <c:pt idx="263">
                  <c:v>9.189814816636499E-3</c:v>
                </c:pt>
                <c:pt idx="264">
                  <c:v>9.2245370396994986E-3</c:v>
                </c:pt>
                <c:pt idx="265">
                  <c:v>9.2592592627624981E-3</c:v>
                </c:pt>
                <c:pt idx="266">
                  <c:v>9.2939814858254977E-3</c:v>
                </c:pt>
                <c:pt idx="267">
                  <c:v>9.3287037016125396E-3</c:v>
                </c:pt>
                <c:pt idx="268">
                  <c:v>9.3634259246755391E-3</c:v>
                </c:pt>
                <c:pt idx="269">
                  <c:v>9.3981481477385387E-3</c:v>
                </c:pt>
                <c:pt idx="270">
                  <c:v>9.4444444475811906E-3</c:v>
                </c:pt>
                <c:pt idx="271">
                  <c:v>9.4791666706441902E-3</c:v>
                </c:pt>
                <c:pt idx="272">
                  <c:v>9.5138888864312321E-3</c:v>
                </c:pt>
                <c:pt idx="273">
                  <c:v>9.5486111094942316E-3</c:v>
                </c:pt>
                <c:pt idx="274">
                  <c:v>9.5833333325572312E-3</c:v>
                </c:pt>
                <c:pt idx="275">
                  <c:v>9.6180555556202307E-3</c:v>
                </c:pt>
                <c:pt idx="276">
                  <c:v>9.6527777786832303E-3</c:v>
                </c:pt>
                <c:pt idx="277">
                  <c:v>9.6875000017462298E-3</c:v>
                </c:pt>
                <c:pt idx="278">
                  <c:v>9.7222222248092294E-3</c:v>
                </c:pt>
                <c:pt idx="279">
                  <c:v>9.7569444478722289E-3</c:v>
                </c:pt>
                <c:pt idx="280">
                  <c:v>9.7916666709352285E-3</c:v>
                </c:pt>
                <c:pt idx="281">
                  <c:v>9.8263888867222704E-3</c:v>
                </c:pt>
                <c:pt idx="282">
                  <c:v>9.8611111097852699E-3</c:v>
                </c:pt>
                <c:pt idx="283">
                  <c:v>9.8958333328482695E-3</c:v>
                </c:pt>
                <c:pt idx="284">
                  <c:v>9.930555555911269E-3</c:v>
                </c:pt>
                <c:pt idx="285">
                  <c:v>9.9652777789742686E-3</c:v>
                </c:pt>
                <c:pt idx="286">
                  <c:v>1.0000000002037268E-2</c:v>
                </c:pt>
                <c:pt idx="287">
                  <c:v>1.0034722225100268E-2</c:v>
                </c:pt>
                <c:pt idx="288">
                  <c:v>1.0069444448163267E-2</c:v>
                </c:pt>
                <c:pt idx="289">
                  <c:v>1.0104166663950309E-2</c:v>
                </c:pt>
                <c:pt idx="290">
                  <c:v>1.0138888887013309E-2</c:v>
                </c:pt>
                <c:pt idx="291">
                  <c:v>1.0173611110076308E-2</c:v>
                </c:pt>
                <c:pt idx="292">
                  <c:v>1.0208333333139308E-2</c:v>
                </c:pt>
                <c:pt idx="293">
                  <c:v>1.0243055556202307E-2</c:v>
                </c:pt>
                <c:pt idx="294">
                  <c:v>1.0277777779265307E-2</c:v>
                </c:pt>
                <c:pt idx="295">
                  <c:v>1.0312500002328306E-2</c:v>
                </c:pt>
                <c:pt idx="296">
                  <c:v>1.0347222225391306E-2</c:v>
                </c:pt>
                <c:pt idx="297">
                  <c:v>1.0381944448454306E-2</c:v>
                </c:pt>
                <c:pt idx="298">
                  <c:v>1.0416666664241347E-2</c:v>
                </c:pt>
                <c:pt idx="299">
                  <c:v>1.0451388887304347E-2</c:v>
                </c:pt>
                <c:pt idx="300">
                  <c:v>1.0486111110367347E-2</c:v>
                </c:pt>
                <c:pt idx="301">
                  <c:v>1.0520833333430346E-2</c:v>
                </c:pt>
                <c:pt idx="302">
                  <c:v>1.0555555556493346E-2</c:v>
                </c:pt>
                <c:pt idx="303">
                  <c:v>1.0590277779556345E-2</c:v>
                </c:pt>
                <c:pt idx="304">
                  <c:v>1.0625000002619345E-2</c:v>
                </c:pt>
                <c:pt idx="305">
                  <c:v>1.0659722225682344E-2</c:v>
                </c:pt>
                <c:pt idx="306">
                  <c:v>1.0694444448745344E-2</c:v>
                </c:pt>
                <c:pt idx="307">
                  <c:v>1.0729166664532386E-2</c:v>
                </c:pt>
                <c:pt idx="308">
                  <c:v>1.0763888887595385E-2</c:v>
                </c:pt>
                <c:pt idx="309">
                  <c:v>1.0798611110658385E-2</c:v>
                </c:pt>
                <c:pt idx="310">
                  <c:v>1.0833333333721384E-2</c:v>
                </c:pt>
                <c:pt idx="311">
                  <c:v>1.0868055556784384E-2</c:v>
                </c:pt>
                <c:pt idx="312">
                  <c:v>1.0902777779847383E-2</c:v>
                </c:pt>
                <c:pt idx="313">
                  <c:v>1.0937500002910383E-2</c:v>
                </c:pt>
                <c:pt idx="314">
                  <c:v>1.0972222225973383E-2</c:v>
                </c:pt>
                <c:pt idx="315">
                  <c:v>1.1006944441760425E-2</c:v>
                </c:pt>
                <c:pt idx="316">
                  <c:v>1.1041666664823424E-2</c:v>
                </c:pt>
                <c:pt idx="317">
                  <c:v>1.1076388887886424E-2</c:v>
                </c:pt>
                <c:pt idx="318">
                  <c:v>1.1122685187729076E-2</c:v>
                </c:pt>
                <c:pt idx="319">
                  <c:v>1.1157407410792075E-2</c:v>
                </c:pt>
                <c:pt idx="320">
                  <c:v>1.1192129633855075E-2</c:v>
                </c:pt>
                <c:pt idx="321">
                  <c:v>1.1226851849642117E-2</c:v>
                </c:pt>
                <c:pt idx="322">
                  <c:v>1.1261574072705116E-2</c:v>
                </c:pt>
                <c:pt idx="323">
                  <c:v>1.1296296295768116E-2</c:v>
                </c:pt>
                <c:pt idx="324">
                  <c:v>1.1331018518831115E-2</c:v>
                </c:pt>
                <c:pt idx="325">
                  <c:v>1.1365740741894115E-2</c:v>
                </c:pt>
                <c:pt idx="326">
                  <c:v>1.1400462964957114E-2</c:v>
                </c:pt>
                <c:pt idx="327">
                  <c:v>1.1435185188020114E-2</c:v>
                </c:pt>
                <c:pt idx="328">
                  <c:v>1.1469907411083113E-2</c:v>
                </c:pt>
                <c:pt idx="329">
                  <c:v>1.1504629626870155E-2</c:v>
                </c:pt>
                <c:pt idx="330">
                  <c:v>1.1539351849933155E-2</c:v>
                </c:pt>
                <c:pt idx="331">
                  <c:v>1.1574074072996154E-2</c:v>
                </c:pt>
                <c:pt idx="332">
                  <c:v>1.1608796296059154E-2</c:v>
                </c:pt>
                <c:pt idx="333">
                  <c:v>1.1643518519122154E-2</c:v>
                </c:pt>
                <c:pt idx="334">
                  <c:v>1.1678240742185153E-2</c:v>
                </c:pt>
                <c:pt idx="335">
                  <c:v>1.1712962965248153E-2</c:v>
                </c:pt>
                <c:pt idx="336">
                  <c:v>1.1747685188311152E-2</c:v>
                </c:pt>
                <c:pt idx="337">
                  <c:v>1.1782407411374152E-2</c:v>
                </c:pt>
                <c:pt idx="338">
                  <c:v>1.1817129627161194E-2</c:v>
                </c:pt>
                <c:pt idx="339">
                  <c:v>1.1851851850224193E-2</c:v>
                </c:pt>
                <c:pt idx="340">
                  <c:v>1.1886574073287193E-2</c:v>
                </c:pt>
                <c:pt idx="341">
                  <c:v>1.1921296296350192E-2</c:v>
                </c:pt>
                <c:pt idx="342">
                  <c:v>1.1956018519413192E-2</c:v>
                </c:pt>
                <c:pt idx="343">
                  <c:v>1.1990740742476191E-2</c:v>
                </c:pt>
                <c:pt idx="344">
                  <c:v>1.2025462965539191E-2</c:v>
                </c:pt>
                <c:pt idx="345">
                  <c:v>1.206018518860219E-2</c:v>
                </c:pt>
                <c:pt idx="346">
                  <c:v>1.209490741166519E-2</c:v>
                </c:pt>
                <c:pt idx="347">
                  <c:v>1.2129629627452232E-2</c:v>
                </c:pt>
                <c:pt idx="348">
                  <c:v>1.2164351850515231E-2</c:v>
                </c:pt>
                <c:pt idx="349">
                  <c:v>1.2199074073578231E-2</c:v>
                </c:pt>
                <c:pt idx="350">
                  <c:v>1.2233796296641231E-2</c:v>
                </c:pt>
                <c:pt idx="351">
                  <c:v>1.226851851970423E-2</c:v>
                </c:pt>
                <c:pt idx="352">
                  <c:v>1.230324074276723E-2</c:v>
                </c:pt>
                <c:pt idx="353">
                  <c:v>1.2337962965830229E-2</c:v>
                </c:pt>
                <c:pt idx="354">
                  <c:v>1.2372685188893229E-2</c:v>
                </c:pt>
                <c:pt idx="355">
                  <c:v>1.2407407404680271E-2</c:v>
                </c:pt>
                <c:pt idx="356">
                  <c:v>1.244212962774327E-2</c:v>
                </c:pt>
                <c:pt idx="357">
                  <c:v>1.247685185080627E-2</c:v>
                </c:pt>
                <c:pt idx="358">
                  <c:v>1.2511574073869269E-2</c:v>
                </c:pt>
                <c:pt idx="359">
                  <c:v>1.2546296296932269E-2</c:v>
                </c:pt>
                <c:pt idx="360">
                  <c:v>1.2581018519995268E-2</c:v>
                </c:pt>
                <c:pt idx="361">
                  <c:v>1.2615740743058268E-2</c:v>
                </c:pt>
                <c:pt idx="362">
                  <c:v>1.2650462966121268E-2</c:v>
                </c:pt>
                <c:pt idx="363">
                  <c:v>1.2685185189184267E-2</c:v>
                </c:pt>
                <c:pt idx="364">
                  <c:v>1.2731481481750961E-2</c:v>
                </c:pt>
                <c:pt idx="365">
                  <c:v>1.2766203704813961E-2</c:v>
                </c:pt>
                <c:pt idx="366">
                  <c:v>1.280092592787696E-2</c:v>
                </c:pt>
                <c:pt idx="367">
                  <c:v>1.283564815093996E-2</c:v>
                </c:pt>
                <c:pt idx="368">
                  <c:v>1.287037037400296E-2</c:v>
                </c:pt>
                <c:pt idx="369">
                  <c:v>1.2905092589790002E-2</c:v>
                </c:pt>
                <c:pt idx="370">
                  <c:v>1.2939814812853001E-2</c:v>
                </c:pt>
                <c:pt idx="371">
                  <c:v>1.2974537035916001E-2</c:v>
                </c:pt>
                <c:pt idx="372">
                  <c:v>1.3009259258979E-2</c:v>
                </c:pt>
                <c:pt idx="373">
                  <c:v>1.3043981482042E-2</c:v>
                </c:pt>
                <c:pt idx="374">
                  <c:v>1.3078703705104999E-2</c:v>
                </c:pt>
                <c:pt idx="375">
                  <c:v>1.3113425928167999E-2</c:v>
                </c:pt>
                <c:pt idx="376">
                  <c:v>1.3148148151230998E-2</c:v>
                </c:pt>
                <c:pt idx="377">
                  <c:v>1.3182870374293998E-2</c:v>
                </c:pt>
                <c:pt idx="378">
                  <c:v>1.321759259008104E-2</c:v>
                </c:pt>
                <c:pt idx="379">
                  <c:v>1.3252314813144039E-2</c:v>
                </c:pt>
                <c:pt idx="380">
                  <c:v>1.3287037036207039E-2</c:v>
                </c:pt>
                <c:pt idx="381">
                  <c:v>1.3321759259270038E-2</c:v>
                </c:pt>
                <c:pt idx="382">
                  <c:v>1.3356481482333038E-2</c:v>
                </c:pt>
                <c:pt idx="383">
                  <c:v>1.3391203705396038E-2</c:v>
                </c:pt>
                <c:pt idx="384">
                  <c:v>1.3425925928459037E-2</c:v>
                </c:pt>
                <c:pt idx="385">
                  <c:v>1.3460648151522037E-2</c:v>
                </c:pt>
                <c:pt idx="386">
                  <c:v>1.3495370374585036E-2</c:v>
                </c:pt>
                <c:pt idx="387">
                  <c:v>1.3530092590372078E-2</c:v>
                </c:pt>
                <c:pt idx="388">
                  <c:v>1.3564814813435078E-2</c:v>
                </c:pt>
                <c:pt idx="389">
                  <c:v>1.3599537036498077E-2</c:v>
                </c:pt>
                <c:pt idx="390">
                  <c:v>1.3634259259561077E-2</c:v>
                </c:pt>
                <c:pt idx="391">
                  <c:v>1.3668981482624076E-2</c:v>
                </c:pt>
                <c:pt idx="392">
                  <c:v>1.3703703705687076E-2</c:v>
                </c:pt>
                <c:pt idx="393">
                  <c:v>1.3738425928750075E-2</c:v>
                </c:pt>
                <c:pt idx="394">
                  <c:v>1.3773148151813075E-2</c:v>
                </c:pt>
                <c:pt idx="395">
                  <c:v>1.3807870367600117E-2</c:v>
                </c:pt>
                <c:pt idx="396">
                  <c:v>1.3842592590663116E-2</c:v>
                </c:pt>
                <c:pt idx="397">
                  <c:v>1.3877314813726116E-2</c:v>
                </c:pt>
                <c:pt idx="398">
                  <c:v>1.3912037036789116E-2</c:v>
                </c:pt>
                <c:pt idx="399">
                  <c:v>1.3946759259852115E-2</c:v>
                </c:pt>
                <c:pt idx="400">
                  <c:v>1.3981481482915115E-2</c:v>
                </c:pt>
                <c:pt idx="401">
                  <c:v>1.4016203705978114E-2</c:v>
                </c:pt>
                <c:pt idx="402">
                  <c:v>1.4050925929041114E-2</c:v>
                </c:pt>
                <c:pt idx="403">
                  <c:v>1.4085648152104113E-2</c:v>
                </c:pt>
                <c:pt idx="404">
                  <c:v>1.4120370367891155E-2</c:v>
                </c:pt>
                <c:pt idx="405">
                  <c:v>1.4155092590954155E-2</c:v>
                </c:pt>
                <c:pt idx="406">
                  <c:v>1.4189814814017154E-2</c:v>
                </c:pt>
                <c:pt idx="407">
                  <c:v>1.4224537037080154E-2</c:v>
                </c:pt>
                <c:pt idx="408">
                  <c:v>1.4259259260143153E-2</c:v>
                </c:pt>
                <c:pt idx="409">
                  <c:v>1.4293981483206153E-2</c:v>
                </c:pt>
                <c:pt idx="410">
                  <c:v>1.4328703706269152E-2</c:v>
                </c:pt>
                <c:pt idx="411">
                  <c:v>1.4363425929332152E-2</c:v>
                </c:pt>
                <c:pt idx="412">
                  <c:v>1.4398148152395152E-2</c:v>
                </c:pt>
                <c:pt idx="413">
                  <c:v>1.4432870368182193E-2</c:v>
                </c:pt>
                <c:pt idx="414">
                  <c:v>1.4467592591245193E-2</c:v>
                </c:pt>
                <c:pt idx="415">
                  <c:v>1.4502314814308193E-2</c:v>
                </c:pt>
                <c:pt idx="416">
                  <c:v>1.4537037037371192E-2</c:v>
                </c:pt>
                <c:pt idx="417">
                  <c:v>1.4571759260434192E-2</c:v>
                </c:pt>
                <c:pt idx="418">
                  <c:v>1.4606481483497191E-2</c:v>
                </c:pt>
                <c:pt idx="419">
                  <c:v>1.4641203706560191E-2</c:v>
                </c:pt>
                <c:pt idx="420">
                  <c:v>1.467592592962319E-2</c:v>
                </c:pt>
                <c:pt idx="421">
                  <c:v>1.4710648145410232E-2</c:v>
                </c:pt>
                <c:pt idx="422">
                  <c:v>1.4745370368473232E-2</c:v>
                </c:pt>
                <c:pt idx="423">
                  <c:v>1.4780092591536231E-2</c:v>
                </c:pt>
                <c:pt idx="424">
                  <c:v>1.4814814814599231E-2</c:v>
                </c:pt>
                <c:pt idx="425">
                  <c:v>1.4861111114441883E-2</c:v>
                </c:pt>
                <c:pt idx="426">
                  <c:v>1.4895833337504882E-2</c:v>
                </c:pt>
                <c:pt idx="427">
                  <c:v>1.4930555553291924E-2</c:v>
                </c:pt>
                <c:pt idx="428">
                  <c:v>1.4965277776354924E-2</c:v>
                </c:pt>
                <c:pt idx="429">
                  <c:v>1.4999999999417923E-2</c:v>
                </c:pt>
                <c:pt idx="430">
                  <c:v>1.5034722222480923E-2</c:v>
                </c:pt>
                <c:pt idx="431">
                  <c:v>1.5069444445543922E-2</c:v>
                </c:pt>
                <c:pt idx="432">
                  <c:v>1.5104166668606922E-2</c:v>
                </c:pt>
                <c:pt idx="433">
                  <c:v>1.5138888891669922E-2</c:v>
                </c:pt>
                <c:pt idx="434">
                  <c:v>1.5173611114732921E-2</c:v>
                </c:pt>
                <c:pt idx="435">
                  <c:v>1.5208333330519963E-2</c:v>
                </c:pt>
                <c:pt idx="436">
                  <c:v>1.5243055553582963E-2</c:v>
                </c:pt>
                <c:pt idx="437">
                  <c:v>1.5277777776645962E-2</c:v>
                </c:pt>
                <c:pt idx="438">
                  <c:v>1.5312499999708962E-2</c:v>
                </c:pt>
                <c:pt idx="439">
                  <c:v>1.5347222222771961E-2</c:v>
                </c:pt>
                <c:pt idx="440">
                  <c:v>1.5381944445834961E-2</c:v>
                </c:pt>
                <c:pt idx="441">
                  <c:v>1.541666666889796E-2</c:v>
                </c:pt>
                <c:pt idx="442">
                  <c:v>1.545138889196096E-2</c:v>
                </c:pt>
                <c:pt idx="443">
                  <c:v>1.5486111115023959E-2</c:v>
                </c:pt>
                <c:pt idx="444">
                  <c:v>1.5520833330811001E-2</c:v>
                </c:pt>
                <c:pt idx="445">
                  <c:v>1.5555555553874001E-2</c:v>
                </c:pt>
                <c:pt idx="446">
                  <c:v>1.5590277776937E-2</c:v>
                </c:pt>
                <c:pt idx="447">
                  <c:v>1.5625E-2</c:v>
                </c:pt>
                <c:pt idx="448">
                  <c:v>1.5659722223063E-2</c:v>
                </c:pt>
                <c:pt idx="449">
                  <c:v>1.5694444446125999E-2</c:v>
                </c:pt>
                <c:pt idx="450">
                  <c:v>1.5729166669188999E-2</c:v>
                </c:pt>
                <c:pt idx="451">
                  <c:v>1.5763888892251998E-2</c:v>
                </c:pt>
                <c:pt idx="452">
                  <c:v>1.5798611115314998E-2</c:v>
                </c:pt>
                <c:pt idx="453">
                  <c:v>1.583333333110204E-2</c:v>
                </c:pt>
                <c:pt idx="454">
                  <c:v>1.5868055554165039E-2</c:v>
                </c:pt>
                <c:pt idx="455">
                  <c:v>1.5902777777228039E-2</c:v>
                </c:pt>
                <c:pt idx="456">
                  <c:v>1.5937500000291038E-2</c:v>
                </c:pt>
                <c:pt idx="457">
                  <c:v>1.5972222223354038E-2</c:v>
                </c:pt>
                <c:pt idx="458">
                  <c:v>1.6006944446417037E-2</c:v>
                </c:pt>
                <c:pt idx="459">
                  <c:v>1.6041666669480037E-2</c:v>
                </c:pt>
                <c:pt idx="460">
                  <c:v>1.6076388892543036E-2</c:v>
                </c:pt>
                <c:pt idx="461">
                  <c:v>1.6111111108330078E-2</c:v>
                </c:pt>
                <c:pt idx="462">
                  <c:v>1.6145833331393078E-2</c:v>
                </c:pt>
                <c:pt idx="463">
                  <c:v>1.6180555554456078E-2</c:v>
                </c:pt>
                <c:pt idx="464">
                  <c:v>1.6215277777519077E-2</c:v>
                </c:pt>
                <c:pt idx="465">
                  <c:v>1.6250000000582077E-2</c:v>
                </c:pt>
                <c:pt idx="466">
                  <c:v>1.6296296300424729E-2</c:v>
                </c:pt>
                <c:pt idx="467">
                  <c:v>1.633101851621177E-2</c:v>
                </c:pt>
                <c:pt idx="468">
                  <c:v>1.636574073927477E-2</c:v>
                </c:pt>
                <c:pt idx="469">
                  <c:v>1.640046296233777E-2</c:v>
                </c:pt>
                <c:pt idx="470">
                  <c:v>1.6435185185400769E-2</c:v>
                </c:pt>
                <c:pt idx="471">
                  <c:v>1.6469907408463769E-2</c:v>
                </c:pt>
                <c:pt idx="472">
                  <c:v>1.6504629631526768E-2</c:v>
                </c:pt>
                <c:pt idx="473">
                  <c:v>1.6539351854589768E-2</c:v>
                </c:pt>
                <c:pt idx="474">
                  <c:v>1.6574074077652767E-2</c:v>
                </c:pt>
                <c:pt idx="475">
                  <c:v>1.6608796293439809E-2</c:v>
                </c:pt>
                <c:pt idx="476">
                  <c:v>1.6643518516502809E-2</c:v>
                </c:pt>
                <c:pt idx="477">
                  <c:v>1.6678240739565808E-2</c:v>
                </c:pt>
                <c:pt idx="478">
                  <c:v>1.6712962962628808E-2</c:v>
                </c:pt>
                <c:pt idx="479">
                  <c:v>1.6747685185691807E-2</c:v>
                </c:pt>
                <c:pt idx="480">
                  <c:v>1.6782407408754807E-2</c:v>
                </c:pt>
                <c:pt idx="481">
                  <c:v>1.6817129631817807E-2</c:v>
                </c:pt>
                <c:pt idx="482">
                  <c:v>1.6851851854880806E-2</c:v>
                </c:pt>
                <c:pt idx="483">
                  <c:v>1.6886574077943806E-2</c:v>
                </c:pt>
                <c:pt idx="484">
                  <c:v>1.6921296293730848E-2</c:v>
                </c:pt>
                <c:pt idx="485">
                  <c:v>1.6956018516793847E-2</c:v>
                </c:pt>
                <c:pt idx="486">
                  <c:v>1.6990740739856847E-2</c:v>
                </c:pt>
                <c:pt idx="487">
                  <c:v>1.7025462962919846E-2</c:v>
                </c:pt>
                <c:pt idx="488">
                  <c:v>1.7060185185982846E-2</c:v>
                </c:pt>
                <c:pt idx="489">
                  <c:v>1.7094907409045845E-2</c:v>
                </c:pt>
                <c:pt idx="490">
                  <c:v>1.7129629632108845E-2</c:v>
                </c:pt>
                <c:pt idx="491">
                  <c:v>1.7164351855171844E-2</c:v>
                </c:pt>
                <c:pt idx="492">
                  <c:v>1.7199074078234844E-2</c:v>
                </c:pt>
                <c:pt idx="493">
                  <c:v>1.7233796294021886E-2</c:v>
                </c:pt>
                <c:pt idx="494">
                  <c:v>1.7268518517084885E-2</c:v>
                </c:pt>
                <c:pt idx="495">
                  <c:v>1.7303240740147885E-2</c:v>
                </c:pt>
                <c:pt idx="496">
                  <c:v>1.7337962963210884E-2</c:v>
                </c:pt>
                <c:pt idx="497">
                  <c:v>1.7372685186273884E-2</c:v>
                </c:pt>
                <c:pt idx="498">
                  <c:v>1.7407407409336884E-2</c:v>
                </c:pt>
                <c:pt idx="499">
                  <c:v>1.7442129632399883E-2</c:v>
                </c:pt>
                <c:pt idx="500">
                  <c:v>1.7476851855462883E-2</c:v>
                </c:pt>
                <c:pt idx="501">
                  <c:v>1.7511574071249925E-2</c:v>
                </c:pt>
                <c:pt idx="502">
                  <c:v>1.7546296294312924E-2</c:v>
                </c:pt>
                <c:pt idx="503">
                  <c:v>1.7581018517375924E-2</c:v>
                </c:pt>
                <c:pt idx="504">
                  <c:v>1.7615740740438923E-2</c:v>
                </c:pt>
                <c:pt idx="505">
                  <c:v>1.7650462963501923E-2</c:v>
                </c:pt>
                <c:pt idx="506">
                  <c:v>1.7685185186564922E-2</c:v>
                </c:pt>
                <c:pt idx="507">
                  <c:v>1.7719907409627922E-2</c:v>
                </c:pt>
                <c:pt idx="508">
                  <c:v>1.7754629632690921E-2</c:v>
                </c:pt>
                <c:pt idx="509">
                  <c:v>1.7789351855753921E-2</c:v>
                </c:pt>
                <c:pt idx="510">
                  <c:v>1.7824074071540963E-2</c:v>
                </c:pt>
                <c:pt idx="511">
                  <c:v>1.7858796294603962E-2</c:v>
                </c:pt>
                <c:pt idx="512">
                  <c:v>1.7893518517666962E-2</c:v>
                </c:pt>
                <c:pt idx="513">
                  <c:v>1.7928240740729962E-2</c:v>
                </c:pt>
                <c:pt idx="514">
                  <c:v>1.7962962963792961E-2</c:v>
                </c:pt>
                <c:pt idx="515">
                  <c:v>1.7997685186855961E-2</c:v>
                </c:pt>
                <c:pt idx="516">
                  <c:v>1.803240740991896E-2</c:v>
                </c:pt>
                <c:pt idx="517">
                  <c:v>1.8078703702485655E-2</c:v>
                </c:pt>
                <c:pt idx="518">
                  <c:v>1.8113425925548654E-2</c:v>
                </c:pt>
                <c:pt idx="519">
                  <c:v>1.8148148148611654E-2</c:v>
                </c:pt>
                <c:pt idx="520">
                  <c:v>1.8182870371674653E-2</c:v>
                </c:pt>
                <c:pt idx="521">
                  <c:v>1.8217592594737653E-2</c:v>
                </c:pt>
                <c:pt idx="522">
                  <c:v>1.8252314817800652E-2</c:v>
                </c:pt>
                <c:pt idx="523">
                  <c:v>1.8287037040863652E-2</c:v>
                </c:pt>
                <c:pt idx="524">
                  <c:v>1.8321759256650694E-2</c:v>
                </c:pt>
                <c:pt idx="525">
                  <c:v>1.8356481479713693E-2</c:v>
                </c:pt>
                <c:pt idx="526">
                  <c:v>1.8391203702776693E-2</c:v>
                </c:pt>
                <c:pt idx="527">
                  <c:v>1.8425925925839692E-2</c:v>
                </c:pt>
                <c:pt idx="528">
                  <c:v>1.8460648148902692E-2</c:v>
                </c:pt>
                <c:pt idx="529">
                  <c:v>1.8495370371965691E-2</c:v>
                </c:pt>
                <c:pt idx="530">
                  <c:v>1.8530092595028691E-2</c:v>
                </c:pt>
                <c:pt idx="531">
                  <c:v>1.8564814818091691E-2</c:v>
                </c:pt>
                <c:pt idx="532">
                  <c:v>1.859953704115469E-2</c:v>
                </c:pt>
                <c:pt idx="533">
                  <c:v>1.8634259256941732E-2</c:v>
                </c:pt>
                <c:pt idx="534">
                  <c:v>1.8668981480004732E-2</c:v>
                </c:pt>
                <c:pt idx="535">
                  <c:v>1.8703703703067731E-2</c:v>
                </c:pt>
                <c:pt idx="536">
                  <c:v>1.8738425926130731E-2</c:v>
                </c:pt>
                <c:pt idx="537">
                  <c:v>1.877314814919373E-2</c:v>
                </c:pt>
                <c:pt idx="538">
                  <c:v>1.880787037225673E-2</c:v>
                </c:pt>
                <c:pt idx="539">
                  <c:v>1.8842592595319729E-2</c:v>
                </c:pt>
                <c:pt idx="540">
                  <c:v>1.8877314818382729E-2</c:v>
                </c:pt>
                <c:pt idx="541">
                  <c:v>1.8912037034169771E-2</c:v>
                </c:pt>
                <c:pt idx="542">
                  <c:v>1.894675925723277E-2</c:v>
                </c:pt>
                <c:pt idx="543">
                  <c:v>1.898148148029577E-2</c:v>
                </c:pt>
                <c:pt idx="544">
                  <c:v>1.9016203703358769E-2</c:v>
                </c:pt>
                <c:pt idx="545">
                  <c:v>1.9050925926421769E-2</c:v>
                </c:pt>
                <c:pt idx="546">
                  <c:v>1.9085648149484769E-2</c:v>
                </c:pt>
                <c:pt idx="547">
                  <c:v>1.9120370372547768E-2</c:v>
                </c:pt>
                <c:pt idx="548">
                  <c:v>1.9155092595610768E-2</c:v>
                </c:pt>
                <c:pt idx="549">
                  <c:v>1.9189814818673767E-2</c:v>
                </c:pt>
                <c:pt idx="550">
                  <c:v>1.9224537034460809E-2</c:v>
                </c:pt>
                <c:pt idx="551">
                  <c:v>1.9259259257523809E-2</c:v>
                </c:pt>
                <c:pt idx="552">
                  <c:v>1.9293981480586808E-2</c:v>
                </c:pt>
                <c:pt idx="553">
                  <c:v>1.9328703703649808E-2</c:v>
                </c:pt>
                <c:pt idx="554">
                  <c:v>1.9363425926712807E-2</c:v>
                </c:pt>
                <c:pt idx="555">
                  <c:v>1.9398148149775807E-2</c:v>
                </c:pt>
                <c:pt idx="556">
                  <c:v>1.9432870372838806E-2</c:v>
                </c:pt>
                <c:pt idx="557">
                  <c:v>1.9467592595901806E-2</c:v>
                </c:pt>
                <c:pt idx="558">
                  <c:v>1.9502314818964805E-2</c:v>
                </c:pt>
                <c:pt idx="559">
                  <c:v>1.95486111115315E-2</c:v>
                </c:pt>
                <c:pt idx="560">
                  <c:v>1.9583333334594499E-2</c:v>
                </c:pt>
                <c:pt idx="561">
                  <c:v>1.9618055557657499E-2</c:v>
                </c:pt>
                <c:pt idx="562">
                  <c:v>1.9652777780720498E-2</c:v>
                </c:pt>
                <c:pt idx="563">
                  <c:v>1.9687500003783498E-2</c:v>
                </c:pt>
                <c:pt idx="564">
                  <c:v>1.972222221957054E-2</c:v>
                </c:pt>
                <c:pt idx="565">
                  <c:v>1.9756944442633539E-2</c:v>
                </c:pt>
                <c:pt idx="566">
                  <c:v>1.9791666665696539E-2</c:v>
                </c:pt>
                <c:pt idx="567">
                  <c:v>1.9826388888759539E-2</c:v>
                </c:pt>
                <c:pt idx="568">
                  <c:v>1.9861111111822538E-2</c:v>
                </c:pt>
                <c:pt idx="569">
                  <c:v>1.9895833334885538E-2</c:v>
                </c:pt>
                <c:pt idx="570">
                  <c:v>1.9930555557948537E-2</c:v>
                </c:pt>
                <c:pt idx="571">
                  <c:v>1.9965277781011537E-2</c:v>
                </c:pt>
                <c:pt idx="572">
                  <c:v>2.0000000004074536E-2</c:v>
                </c:pt>
                <c:pt idx="573">
                  <c:v>2.0034722219861578E-2</c:v>
                </c:pt>
                <c:pt idx="574">
                  <c:v>2.0069444442924578E-2</c:v>
                </c:pt>
                <c:pt idx="575">
                  <c:v>2.0104166665987577E-2</c:v>
                </c:pt>
                <c:pt idx="576">
                  <c:v>2.0138888889050577E-2</c:v>
                </c:pt>
                <c:pt idx="577">
                  <c:v>2.0173611112113576E-2</c:v>
                </c:pt>
                <c:pt idx="578">
                  <c:v>2.0208333335176576E-2</c:v>
                </c:pt>
                <c:pt idx="579">
                  <c:v>2.0243055558239575E-2</c:v>
                </c:pt>
                <c:pt idx="580">
                  <c:v>2.0277777781302575E-2</c:v>
                </c:pt>
                <c:pt idx="581">
                  <c:v>2.0312500004365575E-2</c:v>
                </c:pt>
                <c:pt idx="582">
                  <c:v>2.0347222220152617E-2</c:v>
                </c:pt>
                <c:pt idx="583">
                  <c:v>2.0381944443215616E-2</c:v>
                </c:pt>
                <c:pt idx="584">
                  <c:v>2.0416666666278616E-2</c:v>
                </c:pt>
                <c:pt idx="585">
                  <c:v>2.0451388889341615E-2</c:v>
                </c:pt>
                <c:pt idx="586">
                  <c:v>2.0486111112404615E-2</c:v>
                </c:pt>
                <c:pt idx="587">
                  <c:v>2.0520833335467614E-2</c:v>
                </c:pt>
                <c:pt idx="588">
                  <c:v>2.0555555558530614E-2</c:v>
                </c:pt>
                <c:pt idx="589">
                  <c:v>2.0590277781593613E-2</c:v>
                </c:pt>
                <c:pt idx="590">
                  <c:v>2.0624999997380655E-2</c:v>
                </c:pt>
                <c:pt idx="591">
                  <c:v>2.0659722220443655E-2</c:v>
                </c:pt>
                <c:pt idx="592">
                  <c:v>2.0694444443506654E-2</c:v>
                </c:pt>
                <c:pt idx="593">
                  <c:v>2.0729166666569654E-2</c:v>
                </c:pt>
                <c:pt idx="594">
                  <c:v>2.0763888889632653E-2</c:v>
                </c:pt>
                <c:pt idx="595">
                  <c:v>2.0798611112695653E-2</c:v>
                </c:pt>
                <c:pt idx="596">
                  <c:v>2.0833333335758653E-2</c:v>
                </c:pt>
                <c:pt idx="597">
                  <c:v>2.0868055558821652E-2</c:v>
                </c:pt>
                <c:pt idx="598">
                  <c:v>2.0902777781884652E-2</c:v>
                </c:pt>
                <c:pt idx="599">
                  <c:v>2.0937499997671694E-2</c:v>
                </c:pt>
                <c:pt idx="600">
                  <c:v>2.0972222220734693E-2</c:v>
                </c:pt>
                <c:pt idx="601">
                  <c:v>2.1006944443797693E-2</c:v>
                </c:pt>
                <c:pt idx="602">
                  <c:v>2.1041666666860692E-2</c:v>
                </c:pt>
                <c:pt idx="603">
                  <c:v>2.1087962966703344E-2</c:v>
                </c:pt>
                <c:pt idx="604">
                  <c:v>2.1122685182490386E-2</c:v>
                </c:pt>
                <c:pt idx="605">
                  <c:v>2.1157407405553386E-2</c:v>
                </c:pt>
                <c:pt idx="606">
                  <c:v>2.1192129628616385E-2</c:v>
                </c:pt>
                <c:pt idx="607">
                  <c:v>2.1226851851679385E-2</c:v>
                </c:pt>
                <c:pt idx="608">
                  <c:v>2.1261574074742384E-2</c:v>
                </c:pt>
                <c:pt idx="609">
                  <c:v>2.1296296297805384E-2</c:v>
                </c:pt>
                <c:pt idx="610">
                  <c:v>2.1331018520868383E-2</c:v>
                </c:pt>
                <c:pt idx="611">
                  <c:v>2.1365740743931383E-2</c:v>
                </c:pt>
                <c:pt idx="612">
                  <c:v>2.1400462966994382E-2</c:v>
                </c:pt>
                <c:pt idx="613">
                  <c:v>2.1435185182781424E-2</c:v>
                </c:pt>
                <c:pt idx="614">
                  <c:v>2.1469907405844424E-2</c:v>
                </c:pt>
                <c:pt idx="615">
                  <c:v>2.1504629628907423E-2</c:v>
                </c:pt>
                <c:pt idx="616">
                  <c:v>2.1539351851970423E-2</c:v>
                </c:pt>
                <c:pt idx="617">
                  <c:v>2.1574074075033423E-2</c:v>
                </c:pt>
                <c:pt idx="618">
                  <c:v>2.1608796298096422E-2</c:v>
                </c:pt>
                <c:pt idx="619">
                  <c:v>2.1643518521159422E-2</c:v>
                </c:pt>
                <c:pt idx="620">
                  <c:v>2.1678240744222421E-2</c:v>
                </c:pt>
                <c:pt idx="621">
                  <c:v>2.1712962967285421E-2</c:v>
                </c:pt>
                <c:pt idx="622">
                  <c:v>2.1747685183072463E-2</c:v>
                </c:pt>
                <c:pt idx="623">
                  <c:v>2.1782407406135462E-2</c:v>
                </c:pt>
                <c:pt idx="624">
                  <c:v>2.1817129629198462E-2</c:v>
                </c:pt>
                <c:pt idx="625">
                  <c:v>2.1851851852261461E-2</c:v>
                </c:pt>
                <c:pt idx="626">
                  <c:v>2.1886574075324461E-2</c:v>
                </c:pt>
                <c:pt idx="627">
                  <c:v>2.192129629838746E-2</c:v>
                </c:pt>
                <c:pt idx="628">
                  <c:v>2.195601852145046E-2</c:v>
                </c:pt>
                <c:pt idx="629">
                  <c:v>2.199074074451346E-2</c:v>
                </c:pt>
                <c:pt idx="630">
                  <c:v>2.2025462960300501E-2</c:v>
                </c:pt>
                <c:pt idx="631">
                  <c:v>2.2060185183363501E-2</c:v>
                </c:pt>
                <c:pt idx="632">
                  <c:v>2.2094907406426501E-2</c:v>
                </c:pt>
                <c:pt idx="633">
                  <c:v>2.21296296294895E-2</c:v>
                </c:pt>
                <c:pt idx="634">
                  <c:v>2.21643518525525E-2</c:v>
                </c:pt>
                <c:pt idx="635">
                  <c:v>2.2199074075615499E-2</c:v>
                </c:pt>
                <c:pt idx="636">
                  <c:v>2.2233796298678499E-2</c:v>
                </c:pt>
                <c:pt idx="637">
                  <c:v>2.2268518521741498E-2</c:v>
                </c:pt>
                <c:pt idx="638">
                  <c:v>2.2303240744804498E-2</c:v>
                </c:pt>
                <c:pt idx="639">
                  <c:v>2.233796296059154E-2</c:v>
                </c:pt>
                <c:pt idx="640">
                  <c:v>2.2372685183654539E-2</c:v>
                </c:pt>
                <c:pt idx="641">
                  <c:v>2.2407407406717539E-2</c:v>
                </c:pt>
                <c:pt idx="642">
                  <c:v>2.2442129629780538E-2</c:v>
                </c:pt>
                <c:pt idx="643">
                  <c:v>2.2476851852843538E-2</c:v>
                </c:pt>
                <c:pt idx="644">
                  <c:v>2.2511574075906537E-2</c:v>
                </c:pt>
                <c:pt idx="645">
                  <c:v>2.2546296298969537E-2</c:v>
                </c:pt>
                <c:pt idx="646">
                  <c:v>2.2581018522032537E-2</c:v>
                </c:pt>
                <c:pt idx="647">
                  <c:v>2.2627314814599231E-2</c:v>
                </c:pt>
                <c:pt idx="648">
                  <c:v>2.266203703766223E-2</c:v>
                </c:pt>
                <c:pt idx="649">
                  <c:v>2.269675926072523E-2</c:v>
                </c:pt>
                <c:pt idx="650">
                  <c:v>2.273148148378823E-2</c:v>
                </c:pt>
                <c:pt idx="651">
                  <c:v>2.2766203706851229E-2</c:v>
                </c:pt>
                <c:pt idx="652">
                  <c:v>2.2800925929914229E-2</c:v>
                </c:pt>
                <c:pt idx="653">
                  <c:v>2.2835648145701271E-2</c:v>
                </c:pt>
                <c:pt idx="654">
                  <c:v>2.287037036876427E-2</c:v>
                </c:pt>
                <c:pt idx="655">
                  <c:v>2.290509259182727E-2</c:v>
                </c:pt>
                <c:pt idx="656">
                  <c:v>2.2939814814890269E-2</c:v>
                </c:pt>
                <c:pt idx="657">
                  <c:v>2.2974537037953269E-2</c:v>
                </c:pt>
                <c:pt idx="658">
                  <c:v>2.3009259261016268E-2</c:v>
                </c:pt>
                <c:pt idx="659">
                  <c:v>2.3043981484079268E-2</c:v>
                </c:pt>
                <c:pt idx="660">
                  <c:v>2.3078703707142267E-2</c:v>
                </c:pt>
                <c:pt idx="661">
                  <c:v>2.3113425930205267E-2</c:v>
                </c:pt>
                <c:pt idx="662">
                  <c:v>2.3148148145992309E-2</c:v>
                </c:pt>
                <c:pt idx="663">
                  <c:v>2.3182870369055308E-2</c:v>
                </c:pt>
                <c:pt idx="664">
                  <c:v>2.3217592592118308E-2</c:v>
                </c:pt>
                <c:pt idx="665">
                  <c:v>2.3252314815181307E-2</c:v>
                </c:pt>
                <c:pt idx="666">
                  <c:v>2.3287037038244307E-2</c:v>
                </c:pt>
                <c:pt idx="667">
                  <c:v>2.3321759261307307E-2</c:v>
                </c:pt>
                <c:pt idx="668">
                  <c:v>2.3356481484370306E-2</c:v>
                </c:pt>
                <c:pt idx="669">
                  <c:v>2.3391203707433306E-2</c:v>
                </c:pt>
                <c:pt idx="670">
                  <c:v>2.3425925923220348E-2</c:v>
                </c:pt>
                <c:pt idx="671">
                  <c:v>2.3460648146283347E-2</c:v>
                </c:pt>
                <c:pt idx="672">
                  <c:v>2.3495370369346347E-2</c:v>
                </c:pt>
                <c:pt idx="673">
                  <c:v>2.3530092592409346E-2</c:v>
                </c:pt>
                <c:pt idx="674">
                  <c:v>2.3564814815472346E-2</c:v>
                </c:pt>
                <c:pt idx="675">
                  <c:v>2.3599537038535345E-2</c:v>
                </c:pt>
                <c:pt idx="676">
                  <c:v>2.3634259261598345E-2</c:v>
                </c:pt>
                <c:pt idx="677">
                  <c:v>2.3668981484661344E-2</c:v>
                </c:pt>
                <c:pt idx="678">
                  <c:v>2.3703703707724344E-2</c:v>
                </c:pt>
                <c:pt idx="679">
                  <c:v>2.3738425923511386E-2</c:v>
                </c:pt>
                <c:pt idx="680">
                  <c:v>2.3773148146574385E-2</c:v>
                </c:pt>
                <c:pt idx="681">
                  <c:v>2.3807870369637385E-2</c:v>
                </c:pt>
                <c:pt idx="682">
                  <c:v>2.3842592592700385E-2</c:v>
                </c:pt>
                <c:pt idx="683">
                  <c:v>2.3877314815763384E-2</c:v>
                </c:pt>
                <c:pt idx="684">
                  <c:v>2.3912037038826384E-2</c:v>
                </c:pt>
                <c:pt idx="685">
                  <c:v>2.3946759261889383E-2</c:v>
                </c:pt>
                <c:pt idx="686">
                  <c:v>2.3981481484952383E-2</c:v>
                </c:pt>
                <c:pt idx="687">
                  <c:v>2.4016203708015382E-2</c:v>
                </c:pt>
                <c:pt idx="688">
                  <c:v>2.4050925923802424E-2</c:v>
                </c:pt>
                <c:pt idx="689">
                  <c:v>2.4085648146865424E-2</c:v>
                </c:pt>
                <c:pt idx="690">
                  <c:v>2.4131944446708076E-2</c:v>
                </c:pt>
                <c:pt idx="691">
                  <c:v>2.4166666669771075E-2</c:v>
                </c:pt>
                <c:pt idx="692">
                  <c:v>2.4201388892834075E-2</c:v>
                </c:pt>
                <c:pt idx="693">
                  <c:v>2.4236111108621117E-2</c:v>
                </c:pt>
                <c:pt idx="694">
                  <c:v>2.4270833331684116E-2</c:v>
                </c:pt>
                <c:pt idx="695">
                  <c:v>2.4305555554747116E-2</c:v>
                </c:pt>
                <c:pt idx="696">
                  <c:v>2.4340277777810115E-2</c:v>
                </c:pt>
                <c:pt idx="697">
                  <c:v>2.4375000000873115E-2</c:v>
                </c:pt>
                <c:pt idx="698">
                  <c:v>2.4409722223936114E-2</c:v>
                </c:pt>
                <c:pt idx="699">
                  <c:v>2.4444444446999114E-2</c:v>
                </c:pt>
                <c:pt idx="700">
                  <c:v>2.4479166670062114E-2</c:v>
                </c:pt>
                <c:pt idx="701">
                  <c:v>2.4513888893125113E-2</c:v>
                </c:pt>
                <c:pt idx="702">
                  <c:v>2.4548611108912155E-2</c:v>
                </c:pt>
                <c:pt idx="703">
                  <c:v>2.4583333331975155E-2</c:v>
                </c:pt>
                <c:pt idx="704">
                  <c:v>2.4618055555038154E-2</c:v>
                </c:pt>
                <c:pt idx="705">
                  <c:v>2.4652777778101154E-2</c:v>
                </c:pt>
                <c:pt idx="706">
                  <c:v>2.4687500001164153E-2</c:v>
                </c:pt>
                <c:pt idx="707">
                  <c:v>2.4722222224227153E-2</c:v>
                </c:pt>
                <c:pt idx="708">
                  <c:v>2.4756944447290152E-2</c:v>
                </c:pt>
                <c:pt idx="709">
                  <c:v>2.4791666670353152E-2</c:v>
                </c:pt>
                <c:pt idx="710">
                  <c:v>2.4826388886140194E-2</c:v>
                </c:pt>
                <c:pt idx="711">
                  <c:v>2.4861111109203193E-2</c:v>
                </c:pt>
                <c:pt idx="712">
                  <c:v>2.4895833332266193E-2</c:v>
                </c:pt>
                <c:pt idx="713">
                  <c:v>2.4930555555329192E-2</c:v>
                </c:pt>
                <c:pt idx="714">
                  <c:v>2.4965277778392192E-2</c:v>
                </c:pt>
                <c:pt idx="715">
                  <c:v>2.5000000001455192E-2</c:v>
                </c:pt>
                <c:pt idx="716">
                  <c:v>2.5034722224518191E-2</c:v>
                </c:pt>
                <c:pt idx="717">
                  <c:v>2.5069444447581191E-2</c:v>
                </c:pt>
                <c:pt idx="718">
                  <c:v>2.510416667064419E-2</c:v>
                </c:pt>
                <c:pt idx="719">
                  <c:v>2.5138888886431232E-2</c:v>
                </c:pt>
                <c:pt idx="720">
                  <c:v>2.5173611109494232E-2</c:v>
                </c:pt>
                <c:pt idx="721">
                  <c:v>2.5208333332557231E-2</c:v>
                </c:pt>
                <c:pt idx="722">
                  <c:v>2.5243055555620231E-2</c:v>
                </c:pt>
                <c:pt idx="723">
                  <c:v>2.527777777868323E-2</c:v>
                </c:pt>
                <c:pt idx="724">
                  <c:v>2.531250000174623E-2</c:v>
                </c:pt>
                <c:pt idx="725">
                  <c:v>2.5347222224809229E-2</c:v>
                </c:pt>
                <c:pt idx="726">
                  <c:v>2.5381944447872229E-2</c:v>
                </c:pt>
                <c:pt idx="727">
                  <c:v>2.5416666670935228E-2</c:v>
                </c:pt>
                <c:pt idx="728">
                  <c:v>2.545138888672227E-2</c:v>
                </c:pt>
                <c:pt idx="729">
                  <c:v>2.548611110978527E-2</c:v>
                </c:pt>
                <c:pt idx="730">
                  <c:v>2.5520833332848269E-2</c:v>
                </c:pt>
                <c:pt idx="731">
                  <c:v>2.5555555555911269E-2</c:v>
                </c:pt>
                <c:pt idx="732">
                  <c:v>2.5590277778974269E-2</c:v>
                </c:pt>
                <c:pt idx="733">
                  <c:v>2.5625000002037268E-2</c:v>
                </c:pt>
                <c:pt idx="734">
                  <c:v>2.5659722225100268E-2</c:v>
                </c:pt>
                <c:pt idx="735">
                  <c:v>2.5694444448163267E-2</c:v>
                </c:pt>
                <c:pt idx="736">
                  <c:v>2.5729166663950309E-2</c:v>
                </c:pt>
                <c:pt idx="737">
                  <c:v>2.5763888887013309E-2</c:v>
                </c:pt>
                <c:pt idx="738">
                  <c:v>2.5810185186855961E-2</c:v>
                </c:pt>
                <c:pt idx="739">
                  <c:v>2.584490740991896E-2</c:v>
                </c:pt>
                <c:pt idx="740">
                  <c:v>2.587962963298196E-2</c:v>
                </c:pt>
                <c:pt idx="741">
                  <c:v>2.5914351856044959E-2</c:v>
                </c:pt>
                <c:pt idx="742">
                  <c:v>2.5949074071832001E-2</c:v>
                </c:pt>
                <c:pt idx="743">
                  <c:v>2.5983796294895001E-2</c:v>
                </c:pt>
                <c:pt idx="744">
                  <c:v>2.6018518517958E-2</c:v>
                </c:pt>
                <c:pt idx="745">
                  <c:v>2.6053240741021E-2</c:v>
                </c:pt>
                <c:pt idx="746">
                  <c:v>2.6087962964083999E-2</c:v>
                </c:pt>
                <c:pt idx="747">
                  <c:v>2.6122685187146999E-2</c:v>
                </c:pt>
                <c:pt idx="748">
                  <c:v>2.6157407410209998E-2</c:v>
                </c:pt>
                <c:pt idx="749">
                  <c:v>2.6192129633272998E-2</c:v>
                </c:pt>
                <c:pt idx="750">
                  <c:v>2.622685184906004E-2</c:v>
                </c:pt>
                <c:pt idx="751">
                  <c:v>2.626157407212304E-2</c:v>
                </c:pt>
                <c:pt idx="752">
                  <c:v>2.6296296295186039E-2</c:v>
                </c:pt>
                <c:pt idx="753">
                  <c:v>2.6331018518249039E-2</c:v>
                </c:pt>
                <c:pt idx="754">
                  <c:v>2.6365740741312038E-2</c:v>
                </c:pt>
                <c:pt idx="755">
                  <c:v>2.6400462964375038E-2</c:v>
                </c:pt>
                <c:pt idx="756">
                  <c:v>2.6435185187438037E-2</c:v>
                </c:pt>
                <c:pt idx="757">
                  <c:v>2.6469907410501037E-2</c:v>
                </c:pt>
                <c:pt idx="758">
                  <c:v>2.6504629633564036E-2</c:v>
                </c:pt>
                <c:pt idx="759">
                  <c:v>2.6539351849351078E-2</c:v>
                </c:pt>
                <c:pt idx="760">
                  <c:v>2.6574074072414078E-2</c:v>
                </c:pt>
                <c:pt idx="761">
                  <c:v>2.6608796295477077E-2</c:v>
                </c:pt>
                <c:pt idx="762">
                  <c:v>2.6643518518540077E-2</c:v>
                </c:pt>
                <c:pt idx="763">
                  <c:v>2.6678240741603076E-2</c:v>
                </c:pt>
                <c:pt idx="764">
                  <c:v>2.6712962964666076E-2</c:v>
                </c:pt>
                <c:pt idx="765">
                  <c:v>2.6747685187729076E-2</c:v>
                </c:pt>
                <c:pt idx="766">
                  <c:v>2.6782407410792075E-2</c:v>
                </c:pt>
                <c:pt idx="767">
                  <c:v>2.6817129633855075E-2</c:v>
                </c:pt>
                <c:pt idx="768">
                  <c:v>2.6851851849642117E-2</c:v>
                </c:pt>
                <c:pt idx="769">
                  <c:v>2.6886574072705116E-2</c:v>
                </c:pt>
                <c:pt idx="770">
                  <c:v>2.6921296295768116E-2</c:v>
                </c:pt>
                <c:pt idx="771">
                  <c:v>2.6956018518831115E-2</c:v>
                </c:pt>
                <c:pt idx="772">
                  <c:v>2.6990740741894115E-2</c:v>
                </c:pt>
                <c:pt idx="773">
                  <c:v>2.7025462964957114E-2</c:v>
                </c:pt>
                <c:pt idx="774">
                  <c:v>2.7060185188020114E-2</c:v>
                </c:pt>
                <c:pt idx="775">
                  <c:v>2.7094907411083113E-2</c:v>
                </c:pt>
                <c:pt idx="776">
                  <c:v>2.7129629626870155E-2</c:v>
                </c:pt>
                <c:pt idx="777">
                  <c:v>2.7164351849933155E-2</c:v>
                </c:pt>
                <c:pt idx="778">
                  <c:v>2.7199074072996154E-2</c:v>
                </c:pt>
                <c:pt idx="779">
                  <c:v>2.7233796296059154E-2</c:v>
                </c:pt>
                <c:pt idx="780">
                  <c:v>2.7268518519122154E-2</c:v>
                </c:pt>
                <c:pt idx="781">
                  <c:v>2.7303240742185153E-2</c:v>
                </c:pt>
                <c:pt idx="782">
                  <c:v>2.7337962965248153E-2</c:v>
                </c:pt>
                <c:pt idx="783">
                  <c:v>2.7384259257814847E-2</c:v>
                </c:pt>
                <c:pt idx="784">
                  <c:v>2.7418981480877846E-2</c:v>
                </c:pt>
                <c:pt idx="785">
                  <c:v>2.7453703703940846E-2</c:v>
                </c:pt>
                <c:pt idx="786">
                  <c:v>2.7488425927003846E-2</c:v>
                </c:pt>
                <c:pt idx="787">
                  <c:v>2.7523148150066845E-2</c:v>
                </c:pt>
                <c:pt idx="788">
                  <c:v>2.7557870373129845E-2</c:v>
                </c:pt>
                <c:pt idx="789">
                  <c:v>2.7592592596192844E-2</c:v>
                </c:pt>
                <c:pt idx="790">
                  <c:v>2.7627314811979886E-2</c:v>
                </c:pt>
                <c:pt idx="791">
                  <c:v>2.7662037035042886E-2</c:v>
                </c:pt>
                <c:pt idx="792">
                  <c:v>2.7696759258105885E-2</c:v>
                </c:pt>
                <c:pt idx="793">
                  <c:v>2.7731481481168885E-2</c:v>
                </c:pt>
                <c:pt idx="794">
                  <c:v>2.7766203704231884E-2</c:v>
                </c:pt>
                <c:pt idx="795">
                  <c:v>2.7800925927294884E-2</c:v>
                </c:pt>
                <c:pt idx="796">
                  <c:v>2.7835648150357883E-2</c:v>
                </c:pt>
                <c:pt idx="797">
                  <c:v>2.7870370373420883E-2</c:v>
                </c:pt>
                <c:pt idx="798">
                  <c:v>2.7905092596483883E-2</c:v>
                </c:pt>
                <c:pt idx="799">
                  <c:v>2.7939814812270924E-2</c:v>
                </c:pt>
                <c:pt idx="800">
                  <c:v>2.7974537035333924E-2</c:v>
                </c:pt>
                <c:pt idx="801">
                  <c:v>2.8009259258396924E-2</c:v>
                </c:pt>
                <c:pt idx="802">
                  <c:v>2.8043981481459923E-2</c:v>
                </c:pt>
                <c:pt idx="803">
                  <c:v>2.8078703704522923E-2</c:v>
                </c:pt>
                <c:pt idx="804">
                  <c:v>2.8113425927585922E-2</c:v>
                </c:pt>
                <c:pt idx="805">
                  <c:v>2.8148148150648922E-2</c:v>
                </c:pt>
                <c:pt idx="806">
                  <c:v>2.8182870373711921E-2</c:v>
                </c:pt>
                <c:pt idx="807">
                  <c:v>2.8217592596774921E-2</c:v>
                </c:pt>
                <c:pt idx="808">
                  <c:v>2.8252314812561963E-2</c:v>
                </c:pt>
                <c:pt idx="809">
                  <c:v>2.8287037035624962E-2</c:v>
                </c:pt>
                <c:pt idx="810">
                  <c:v>2.8321759258687962E-2</c:v>
                </c:pt>
                <c:pt idx="811">
                  <c:v>2.8356481481750961E-2</c:v>
                </c:pt>
                <c:pt idx="812">
                  <c:v>2.8391203704813961E-2</c:v>
                </c:pt>
                <c:pt idx="813">
                  <c:v>2.842592592787696E-2</c:v>
                </c:pt>
                <c:pt idx="814">
                  <c:v>2.846064815093996E-2</c:v>
                </c:pt>
                <c:pt idx="815">
                  <c:v>2.849537037400296E-2</c:v>
                </c:pt>
                <c:pt idx="816">
                  <c:v>2.8530092589790002E-2</c:v>
                </c:pt>
                <c:pt idx="817">
                  <c:v>2.8564814812853001E-2</c:v>
                </c:pt>
                <c:pt idx="818">
                  <c:v>2.8599537035916001E-2</c:v>
                </c:pt>
                <c:pt idx="819">
                  <c:v>2.8634259258979E-2</c:v>
                </c:pt>
                <c:pt idx="820">
                  <c:v>2.8668981482042E-2</c:v>
                </c:pt>
                <c:pt idx="821">
                  <c:v>2.8715277781884652E-2</c:v>
                </c:pt>
                <c:pt idx="822">
                  <c:v>2.8749999997671694E-2</c:v>
                </c:pt>
                <c:pt idx="823">
                  <c:v>2.8784722220734693E-2</c:v>
                </c:pt>
                <c:pt idx="824">
                  <c:v>2.8819444443797693E-2</c:v>
                </c:pt>
                <c:pt idx="825">
                  <c:v>2.8854166666860692E-2</c:v>
                </c:pt>
                <c:pt idx="826">
                  <c:v>2.8888888889923692E-2</c:v>
                </c:pt>
                <c:pt idx="827">
                  <c:v>2.8923611112986691E-2</c:v>
                </c:pt>
                <c:pt idx="828">
                  <c:v>2.8958333336049691E-2</c:v>
                </c:pt>
                <c:pt idx="829">
                  <c:v>2.899305555911269E-2</c:v>
                </c:pt>
                <c:pt idx="830">
                  <c:v>2.9027777774899732E-2</c:v>
                </c:pt>
                <c:pt idx="831">
                  <c:v>2.9062499997962732E-2</c:v>
                </c:pt>
                <c:pt idx="832">
                  <c:v>2.9097222221025731E-2</c:v>
                </c:pt>
                <c:pt idx="833">
                  <c:v>2.9131944444088731E-2</c:v>
                </c:pt>
                <c:pt idx="834">
                  <c:v>2.9166666667151731E-2</c:v>
                </c:pt>
                <c:pt idx="835">
                  <c:v>2.920138889021473E-2</c:v>
                </c:pt>
                <c:pt idx="836">
                  <c:v>2.923611111327773E-2</c:v>
                </c:pt>
                <c:pt idx="837">
                  <c:v>2.9270833336340729E-2</c:v>
                </c:pt>
                <c:pt idx="838">
                  <c:v>2.9305555559403729E-2</c:v>
                </c:pt>
                <c:pt idx="839">
                  <c:v>2.9340277775190771E-2</c:v>
                </c:pt>
                <c:pt idx="840">
                  <c:v>2.937499999825377E-2</c:v>
                </c:pt>
                <c:pt idx="841">
                  <c:v>2.940972222131677E-2</c:v>
                </c:pt>
                <c:pt idx="842">
                  <c:v>2.9444444444379769E-2</c:v>
                </c:pt>
                <c:pt idx="843">
                  <c:v>2.9479166667442769E-2</c:v>
                </c:pt>
                <c:pt idx="844">
                  <c:v>2.9513888890505768E-2</c:v>
                </c:pt>
                <c:pt idx="845">
                  <c:v>2.9548611113568768E-2</c:v>
                </c:pt>
                <c:pt idx="846">
                  <c:v>2.9583333336631767E-2</c:v>
                </c:pt>
                <c:pt idx="847">
                  <c:v>2.9618055559694767E-2</c:v>
                </c:pt>
                <c:pt idx="848">
                  <c:v>2.9652777775481809E-2</c:v>
                </c:pt>
                <c:pt idx="849">
                  <c:v>2.9687499998544808E-2</c:v>
                </c:pt>
                <c:pt idx="850">
                  <c:v>2.9722222221607808E-2</c:v>
                </c:pt>
                <c:pt idx="851">
                  <c:v>2.9756944444670808E-2</c:v>
                </c:pt>
                <c:pt idx="852">
                  <c:v>2.9791666667733807E-2</c:v>
                </c:pt>
                <c:pt idx="853">
                  <c:v>2.9826388890796807E-2</c:v>
                </c:pt>
                <c:pt idx="854">
                  <c:v>2.9861111113859806E-2</c:v>
                </c:pt>
                <c:pt idx="855">
                  <c:v>2.9895833336922806E-2</c:v>
                </c:pt>
                <c:pt idx="856">
                  <c:v>2.9930555552709848E-2</c:v>
                </c:pt>
                <c:pt idx="857">
                  <c:v>2.9965277775772847E-2</c:v>
                </c:pt>
                <c:pt idx="858">
                  <c:v>2.9999999998835847E-2</c:v>
                </c:pt>
                <c:pt idx="859">
                  <c:v>3.0034722221898846E-2</c:v>
                </c:pt>
                <c:pt idx="860">
                  <c:v>3.0069444444961846E-2</c:v>
                </c:pt>
                <c:pt idx="861">
                  <c:v>3.0104166668024845E-2</c:v>
                </c:pt>
                <c:pt idx="862">
                  <c:v>3.0138888891087845E-2</c:v>
                </c:pt>
                <c:pt idx="863">
                  <c:v>3.0173611114150845E-2</c:v>
                </c:pt>
                <c:pt idx="864">
                  <c:v>3.0208333337213844E-2</c:v>
                </c:pt>
                <c:pt idx="865">
                  <c:v>3.0243055553000886E-2</c:v>
                </c:pt>
                <c:pt idx="866">
                  <c:v>3.0277777776063886E-2</c:v>
                </c:pt>
                <c:pt idx="867">
                  <c:v>3.0312499999126885E-2</c:v>
                </c:pt>
                <c:pt idx="868">
                  <c:v>3.0358796298969537E-2</c:v>
                </c:pt>
                <c:pt idx="869">
                  <c:v>3.0393518522032537E-2</c:v>
                </c:pt>
                <c:pt idx="870">
                  <c:v>3.0428240745095536E-2</c:v>
                </c:pt>
                <c:pt idx="871">
                  <c:v>3.0462962960882578E-2</c:v>
                </c:pt>
                <c:pt idx="872">
                  <c:v>3.0497685183945578E-2</c:v>
                </c:pt>
                <c:pt idx="873">
                  <c:v>3.0532407407008577E-2</c:v>
                </c:pt>
                <c:pt idx="874">
                  <c:v>3.0567129630071577E-2</c:v>
                </c:pt>
                <c:pt idx="875">
                  <c:v>3.0601851853134576E-2</c:v>
                </c:pt>
                <c:pt idx="876">
                  <c:v>3.0636574076197576E-2</c:v>
                </c:pt>
                <c:pt idx="877">
                  <c:v>3.0671296299260575E-2</c:v>
                </c:pt>
                <c:pt idx="878">
                  <c:v>3.0706018522323575E-2</c:v>
                </c:pt>
                <c:pt idx="879">
                  <c:v>3.0740740738110617E-2</c:v>
                </c:pt>
                <c:pt idx="880">
                  <c:v>3.0775462961173616E-2</c:v>
                </c:pt>
                <c:pt idx="881">
                  <c:v>3.0810185184236616E-2</c:v>
                </c:pt>
                <c:pt idx="882">
                  <c:v>3.0844907407299615E-2</c:v>
                </c:pt>
                <c:pt idx="883">
                  <c:v>3.0868055553582963E-2</c:v>
                </c:pt>
                <c:pt idx="884">
                  <c:v>3.0879629630362615E-2</c:v>
                </c:pt>
                <c:pt idx="885">
                  <c:v>3.0914351853425615E-2</c:v>
                </c:pt>
                <c:pt idx="886">
                  <c:v>3.0949074076488614E-2</c:v>
                </c:pt>
                <c:pt idx="887">
                  <c:v>3.0983796299551614E-2</c:v>
                </c:pt>
                <c:pt idx="888">
                  <c:v>3.1018518522614613E-2</c:v>
                </c:pt>
                <c:pt idx="889">
                  <c:v>3.1053240738401655E-2</c:v>
                </c:pt>
                <c:pt idx="890">
                  <c:v>3.1087962961464655E-2</c:v>
                </c:pt>
                <c:pt idx="891">
                  <c:v>3.1122685184527654E-2</c:v>
                </c:pt>
                <c:pt idx="892">
                  <c:v>3.1157407407590654E-2</c:v>
                </c:pt>
                <c:pt idx="893">
                  <c:v>3.1192129630653653E-2</c:v>
                </c:pt>
                <c:pt idx="894">
                  <c:v>3.1203703707433306E-2</c:v>
                </c:pt>
                <c:pt idx="895">
                  <c:v>3.1226851853716653E-2</c:v>
                </c:pt>
                <c:pt idx="896">
                  <c:v>3.1261574076779652E-2</c:v>
                </c:pt>
                <c:pt idx="897">
                  <c:v>3.1273148146283347E-2</c:v>
                </c:pt>
                <c:pt idx="898">
                  <c:v>3.1284722223063E-2</c:v>
                </c:pt>
                <c:pt idx="899">
                  <c:v>3.1296296299842652E-2</c:v>
                </c:pt>
                <c:pt idx="900">
                  <c:v>3.1331018522905651E-2</c:v>
                </c:pt>
                <c:pt idx="901">
                  <c:v>3.1342592592409346E-2</c:v>
                </c:pt>
                <c:pt idx="902">
                  <c:v>3.1365740738692693E-2</c:v>
                </c:pt>
                <c:pt idx="903">
                  <c:v>3.1377314815472346E-2</c:v>
                </c:pt>
                <c:pt idx="904">
                  <c:v>3.1388888892251998E-2</c:v>
                </c:pt>
                <c:pt idx="905">
                  <c:v>3.1400462961755693E-2</c:v>
                </c:pt>
                <c:pt idx="906">
                  <c:v>3.1435185184818693E-2</c:v>
                </c:pt>
                <c:pt idx="907">
                  <c:v>3.1469907407881692E-2</c:v>
                </c:pt>
                <c:pt idx="908">
                  <c:v>3.1504629630944692E-2</c:v>
                </c:pt>
                <c:pt idx="909">
                  <c:v>3.1539351854007691E-2</c:v>
                </c:pt>
                <c:pt idx="910">
                  <c:v>3.1550925923511386E-2</c:v>
                </c:pt>
                <c:pt idx="911">
                  <c:v>3.1562500000291038E-2</c:v>
                </c:pt>
                <c:pt idx="912">
                  <c:v>3.1574074077070691E-2</c:v>
                </c:pt>
                <c:pt idx="913">
                  <c:v>3.1585648146574385E-2</c:v>
                </c:pt>
                <c:pt idx="914">
                  <c:v>3.160879630013369E-2</c:v>
                </c:pt>
                <c:pt idx="915">
                  <c:v>3.1620370369637385E-2</c:v>
                </c:pt>
                <c:pt idx="916">
                  <c:v>3.1643518515920732E-2</c:v>
                </c:pt>
                <c:pt idx="917">
                  <c:v>3.1678240738983732E-2</c:v>
                </c:pt>
                <c:pt idx="918">
                  <c:v>3.1689814815763384E-2</c:v>
                </c:pt>
                <c:pt idx="919">
                  <c:v>3.1701388892543036E-2</c:v>
                </c:pt>
                <c:pt idx="920">
                  <c:v>3.1712962962046731E-2</c:v>
                </c:pt>
                <c:pt idx="921">
                  <c:v>3.1747685185109731E-2</c:v>
                </c:pt>
                <c:pt idx="922">
                  <c:v>3.178240740817273E-2</c:v>
                </c:pt>
                <c:pt idx="923">
                  <c:v>3.181712963123573E-2</c:v>
                </c:pt>
                <c:pt idx="924">
                  <c:v>3.1863425923802424E-2</c:v>
                </c:pt>
                <c:pt idx="925">
                  <c:v>3.1898148146865424E-2</c:v>
                </c:pt>
                <c:pt idx="926">
                  <c:v>3.1932870369928423E-2</c:v>
                </c:pt>
                <c:pt idx="927">
                  <c:v>3.1967592592991423E-2</c:v>
                </c:pt>
                <c:pt idx="928">
                  <c:v>3.2002314816054422E-2</c:v>
                </c:pt>
                <c:pt idx="929">
                  <c:v>3.2037037039117422E-2</c:v>
                </c:pt>
                <c:pt idx="930">
                  <c:v>3.2071759262180422E-2</c:v>
                </c:pt>
                <c:pt idx="931">
                  <c:v>3.2106481485243421E-2</c:v>
                </c:pt>
                <c:pt idx="932">
                  <c:v>3.2141203701030463E-2</c:v>
                </c:pt>
                <c:pt idx="933">
                  <c:v>3.2175925924093463E-2</c:v>
                </c:pt>
                <c:pt idx="934">
                  <c:v>3.2210648147156462E-2</c:v>
                </c:pt>
                <c:pt idx="935">
                  <c:v>3.2245370370219462E-2</c:v>
                </c:pt>
                <c:pt idx="936">
                  <c:v>3.2280092593282461E-2</c:v>
                </c:pt>
                <c:pt idx="937">
                  <c:v>3.2314814816345461E-2</c:v>
                </c:pt>
                <c:pt idx="938">
                  <c:v>3.234953703940846E-2</c:v>
                </c:pt>
                <c:pt idx="939">
                  <c:v>3.238425926247146E-2</c:v>
                </c:pt>
                <c:pt idx="940">
                  <c:v>3.2418981485534459E-2</c:v>
                </c:pt>
                <c:pt idx="941">
                  <c:v>3.2453703701321501E-2</c:v>
                </c:pt>
                <c:pt idx="942">
                  <c:v>3.2488425924384501E-2</c:v>
                </c:pt>
                <c:pt idx="943">
                  <c:v>3.25231481474475E-2</c:v>
                </c:pt>
                <c:pt idx="944">
                  <c:v>3.25578703705105E-2</c:v>
                </c:pt>
                <c:pt idx="945">
                  <c:v>3.2592592593573499E-2</c:v>
                </c:pt>
                <c:pt idx="946">
                  <c:v>3.2627314816636499E-2</c:v>
                </c:pt>
                <c:pt idx="947">
                  <c:v>3.2662037039699499E-2</c:v>
                </c:pt>
                <c:pt idx="948">
                  <c:v>3.2696759262762498E-2</c:v>
                </c:pt>
                <c:pt idx="949">
                  <c:v>3.2731481485825498E-2</c:v>
                </c:pt>
                <c:pt idx="950">
                  <c:v>3.276620370161254E-2</c:v>
                </c:pt>
                <c:pt idx="951">
                  <c:v>3.2800925924675539E-2</c:v>
                </c:pt>
                <c:pt idx="952">
                  <c:v>3.2835648147738539E-2</c:v>
                </c:pt>
                <c:pt idx="953">
                  <c:v>3.2870370370801538E-2</c:v>
                </c:pt>
                <c:pt idx="954">
                  <c:v>3.2905092593864538E-2</c:v>
                </c:pt>
                <c:pt idx="955">
                  <c:v>3.2939814816927537E-2</c:v>
                </c:pt>
                <c:pt idx="956">
                  <c:v>3.2974537039990537E-2</c:v>
                </c:pt>
                <c:pt idx="957">
                  <c:v>3.3009259263053536E-2</c:v>
                </c:pt>
                <c:pt idx="958">
                  <c:v>3.3043981478840578E-2</c:v>
                </c:pt>
                <c:pt idx="959">
                  <c:v>3.3078703701903578E-2</c:v>
                </c:pt>
                <c:pt idx="960">
                  <c:v>3.3113425924966577E-2</c:v>
                </c:pt>
                <c:pt idx="961">
                  <c:v>3.3148148148029577E-2</c:v>
                </c:pt>
                <c:pt idx="962">
                  <c:v>3.3182870371092577E-2</c:v>
                </c:pt>
                <c:pt idx="963">
                  <c:v>3.3217592594155576E-2</c:v>
                </c:pt>
                <c:pt idx="964">
                  <c:v>3.3252314817218576E-2</c:v>
                </c:pt>
                <c:pt idx="965">
                  <c:v>3.3287037040281575E-2</c:v>
                </c:pt>
                <c:pt idx="966">
                  <c:v>3.3321759263344575E-2</c:v>
                </c:pt>
                <c:pt idx="967">
                  <c:v>3.3356481479131617E-2</c:v>
                </c:pt>
                <c:pt idx="968">
                  <c:v>3.3391203702194616E-2</c:v>
                </c:pt>
                <c:pt idx="969">
                  <c:v>3.3425925925257616E-2</c:v>
                </c:pt>
                <c:pt idx="970">
                  <c:v>3.3460648148320615E-2</c:v>
                </c:pt>
                <c:pt idx="971">
                  <c:v>3.3495370371383615E-2</c:v>
                </c:pt>
                <c:pt idx="972">
                  <c:v>3.3530092594446614E-2</c:v>
                </c:pt>
                <c:pt idx="973">
                  <c:v>3.3564814817509614E-2</c:v>
                </c:pt>
                <c:pt idx="974">
                  <c:v>3.3599537040572613E-2</c:v>
                </c:pt>
                <c:pt idx="975">
                  <c:v>3.3634259263635613E-2</c:v>
                </c:pt>
                <c:pt idx="976">
                  <c:v>3.3668981479422655E-2</c:v>
                </c:pt>
                <c:pt idx="977">
                  <c:v>3.3703703702485655E-2</c:v>
                </c:pt>
                <c:pt idx="978">
                  <c:v>3.3738425925548654E-2</c:v>
                </c:pt>
                <c:pt idx="979">
                  <c:v>3.3773148148611654E-2</c:v>
                </c:pt>
                <c:pt idx="980">
                  <c:v>3.3807870371674653E-2</c:v>
                </c:pt>
                <c:pt idx="981">
                  <c:v>3.3854166664241347E-2</c:v>
                </c:pt>
                <c:pt idx="982">
                  <c:v>3.3888888887304347E-2</c:v>
                </c:pt>
                <c:pt idx="983">
                  <c:v>3.3923611110367347E-2</c:v>
                </c:pt>
                <c:pt idx="984">
                  <c:v>3.3958333333430346E-2</c:v>
                </c:pt>
                <c:pt idx="985">
                  <c:v>3.3993055556493346E-2</c:v>
                </c:pt>
                <c:pt idx="986">
                  <c:v>3.4027777779556345E-2</c:v>
                </c:pt>
                <c:pt idx="987">
                  <c:v>3.4062500002619345E-2</c:v>
                </c:pt>
                <c:pt idx="988">
                  <c:v>3.4097222225682344E-2</c:v>
                </c:pt>
                <c:pt idx="989">
                  <c:v>3.4131944448745344E-2</c:v>
                </c:pt>
                <c:pt idx="990">
                  <c:v>3.4166666664532386E-2</c:v>
                </c:pt>
                <c:pt idx="991">
                  <c:v>3.4201388887595385E-2</c:v>
                </c:pt>
                <c:pt idx="992">
                  <c:v>3.4236111110658385E-2</c:v>
                </c:pt>
                <c:pt idx="993">
                  <c:v>3.4270833333721384E-2</c:v>
                </c:pt>
                <c:pt idx="994">
                  <c:v>3.4305555556784384E-2</c:v>
                </c:pt>
                <c:pt idx="995">
                  <c:v>3.4340277779847383E-2</c:v>
                </c:pt>
                <c:pt idx="996">
                  <c:v>3.4375000002910383E-2</c:v>
                </c:pt>
                <c:pt idx="997">
                  <c:v>3.4409722225973383E-2</c:v>
                </c:pt>
                <c:pt idx="998">
                  <c:v>3.4444444441760425E-2</c:v>
                </c:pt>
                <c:pt idx="999">
                  <c:v>3.4479166664823424E-2</c:v>
                </c:pt>
                <c:pt idx="1000">
                  <c:v>3.4513888887886424E-2</c:v>
                </c:pt>
                <c:pt idx="1001">
                  <c:v>3.4548611110949423E-2</c:v>
                </c:pt>
                <c:pt idx="1002">
                  <c:v>3.4583333334012423E-2</c:v>
                </c:pt>
                <c:pt idx="1003">
                  <c:v>3.4618055557075422E-2</c:v>
                </c:pt>
                <c:pt idx="1004">
                  <c:v>3.4652777780138422E-2</c:v>
                </c:pt>
                <c:pt idx="1005">
                  <c:v>3.4687500003201421E-2</c:v>
                </c:pt>
                <c:pt idx="1006">
                  <c:v>3.4722222226264421E-2</c:v>
                </c:pt>
                <c:pt idx="1007">
                  <c:v>3.4756944442051463E-2</c:v>
                </c:pt>
                <c:pt idx="1008">
                  <c:v>3.4791666665114462E-2</c:v>
                </c:pt>
                <c:pt idx="1009">
                  <c:v>3.4826388888177462E-2</c:v>
                </c:pt>
                <c:pt idx="1010">
                  <c:v>3.4861111111240461E-2</c:v>
                </c:pt>
                <c:pt idx="1011">
                  <c:v>3.4895833334303461E-2</c:v>
                </c:pt>
                <c:pt idx="1012">
                  <c:v>3.4930555557366461E-2</c:v>
                </c:pt>
                <c:pt idx="1013">
                  <c:v>3.496527778042946E-2</c:v>
                </c:pt>
                <c:pt idx="1014">
                  <c:v>3.500000000349246E-2</c:v>
                </c:pt>
                <c:pt idx="1015">
                  <c:v>3.5034722226555459E-2</c:v>
                </c:pt>
                <c:pt idx="1016">
                  <c:v>3.5069444442342501E-2</c:v>
                </c:pt>
                <c:pt idx="1017">
                  <c:v>3.5104166665405501E-2</c:v>
                </c:pt>
                <c:pt idx="1018">
                  <c:v>3.51388888884685E-2</c:v>
                </c:pt>
                <c:pt idx="1019">
                  <c:v>3.51736111115315E-2</c:v>
                </c:pt>
                <c:pt idx="1020">
                  <c:v>3.5208333334594499E-2</c:v>
                </c:pt>
                <c:pt idx="1021">
                  <c:v>3.5243055557657499E-2</c:v>
                </c:pt>
                <c:pt idx="1022">
                  <c:v>3.5277777780720498E-2</c:v>
                </c:pt>
                <c:pt idx="1023">
                  <c:v>3.5312500003783498E-2</c:v>
                </c:pt>
                <c:pt idx="1024">
                  <c:v>3.534722221957054E-2</c:v>
                </c:pt>
                <c:pt idx="1025">
                  <c:v>3.5381944442633539E-2</c:v>
                </c:pt>
                <c:pt idx="1026">
                  <c:v>3.5416666665696539E-2</c:v>
                </c:pt>
                <c:pt idx="1027">
                  <c:v>3.5451388888759539E-2</c:v>
                </c:pt>
                <c:pt idx="1028">
                  <c:v>3.5486111111822538E-2</c:v>
                </c:pt>
                <c:pt idx="1029">
                  <c:v>3.5520833334885538E-2</c:v>
                </c:pt>
                <c:pt idx="1030">
                  <c:v>3.5555555557948537E-2</c:v>
                </c:pt>
                <c:pt idx="1031">
                  <c:v>3.5590277781011537E-2</c:v>
                </c:pt>
                <c:pt idx="1032">
                  <c:v>3.5625000004074536E-2</c:v>
                </c:pt>
                <c:pt idx="1033">
                  <c:v>3.5659722219861578E-2</c:v>
                </c:pt>
                <c:pt idx="1034">
                  <c:v>3.5694444442924578E-2</c:v>
                </c:pt>
                <c:pt idx="1035">
                  <c:v>3.5729166665987577E-2</c:v>
                </c:pt>
                <c:pt idx="1036">
                  <c:v>3.5775462965830229E-2</c:v>
                </c:pt>
                <c:pt idx="1037">
                  <c:v>3.5810185188893229E-2</c:v>
                </c:pt>
                <c:pt idx="1038">
                  <c:v>3.5844907404680271E-2</c:v>
                </c:pt>
                <c:pt idx="1039">
                  <c:v>3.587962962774327E-2</c:v>
                </c:pt>
                <c:pt idx="1040">
                  <c:v>3.591435185080627E-2</c:v>
                </c:pt>
                <c:pt idx="1041">
                  <c:v>3.5949074073869269E-2</c:v>
                </c:pt>
                <c:pt idx="1042">
                  <c:v>3.5983796296932269E-2</c:v>
                </c:pt>
                <c:pt idx="1043">
                  <c:v>3.6018518519995268E-2</c:v>
                </c:pt>
                <c:pt idx="1044">
                  <c:v>3.6053240743058268E-2</c:v>
                </c:pt>
                <c:pt idx="1045">
                  <c:v>3.6087962966121268E-2</c:v>
                </c:pt>
                <c:pt idx="1046">
                  <c:v>3.6122685189184267E-2</c:v>
                </c:pt>
                <c:pt idx="1047">
                  <c:v>3.6157407404971309E-2</c:v>
                </c:pt>
                <c:pt idx="1048">
                  <c:v>3.6192129628034309E-2</c:v>
                </c:pt>
                <c:pt idx="1049">
                  <c:v>3.6226851851097308E-2</c:v>
                </c:pt>
                <c:pt idx="1050">
                  <c:v>3.6261574074160308E-2</c:v>
                </c:pt>
                <c:pt idx="1051">
                  <c:v>3.6296296297223307E-2</c:v>
                </c:pt>
                <c:pt idx="1052">
                  <c:v>3.6331018520286307E-2</c:v>
                </c:pt>
                <c:pt idx="1053">
                  <c:v>3.6365740743349306E-2</c:v>
                </c:pt>
                <c:pt idx="1054">
                  <c:v>3.6400462966412306E-2</c:v>
                </c:pt>
                <c:pt idx="1055">
                  <c:v>3.6435185189475305E-2</c:v>
                </c:pt>
                <c:pt idx="1056">
                  <c:v>3.6469907405262347E-2</c:v>
                </c:pt>
                <c:pt idx="1057">
                  <c:v>3.6504629628325347E-2</c:v>
                </c:pt>
                <c:pt idx="1058">
                  <c:v>3.6539351851388346E-2</c:v>
                </c:pt>
                <c:pt idx="1059">
                  <c:v>3.6574074074451346E-2</c:v>
                </c:pt>
                <c:pt idx="1060">
                  <c:v>3.6608796297514345E-2</c:v>
                </c:pt>
                <c:pt idx="1061">
                  <c:v>3.6643518520577345E-2</c:v>
                </c:pt>
                <c:pt idx="1062">
                  <c:v>3.6678240743640345E-2</c:v>
                </c:pt>
                <c:pt idx="1063">
                  <c:v>3.6712962966703344E-2</c:v>
                </c:pt>
                <c:pt idx="1064">
                  <c:v>3.6747685182490386E-2</c:v>
                </c:pt>
                <c:pt idx="1065">
                  <c:v>3.6782407405553386E-2</c:v>
                </c:pt>
                <c:pt idx="1066">
                  <c:v>3.6817129628616385E-2</c:v>
                </c:pt>
                <c:pt idx="1067">
                  <c:v>3.6851851851679385E-2</c:v>
                </c:pt>
                <c:pt idx="1068">
                  <c:v>3.6886574074742384E-2</c:v>
                </c:pt>
                <c:pt idx="1069">
                  <c:v>3.6921296297805384E-2</c:v>
                </c:pt>
                <c:pt idx="1070">
                  <c:v>3.6956018520868383E-2</c:v>
                </c:pt>
                <c:pt idx="1071">
                  <c:v>3.6990740743931383E-2</c:v>
                </c:pt>
                <c:pt idx="1072">
                  <c:v>3.7025462966994382E-2</c:v>
                </c:pt>
                <c:pt idx="1073">
                  <c:v>3.7060185182781424E-2</c:v>
                </c:pt>
                <c:pt idx="1074">
                  <c:v>3.7094907405844424E-2</c:v>
                </c:pt>
                <c:pt idx="1075">
                  <c:v>3.7129629628907423E-2</c:v>
                </c:pt>
                <c:pt idx="1076">
                  <c:v>3.7164351851970423E-2</c:v>
                </c:pt>
                <c:pt idx="1077">
                  <c:v>3.7199074075033423E-2</c:v>
                </c:pt>
                <c:pt idx="1078">
                  <c:v>3.7233796298096422E-2</c:v>
                </c:pt>
                <c:pt idx="1079">
                  <c:v>3.7268518521159422E-2</c:v>
                </c:pt>
                <c:pt idx="1080">
                  <c:v>3.7303240744222421E-2</c:v>
                </c:pt>
                <c:pt idx="1081">
                  <c:v>3.7337962967285421E-2</c:v>
                </c:pt>
                <c:pt idx="1082">
                  <c:v>3.7372685183072463E-2</c:v>
                </c:pt>
                <c:pt idx="1083">
                  <c:v>3.7407407406135462E-2</c:v>
                </c:pt>
                <c:pt idx="1084">
                  <c:v>3.7442129629198462E-2</c:v>
                </c:pt>
                <c:pt idx="1085">
                  <c:v>3.7476851852261461E-2</c:v>
                </c:pt>
                <c:pt idx="1086">
                  <c:v>3.7511574075324461E-2</c:v>
                </c:pt>
                <c:pt idx="1087">
                  <c:v>3.754629629838746E-2</c:v>
                </c:pt>
                <c:pt idx="1088">
                  <c:v>3.7592592590954155E-2</c:v>
                </c:pt>
                <c:pt idx="1089">
                  <c:v>3.7627314814017154E-2</c:v>
                </c:pt>
                <c:pt idx="1090">
                  <c:v>3.7662037037080154E-2</c:v>
                </c:pt>
                <c:pt idx="1091">
                  <c:v>3.7696759260143153E-2</c:v>
                </c:pt>
                <c:pt idx="1092">
                  <c:v>3.7731481483206153E-2</c:v>
                </c:pt>
                <c:pt idx="1093">
                  <c:v>3.7766203706269152E-2</c:v>
                </c:pt>
                <c:pt idx="1094">
                  <c:v>3.7800925929332152E-2</c:v>
                </c:pt>
                <c:pt idx="1095">
                  <c:v>3.7835648152395152E-2</c:v>
                </c:pt>
                <c:pt idx="1096">
                  <c:v>3.7870370368182193E-2</c:v>
                </c:pt>
                <c:pt idx="1097">
                  <c:v>3.7905092591245193E-2</c:v>
                </c:pt>
                <c:pt idx="1098">
                  <c:v>3.7939814814308193E-2</c:v>
                </c:pt>
                <c:pt idx="1099">
                  <c:v>3.7974537037371192E-2</c:v>
                </c:pt>
                <c:pt idx="1100">
                  <c:v>3.8009259260434192E-2</c:v>
                </c:pt>
                <c:pt idx="1101">
                  <c:v>3.8043981483497191E-2</c:v>
                </c:pt>
                <c:pt idx="1102">
                  <c:v>3.8078703706560191E-2</c:v>
                </c:pt>
                <c:pt idx="1103">
                  <c:v>3.811342592962319E-2</c:v>
                </c:pt>
                <c:pt idx="1104">
                  <c:v>3.8148148145410232E-2</c:v>
                </c:pt>
                <c:pt idx="1105">
                  <c:v>3.8182870368473232E-2</c:v>
                </c:pt>
                <c:pt idx="1106">
                  <c:v>3.8217592591536231E-2</c:v>
                </c:pt>
                <c:pt idx="1107">
                  <c:v>3.8252314814599231E-2</c:v>
                </c:pt>
                <c:pt idx="1108">
                  <c:v>3.828703703766223E-2</c:v>
                </c:pt>
                <c:pt idx="1109">
                  <c:v>3.832175926072523E-2</c:v>
                </c:pt>
                <c:pt idx="1110">
                  <c:v>3.835648148378823E-2</c:v>
                </c:pt>
                <c:pt idx="1111">
                  <c:v>3.8391203706851229E-2</c:v>
                </c:pt>
                <c:pt idx="1112">
                  <c:v>3.8425925929914229E-2</c:v>
                </c:pt>
                <c:pt idx="1113">
                  <c:v>3.8460648145701271E-2</c:v>
                </c:pt>
                <c:pt idx="1114">
                  <c:v>3.849537036876427E-2</c:v>
                </c:pt>
                <c:pt idx="1115">
                  <c:v>3.853009259182727E-2</c:v>
                </c:pt>
                <c:pt idx="1116">
                  <c:v>3.8564814814890269E-2</c:v>
                </c:pt>
                <c:pt idx="1117">
                  <c:v>3.8599537037953269E-2</c:v>
                </c:pt>
                <c:pt idx="1118">
                  <c:v>3.8634259261016268E-2</c:v>
                </c:pt>
                <c:pt idx="1119">
                  <c:v>3.8668981484079268E-2</c:v>
                </c:pt>
                <c:pt idx="1120">
                  <c:v>3.8703703707142267E-2</c:v>
                </c:pt>
                <c:pt idx="1121">
                  <c:v>3.8738425930205267E-2</c:v>
                </c:pt>
                <c:pt idx="1122">
                  <c:v>3.8773148145992309E-2</c:v>
                </c:pt>
                <c:pt idx="1123">
                  <c:v>3.8807870369055308E-2</c:v>
                </c:pt>
                <c:pt idx="1124">
                  <c:v>3.8842592592118308E-2</c:v>
                </c:pt>
                <c:pt idx="1125">
                  <c:v>3.8877314815181307E-2</c:v>
                </c:pt>
                <c:pt idx="1126">
                  <c:v>3.8912037038244307E-2</c:v>
                </c:pt>
                <c:pt idx="1127">
                  <c:v>3.8946759261307307E-2</c:v>
                </c:pt>
                <c:pt idx="1128">
                  <c:v>3.8981481484370306E-2</c:v>
                </c:pt>
                <c:pt idx="1129">
                  <c:v>3.9016203707433306E-2</c:v>
                </c:pt>
                <c:pt idx="1130">
                  <c:v>3.9050925923220348E-2</c:v>
                </c:pt>
                <c:pt idx="1131">
                  <c:v>3.9085648146283347E-2</c:v>
                </c:pt>
                <c:pt idx="1132">
                  <c:v>3.9120370369346347E-2</c:v>
                </c:pt>
                <c:pt idx="1133">
                  <c:v>3.9155092592409346E-2</c:v>
                </c:pt>
                <c:pt idx="1134">
                  <c:v>3.9189814815472346E-2</c:v>
                </c:pt>
                <c:pt idx="1135">
                  <c:v>3.9224537038535345E-2</c:v>
                </c:pt>
                <c:pt idx="1136">
                  <c:v>3.9259259261598345E-2</c:v>
                </c:pt>
                <c:pt idx="1137">
                  <c:v>3.9305555554165039E-2</c:v>
                </c:pt>
                <c:pt idx="1138">
                  <c:v>3.9340277777228039E-2</c:v>
                </c:pt>
                <c:pt idx="1139">
                  <c:v>3.9375000000291038E-2</c:v>
                </c:pt>
                <c:pt idx="1140">
                  <c:v>3.9409722223354038E-2</c:v>
                </c:pt>
                <c:pt idx="1141">
                  <c:v>3.9444444446417037E-2</c:v>
                </c:pt>
                <c:pt idx="1142">
                  <c:v>3.9479166669480037E-2</c:v>
                </c:pt>
                <c:pt idx="1143">
                  <c:v>3.9513888892543036E-2</c:v>
                </c:pt>
                <c:pt idx="1144">
                  <c:v>3.9548611108330078E-2</c:v>
                </c:pt>
                <c:pt idx="1145">
                  <c:v>3.9583333331393078E-2</c:v>
                </c:pt>
                <c:pt idx="1146">
                  <c:v>3.9618055554456078E-2</c:v>
                </c:pt>
                <c:pt idx="1147">
                  <c:v>3.9652777777519077E-2</c:v>
                </c:pt>
                <c:pt idx="1148">
                  <c:v>3.9687500000582077E-2</c:v>
                </c:pt>
                <c:pt idx="1149">
                  <c:v>3.9722222223645076E-2</c:v>
                </c:pt>
                <c:pt idx="1150">
                  <c:v>3.9756944446708076E-2</c:v>
                </c:pt>
                <c:pt idx="1151">
                  <c:v>3.9791666669771075E-2</c:v>
                </c:pt>
                <c:pt idx="1152">
                  <c:v>3.9826388892834075E-2</c:v>
                </c:pt>
                <c:pt idx="1153">
                  <c:v>3.9861111108621117E-2</c:v>
                </c:pt>
                <c:pt idx="1154">
                  <c:v>3.9895833331684116E-2</c:v>
                </c:pt>
                <c:pt idx="1155">
                  <c:v>3.9930555554747116E-2</c:v>
                </c:pt>
                <c:pt idx="1156">
                  <c:v>3.9965277777810115E-2</c:v>
                </c:pt>
                <c:pt idx="1157">
                  <c:v>4.0000000000873115E-2</c:v>
                </c:pt>
                <c:pt idx="1158">
                  <c:v>4.0034722223936114E-2</c:v>
                </c:pt>
                <c:pt idx="1159">
                  <c:v>4.0069444446999114E-2</c:v>
                </c:pt>
                <c:pt idx="1160">
                  <c:v>4.0104166670062114E-2</c:v>
                </c:pt>
                <c:pt idx="1161">
                  <c:v>4.0138888893125113E-2</c:v>
                </c:pt>
                <c:pt idx="1162">
                  <c:v>4.0173611108912155E-2</c:v>
                </c:pt>
                <c:pt idx="1163">
                  <c:v>4.0208333331975155E-2</c:v>
                </c:pt>
                <c:pt idx="1164">
                  <c:v>4.0243055555038154E-2</c:v>
                </c:pt>
                <c:pt idx="1165">
                  <c:v>4.0277777778101154E-2</c:v>
                </c:pt>
                <c:pt idx="1166">
                  <c:v>4.0312500001164153E-2</c:v>
                </c:pt>
                <c:pt idx="1167">
                  <c:v>4.0347222224227153E-2</c:v>
                </c:pt>
                <c:pt idx="1168">
                  <c:v>4.0381944447290152E-2</c:v>
                </c:pt>
                <c:pt idx="1169">
                  <c:v>4.0416666670353152E-2</c:v>
                </c:pt>
                <c:pt idx="1170">
                  <c:v>4.0451388886140194E-2</c:v>
                </c:pt>
                <c:pt idx="1171">
                  <c:v>4.0486111109203193E-2</c:v>
                </c:pt>
                <c:pt idx="1172">
                  <c:v>4.0520833332266193E-2</c:v>
                </c:pt>
                <c:pt idx="1173">
                  <c:v>4.0555555555329192E-2</c:v>
                </c:pt>
                <c:pt idx="1174">
                  <c:v>4.0590277778392192E-2</c:v>
                </c:pt>
                <c:pt idx="1175">
                  <c:v>4.0625000001455192E-2</c:v>
                </c:pt>
                <c:pt idx="1176">
                  <c:v>4.0659722224518191E-2</c:v>
                </c:pt>
                <c:pt idx="1177">
                  <c:v>4.0706018517084885E-2</c:v>
                </c:pt>
                <c:pt idx="1178">
                  <c:v>4.0740740740147885E-2</c:v>
                </c:pt>
                <c:pt idx="1179">
                  <c:v>4.0775462963210884E-2</c:v>
                </c:pt>
                <c:pt idx="1180">
                  <c:v>4.0810185186273884E-2</c:v>
                </c:pt>
                <c:pt idx="1181">
                  <c:v>4.0844907409336884E-2</c:v>
                </c:pt>
                <c:pt idx="1182">
                  <c:v>4.0879629632399883E-2</c:v>
                </c:pt>
                <c:pt idx="1183">
                  <c:v>4.0914351855462883E-2</c:v>
                </c:pt>
                <c:pt idx="1184">
                  <c:v>4.0949074071249925E-2</c:v>
                </c:pt>
                <c:pt idx="1185">
                  <c:v>4.0983796294312924E-2</c:v>
                </c:pt>
                <c:pt idx="1186">
                  <c:v>4.1018518517375924E-2</c:v>
                </c:pt>
                <c:pt idx="1187">
                  <c:v>4.1053240740438923E-2</c:v>
                </c:pt>
                <c:pt idx="1188">
                  <c:v>4.1087962963501923E-2</c:v>
                </c:pt>
                <c:pt idx="1189">
                  <c:v>4.1122685186564922E-2</c:v>
                </c:pt>
                <c:pt idx="1190">
                  <c:v>4.1157407409627922E-2</c:v>
                </c:pt>
                <c:pt idx="1191">
                  <c:v>4.1192129632690921E-2</c:v>
                </c:pt>
                <c:pt idx="1192">
                  <c:v>4.1226851855753921E-2</c:v>
                </c:pt>
                <c:pt idx="1193">
                  <c:v>4.1261574071540963E-2</c:v>
                </c:pt>
                <c:pt idx="1194">
                  <c:v>4.1296296294603962E-2</c:v>
                </c:pt>
                <c:pt idx="1195">
                  <c:v>4.1331018517666962E-2</c:v>
                </c:pt>
                <c:pt idx="1196">
                  <c:v>4.1365740740729962E-2</c:v>
                </c:pt>
                <c:pt idx="1197">
                  <c:v>4.1400462963792961E-2</c:v>
                </c:pt>
                <c:pt idx="1198">
                  <c:v>4.1435185186855961E-2</c:v>
                </c:pt>
                <c:pt idx="1199">
                  <c:v>4.146990740991896E-2</c:v>
                </c:pt>
                <c:pt idx="1200">
                  <c:v>4.150462963298196E-2</c:v>
                </c:pt>
                <c:pt idx="1201">
                  <c:v>4.1539351856044959E-2</c:v>
                </c:pt>
                <c:pt idx="1202">
                  <c:v>4.1574074071832001E-2</c:v>
                </c:pt>
                <c:pt idx="1203">
                  <c:v>4.1608796294895001E-2</c:v>
                </c:pt>
                <c:pt idx="1204">
                  <c:v>4.1643518517958E-2</c:v>
                </c:pt>
                <c:pt idx="1205">
                  <c:v>4.1678240741021E-2</c:v>
                </c:pt>
                <c:pt idx="1206">
                  <c:v>4.1712962964083999E-2</c:v>
                </c:pt>
                <c:pt idx="1207">
                  <c:v>4.1747685187146999E-2</c:v>
                </c:pt>
                <c:pt idx="1208">
                  <c:v>4.1782407410209998E-2</c:v>
                </c:pt>
                <c:pt idx="1209">
                  <c:v>4.1817129633272998E-2</c:v>
                </c:pt>
                <c:pt idx="1210">
                  <c:v>4.185185184906004E-2</c:v>
                </c:pt>
                <c:pt idx="1211">
                  <c:v>4.188657407212304E-2</c:v>
                </c:pt>
                <c:pt idx="1212">
                  <c:v>4.1921296295186039E-2</c:v>
                </c:pt>
                <c:pt idx="1213">
                  <c:v>4.1956018518249039E-2</c:v>
                </c:pt>
                <c:pt idx="1214">
                  <c:v>4.1990740741312038E-2</c:v>
                </c:pt>
                <c:pt idx="1215">
                  <c:v>4.2025462964375038E-2</c:v>
                </c:pt>
                <c:pt idx="1216">
                  <c:v>4.2060185187438037E-2</c:v>
                </c:pt>
                <c:pt idx="1217">
                  <c:v>4.2094907410501037E-2</c:v>
                </c:pt>
                <c:pt idx="1218">
                  <c:v>4.2129629633564036E-2</c:v>
                </c:pt>
                <c:pt idx="1219">
                  <c:v>4.2164351849351078E-2</c:v>
                </c:pt>
                <c:pt idx="1220">
                  <c:v>4.2199074072414078E-2</c:v>
                </c:pt>
                <c:pt idx="1221">
                  <c:v>4.2233796295477077E-2</c:v>
                </c:pt>
                <c:pt idx="1222">
                  <c:v>4.2268518518540077E-2</c:v>
                </c:pt>
                <c:pt idx="1223">
                  <c:v>4.2303240741603076E-2</c:v>
                </c:pt>
                <c:pt idx="1224">
                  <c:v>4.2337962964666076E-2</c:v>
                </c:pt>
                <c:pt idx="1225">
                  <c:v>4.238425925723277E-2</c:v>
                </c:pt>
                <c:pt idx="1226">
                  <c:v>4.241898148029577E-2</c:v>
                </c:pt>
                <c:pt idx="1227">
                  <c:v>4.2453703703358769E-2</c:v>
                </c:pt>
                <c:pt idx="1228">
                  <c:v>4.2488425926421769E-2</c:v>
                </c:pt>
                <c:pt idx="1229">
                  <c:v>4.2523148149484769E-2</c:v>
                </c:pt>
                <c:pt idx="1230">
                  <c:v>4.2557870372547768E-2</c:v>
                </c:pt>
                <c:pt idx="1231">
                  <c:v>4.2592592595610768E-2</c:v>
                </c:pt>
                <c:pt idx="1232">
                  <c:v>4.2627314818673767E-2</c:v>
                </c:pt>
                <c:pt idx="1233">
                  <c:v>4.2662037034460809E-2</c:v>
                </c:pt>
                <c:pt idx="1234">
                  <c:v>4.2696759257523809E-2</c:v>
                </c:pt>
                <c:pt idx="1235">
                  <c:v>4.2731481480586808E-2</c:v>
                </c:pt>
                <c:pt idx="1236">
                  <c:v>4.2766203703649808E-2</c:v>
                </c:pt>
                <c:pt idx="1237">
                  <c:v>4.2800925926712807E-2</c:v>
                </c:pt>
                <c:pt idx="1238">
                  <c:v>4.2835648149775807E-2</c:v>
                </c:pt>
                <c:pt idx="1239">
                  <c:v>4.2870370372838806E-2</c:v>
                </c:pt>
                <c:pt idx="1240">
                  <c:v>4.2905092595901806E-2</c:v>
                </c:pt>
                <c:pt idx="1241">
                  <c:v>4.2939814818964805E-2</c:v>
                </c:pt>
                <c:pt idx="1242">
                  <c:v>4.2974537034751847E-2</c:v>
                </c:pt>
                <c:pt idx="1243">
                  <c:v>4.3009259257814847E-2</c:v>
                </c:pt>
                <c:pt idx="1244">
                  <c:v>4.3043981480877846E-2</c:v>
                </c:pt>
                <c:pt idx="1245">
                  <c:v>4.3078703703940846E-2</c:v>
                </c:pt>
                <c:pt idx="1246">
                  <c:v>4.3113425927003846E-2</c:v>
                </c:pt>
                <c:pt idx="1247">
                  <c:v>4.3148148150066845E-2</c:v>
                </c:pt>
                <c:pt idx="1248">
                  <c:v>4.3182870373129845E-2</c:v>
                </c:pt>
                <c:pt idx="1249">
                  <c:v>4.3217592596192844E-2</c:v>
                </c:pt>
                <c:pt idx="1250">
                  <c:v>4.3252314811979886E-2</c:v>
                </c:pt>
                <c:pt idx="1251">
                  <c:v>4.3287037035042886E-2</c:v>
                </c:pt>
                <c:pt idx="1252">
                  <c:v>4.3321759258105885E-2</c:v>
                </c:pt>
                <c:pt idx="1253">
                  <c:v>4.3356481481168885E-2</c:v>
                </c:pt>
                <c:pt idx="1254">
                  <c:v>4.3391203704231884E-2</c:v>
                </c:pt>
                <c:pt idx="1255">
                  <c:v>4.3425925927294884E-2</c:v>
                </c:pt>
                <c:pt idx="1256">
                  <c:v>4.3460648150357883E-2</c:v>
                </c:pt>
                <c:pt idx="1257">
                  <c:v>4.3495370373420883E-2</c:v>
                </c:pt>
                <c:pt idx="1258">
                  <c:v>4.3530092596483883E-2</c:v>
                </c:pt>
                <c:pt idx="1259">
                  <c:v>4.3564814812270924E-2</c:v>
                </c:pt>
                <c:pt idx="1260">
                  <c:v>4.3599537035333924E-2</c:v>
                </c:pt>
                <c:pt idx="1261">
                  <c:v>4.3634259258396924E-2</c:v>
                </c:pt>
                <c:pt idx="1262">
                  <c:v>4.3668981481459923E-2</c:v>
                </c:pt>
                <c:pt idx="1263">
                  <c:v>4.3703703704522923E-2</c:v>
                </c:pt>
                <c:pt idx="1264">
                  <c:v>4.3738425927585922E-2</c:v>
                </c:pt>
                <c:pt idx="1265">
                  <c:v>4.3773148150648922E-2</c:v>
                </c:pt>
                <c:pt idx="1266">
                  <c:v>4.3807870373711921E-2</c:v>
                </c:pt>
                <c:pt idx="1267">
                  <c:v>4.3842592596774921E-2</c:v>
                </c:pt>
                <c:pt idx="1268">
                  <c:v>4.3877314812561963E-2</c:v>
                </c:pt>
                <c:pt idx="1269">
                  <c:v>4.3912037035624962E-2</c:v>
                </c:pt>
                <c:pt idx="1270">
                  <c:v>4.3946759258687962E-2</c:v>
                </c:pt>
                <c:pt idx="1271">
                  <c:v>4.3981481481750961E-2</c:v>
                </c:pt>
                <c:pt idx="1272">
                  <c:v>4.4016203704813961E-2</c:v>
                </c:pt>
                <c:pt idx="1273">
                  <c:v>4.4062499997380655E-2</c:v>
                </c:pt>
                <c:pt idx="1274">
                  <c:v>4.4097222220443655E-2</c:v>
                </c:pt>
                <c:pt idx="1275">
                  <c:v>4.4131944443506654E-2</c:v>
                </c:pt>
                <c:pt idx="1276">
                  <c:v>4.4166666666569654E-2</c:v>
                </c:pt>
                <c:pt idx="1277">
                  <c:v>4.4201388889632653E-2</c:v>
                </c:pt>
                <c:pt idx="1278">
                  <c:v>4.4236111112695653E-2</c:v>
                </c:pt>
                <c:pt idx="1279">
                  <c:v>4.4270833335758653E-2</c:v>
                </c:pt>
                <c:pt idx="1280">
                  <c:v>4.4305555558821652E-2</c:v>
                </c:pt>
                <c:pt idx="1281">
                  <c:v>4.4340277781884652E-2</c:v>
                </c:pt>
                <c:pt idx="1282">
                  <c:v>4.4374999997671694E-2</c:v>
                </c:pt>
                <c:pt idx="1283">
                  <c:v>4.4409722220734693E-2</c:v>
                </c:pt>
                <c:pt idx="1284">
                  <c:v>4.4444444443797693E-2</c:v>
                </c:pt>
                <c:pt idx="1285">
                  <c:v>4.4479166666860692E-2</c:v>
                </c:pt>
                <c:pt idx="1286">
                  <c:v>4.4513888889923692E-2</c:v>
                </c:pt>
                <c:pt idx="1287">
                  <c:v>4.4548611112986691E-2</c:v>
                </c:pt>
                <c:pt idx="1288">
                  <c:v>4.4583333336049691E-2</c:v>
                </c:pt>
                <c:pt idx="1289">
                  <c:v>4.461805555911269E-2</c:v>
                </c:pt>
                <c:pt idx="1290">
                  <c:v>4.4652777774899732E-2</c:v>
                </c:pt>
                <c:pt idx="1291">
                  <c:v>4.4687499997962732E-2</c:v>
                </c:pt>
                <c:pt idx="1292">
                  <c:v>4.4722222221025731E-2</c:v>
                </c:pt>
                <c:pt idx="1293">
                  <c:v>4.4756944444088731E-2</c:v>
                </c:pt>
                <c:pt idx="1294">
                  <c:v>4.4791666667151731E-2</c:v>
                </c:pt>
                <c:pt idx="1295">
                  <c:v>4.482638889021473E-2</c:v>
                </c:pt>
                <c:pt idx="1296">
                  <c:v>4.486111111327773E-2</c:v>
                </c:pt>
                <c:pt idx="1297">
                  <c:v>4.4895833336340729E-2</c:v>
                </c:pt>
                <c:pt idx="1298">
                  <c:v>4.4930555559403729E-2</c:v>
                </c:pt>
                <c:pt idx="1299">
                  <c:v>4.4965277775190771E-2</c:v>
                </c:pt>
                <c:pt idx="1300">
                  <c:v>4.499999999825377E-2</c:v>
                </c:pt>
                <c:pt idx="1301">
                  <c:v>4.503472222131677E-2</c:v>
                </c:pt>
                <c:pt idx="1302">
                  <c:v>4.5069444444379769E-2</c:v>
                </c:pt>
                <c:pt idx="1303">
                  <c:v>4.5104166667442769E-2</c:v>
                </c:pt>
                <c:pt idx="1304">
                  <c:v>4.5138888890505768E-2</c:v>
                </c:pt>
                <c:pt idx="1305">
                  <c:v>4.5173611113568768E-2</c:v>
                </c:pt>
                <c:pt idx="1306">
                  <c:v>4.5208333336631767E-2</c:v>
                </c:pt>
                <c:pt idx="1307">
                  <c:v>4.5243055559694767E-2</c:v>
                </c:pt>
                <c:pt idx="1308">
                  <c:v>4.5277777775481809E-2</c:v>
                </c:pt>
                <c:pt idx="1309">
                  <c:v>4.5312499998544808E-2</c:v>
                </c:pt>
                <c:pt idx="1310">
                  <c:v>4.5347222221607808E-2</c:v>
                </c:pt>
                <c:pt idx="1311">
                  <c:v>4.5381944444670808E-2</c:v>
                </c:pt>
                <c:pt idx="1312">
                  <c:v>4.5416666667733807E-2</c:v>
                </c:pt>
                <c:pt idx="1313">
                  <c:v>4.5451388890796807E-2</c:v>
                </c:pt>
                <c:pt idx="1314">
                  <c:v>4.5486111113859806E-2</c:v>
                </c:pt>
                <c:pt idx="1315">
                  <c:v>4.5520833336922806E-2</c:v>
                </c:pt>
                <c:pt idx="1316">
                  <c:v>4.5555555552709848E-2</c:v>
                </c:pt>
                <c:pt idx="1317">
                  <c:v>4.5590277775772847E-2</c:v>
                </c:pt>
                <c:pt idx="1318">
                  <c:v>4.5624999998835847E-2</c:v>
                </c:pt>
                <c:pt idx="1319">
                  <c:v>4.5659722221898846E-2</c:v>
                </c:pt>
                <c:pt idx="1320">
                  <c:v>4.5694444444961846E-2</c:v>
                </c:pt>
                <c:pt idx="1321">
                  <c:v>4.5729166668024845E-2</c:v>
                </c:pt>
                <c:pt idx="1322">
                  <c:v>4.577546296059154E-2</c:v>
                </c:pt>
                <c:pt idx="1323">
                  <c:v>4.5810185183654539E-2</c:v>
                </c:pt>
                <c:pt idx="1324">
                  <c:v>4.5844907406717539E-2</c:v>
                </c:pt>
                <c:pt idx="1325">
                  <c:v>4.5879629629780538E-2</c:v>
                </c:pt>
                <c:pt idx="1326">
                  <c:v>4.5914351852843538E-2</c:v>
                </c:pt>
                <c:pt idx="1327">
                  <c:v>4.5949074075906537E-2</c:v>
                </c:pt>
                <c:pt idx="1328">
                  <c:v>4.5983796298969537E-2</c:v>
                </c:pt>
                <c:pt idx="1329">
                  <c:v>4.6018518522032537E-2</c:v>
                </c:pt>
                <c:pt idx="1330">
                  <c:v>4.6053240745095536E-2</c:v>
                </c:pt>
                <c:pt idx="1331">
                  <c:v>4.6087962960882578E-2</c:v>
                </c:pt>
                <c:pt idx="1332">
                  <c:v>4.6122685183945578E-2</c:v>
                </c:pt>
                <c:pt idx="1333">
                  <c:v>4.6157407407008577E-2</c:v>
                </c:pt>
                <c:pt idx="1334">
                  <c:v>4.6192129630071577E-2</c:v>
                </c:pt>
                <c:pt idx="1335">
                  <c:v>4.6226851853134576E-2</c:v>
                </c:pt>
                <c:pt idx="1336">
                  <c:v>4.6261574076197576E-2</c:v>
                </c:pt>
                <c:pt idx="1337">
                  <c:v>4.6296296299260575E-2</c:v>
                </c:pt>
                <c:pt idx="1338">
                  <c:v>4.6331018522323575E-2</c:v>
                </c:pt>
                <c:pt idx="1339">
                  <c:v>4.6365740738110617E-2</c:v>
                </c:pt>
                <c:pt idx="1340">
                  <c:v>4.6400462961173616E-2</c:v>
                </c:pt>
                <c:pt idx="1341">
                  <c:v>4.6435185184236616E-2</c:v>
                </c:pt>
                <c:pt idx="1342">
                  <c:v>4.6469907407299615E-2</c:v>
                </c:pt>
                <c:pt idx="1343">
                  <c:v>4.6504629630362615E-2</c:v>
                </c:pt>
                <c:pt idx="1344">
                  <c:v>4.6539351853425615E-2</c:v>
                </c:pt>
                <c:pt idx="1345">
                  <c:v>4.6574074076488614E-2</c:v>
                </c:pt>
                <c:pt idx="1346">
                  <c:v>4.6608796299551614E-2</c:v>
                </c:pt>
                <c:pt idx="1347">
                  <c:v>4.6643518522614613E-2</c:v>
                </c:pt>
                <c:pt idx="1348">
                  <c:v>4.6678240738401655E-2</c:v>
                </c:pt>
                <c:pt idx="1349">
                  <c:v>4.6712962961464655E-2</c:v>
                </c:pt>
                <c:pt idx="1350">
                  <c:v>4.6747685184527654E-2</c:v>
                </c:pt>
                <c:pt idx="1351">
                  <c:v>4.6782407407590654E-2</c:v>
                </c:pt>
                <c:pt idx="1352">
                  <c:v>4.6817129630653653E-2</c:v>
                </c:pt>
                <c:pt idx="1353">
                  <c:v>4.6851851853716653E-2</c:v>
                </c:pt>
                <c:pt idx="1354">
                  <c:v>4.6886574076779652E-2</c:v>
                </c:pt>
                <c:pt idx="1355">
                  <c:v>4.6921296299842652E-2</c:v>
                </c:pt>
                <c:pt idx="1356">
                  <c:v>4.6956018522905651E-2</c:v>
                </c:pt>
                <c:pt idx="1357">
                  <c:v>4.6990740738692693E-2</c:v>
                </c:pt>
                <c:pt idx="1358">
                  <c:v>4.7025462961755693E-2</c:v>
                </c:pt>
                <c:pt idx="1359">
                  <c:v>4.7060185184818693E-2</c:v>
                </c:pt>
                <c:pt idx="1360">
                  <c:v>4.7094907407881692E-2</c:v>
                </c:pt>
                <c:pt idx="1361">
                  <c:v>4.7129629630944692E-2</c:v>
                </c:pt>
                <c:pt idx="1362">
                  <c:v>4.7164351854007691E-2</c:v>
                </c:pt>
                <c:pt idx="1363">
                  <c:v>4.7199074077070691E-2</c:v>
                </c:pt>
                <c:pt idx="1364">
                  <c:v>4.723379630013369E-2</c:v>
                </c:pt>
                <c:pt idx="1365">
                  <c:v>4.7268518515920732E-2</c:v>
                </c:pt>
                <c:pt idx="1366">
                  <c:v>4.7303240738983732E-2</c:v>
                </c:pt>
                <c:pt idx="1367">
                  <c:v>4.7337962962046731E-2</c:v>
                </c:pt>
                <c:pt idx="1368">
                  <c:v>4.7372685185109731E-2</c:v>
                </c:pt>
                <c:pt idx="1369">
                  <c:v>4.7418981484952383E-2</c:v>
                </c:pt>
                <c:pt idx="1370">
                  <c:v>4.7453703708015382E-2</c:v>
                </c:pt>
                <c:pt idx="1371">
                  <c:v>4.7488425923802424E-2</c:v>
                </c:pt>
                <c:pt idx="1372">
                  <c:v>4.7523148146865424E-2</c:v>
                </c:pt>
                <c:pt idx="1373">
                  <c:v>4.7557870369928423E-2</c:v>
                </c:pt>
                <c:pt idx="1374">
                  <c:v>4.7592592592991423E-2</c:v>
                </c:pt>
                <c:pt idx="1375">
                  <c:v>4.7627314816054422E-2</c:v>
                </c:pt>
                <c:pt idx="1376">
                  <c:v>4.7662037039117422E-2</c:v>
                </c:pt>
                <c:pt idx="1377">
                  <c:v>4.7696759262180422E-2</c:v>
                </c:pt>
                <c:pt idx="1378">
                  <c:v>4.7731481485243421E-2</c:v>
                </c:pt>
                <c:pt idx="1379">
                  <c:v>4.7766203701030463E-2</c:v>
                </c:pt>
                <c:pt idx="1380">
                  <c:v>4.7800925924093463E-2</c:v>
                </c:pt>
                <c:pt idx="1381">
                  <c:v>4.7835648147156462E-2</c:v>
                </c:pt>
                <c:pt idx="1382">
                  <c:v>4.7870370370219462E-2</c:v>
                </c:pt>
                <c:pt idx="1383">
                  <c:v>4.7905092593282461E-2</c:v>
                </c:pt>
                <c:pt idx="1384">
                  <c:v>4.7939814816345461E-2</c:v>
                </c:pt>
                <c:pt idx="1385">
                  <c:v>4.797453703940846E-2</c:v>
                </c:pt>
                <c:pt idx="1386">
                  <c:v>4.800925926247146E-2</c:v>
                </c:pt>
                <c:pt idx="1387">
                  <c:v>4.8043981485534459E-2</c:v>
                </c:pt>
                <c:pt idx="1388">
                  <c:v>4.8078703701321501E-2</c:v>
                </c:pt>
                <c:pt idx="1389">
                  <c:v>4.8113425924384501E-2</c:v>
                </c:pt>
                <c:pt idx="1390">
                  <c:v>4.81481481474475E-2</c:v>
                </c:pt>
                <c:pt idx="1391">
                  <c:v>4.81828703705105E-2</c:v>
                </c:pt>
                <c:pt idx="1392">
                  <c:v>4.8217592593573499E-2</c:v>
                </c:pt>
                <c:pt idx="1393">
                  <c:v>4.8252314816636499E-2</c:v>
                </c:pt>
                <c:pt idx="1394">
                  <c:v>4.8287037039699499E-2</c:v>
                </c:pt>
                <c:pt idx="1395">
                  <c:v>4.8321759262762498E-2</c:v>
                </c:pt>
                <c:pt idx="1396">
                  <c:v>4.8356481485825498E-2</c:v>
                </c:pt>
                <c:pt idx="1397">
                  <c:v>4.839120370161254E-2</c:v>
                </c:pt>
                <c:pt idx="1398">
                  <c:v>4.8425925924675539E-2</c:v>
                </c:pt>
                <c:pt idx="1399">
                  <c:v>4.8460648147738539E-2</c:v>
                </c:pt>
                <c:pt idx="1400">
                  <c:v>4.8495370370801538E-2</c:v>
                </c:pt>
                <c:pt idx="1401">
                  <c:v>4.8530092593864538E-2</c:v>
                </c:pt>
                <c:pt idx="1402">
                  <c:v>4.8564814816927537E-2</c:v>
                </c:pt>
                <c:pt idx="1403">
                  <c:v>4.8599537039990537E-2</c:v>
                </c:pt>
                <c:pt idx="1404">
                  <c:v>4.8634259263053536E-2</c:v>
                </c:pt>
                <c:pt idx="1405">
                  <c:v>4.8668981478840578E-2</c:v>
                </c:pt>
                <c:pt idx="1406">
                  <c:v>4.8703703701903578E-2</c:v>
                </c:pt>
                <c:pt idx="1407">
                  <c:v>4.8738425924966577E-2</c:v>
                </c:pt>
                <c:pt idx="1408">
                  <c:v>4.8773148148029577E-2</c:v>
                </c:pt>
                <c:pt idx="1409">
                  <c:v>4.8807870371092577E-2</c:v>
                </c:pt>
                <c:pt idx="1410">
                  <c:v>4.8842592594155576E-2</c:v>
                </c:pt>
                <c:pt idx="1411">
                  <c:v>4.8877314817218576E-2</c:v>
                </c:pt>
                <c:pt idx="1412">
                  <c:v>4.8912037040281575E-2</c:v>
                </c:pt>
                <c:pt idx="1413">
                  <c:v>4.8946759263344575E-2</c:v>
                </c:pt>
                <c:pt idx="1414">
                  <c:v>4.8981481479131617E-2</c:v>
                </c:pt>
                <c:pt idx="1415">
                  <c:v>4.9016203702194616E-2</c:v>
                </c:pt>
                <c:pt idx="1416">
                  <c:v>4.9050925925257616E-2</c:v>
                </c:pt>
                <c:pt idx="1417">
                  <c:v>4.9085648148320615E-2</c:v>
                </c:pt>
                <c:pt idx="1418">
                  <c:v>4.9131944448163267E-2</c:v>
                </c:pt>
                <c:pt idx="1419">
                  <c:v>4.9166666663950309E-2</c:v>
                </c:pt>
                <c:pt idx="1420">
                  <c:v>4.9201388887013309E-2</c:v>
                </c:pt>
                <c:pt idx="1421">
                  <c:v>4.9236111110076308E-2</c:v>
                </c:pt>
                <c:pt idx="1422">
                  <c:v>4.9270833333139308E-2</c:v>
                </c:pt>
                <c:pt idx="1423">
                  <c:v>4.9305555556202307E-2</c:v>
                </c:pt>
                <c:pt idx="1424">
                  <c:v>4.9340277779265307E-2</c:v>
                </c:pt>
                <c:pt idx="1425">
                  <c:v>4.9375000002328306E-2</c:v>
                </c:pt>
                <c:pt idx="1426">
                  <c:v>4.9409722225391306E-2</c:v>
                </c:pt>
                <c:pt idx="1427">
                  <c:v>4.9444444448454306E-2</c:v>
                </c:pt>
                <c:pt idx="1428">
                  <c:v>4.9479166664241347E-2</c:v>
                </c:pt>
                <c:pt idx="1429">
                  <c:v>4.9513888887304347E-2</c:v>
                </c:pt>
                <c:pt idx="1430">
                  <c:v>4.9548611110367347E-2</c:v>
                </c:pt>
                <c:pt idx="1431">
                  <c:v>4.9583333333430346E-2</c:v>
                </c:pt>
                <c:pt idx="1432">
                  <c:v>4.9618055556493346E-2</c:v>
                </c:pt>
                <c:pt idx="1433">
                  <c:v>4.9652777779556345E-2</c:v>
                </c:pt>
                <c:pt idx="1434">
                  <c:v>4.9687500002619345E-2</c:v>
                </c:pt>
                <c:pt idx="1435">
                  <c:v>4.9722222225682344E-2</c:v>
                </c:pt>
                <c:pt idx="1436">
                  <c:v>4.9756944448745344E-2</c:v>
                </c:pt>
                <c:pt idx="1437">
                  <c:v>4.9791666664532386E-2</c:v>
                </c:pt>
                <c:pt idx="1438">
                  <c:v>4.9826388887595385E-2</c:v>
                </c:pt>
                <c:pt idx="1439">
                  <c:v>4.9861111110658385E-2</c:v>
                </c:pt>
                <c:pt idx="1440">
                  <c:v>4.9895833333721384E-2</c:v>
                </c:pt>
                <c:pt idx="1441">
                  <c:v>4.9930555556784384E-2</c:v>
                </c:pt>
                <c:pt idx="1442">
                  <c:v>4.9965277779847383E-2</c:v>
                </c:pt>
                <c:pt idx="1443">
                  <c:v>5.0000000002910383E-2</c:v>
                </c:pt>
                <c:pt idx="1444">
                  <c:v>5.0034722225973383E-2</c:v>
                </c:pt>
                <c:pt idx="1445">
                  <c:v>5.0069444441760425E-2</c:v>
                </c:pt>
                <c:pt idx="1446">
                  <c:v>5.0104166664823424E-2</c:v>
                </c:pt>
                <c:pt idx="1447">
                  <c:v>5.0138888887886424E-2</c:v>
                </c:pt>
                <c:pt idx="1448">
                  <c:v>5.0173611110949423E-2</c:v>
                </c:pt>
                <c:pt idx="1449">
                  <c:v>5.0208333334012423E-2</c:v>
                </c:pt>
                <c:pt idx="1450">
                  <c:v>5.0243055557075422E-2</c:v>
                </c:pt>
                <c:pt idx="1451">
                  <c:v>5.0277777780138422E-2</c:v>
                </c:pt>
                <c:pt idx="1452">
                  <c:v>5.0312500003201421E-2</c:v>
                </c:pt>
                <c:pt idx="1453">
                  <c:v>5.0347222226264421E-2</c:v>
                </c:pt>
                <c:pt idx="1454">
                  <c:v>5.0381944442051463E-2</c:v>
                </c:pt>
                <c:pt idx="1455">
                  <c:v>5.0416666665114462E-2</c:v>
                </c:pt>
                <c:pt idx="1456">
                  <c:v>5.0451388888177462E-2</c:v>
                </c:pt>
                <c:pt idx="1457">
                  <c:v>5.0486111111240461E-2</c:v>
                </c:pt>
                <c:pt idx="1458">
                  <c:v>5.0520833334303461E-2</c:v>
                </c:pt>
                <c:pt idx="1459">
                  <c:v>5.0555555557366461E-2</c:v>
                </c:pt>
                <c:pt idx="1460">
                  <c:v>5.059027778042946E-2</c:v>
                </c:pt>
                <c:pt idx="1461">
                  <c:v>5.0636574072996154E-2</c:v>
                </c:pt>
                <c:pt idx="1462">
                  <c:v>5.0671296296059154E-2</c:v>
                </c:pt>
                <c:pt idx="1463">
                  <c:v>5.0706018519122154E-2</c:v>
                </c:pt>
                <c:pt idx="1464">
                  <c:v>5.0740740742185153E-2</c:v>
                </c:pt>
                <c:pt idx="1465">
                  <c:v>5.0775462965248153E-2</c:v>
                </c:pt>
                <c:pt idx="1466">
                  <c:v>5.0810185188311152E-2</c:v>
                </c:pt>
                <c:pt idx="1467">
                  <c:v>5.0844907411374152E-2</c:v>
                </c:pt>
                <c:pt idx="1468">
                  <c:v>5.0879629627161194E-2</c:v>
                </c:pt>
                <c:pt idx="1469">
                  <c:v>5.0914351850224193E-2</c:v>
                </c:pt>
                <c:pt idx="1470">
                  <c:v>5.0949074073287193E-2</c:v>
                </c:pt>
                <c:pt idx="1471">
                  <c:v>5.0983796296350192E-2</c:v>
                </c:pt>
                <c:pt idx="1472">
                  <c:v>5.1018518519413192E-2</c:v>
                </c:pt>
                <c:pt idx="1473">
                  <c:v>5.1053240742476191E-2</c:v>
                </c:pt>
                <c:pt idx="1474">
                  <c:v>5.1087962965539191E-2</c:v>
                </c:pt>
                <c:pt idx="1475">
                  <c:v>5.112268518860219E-2</c:v>
                </c:pt>
                <c:pt idx="1476">
                  <c:v>5.115740741166519E-2</c:v>
                </c:pt>
                <c:pt idx="1477">
                  <c:v>5.1192129627452232E-2</c:v>
                </c:pt>
                <c:pt idx="1478">
                  <c:v>5.1226851850515231E-2</c:v>
                </c:pt>
                <c:pt idx="1479">
                  <c:v>5.1261574073578231E-2</c:v>
                </c:pt>
                <c:pt idx="1480">
                  <c:v>5.1296296296641231E-2</c:v>
                </c:pt>
                <c:pt idx="1481">
                  <c:v>5.133101851970423E-2</c:v>
                </c:pt>
                <c:pt idx="1482">
                  <c:v>5.136574074276723E-2</c:v>
                </c:pt>
                <c:pt idx="1483">
                  <c:v>5.1400462965830229E-2</c:v>
                </c:pt>
                <c:pt idx="1484">
                  <c:v>5.1435185188893229E-2</c:v>
                </c:pt>
                <c:pt idx="1485">
                  <c:v>5.1469907404680271E-2</c:v>
                </c:pt>
                <c:pt idx="1486">
                  <c:v>5.150462962774327E-2</c:v>
                </c:pt>
                <c:pt idx="1487">
                  <c:v>5.153935185080627E-2</c:v>
                </c:pt>
                <c:pt idx="1488">
                  <c:v>5.1574074073869269E-2</c:v>
                </c:pt>
                <c:pt idx="1489">
                  <c:v>5.1608796296932269E-2</c:v>
                </c:pt>
                <c:pt idx="1490">
                  <c:v>5.1643518519995268E-2</c:v>
                </c:pt>
                <c:pt idx="1491">
                  <c:v>5.1678240743058268E-2</c:v>
                </c:pt>
                <c:pt idx="1492">
                  <c:v>5.1712962966121268E-2</c:v>
                </c:pt>
                <c:pt idx="1493">
                  <c:v>5.1747685189184267E-2</c:v>
                </c:pt>
                <c:pt idx="1494">
                  <c:v>5.1782407404971309E-2</c:v>
                </c:pt>
                <c:pt idx="1495">
                  <c:v>5.1817129628034309E-2</c:v>
                </c:pt>
                <c:pt idx="1496">
                  <c:v>5.1851851851097308E-2</c:v>
                </c:pt>
                <c:pt idx="1497">
                  <c:v>5.1886574074160308E-2</c:v>
                </c:pt>
                <c:pt idx="1498">
                  <c:v>5.1921296297223307E-2</c:v>
                </c:pt>
                <c:pt idx="1499">
                  <c:v>5.1956018520286307E-2</c:v>
                </c:pt>
                <c:pt idx="1500">
                  <c:v>5.1990740743349306E-2</c:v>
                </c:pt>
                <c:pt idx="1501">
                  <c:v>5.2025462966412306E-2</c:v>
                </c:pt>
                <c:pt idx="1502">
                  <c:v>5.2060185189475305E-2</c:v>
                </c:pt>
                <c:pt idx="1503">
                  <c:v>5.2094907405262347E-2</c:v>
                </c:pt>
                <c:pt idx="1504">
                  <c:v>5.2129629628325347E-2</c:v>
                </c:pt>
                <c:pt idx="1505">
                  <c:v>5.2164351851388346E-2</c:v>
                </c:pt>
                <c:pt idx="1506">
                  <c:v>5.2199074074451346E-2</c:v>
                </c:pt>
                <c:pt idx="1507">
                  <c:v>5.2233796297514345E-2</c:v>
                </c:pt>
                <c:pt idx="1508">
                  <c:v>5.2268518520577345E-2</c:v>
                </c:pt>
                <c:pt idx="1509">
                  <c:v>5.2291666666860692E-2</c:v>
                </c:pt>
                <c:pt idx="1510">
                  <c:v>5.2303240743640345E-2</c:v>
                </c:pt>
                <c:pt idx="1511">
                  <c:v>5.2337962966703344E-2</c:v>
                </c:pt>
                <c:pt idx="1512">
                  <c:v>5.2384259259270038E-2</c:v>
                </c:pt>
                <c:pt idx="1513">
                  <c:v>5.2418981482333038E-2</c:v>
                </c:pt>
                <c:pt idx="1514">
                  <c:v>5.2453703705396038E-2</c:v>
                </c:pt>
                <c:pt idx="1515">
                  <c:v>5.2488425928459037E-2</c:v>
                </c:pt>
                <c:pt idx="1516">
                  <c:v>5.2523148151522037E-2</c:v>
                </c:pt>
                <c:pt idx="1517">
                  <c:v>5.2557870374585036E-2</c:v>
                </c:pt>
                <c:pt idx="1518">
                  <c:v>5.2592592590372078E-2</c:v>
                </c:pt>
                <c:pt idx="1519">
                  <c:v>5.2627314813435078E-2</c:v>
                </c:pt>
                <c:pt idx="1520">
                  <c:v>5.2662037036498077E-2</c:v>
                </c:pt>
                <c:pt idx="1521">
                  <c:v>5.2696759259561077E-2</c:v>
                </c:pt>
                <c:pt idx="1522">
                  <c:v>5.2731481482624076E-2</c:v>
                </c:pt>
                <c:pt idx="1523">
                  <c:v>5.2766203705687076E-2</c:v>
                </c:pt>
                <c:pt idx="1524">
                  <c:v>5.2800925928750075E-2</c:v>
                </c:pt>
                <c:pt idx="1525">
                  <c:v>5.2835648151813075E-2</c:v>
                </c:pt>
                <c:pt idx="1526">
                  <c:v>5.2870370367600117E-2</c:v>
                </c:pt>
                <c:pt idx="1527">
                  <c:v>5.2905092590663116E-2</c:v>
                </c:pt>
                <c:pt idx="1528">
                  <c:v>5.2939814813726116E-2</c:v>
                </c:pt>
                <c:pt idx="1529">
                  <c:v>5.2974537036789116E-2</c:v>
                </c:pt>
                <c:pt idx="1530">
                  <c:v>5.3009259259852115E-2</c:v>
                </c:pt>
                <c:pt idx="1531">
                  <c:v>5.3043981482915115E-2</c:v>
                </c:pt>
                <c:pt idx="1532">
                  <c:v>5.3078703705978114E-2</c:v>
                </c:pt>
                <c:pt idx="1533">
                  <c:v>5.3113425929041114E-2</c:v>
                </c:pt>
                <c:pt idx="1534">
                  <c:v>5.3148148152104113E-2</c:v>
                </c:pt>
                <c:pt idx="1535">
                  <c:v>5.3182870367891155E-2</c:v>
                </c:pt>
                <c:pt idx="1536">
                  <c:v>5.3217592590954155E-2</c:v>
                </c:pt>
                <c:pt idx="1537">
                  <c:v>5.3252314814017154E-2</c:v>
                </c:pt>
                <c:pt idx="1538">
                  <c:v>5.3287037037080154E-2</c:v>
                </c:pt>
                <c:pt idx="1539">
                  <c:v>5.3321759260143153E-2</c:v>
                </c:pt>
                <c:pt idx="1540">
                  <c:v>5.3356481483206153E-2</c:v>
                </c:pt>
                <c:pt idx="1541">
                  <c:v>5.3391203706269152E-2</c:v>
                </c:pt>
                <c:pt idx="1542">
                  <c:v>5.3425925929332152E-2</c:v>
                </c:pt>
                <c:pt idx="1543">
                  <c:v>5.3460648152395152E-2</c:v>
                </c:pt>
                <c:pt idx="1544">
                  <c:v>5.3495370368182193E-2</c:v>
                </c:pt>
                <c:pt idx="1545">
                  <c:v>5.3530092591245193E-2</c:v>
                </c:pt>
                <c:pt idx="1546">
                  <c:v>5.3564814814308193E-2</c:v>
                </c:pt>
                <c:pt idx="1547">
                  <c:v>5.3599537037371192E-2</c:v>
                </c:pt>
                <c:pt idx="1548">
                  <c:v>5.3634259260434192E-2</c:v>
                </c:pt>
                <c:pt idx="1549">
                  <c:v>5.3668981483497191E-2</c:v>
                </c:pt>
                <c:pt idx="1550">
                  <c:v>5.3703703706560191E-2</c:v>
                </c:pt>
                <c:pt idx="1551">
                  <c:v>5.373842592962319E-2</c:v>
                </c:pt>
                <c:pt idx="1552">
                  <c:v>5.3773148145410232E-2</c:v>
                </c:pt>
                <c:pt idx="1553">
                  <c:v>5.3807870368473232E-2</c:v>
                </c:pt>
                <c:pt idx="1554">
                  <c:v>5.3842592591536231E-2</c:v>
                </c:pt>
                <c:pt idx="1555">
                  <c:v>5.3877314814599231E-2</c:v>
                </c:pt>
                <c:pt idx="1556">
                  <c:v>5.391203703766223E-2</c:v>
                </c:pt>
                <c:pt idx="1557">
                  <c:v>5.394675926072523E-2</c:v>
                </c:pt>
                <c:pt idx="1558">
                  <c:v>5.398148148378823E-2</c:v>
                </c:pt>
                <c:pt idx="1559">
                  <c:v>5.4016203706851229E-2</c:v>
                </c:pt>
                <c:pt idx="1560">
                  <c:v>5.4050925929914229E-2</c:v>
                </c:pt>
                <c:pt idx="1561">
                  <c:v>5.4085648145701271E-2</c:v>
                </c:pt>
                <c:pt idx="1562">
                  <c:v>5.412037036876427E-2</c:v>
                </c:pt>
                <c:pt idx="1563">
                  <c:v>5.415509259182727E-2</c:v>
                </c:pt>
                <c:pt idx="1564">
                  <c:v>5.4201388891669922E-2</c:v>
                </c:pt>
                <c:pt idx="1565">
                  <c:v>5.4236111114732921E-2</c:v>
                </c:pt>
                <c:pt idx="1566">
                  <c:v>5.4270833330519963E-2</c:v>
                </c:pt>
                <c:pt idx="1567">
                  <c:v>5.4305555553582963E-2</c:v>
                </c:pt>
                <c:pt idx="1568">
                  <c:v>5.4340277776645962E-2</c:v>
                </c:pt>
                <c:pt idx="1569">
                  <c:v>5.4374999999708962E-2</c:v>
                </c:pt>
                <c:pt idx="1570">
                  <c:v>5.4409722222771961E-2</c:v>
                </c:pt>
                <c:pt idx="1571">
                  <c:v>5.4444444445834961E-2</c:v>
                </c:pt>
                <c:pt idx="1572">
                  <c:v>5.447916666889796E-2</c:v>
                </c:pt>
                <c:pt idx="1573">
                  <c:v>5.451388889196096E-2</c:v>
                </c:pt>
                <c:pt idx="1574">
                  <c:v>5.4548611115023959E-2</c:v>
                </c:pt>
                <c:pt idx="1575">
                  <c:v>5.4583333330811001E-2</c:v>
                </c:pt>
                <c:pt idx="1576">
                  <c:v>5.4618055553874001E-2</c:v>
                </c:pt>
                <c:pt idx="1577">
                  <c:v>5.4652777776937E-2</c:v>
                </c:pt>
                <c:pt idx="1578">
                  <c:v>5.46875E-2</c:v>
                </c:pt>
                <c:pt idx="1579">
                  <c:v>5.4722222223063E-2</c:v>
                </c:pt>
                <c:pt idx="1580">
                  <c:v>5.4756944446125999E-2</c:v>
                </c:pt>
                <c:pt idx="1581">
                  <c:v>5.4791666669188999E-2</c:v>
                </c:pt>
                <c:pt idx="1582">
                  <c:v>5.4826388892251998E-2</c:v>
                </c:pt>
                <c:pt idx="1583">
                  <c:v>5.4861111115314998E-2</c:v>
                </c:pt>
                <c:pt idx="1584">
                  <c:v>5.489583333110204E-2</c:v>
                </c:pt>
                <c:pt idx="1585">
                  <c:v>5.4930555554165039E-2</c:v>
                </c:pt>
                <c:pt idx="1586">
                  <c:v>5.4965277777228039E-2</c:v>
                </c:pt>
              </c:numCache>
            </c:numRef>
          </c:xVal>
          <c:yVal>
            <c:numRef>
              <c:f>'[400b-1800s (1).xls]0100000447'!$C$37:$C$1623</c:f>
              <c:numCache>
                <c:formatCode>General</c:formatCode>
                <c:ptCount val="1587"/>
                <c:pt idx="0">
                  <c:v>0</c:v>
                </c:pt>
                <c:pt idx="1">
                  <c:v>29</c:v>
                </c:pt>
                <c:pt idx="2">
                  <c:v>26</c:v>
                </c:pt>
                <c:pt idx="3">
                  <c:v>27</c:v>
                </c:pt>
                <c:pt idx="4">
                  <c:v>21</c:v>
                </c:pt>
                <c:pt idx="5">
                  <c:v>26</c:v>
                </c:pt>
                <c:pt idx="6">
                  <c:v>25</c:v>
                </c:pt>
                <c:pt idx="7">
                  <c:v>26</c:v>
                </c:pt>
                <c:pt idx="8">
                  <c:v>25</c:v>
                </c:pt>
                <c:pt idx="9">
                  <c:v>26</c:v>
                </c:pt>
                <c:pt idx="10">
                  <c:v>28</c:v>
                </c:pt>
                <c:pt idx="11">
                  <c:v>24</c:v>
                </c:pt>
                <c:pt idx="12">
                  <c:v>31</c:v>
                </c:pt>
                <c:pt idx="13">
                  <c:v>23</c:v>
                </c:pt>
                <c:pt idx="14">
                  <c:v>26</c:v>
                </c:pt>
                <c:pt idx="15">
                  <c:v>29</c:v>
                </c:pt>
                <c:pt idx="16">
                  <c:v>23</c:v>
                </c:pt>
                <c:pt idx="17">
                  <c:v>28</c:v>
                </c:pt>
                <c:pt idx="18">
                  <c:v>27</c:v>
                </c:pt>
                <c:pt idx="19">
                  <c:v>26</c:v>
                </c:pt>
                <c:pt idx="20">
                  <c:v>27</c:v>
                </c:pt>
                <c:pt idx="21">
                  <c:v>22</c:v>
                </c:pt>
                <c:pt idx="22">
                  <c:v>27</c:v>
                </c:pt>
                <c:pt idx="23">
                  <c:v>27</c:v>
                </c:pt>
                <c:pt idx="24">
                  <c:v>27</c:v>
                </c:pt>
                <c:pt idx="25">
                  <c:v>23</c:v>
                </c:pt>
                <c:pt idx="26">
                  <c:v>27</c:v>
                </c:pt>
                <c:pt idx="27">
                  <c:v>25</c:v>
                </c:pt>
                <c:pt idx="28">
                  <c:v>25</c:v>
                </c:pt>
                <c:pt idx="29">
                  <c:v>29</c:v>
                </c:pt>
                <c:pt idx="30">
                  <c:v>25</c:v>
                </c:pt>
                <c:pt idx="31">
                  <c:v>25</c:v>
                </c:pt>
                <c:pt idx="32">
                  <c:v>27</c:v>
                </c:pt>
                <c:pt idx="33">
                  <c:v>25</c:v>
                </c:pt>
                <c:pt idx="34">
                  <c:v>30</c:v>
                </c:pt>
                <c:pt idx="35">
                  <c:v>28</c:v>
                </c:pt>
                <c:pt idx="36">
                  <c:v>30</c:v>
                </c:pt>
                <c:pt idx="37">
                  <c:v>28</c:v>
                </c:pt>
                <c:pt idx="38">
                  <c:v>29</c:v>
                </c:pt>
                <c:pt idx="39">
                  <c:v>30</c:v>
                </c:pt>
                <c:pt idx="40">
                  <c:v>30</c:v>
                </c:pt>
                <c:pt idx="41">
                  <c:v>28</c:v>
                </c:pt>
                <c:pt idx="42">
                  <c:v>35</c:v>
                </c:pt>
                <c:pt idx="43">
                  <c:v>31</c:v>
                </c:pt>
                <c:pt idx="44">
                  <c:v>34</c:v>
                </c:pt>
                <c:pt idx="45">
                  <c:v>32</c:v>
                </c:pt>
                <c:pt idx="46">
                  <c:v>31</c:v>
                </c:pt>
                <c:pt idx="47">
                  <c:v>32</c:v>
                </c:pt>
                <c:pt idx="48">
                  <c:v>33</c:v>
                </c:pt>
                <c:pt idx="49">
                  <c:v>31</c:v>
                </c:pt>
                <c:pt idx="50">
                  <c:v>30</c:v>
                </c:pt>
                <c:pt idx="51">
                  <c:v>33</c:v>
                </c:pt>
                <c:pt idx="52">
                  <c:v>31</c:v>
                </c:pt>
                <c:pt idx="53">
                  <c:v>34</c:v>
                </c:pt>
                <c:pt idx="54">
                  <c:v>32</c:v>
                </c:pt>
                <c:pt idx="55">
                  <c:v>28</c:v>
                </c:pt>
                <c:pt idx="56">
                  <c:v>30</c:v>
                </c:pt>
                <c:pt idx="57">
                  <c:v>35</c:v>
                </c:pt>
                <c:pt idx="58">
                  <c:v>25</c:v>
                </c:pt>
                <c:pt idx="59">
                  <c:v>29</c:v>
                </c:pt>
                <c:pt idx="60">
                  <c:v>34</c:v>
                </c:pt>
                <c:pt idx="61">
                  <c:v>34</c:v>
                </c:pt>
                <c:pt idx="62">
                  <c:v>32</c:v>
                </c:pt>
                <c:pt idx="63">
                  <c:v>35</c:v>
                </c:pt>
                <c:pt idx="64">
                  <c:v>35</c:v>
                </c:pt>
                <c:pt idx="65">
                  <c:v>32</c:v>
                </c:pt>
                <c:pt idx="66">
                  <c:v>30</c:v>
                </c:pt>
                <c:pt idx="67">
                  <c:v>31</c:v>
                </c:pt>
                <c:pt idx="68">
                  <c:v>26</c:v>
                </c:pt>
                <c:pt idx="69">
                  <c:v>30</c:v>
                </c:pt>
                <c:pt idx="70">
                  <c:v>33</c:v>
                </c:pt>
                <c:pt idx="71">
                  <c:v>28</c:v>
                </c:pt>
                <c:pt idx="72">
                  <c:v>37</c:v>
                </c:pt>
                <c:pt idx="73">
                  <c:v>37</c:v>
                </c:pt>
                <c:pt idx="74">
                  <c:v>38</c:v>
                </c:pt>
                <c:pt idx="75">
                  <c:v>40</c:v>
                </c:pt>
                <c:pt idx="76">
                  <c:v>38</c:v>
                </c:pt>
                <c:pt idx="77">
                  <c:v>40</c:v>
                </c:pt>
                <c:pt idx="78">
                  <c:v>39</c:v>
                </c:pt>
                <c:pt idx="79">
                  <c:v>44</c:v>
                </c:pt>
                <c:pt idx="80">
                  <c:v>45</c:v>
                </c:pt>
                <c:pt idx="81">
                  <c:v>41</c:v>
                </c:pt>
                <c:pt idx="82">
                  <c:v>41</c:v>
                </c:pt>
                <c:pt idx="83">
                  <c:v>41</c:v>
                </c:pt>
                <c:pt idx="84">
                  <c:v>46</c:v>
                </c:pt>
                <c:pt idx="85">
                  <c:v>41</c:v>
                </c:pt>
                <c:pt idx="86">
                  <c:v>41</c:v>
                </c:pt>
                <c:pt idx="87">
                  <c:v>43</c:v>
                </c:pt>
                <c:pt idx="88">
                  <c:v>42</c:v>
                </c:pt>
                <c:pt idx="89">
                  <c:v>41</c:v>
                </c:pt>
                <c:pt idx="90">
                  <c:v>42</c:v>
                </c:pt>
                <c:pt idx="91">
                  <c:v>45</c:v>
                </c:pt>
                <c:pt idx="92">
                  <c:v>41</c:v>
                </c:pt>
                <c:pt idx="93">
                  <c:v>43</c:v>
                </c:pt>
                <c:pt idx="94">
                  <c:v>41</c:v>
                </c:pt>
                <c:pt idx="95">
                  <c:v>42</c:v>
                </c:pt>
                <c:pt idx="96">
                  <c:v>44</c:v>
                </c:pt>
                <c:pt idx="97">
                  <c:v>42</c:v>
                </c:pt>
                <c:pt idx="98">
                  <c:v>45</c:v>
                </c:pt>
                <c:pt idx="99">
                  <c:v>38</c:v>
                </c:pt>
                <c:pt idx="100">
                  <c:v>46</c:v>
                </c:pt>
                <c:pt idx="101">
                  <c:v>43</c:v>
                </c:pt>
                <c:pt idx="102">
                  <c:v>52</c:v>
                </c:pt>
                <c:pt idx="103">
                  <c:v>50</c:v>
                </c:pt>
                <c:pt idx="104">
                  <c:v>47</c:v>
                </c:pt>
                <c:pt idx="105">
                  <c:v>52</c:v>
                </c:pt>
                <c:pt idx="106">
                  <c:v>55</c:v>
                </c:pt>
                <c:pt idx="107">
                  <c:v>52</c:v>
                </c:pt>
                <c:pt idx="108">
                  <c:v>56</c:v>
                </c:pt>
                <c:pt idx="109">
                  <c:v>57</c:v>
                </c:pt>
                <c:pt idx="110">
                  <c:v>53</c:v>
                </c:pt>
                <c:pt idx="111">
                  <c:v>59</c:v>
                </c:pt>
                <c:pt idx="112">
                  <c:v>58</c:v>
                </c:pt>
                <c:pt idx="113">
                  <c:v>55</c:v>
                </c:pt>
                <c:pt idx="114">
                  <c:v>61</c:v>
                </c:pt>
                <c:pt idx="115">
                  <c:v>56</c:v>
                </c:pt>
                <c:pt idx="116">
                  <c:v>56</c:v>
                </c:pt>
                <c:pt idx="117">
                  <c:v>56</c:v>
                </c:pt>
                <c:pt idx="118">
                  <c:v>58</c:v>
                </c:pt>
                <c:pt idx="119">
                  <c:v>56</c:v>
                </c:pt>
                <c:pt idx="120">
                  <c:v>59</c:v>
                </c:pt>
                <c:pt idx="121">
                  <c:v>57</c:v>
                </c:pt>
                <c:pt idx="122">
                  <c:v>59</c:v>
                </c:pt>
                <c:pt idx="123">
                  <c:v>61</c:v>
                </c:pt>
                <c:pt idx="124">
                  <c:v>58</c:v>
                </c:pt>
                <c:pt idx="125">
                  <c:v>59</c:v>
                </c:pt>
                <c:pt idx="126">
                  <c:v>55</c:v>
                </c:pt>
                <c:pt idx="127">
                  <c:v>56</c:v>
                </c:pt>
                <c:pt idx="128">
                  <c:v>58</c:v>
                </c:pt>
                <c:pt idx="129">
                  <c:v>57</c:v>
                </c:pt>
                <c:pt idx="130">
                  <c:v>56</c:v>
                </c:pt>
                <c:pt idx="131">
                  <c:v>56</c:v>
                </c:pt>
                <c:pt idx="132">
                  <c:v>58</c:v>
                </c:pt>
                <c:pt idx="133">
                  <c:v>54</c:v>
                </c:pt>
                <c:pt idx="134">
                  <c:v>56</c:v>
                </c:pt>
                <c:pt idx="135">
                  <c:v>60</c:v>
                </c:pt>
                <c:pt idx="136">
                  <c:v>64</c:v>
                </c:pt>
                <c:pt idx="137">
                  <c:v>66</c:v>
                </c:pt>
                <c:pt idx="138">
                  <c:v>67</c:v>
                </c:pt>
                <c:pt idx="139">
                  <c:v>71</c:v>
                </c:pt>
                <c:pt idx="140">
                  <c:v>67</c:v>
                </c:pt>
                <c:pt idx="141">
                  <c:v>74</c:v>
                </c:pt>
                <c:pt idx="142">
                  <c:v>71</c:v>
                </c:pt>
                <c:pt idx="143">
                  <c:v>71</c:v>
                </c:pt>
                <c:pt idx="144">
                  <c:v>75</c:v>
                </c:pt>
                <c:pt idx="145">
                  <c:v>77</c:v>
                </c:pt>
                <c:pt idx="146">
                  <c:v>74</c:v>
                </c:pt>
                <c:pt idx="147">
                  <c:v>73</c:v>
                </c:pt>
                <c:pt idx="148">
                  <c:v>78</c:v>
                </c:pt>
                <c:pt idx="149">
                  <c:v>78</c:v>
                </c:pt>
                <c:pt idx="150">
                  <c:v>81</c:v>
                </c:pt>
                <c:pt idx="151">
                  <c:v>80</c:v>
                </c:pt>
                <c:pt idx="152">
                  <c:v>80</c:v>
                </c:pt>
                <c:pt idx="153">
                  <c:v>79</c:v>
                </c:pt>
                <c:pt idx="154">
                  <c:v>75</c:v>
                </c:pt>
                <c:pt idx="155">
                  <c:v>76</c:v>
                </c:pt>
                <c:pt idx="156">
                  <c:v>74</c:v>
                </c:pt>
                <c:pt idx="157">
                  <c:v>73</c:v>
                </c:pt>
                <c:pt idx="158">
                  <c:v>79</c:v>
                </c:pt>
                <c:pt idx="159">
                  <c:v>76</c:v>
                </c:pt>
                <c:pt idx="160">
                  <c:v>75</c:v>
                </c:pt>
                <c:pt idx="161">
                  <c:v>67</c:v>
                </c:pt>
                <c:pt idx="162">
                  <c:v>77</c:v>
                </c:pt>
                <c:pt idx="163">
                  <c:v>74</c:v>
                </c:pt>
                <c:pt idx="164">
                  <c:v>74</c:v>
                </c:pt>
                <c:pt idx="165">
                  <c:v>77</c:v>
                </c:pt>
                <c:pt idx="166">
                  <c:v>75</c:v>
                </c:pt>
                <c:pt idx="167">
                  <c:v>78</c:v>
                </c:pt>
                <c:pt idx="168">
                  <c:v>76</c:v>
                </c:pt>
                <c:pt idx="169">
                  <c:v>74</c:v>
                </c:pt>
                <c:pt idx="170">
                  <c:v>74</c:v>
                </c:pt>
                <c:pt idx="171">
                  <c:v>73</c:v>
                </c:pt>
                <c:pt idx="172">
                  <c:v>75</c:v>
                </c:pt>
                <c:pt idx="173">
                  <c:v>76</c:v>
                </c:pt>
                <c:pt idx="174">
                  <c:v>72</c:v>
                </c:pt>
                <c:pt idx="175">
                  <c:v>76</c:v>
                </c:pt>
                <c:pt idx="176">
                  <c:v>74</c:v>
                </c:pt>
                <c:pt idx="177">
                  <c:v>76</c:v>
                </c:pt>
                <c:pt idx="178">
                  <c:v>79</c:v>
                </c:pt>
                <c:pt idx="179">
                  <c:v>82</c:v>
                </c:pt>
                <c:pt idx="180">
                  <c:v>91</c:v>
                </c:pt>
                <c:pt idx="181">
                  <c:v>86</c:v>
                </c:pt>
                <c:pt idx="182">
                  <c:v>87</c:v>
                </c:pt>
                <c:pt idx="183">
                  <c:v>90</c:v>
                </c:pt>
                <c:pt idx="184">
                  <c:v>90</c:v>
                </c:pt>
                <c:pt idx="185">
                  <c:v>87</c:v>
                </c:pt>
                <c:pt idx="186">
                  <c:v>94</c:v>
                </c:pt>
                <c:pt idx="187">
                  <c:v>93</c:v>
                </c:pt>
                <c:pt idx="188">
                  <c:v>93</c:v>
                </c:pt>
                <c:pt idx="189">
                  <c:v>93</c:v>
                </c:pt>
                <c:pt idx="190">
                  <c:v>91</c:v>
                </c:pt>
                <c:pt idx="191">
                  <c:v>97</c:v>
                </c:pt>
                <c:pt idx="192">
                  <c:v>95</c:v>
                </c:pt>
                <c:pt idx="193">
                  <c:v>94</c:v>
                </c:pt>
                <c:pt idx="194">
                  <c:v>98</c:v>
                </c:pt>
                <c:pt idx="195">
                  <c:v>96</c:v>
                </c:pt>
                <c:pt idx="196">
                  <c:v>93</c:v>
                </c:pt>
                <c:pt idx="197">
                  <c:v>97</c:v>
                </c:pt>
                <c:pt idx="198">
                  <c:v>97</c:v>
                </c:pt>
                <c:pt idx="199">
                  <c:v>95</c:v>
                </c:pt>
                <c:pt idx="200">
                  <c:v>94</c:v>
                </c:pt>
                <c:pt idx="201">
                  <c:v>94</c:v>
                </c:pt>
                <c:pt idx="202">
                  <c:v>95</c:v>
                </c:pt>
                <c:pt idx="203">
                  <c:v>98</c:v>
                </c:pt>
                <c:pt idx="204">
                  <c:v>96</c:v>
                </c:pt>
                <c:pt idx="205">
                  <c:v>99</c:v>
                </c:pt>
                <c:pt idx="206">
                  <c:v>100</c:v>
                </c:pt>
                <c:pt idx="207">
                  <c:v>101</c:v>
                </c:pt>
                <c:pt idx="208">
                  <c:v>96</c:v>
                </c:pt>
                <c:pt idx="209">
                  <c:v>98</c:v>
                </c:pt>
                <c:pt idx="210">
                  <c:v>97</c:v>
                </c:pt>
                <c:pt idx="211">
                  <c:v>94</c:v>
                </c:pt>
                <c:pt idx="212">
                  <c:v>95</c:v>
                </c:pt>
                <c:pt idx="213">
                  <c:v>97</c:v>
                </c:pt>
                <c:pt idx="214">
                  <c:v>92</c:v>
                </c:pt>
                <c:pt idx="215">
                  <c:v>96</c:v>
                </c:pt>
                <c:pt idx="216">
                  <c:v>93</c:v>
                </c:pt>
                <c:pt idx="217">
                  <c:v>95</c:v>
                </c:pt>
                <c:pt idx="218">
                  <c:v>96</c:v>
                </c:pt>
                <c:pt idx="219">
                  <c:v>87</c:v>
                </c:pt>
                <c:pt idx="220">
                  <c:v>96</c:v>
                </c:pt>
                <c:pt idx="221">
                  <c:v>92</c:v>
                </c:pt>
                <c:pt idx="222">
                  <c:v>96</c:v>
                </c:pt>
                <c:pt idx="223">
                  <c:v>91</c:v>
                </c:pt>
                <c:pt idx="224">
                  <c:v>90</c:v>
                </c:pt>
                <c:pt idx="225">
                  <c:v>92</c:v>
                </c:pt>
                <c:pt idx="226">
                  <c:v>87</c:v>
                </c:pt>
                <c:pt idx="227">
                  <c:v>92</c:v>
                </c:pt>
                <c:pt idx="228">
                  <c:v>91</c:v>
                </c:pt>
                <c:pt idx="229">
                  <c:v>104</c:v>
                </c:pt>
                <c:pt idx="230">
                  <c:v>105</c:v>
                </c:pt>
                <c:pt idx="231">
                  <c:v>102</c:v>
                </c:pt>
                <c:pt idx="232">
                  <c:v>109</c:v>
                </c:pt>
                <c:pt idx="233">
                  <c:v>106</c:v>
                </c:pt>
                <c:pt idx="234">
                  <c:v>111</c:v>
                </c:pt>
                <c:pt idx="235">
                  <c:v>109</c:v>
                </c:pt>
                <c:pt idx="236">
                  <c:v>114</c:v>
                </c:pt>
                <c:pt idx="237">
                  <c:v>111</c:v>
                </c:pt>
                <c:pt idx="238">
                  <c:v>111</c:v>
                </c:pt>
                <c:pt idx="239">
                  <c:v>116</c:v>
                </c:pt>
                <c:pt idx="240">
                  <c:v>112</c:v>
                </c:pt>
                <c:pt idx="241">
                  <c:v>117</c:v>
                </c:pt>
                <c:pt idx="242">
                  <c:v>116</c:v>
                </c:pt>
                <c:pt idx="243">
                  <c:v>118</c:v>
                </c:pt>
                <c:pt idx="244">
                  <c:v>117</c:v>
                </c:pt>
                <c:pt idx="245">
                  <c:v>120</c:v>
                </c:pt>
                <c:pt idx="246">
                  <c:v>117</c:v>
                </c:pt>
                <c:pt idx="247">
                  <c:v>120</c:v>
                </c:pt>
                <c:pt idx="248">
                  <c:v>123</c:v>
                </c:pt>
                <c:pt idx="249">
                  <c:v>123</c:v>
                </c:pt>
                <c:pt idx="250">
                  <c:v>122</c:v>
                </c:pt>
                <c:pt idx="251">
                  <c:v>116</c:v>
                </c:pt>
                <c:pt idx="252">
                  <c:v>125</c:v>
                </c:pt>
                <c:pt idx="253">
                  <c:v>119</c:v>
                </c:pt>
                <c:pt idx="254">
                  <c:v>116</c:v>
                </c:pt>
                <c:pt idx="255">
                  <c:v>121</c:v>
                </c:pt>
                <c:pt idx="256">
                  <c:v>116</c:v>
                </c:pt>
                <c:pt idx="257">
                  <c:v>114</c:v>
                </c:pt>
                <c:pt idx="258">
                  <c:v>114</c:v>
                </c:pt>
                <c:pt idx="259">
                  <c:v>113</c:v>
                </c:pt>
                <c:pt idx="260">
                  <c:v>109</c:v>
                </c:pt>
                <c:pt idx="261">
                  <c:v>112</c:v>
                </c:pt>
                <c:pt idx="262">
                  <c:v>105</c:v>
                </c:pt>
                <c:pt idx="263">
                  <c:v>112</c:v>
                </c:pt>
                <c:pt idx="264">
                  <c:v>113</c:v>
                </c:pt>
                <c:pt idx="265">
                  <c:v>121</c:v>
                </c:pt>
                <c:pt idx="266">
                  <c:v>122</c:v>
                </c:pt>
                <c:pt idx="267">
                  <c:v>120</c:v>
                </c:pt>
                <c:pt idx="268">
                  <c:v>124</c:v>
                </c:pt>
                <c:pt idx="269">
                  <c:v>125</c:v>
                </c:pt>
                <c:pt idx="270">
                  <c:v>121</c:v>
                </c:pt>
                <c:pt idx="271">
                  <c:v>130</c:v>
                </c:pt>
                <c:pt idx="272">
                  <c:v>127</c:v>
                </c:pt>
                <c:pt idx="273">
                  <c:v>128</c:v>
                </c:pt>
                <c:pt idx="274">
                  <c:v>132</c:v>
                </c:pt>
                <c:pt idx="275">
                  <c:v>132</c:v>
                </c:pt>
                <c:pt idx="276">
                  <c:v>132</c:v>
                </c:pt>
                <c:pt idx="277">
                  <c:v>132</c:v>
                </c:pt>
                <c:pt idx="278">
                  <c:v>131</c:v>
                </c:pt>
                <c:pt idx="279">
                  <c:v>124</c:v>
                </c:pt>
                <c:pt idx="280">
                  <c:v>129</c:v>
                </c:pt>
                <c:pt idx="281">
                  <c:v>131</c:v>
                </c:pt>
                <c:pt idx="282">
                  <c:v>130</c:v>
                </c:pt>
                <c:pt idx="283">
                  <c:v>127</c:v>
                </c:pt>
                <c:pt idx="284">
                  <c:v>130</c:v>
                </c:pt>
                <c:pt idx="285">
                  <c:v>129</c:v>
                </c:pt>
                <c:pt idx="286">
                  <c:v>130</c:v>
                </c:pt>
                <c:pt idx="287">
                  <c:v>134</c:v>
                </c:pt>
                <c:pt idx="288">
                  <c:v>129</c:v>
                </c:pt>
                <c:pt idx="289">
                  <c:v>128</c:v>
                </c:pt>
                <c:pt idx="290">
                  <c:v>133</c:v>
                </c:pt>
                <c:pt idx="291">
                  <c:v>131</c:v>
                </c:pt>
                <c:pt idx="292">
                  <c:v>132</c:v>
                </c:pt>
                <c:pt idx="293">
                  <c:v>129</c:v>
                </c:pt>
                <c:pt idx="294">
                  <c:v>133</c:v>
                </c:pt>
                <c:pt idx="295">
                  <c:v>135</c:v>
                </c:pt>
                <c:pt idx="296">
                  <c:v>130</c:v>
                </c:pt>
                <c:pt idx="297">
                  <c:v>134</c:v>
                </c:pt>
                <c:pt idx="298">
                  <c:v>135</c:v>
                </c:pt>
                <c:pt idx="299">
                  <c:v>138</c:v>
                </c:pt>
                <c:pt idx="300">
                  <c:v>136</c:v>
                </c:pt>
                <c:pt idx="301">
                  <c:v>136</c:v>
                </c:pt>
                <c:pt idx="302">
                  <c:v>136</c:v>
                </c:pt>
                <c:pt idx="303">
                  <c:v>137</c:v>
                </c:pt>
                <c:pt idx="304">
                  <c:v>138</c:v>
                </c:pt>
                <c:pt idx="305">
                  <c:v>137</c:v>
                </c:pt>
                <c:pt idx="306">
                  <c:v>133</c:v>
                </c:pt>
                <c:pt idx="307">
                  <c:v>137</c:v>
                </c:pt>
                <c:pt idx="308">
                  <c:v>140</c:v>
                </c:pt>
                <c:pt idx="309">
                  <c:v>138</c:v>
                </c:pt>
                <c:pt idx="310">
                  <c:v>143</c:v>
                </c:pt>
                <c:pt idx="311">
                  <c:v>143</c:v>
                </c:pt>
                <c:pt idx="312">
                  <c:v>142</c:v>
                </c:pt>
                <c:pt idx="313">
                  <c:v>142</c:v>
                </c:pt>
                <c:pt idx="314">
                  <c:v>146</c:v>
                </c:pt>
                <c:pt idx="315">
                  <c:v>143</c:v>
                </c:pt>
                <c:pt idx="316">
                  <c:v>144</c:v>
                </c:pt>
                <c:pt idx="317">
                  <c:v>140</c:v>
                </c:pt>
                <c:pt idx="318">
                  <c:v>139</c:v>
                </c:pt>
                <c:pt idx="319">
                  <c:v>141</c:v>
                </c:pt>
                <c:pt idx="320">
                  <c:v>138</c:v>
                </c:pt>
                <c:pt idx="321">
                  <c:v>136</c:v>
                </c:pt>
                <c:pt idx="322">
                  <c:v>138</c:v>
                </c:pt>
                <c:pt idx="323">
                  <c:v>134</c:v>
                </c:pt>
                <c:pt idx="324">
                  <c:v>133</c:v>
                </c:pt>
                <c:pt idx="325">
                  <c:v>133</c:v>
                </c:pt>
                <c:pt idx="326">
                  <c:v>130</c:v>
                </c:pt>
                <c:pt idx="327">
                  <c:v>133</c:v>
                </c:pt>
                <c:pt idx="328">
                  <c:v>126</c:v>
                </c:pt>
                <c:pt idx="329">
                  <c:v>135</c:v>
                </c:pt>
                <c:pt idx="330">
                  <c:v>136</c:v>
                </c:pt>
                <c:pt idx="331">
                  <c:v>141</c:v>
                </c:pt>
                <c:pt idx="332">
                  <c:v>132</c:v>
                </c:pt>
                <c:pt idx="333">
                  <c:v>141</c:v>
                </c:pt>
                <c:pt idx="334">
                  <c:v>139</c:v>
                </c:pt>
                <c:pt idx="335">
                  <c:v>138</c:v>
                </c:pt>
                <c:pt idx="336">
                  <c:v>138</c:v>
                </c:pt>
                <c:pt idx="337">
                  <c:v>140</c:v>
                </c:pt>
                <c:pt idx="338">
                  <c:v>141</c:v>
                </c:pt>
                <c:pt idx="339">
                  <c:v>133</c:v>
                </c:pt>
                <c:pt idx="340">
                  <c:v>142</c:v>
                </c:pt>
                <c:pt idx="341">
                  <c:v>141</c:v>
                </c:pt>
                <c:pt idx="342">
                  <c:v>140</c:v>
                </c:pt>
                <c:pt idx="343">
                  <c:v>139</c:v>
                </c:pt>
                <c:pt idx="344">
                  <c:v>136</c:v>
                </c:pt>
                <c:pt idx="345">
                  <c:v>134</c:v>
                </c:pt>
                <c:pt idx="346">
                  <c:v>136</c:v>
                </c:pt>
                <c:pt idx="347">
                  <c:v>141</c:v>
                </c:pt>
                <c:pt idx="348">
                  <c:v>142</c:v>
                </c:pt>
                <c:pt idx="349">
                  <c:v>141</c:v>
                </c:pt>
                <c:pt idx="350">
                  <c:v>149</c:v>
                </c:pt>
                <c:pt idx="351">
                  <c:v>151</c:v>
                </c:pt>
                <c:pt idx="352">
                  <c:v>145</c:v>
                </c:pt>
                <c:pt idx="353">
                  <c:v>144</c:v>
                </c:pt>
                <c:pt idx="354">
                  <c:v>143</c:v>
                </c:pt>
                <c:pt idx="355">
                  <c:v>146</c:v>
                </c:pt>
                <c:pt idx="356">
                  <c:v>149</c:v>
                </c:pt>
                <c:pt idx="357">
                  <c:v>152</c:v>
                </c:pt>
                <c:pt idx="358">
                  <c:v>146</c:v>
                </c:pt>
                <c:pt idx="359">
                  <c:v>149</c:v>
                </c:pt>
                <c:pt idx="360">
                  <c:v>149</c:v>
                </c:pt>
                <c:pt idx="361">
                  <c:v>147</c:v>
                </c:pt>
                <c:pt idx="362">
                  <c:v>146</c:v>
                </c:pt>
                <c:pt idx="363">
                  <c:v>149</c:v>
                </c:pt>
                <c:pt idx="364">
                  <c:v>144</c:v>
                </c:pt>
                <c:pt idx="365">
                  <c:v>149</c:v>
                </c:pt>
                <c:pt idx="366">
                  <c:v>153</c:v>
                </c:pt>
                <c:pt idx="367">
                  <c:v>152</c:v>
                </c:pt>
                <c:pt idx="368">
                  <c:v>153</c:v>
                </c:pt>
                <c:pt idx="369">
                  <c:v>156</c:v>
                </c:pt>
                <c:pt idx="370">
                  <c:v>152</c:v>
                </c:pt>
                <c:pt idx="371">
                  <c:v>153</c:v>
                </c:pt>
                <c:pt idx="372">
                  <c:v>149</c:v>
                </c:pt>
                <c:pt idx="373">
                  <c:v>151</c:v>
                </c:pt>
                <c:pt idx="374">
                  <c:v>150</c:v>
                </c:pt>
                <c:pt idx="375">
                  <c:v>152</c:v>
                </c:pt>
                <c:pt idx="376">
                  <c:v>149</c:v>
                </c:pt>
                <c:pt idx="377">
                  <c:v>154</c:v>
                </c:pt>
                <c:pt idx="378">
                  <c:v>154</c:v>
                </c:pt>
                <c:pt idx="379">
                  <c:v>155</c:v>
                </c:pt>
                <c:pt idx="380">
                  <c:v>155</c:v>
                </c:pt>
                <c:pt idx="381">
                  <c:v>156</c:v>
                </c:pt>
                <c:pt idx="382">
                  <c:v>154</c:v>
                </c:pt>
                <c:pt idx="383">
                  <c:v>155</c:v>
                </c:pt>
                <c:pt idx="384">
                  <c:v>154</c:v>
                </c:pt>
                <c:pt idx="385">
                  <c:v>156</c:v>
                </c:pt>
                <c:pt idx="386">
                  <c:v>157</c:v>
                </c:pt>
                <c:pt idx="387">
                  <c:v>158</c:v>
                </c:pt>
                <c:pt idx="388">
                  <c:v>161</c:v>
                </c:pt>
                <c:pt idx="389">
                  <c:v>155</c:v>
                </c:pt>
                <c:pt idx="390">
                  <c:v>160</c:v>
                </c:pt>
                <c:pt idx="391">
                  <c:v>154</c:v>
                </c:pt>
                <c:pt idx="392">
                  <c:v>160</c:v>
                </c:pt>
                <c:pt idx="393">
                  <c:v>157</c:v>
                </c:pt>
                <c:pt idx="394">
                  <c:v>159</c:v>
                </c:pt>
                <c:pt idx="395">
                  <c:v>161</c:v>
                </c:pt>
                <c:pt idx="396">
                  <c:v>165</c:v>
                </c:pt>
                <c:pt idx="397">
                  <c:v>160</c:v>
                </c:pt>
                <c:pt idx="398">
                  <c:v>167</c:v>
                </c:pt>
                <c:pt idx="399">
                  <c:v>166</c:v>
                </c:pt>
                <c:pt idx="400">
                  <c:v>165</c:v>
                </c:pt>
                <c:pt idx="401">
                  <c:v>162</c:v>
                </c:pt>
                <c:pt idx="402">
                  <c:v>166</c:v>
                </c:pt>
                <c:pt idx="403">
                  <c:v>163</c:v>
                </c:pt>
                <c:pt idx="404">
                  <c:v>166</c:v>
                </c:pt>
                <c:pt idx="405">
                  <c:v>168</c:v>
                </c:pt>
                <c:pt idx="406">
                  <c:v>166</c:v>
                </c:pt>
                <c:pt idx="407">
                  <c:v>170</c:v>
                </c:pt>
                <c:pt idx="408">
                  <c:v>164</c:v>
                </c:pt>
                <c:pt idx="409">
                  <c:v>163</c:v>
                </c:pt>
                <c:pt idx="410">
                  <c:v>162</c:v>
                </c:pt>
                <c:pt idx="411">
                  <c:v>164</c:v>
                </c:pt>
                <c:pt idx="412">
                  <c:v>165</c:v>
                </c:pt>
                <c:pt idx="413">
                  <c:v>170</c:v>
                </c:pt>
                <c:pt idx="414">
                  <c:v>169</c:v>
                </c:pt>
                <c:pt idx="415">
                  <c:v>172</c:v>
                </c:pt>
                <c:pt idx="416">
                  <c:v>172</c:v>
                </c:pt>
                <c:pt idx="417">
                  <c:v>172</c:v>
                </c:pt>
                <c:pt idx="418">
                  <c:v>169</c:v>
                </c:pt>
                <c:pt idx="419">
                  <c:v>169</c:v>
                </c:pt>
                <c:pt idx="420">
                  <c:v>171</c:v>
                </c:pt>
                <c:pt idx="421">
                  <c:v>170</c:v>
                </c:pt>
                <c:pt idx="422">
                  <c:v>173</c:v>
                </c:pt>
                <c:pt idx="423">
                  <c:v>176</c:v>
                </c:pt>
                <c:pt idx="424">
                  <c:v>171</c:v>
                </c:pt>
                <c:pt idx="425">
                  <c:v>173</c:v>
                </c:pt>
                <c:pt idx="426">
                  <c:v>170</c:v>
                </c:pt>
                <c:pt idx="427">
                  <c:v>174</c:v>
                </c:pt>
                <c:pt idx="428">
                  <c:v>165</c:v>
                </c:pt>
                <c:pt idx="429">
                  <c:v>172</c:v>
                </c:pt>
                <c:pt idx="430">
                  <c:v>174</c:v>
                </c:pt>
                <c:pt idx="431">
                  <c:v>177</c:v>
                </c:pt>
                <c:pt idx="432">
                  <c:v>180</c:v>
                </c:pt>
                <c:pt idx="433">
                  <c:v>178</c:v>
                </c:pt>
                <c:pt idx="434">
                  <c:v>176</c:v>
                </c:pt>
                <c:pt idx="435">
                  <c:v>182</c:v>
                </c:pt>
                <c:pt idx="436">
                  <c:v>179</c:v>
                </c:pt>
                <c:pt idx="437">
                  <c:v>177</c:v>
                </c:pt>
                <c:pt idx="438">
                  <c:v>180</c:v>
                </c:pt>
                <c:pt idx="439">
                  <c:v>179</c:v>
                </c:pt>
                <c:pt idx="440">
                  <c:v>179</c:v>
                </c:pt>
                <c:pt idx="441">
                  <c:v>180</c:v>
                </c:pt>
                <c:pt idx="442">
                  <c:v>180</c:v>
                </c:pt>
                <c:pt idx="443">
                  <c:v>186</c:v>
                </c:pt>
                <c:pt idx="444">
                  <c:v>182</c:v>
                </c:pt>
                <c:pt idx="445">
                  <c:v>182</c:v>
                </c:pt>
                <c:pt idx="446">
                  <c:v>179</c:v>
                </c:pt>
                <c:pt idx="447">
                  <c:v>185</c:v>
                </c:pt>
                <c:pt idx="448">
                  <c:v>183</c:v>
                </c:pt>
                <c:pt idx="449">
                  <c:v>182</c:v>
                </c:pt>
                <c:pt idx="450">
                  <c:v>182</c:v>
                </c:pt>
                <c:pt idx="451">
                  <c:v>182</c:v>
                </c:pt>
                <c:pt idx="452">
                  <c:v>187</c:v>
                </c:pt>
                <c:pt idx="453">
                  <c:v>181</c:v>
                </c:pt>
                <c:pt idx="454">
                  <c:v>186</c:v>
                </c:pt>
                <c:pt idx="455">
                  <c:v>179</c:v>
                </c:pt>
                <c:pt idx="456">
                  <c:v>181</c:v>
                </c:pt>
                <c:pt idx="457">
                  <c:v>186</c:v>
                </c:pt>
                <c:pt idx="458">
                  <c:v>184</c:v>
                </c:pt>
                <c:pt idx="459">
                  <c:v>183</c:v>
                </c:pt>
                <c:pt idx="460">
                  <c:v>187</c:v>
                </c:pt>
                <c:pt idx="461">
                  <c:v>188</c:v>
                </c:pt>
                <c:pt idx="462">
                  <c:v>188</c:v>
                </c:pt>
                <c:pt idx="463">
                  <c:v>186</c:v>
                </c:pt>
                <c:pt idx="464">
                  <c:v>187</c:v>
                </c:pt>
                <c:pt idx="465">
                  <c:v>182</c:v>
                </c:pt>
                <c:pt idx="466">
                  <c:v>187</c:v>
                </c:pt>
                <c:pt idx="467">
                  <c:v>190</c:v>
                </c:pt>
                <c:pt idx="468">
                  <c:v>195</c:v>
                </c:pt>
                <c:pt idx="469">
                  <c:v>192</c:v>
                </c:pt>
                <c:pt idx="470">
                  <c:v>189</c:v>
                </c:pt>
                <c:pt idx="471">
                  <c:v>191</c:v>
                </c:pt>
                <c:pt idx="472">
                  <c:v>192</c:v>
                </c:pt>
                <c:pt idx="473">
                  <c:v>196</c:v>
                </c:pt>
                <c:pt idx="474">
                  <c:v>192</c:v>
                </c:pt>
                <c:pt idx="475">
                  <c:v>193</c:v>
                </c:pt>
                <c:pt idx="476">
                  <c:v>195</c:v>
                </c:pt>
                <c:pt idx="477">
                  <c:v>194</c:v>
                </c:pt>
                <c:pt idx="478">
                  <c:v>195</c:v>
                </c:pt>
                <c:pt idx="479">
                  <c:v>198</c:v>
                </c:pt>
                <c:pt idx="480">
                  <c:v>196</c:v>
                </c:pt>
                <c:pt idx="481">
                  <c:v>188</c:v>
                </c:pt>
                <c:pt idx="482">
                  <c:v>200</c:v>
                </c:pt>
                <c:pt idx="483">
                  <c:v>195</c:v>
                </c:pt>
                <c:pt idx="484">
                  <c:v>198</c:v>
                </c:pt>
                <c:pt idx="485">
                  <c:v>199</c:v>
                </c:pt>
                <c:pt idx="486">
                  <c:v>197</c:v>
                </c:pt>
                <c:pt idx="487">
                  <c:v>198</c:v>
                </c:pt>
                <c:pt idx="488">
                  <c:v>201</c:v>
                </c:pt>
                <c:pt idx="489">
                  <c:v>200</c:v>
                </c:pt>
                <c:pt idx="490">
                  <c:v>198</c:v>
                </c:pt>
                <c:pt idx="491">
                  <c:v>198</c:v>
                </c:pt>
                <c:pt idx="492">
                  <c:v>197</c:v>
                </c:pt>
                <c:pt idx="493">
                  <c:v>197</c:v>
                </c:pt>
                <c:pt idx="494">
                  <c:v>194</c:v>
                </c:pt>
                <c:pt idx="495">
                  <c:v>201</c:v>
                </c:pt>
                <c:pt idx="496">
                  <c:v>203</c:v>
                </c:pt>
                <c:pt idx="497">
                  <c:v>200</c:v>
                </c:pt>
                <c:pt idx="498">
                  <c:v>204</c:v>
                </c:pt>
                <c:pt idx="499">
                  <c:v>201</c:v>
                </c:pt>
                <c:pt idx="500">
                  <c:v>205</c:v>
                </c:pt>
                <c:pt idx="501">
                  <c:v>205</c:v>
                </c:pt>
                <c:pt idx="502">
                  <c:v>202</c:v>
                </c:pt>
                <c:pt idx="503">
                  <c:v>202</c:v>
                </c:pt>
                <c:pt idx="504">
                  <c:v>203</c:v>
                </c:pt>
                <c:pt idx="505">
                  <c:v>208</c:v>
                </c:pt>
                <c:pt idx="506">
                  <c:v>205</c:v>
                </c:pt>
                <c:pt idx="507">
                  <c:v>207</c:v>
                </c:pt>
                <c:pt idx="508">
                  <c:v>208</c:v>
                </c:pt>
                <c:pt idx="509">
                  <c:v>207</c:v>
                </c:pt>
                <c:pt idx="510">
                  <c:v>207</c:v>
                </c:pt>
                <c:pt idx="511">
                  <c:v>204</c:v>
                </c:pt>
                <c:pt idx="512">
                  <c:v>206</c:v>
                </c:pt>
                <c:pt idx="513">
                  <c:v>207</c:v>
                </c:pt>
                <c:pt idx="514">
                  <c:v>210</c:v>
                </c:pt>
                <c:pt idx="515">
                  <c:v>210</c:v>
                </c:pt>
                <c:pt idx="516">
                  <c:v>213</c:v>
                </c:pt>
                <c:pt idx="517">
                  <c:v>207</c:v>
                </c:pt>
                <c:pt idx="518">
                  <c:v>211</c:v>
                </c:pt>
                <c:pt idx="519">
                  <c:v>208</c:v>
                </c:pt>
                <c:pt idx="520">
                  <c:v>212</c:v>
                </c:pt>
                <c:pt idx="521">
                  <c:v>209</c:v>
                </c:pt>
                <c:pt idx="522">
                  <c:v>210</c:v>
                </c:pt>
                <c:pt idx="523">
                  <c:v>212</c:v>
                </c:pt>
                <c:pt idx="524">
                  <c:v>216</c:v>
                </c:pt>
                <c:pt idx="525">
                  <c:v>215</c:v>
                </c:pt>
                <c:pt idx="526">
                  <c:v>214</c:v>
                </c:pt>
                <c:pt idx="527">
                  <c:v>218</c:v>
                </c:pt>
                <c:pt idx="528">
                  <c:v>212</c:v>
                </c:pt>
                <c:pt idx="529">
                  <c:v>215</c:v>
                </c:pt>
                <c:pt idx="530">
                  <c:v>217</c:v>
                </c:pt>
                <c:pt idx="531">
                  <c:v>221</c:v>
                </c:pt>
                <c:pt idx="532">
                  <c:v>220</c:v>
                </c:pt>
                <c:pt idx="533">
                  <c:v>219</c:v>
                </c:pt>
                <c:pt idx="534">
                  <c:v>221</c:v>
                </c:pt>
                <c:pt idx="535">
                  <c:v>221</c:v>
                </c:pt>
                <c:pt idx="536">
                  <c:v>219</c:v>
                </c:pt>
                <c:pt idx="537">
                  <c:v>219</c:v>
                </c:pt>
                <c:pt idx="538">
                  <c:v>218</c:v>
                </c:pt>
                <c:pt idx="539">
                  <c:v>218</c:v>
                </c:pt>
                <c:pt idx="540">
                  <c:v>220</c:v>
                </c:pt>
                <c:pt idx="541">
                  <c:v>220</c:v>
                </c:pt>
                <c:pt idx="542">
                  <c:v>223</c:v>
                </c:pt>
                <c:pt idx="543">
                  <c:v>223</c:v>
                </c:pt>
                <c:pt idx="544">
                  <c:v>224</c:v>
                </c:pt>
                <c:pt idx="545">
                  <c:v>223</c:v>
                </c:pt>
                <c:pt idx="546">
                  <c:v>223</c:v>
                </c:pt>
                <c:pt idx="547">
                  <c:v>220</c:v>
                </c:pt>
                <c:pt idx="548">
                  <c:v>223</c:v>
                </c:pt>
                <c:pt idx="549">
                  <c:v>218</c:v>
                </c:pt>
                <c:pt idx="550">
                  <c:v>225</c:v>
                </c:pt>
                <c:pt idx="551">
                  <c:v>228</c:v>
                </c:pt>
                <c:pt idx="552">
                  <c:v>228</c:v>
                </c:pt>
                <c:pt idx="553">
                  <c:v>231</c:v>
                </c:pt>
                <c:pt idx="554">
                  <c:v>227</c:v>
                </c:pt>
                <c:pt idx="555">
                  <c:v>229</c:v>
                </c:pt>
                <c:pt idx="556">
                  <c:v>224</c:v>
                </c:pt>
                <c:pt idx="557">
                  <c:v>229</c:v>
                </c:pt>
                <c:pt idx="558">
                  <c:v>227</c:v>
                </c:pt>
                <c:pt idx="559">
                  <c:v>227</c:v>
                </c:pt>
                <c:pt idx="560">
                  <c:v>227</c:v>
                </c:pt>
                <c:pt idx="561">
                  <c:v>233</c:v>
                </c:pt>
                <c:pt idx="562">
                  <c:v>233</c:v>
                </c:pt>
                <c:pt idx="563">
                  <c:v>233</c:v>
                </c:pt>
                <c:pt idx="564">
                  <c:v>229</c:v>
                </c:pt>
                <c:pt idx="565">
                  <c:v>230</c:v>
                </c:pt>
                <c:pt idx="566">
                  <c:v>231</c:v>
                </c:pt>
                <c:pt idx="567">
                  <c:v>230</c:v>
                </c:pt>
                <c:pt idx="568">
                  <c:v>229</c:v>
                </c:pt>
                <c:pt idx="569">
                  <c:v>232</c:v>
                </c:pt>
                <c:pt idx="570">
                  <c:v>234</c:v>
                </c:pt>
                <c:pt idx="571">
                  <c:v>236</c:v>
                </c:pt>
                <c:pt idx="572">
                  <c:v>235</c:v>
                </c:pt>
                <c:pt idx="573">
                  <c:v>236</c:v>
                </c:pt>
                <c:pt idx="574">
                  <c:v>233</c:v>
                </c:pt>
                <c:pt idx="575">
                  <c:v>236</c:v>
                </c:pt>
                <c:pt idx="576">
                  <c:v>233</c:v>
                </c:pt>
                <c:pt idx="577">
                  <c:v>231</c:v>
                </c:pt>
                <c:pt idx="578">
                  <c:v>236</c:v>
                </c:pt>
                <c:pt idx="579">
                  <c:v>233</c:v>
                </c:pt>
                <c:pt idx="580">
                  <c:v>232</c:v>
                </c:pt>
                <c:pt idx="581">
                  <c:v>238</c:v>
                </c:pt>
                <c:pt idx="582">
                  <c:v>240</c:v>
                </c:pt>
                <c:pt idx="583">
                  <c:v>242</c:v>
                </c:pt>
                <c:pt idx="584">
                  <c:v>237</c:v>
                </c:pt>
                <c:pt idx="585">
                  <c:v>237</c:v>
                </c:pt>
                <c:pt idx="586">
                  <c:v>241</c:v>
                </c:pt>
                <c:pt idx="587">
                  <c:v>236</c:v>
                </c:pt>
                <c:pt idx="588">
                  <c:v>237</c:v>
                </c:pt>
                <c:pt idx="589">
                  <c:v>243</c:v>
                </c:pt>
                <c:pt idx="590">
                  <c:v>242</c:v>
                </c:pt>
                <c:pt idx="591">
                  <c:v>243</c:v>
                </c:pt>
                <c:pt idx="592">
                  <c:v>243</c:v>
                </c:pt>
                <c:pt idx="593">
                  <c:v>244</c:v>
                </c:pt>
                <c:pt idx="594">
                  <c:v>245</c:v>
                </c:pt>
                <c:pt idx="595">
                  <c:v>248</c:v>
                </c:pt>
                <c:pt idx="596">
                  <c:v>247</c:v>
                </c:pt>
                <c:pt idx="597">
                  <c:v>243</c:v>
                </c:pt>
                <c:pt idx="598">
                  <c:v>241</c:v>
                </c:pt>
                <c:pt idx="599">
                  <c:v>245</c:v>
                </c:pt>
                <c:pt idx="600">
                  <c:v>246</c:v>
                </c:pt>
                <c:pt idx="601">
                  <c:v>245</c:v>
                </c:pt>
                <c:pt idx="602">
                  <c:v>245</c:v>
                </c:pt>
                <c:pt idx="603">
                  <c:v>248</c:v>
                </c:pt>
                <c:pt idx="604">
                  <c:v>246</c:v>
                </c:pt>
                <c:pt idx="605">
                  <c:v>250</c:v>
                </c:pt>
                <c:pt idx="606">
                  <c:v>253</c:v>
                </c:pt>
                <c:pt idx="607">
                  <c:v>252</c:v>
                </c:pt>
                <c:pt idx="608">
                  <c:v>241</c:v>
                </c:pt>
                <c:pt idx="609">
                  <c:v>249</c:v>
                </c:pt>
                <c:pt idx="610">
                  <c:v>246</c:v>
                </c:pt>
                <c:pt idx="611">
                  <c:v>251</c:v>
                </c:pt>
                <c:pt idx="612">
                  <c:v>248</c:v>
                </c:pt>
                <c:pt idx="613">
                  <c:v>251</c:v>
                </c:pt>
                <c:pt idx="614">
                  <c:v>254</c:v>
                </c:pt>
                <c:pt idx="615">
                  <c:v>253</c:v>
                </c:pt>
                <c:pt idx="616">
                  <c:v>254</c:v>
                </c:pt>
                <c:pt idx="617">
                  <c:v>253</c:v>
                </c:pt>
                <c:pt idx="618">
                  <c:v>254</c:v>
                </c:pt>
                <c:pt idx="619">
                  <c:v>254</c:v>
                </c:pt>
                <c:pt idx="620">
                  <c:v>251</c:v>
                </c:pt>
                <c:pt idx="621">
                  <c:v>255</c:v>
                </c:pt>
                <c:pt idx="622">
                  <c:v>252</c:v>
                </c:pt>
                <c:pt idx="623">
                  <c:v>256</c:v>
                </c:pt>
                <c:pt idx="624">
                  <c:v>254</c:v>
                </c:pt>
                <c:pt idx="625">
                  <c:v>253</c:v>
                </c:pt>
                <c:pt idx="626">
                  <c:v>256</c:v>
                </c:pt>
                <c:pt idx="627">
                  <c:v>256</c:v>
                </c:pt>
                <c:pt idx="628">
                  <c:v>250</c:v>
                </c:pt>
                <c:pt idx="629">
                  <c:v>254</c:v>
                </c:pt>
                <c:pt idx="630">
                  <c:v>254</c:v>
                </c:pt>
                <c:pt idx="631">
                  <c:v>259</c:v>
                </c:pt>
                <c:pt idx="632">
                  <c:v>254</c:v>
                </c:pt>
                <c:pt idx="633">
                  <c:v>259</c:v>
                </c:pt>
                <c:pt idx="634">
                  <c:v>257</c:v>
                </c:pt>
                <c:pt idx="635">
                  <c:v>257</c:v>
                </c:pt>
                <c:pt idx="636">
                  <c:v>256</c:v>
                </c:pt>
                <c:pt idx="637">
                  <c:v>258</c:v>
                </c:pt>
                <c:pt idx="638">
                  <c:v>259</c:v>
                </c:pt>
                <c:pt idx="639">
                  <c:v>256</c:v>
                </c:pt>
                <c:pt idx="640">
                  <c:v>259</c:v>
                </c:pt>
                <c:pt idx="641">
                  <c:v>257</c:v>
                </c:pt>
                <c:pt idx="642">
                  <c:v>262</c:v>
                </c:pt>
                <c:pt idx="643">
                  <c:v>262</c:v>
                </c:pt>
                <c:pt idx="644">
                  <c:v>265</c:v>
                </c:pt>
                <c:pt idx="645">
                  <c:v>263</c:v>
                </c:pt>
                <c:pt idx="646">
                  <c:v>264</c:v>
                </c:pt>
                <c:pt idx="647">
                  <c:v>261</c:v>
                </c:pt>
                <c:pt idx="648">
                  <c:v>266</c:v>
                </c:pt>
                <c:pt idx="649">
                  <c:v>264</c:v>
                </c:pt>
                <c:pt idx="650">
                  <c:v>263</c:v>
                </c:pt>
                <c:pt idx="651">
                  <c:v>264</c:v>
                </c:pt>
                <c:pt idx="652">
                  <c:v>264</c:v>
                </c:pt>
                <c:pt idx="653">
                  <c:v>267</c:v>
                </c:pt>
                <c:pt idx="654">
                  <c:v>268</c:v>
                </c:pt>
                <c:pt idx="655">
                  <c:v>274</c:v>
                </c:pt>
                <c:pt idx="656">
                  <c:v>269</c:v>
                </c:pt>
                <c:pt idx="657">
                  <c:v>269</c:v>
                </c:pt>
                <c:pt idx="658">
                  <c:v>270</c:v>
                </c:pt>
                <c:pt idx="659">
                  <c:v>270</c:v>
                </c:pt>
                <c:pt idx="660">
                  <c:v>270</c:v>
                </c:pt>
                <c:pt idx="661">
                  <c:v>269</c:v>
                </c:pt>
                <c:pt idx="662">
                  <c:v>269</c:v>
                </c:pt>
                <c:pt idx="663">
                  <c:v>266</c:v>
                </c:pt>
                <c:pt idx="664">
                  <c:v>272</c:v>
                </c:pt>
                <c:pt idx="665">
                  <c:v>271</c:v>
                </c:pt>
                <c:pt idx="666">
                  <c:v>274</c:v>
                </c:pt>
                <c:pt idx="667">
                  <c:v>271</c:v>
                </c:pt>
                <c:pt idx="668">
                  <c:v>275</c:v>
                </c:pt>
                <c:pt idx="669">
                  <c:v>270</c:v>
                </c:pt>
                <c:pt idx="670">
                  <c:v>277</c:v>
                </c:pt>
                <c:pt idx="671">
                  <c:v>275</c:v>
                </c:pt>
                <c:pt idx="672">
                  <c:v>274</c:v>
                </c:pt>
                <c:pt idx="673">
                  <c:v>271</c:v>
                </c:pt>
                <c:pt idx="674">
                  <c:v>269</c:v>
                </c:pt>
                <c:pt idx="675">
                  <c:v>276</c:v>
                </c:pt>
                <c:pt idx="676">
                  <c:v>279</c:v>
                </c:pt>
                <c:pt idx="677">
                  <c:v>277</c:v>
                </c:pt>
                <c:pt idx="678">
                  <c:v>277</c:v>
                </c:pt>
                <c:pt idx="679">
                  <c:v>278</c:v>
                </c:pt>
                <c:pt idx="680">
                  <c:v>278</c:v>
                </c:pt>
                <c:pt idx="681">
                  <c:v>275</c:v>
                </c:pt>
                <c:pt idx="682">
                  <c:v>274</c:v>
                </c:pt>
                <c:pt idx="683">
                  <c:v>279</c:v>
                </c:pt>
                <c:pt idx="684">
                  <c:v>278</c:v>
                </c:pt>
                <c:pt idx="685">
                  <c:v>279</c:v>
                </c:pt>
                <c:pt idx="686">
                  <c:v>282</c:v>
                </c:pt>
                <c:pt idx="687">
                  <c:v>281</c:v>
                </c:pt>
                <c:pt idx="688">
                  <c:v>282</c:v>
                </c:pt>
                <c:pt idx="689">
                  <c:v>283</c:v>
                </c:pt>
                <c:pt idx="690">
                  <c:v>285</c:v>
                </c:pt>
                <c:pt idx="691">
                  <c:v>282</c:v>
                </c:pt>
                <c:pt idx="692">
                  <c:v>283</c:v>
                </c:pt>
                <c:pt idx="693">
                  <c:v>288</c:v>
                </c:pt>
                <c:pt idx="694">
                  <c:v>288</c:v>
                </c:pt>
                <c:pt idx="695">
                  <c:v>285</c:v>
                </c:pt>
                <c:pt idx="696">
                  <c:v>285</c:v>
                </c:pt>
                <c:pt idx="697">
                  <c:v>287</c:v>
                </c:pt>
                <c:pt idx="698">
                  <c:v>283</c:v>
                </c:pt>
                <c:pt idx="699">
                  <c:v>284</c:v>
                </c:pt>
                <c:pt idx="700">
                  <c:v>290</c:v>
                </c:pt>
                <c:pt idx="701">
                  <c:v>289</c:v>
                </c:pt>
                <c:pt idx="702">
                  <c:v>288</c:v>
                </c:pt>
                <c:pt idx="703">
                  <c:v>292</c:v>
                </c:pt>
                <c:pt idx="704">
                  <c:v>288</c:v>
                </c:pt>
                <c:pt idx="705">
                  <c:v>286</c:v>
                </c:pt>
                <c:pt idx="706">
                  <c:v>286</c:v>
                </c:pt>
                <c:pt idx="707">
                  <c:v>286</c:v>
                </c:pt>
                <c:pt idx="708">
                  <c:v>289</c:v>
                </c:pt>
                <c:pt idx="709">
                  <c:v>290</c:v>
                </c:pt>
                <c:pt idx="710">
                  <c:v>294</c:v>
                </c:pt>
                <c:pt idx="711">
                  <c:v>294</c:v>
                </c:pt>
                <c:pt idx="712">
                  <c:v>298</c:v>
                </c:pt>
                <c:pt idx="713">
                  <c:v>293</c:v>
                </c:pt>
                <c:pt idx="714">
                  <c:v>295</c:v>
                </c:pt>
                <c:pt idx="715">
                  <c:v>297</c:v>
                </c:pt>
                <c:pt idx="716">
                  <c:v>296</c:v>
                </c:pt>
                <c:pt idx="717">
                  <c:v>292</c:v>
                </c:pt>
                <c:pt idx="718">
                  <c:v>292</c:v>
                </c:pt>
                <c:pt idx="719">
                  <c:v>298</c:v>
                </c:pt>
                <c:pt idx="720">
                  <c:v>293</c:v>
                </c:pt>
                <c:pt idx="721">
                  <c:v>301</c:v>
                </c:pt>
                <c:pt idx="722">
                  <c:v>302</c:v>
                </c:pt>
                <c:pt idx="723">
                  <c:v>301</c:v>
                </c:pt>
                <c:pt idx="724">
                  <c:v>298</c:v>
                </c:pt>
                <c:pt idx="725">
                  <c:v>301</c:v>
                </c:pt>
                <c:pt idx="726">
                  <c:v>298</c:v>
                </c:pt>
                <c:pt idx="727">
                  <c:v>299</c:v>
                </c:pt>
                <c:pt idx="728">
                  <c:v>294</c:v>
                </c:pt>
                <c:pt idx="729">
                  <c:v>300</c:v>
                </c:pt>
                <c:pt idx="730">
                  <c:v>302</c:v>
                </c:pt>
                <c:pt idx="731">
                  <c:v>296</c:v>
                </c:pt>
                <c:pt idx="732">
                  <c:v>294</c:v>
                </c:pt>
                <c:pt idx="733">
                  <c:v>302</c:v>
                </c:pt>
                <c:pt idx="734">
                  <c:v>304</c:v>
                </c:pt>
                <c:pt idx="735">
                  <c:v>301</c:v>
                </c:pt>
                <c:pt idx="736">
                  <c:v>306</c:v>
                </c:pt>
                <c:pt idx="737">
                  <c:v>305</c:v>
                </c:pt>
                <c:pt idx="738">
                  <c:v>301</c:v>
                </c:pt>
                <c:pt idx="739">
                  <c:v>305</c:v>
                </c:pt>
                <c:pt idx="740">
                  <c:v>304</c:v>
                </c:pt>
                <c:pt idx="741">
                  <c:v>304</c:v>
                </c:pt>
                <c:pt idx="742">
                  <c:v>300</c:v>
                </c:pt>
                <c:pt idx="743">
                  <c:v>297</c:v>
                </c:pt>
                <c:pt idx="744">
                  <c:v>302</c:v>
                </c:pt>
                <c:pt idx="745">
                  <c:v>303</c:v>
                </c:pt>
                <c:pt idx="746">
                  <c:v>303</c:v>
                </c:pt>
                <c:pt idx="747">
                  <c:v>309</c:v>
                </c:pt>
                <c:pt idx="748">
                  <c:v>309</c:v>
                </c:pt>
                <c:pt idx="749">
                  <c:v>311</c:v>
                </c:pt>
                <c:pt idx="750">
                  <c:v>311</c:v>
                </c:pt>
                <c:pt idx="751">
                  <c:v>307</c:v>
                </c:pt>
                <c:pt idx="752">
                  <c:v>311</c:v>
                </c:pt>
                <c:pt idx="753">
                  <c:v>304</c:v>
                </c:pt>
                <c:pt idx="754">
                  <c:v>304</c:v>
                </c:pt>
                <c:pt idx="755">
                  <c:v>307</c:v>
                </c:pt>
                <c:pt idx="756">
                  <c:v>312</c:v>
                </c:pt>
                <c:pt idx="757">
                  <c:v>307</c:v>
                </c:pt>
                <c:pt idx="758">
                  <c:v>308</c:v>
                </c:pt>
                <c:pt idx="759">
                  <c:v>314</c:v>
                </c:pt>
                <c:pt idx="760">
                  <c:v>313</c:v>
                </c:pt>
                <c:pt idx="761">
                  <c:v>312</c:v>
                </c:pt>
                <c:pt idx="762">
                  <c:v>311</c:v>
                </c:pt>
                <c:pt idx="763">
                  <c:v>315</c:v>
                </c:pt>
                <c:pt idx="764">
                  <c:v>316</c:v>
                </c:pt>
                <c:pt idx="765">
                  <c:v>314</c:v>
                </c:pt>
                <c:pt idx="766">
                  <c:v>315</c:v>
                </c:pt>
                <c:pt idx="767">
                  <c:v>312</c:v>
                </c:pt>
                <c:pt idx="768">
                  <c:v>314</c:v>
                </c:pt>
                <c:pt idx="769">
                  <c:v>317</c:v>
                </c:pt>
                <c:pt idx="770">
                  <c:v>312</c:v>
                </c:pt>
                <c:pt idx="771">
                  <c:v>319</c:v>
                </c:pt>
                <c:pt idx="772">
                  <c:v>316</c:v>
                </c:pt>
                <c:pt idx="773">
                  <c:v>315</c:v>
                </c:pt>
                <c:pt idx="774">
                  <c:v>318</c:v>
                </c:pt>
                <c:pt idx="775">
                  <c:v>321</c:v>
                </c:pt>
                <c:pt idx="776">
                  <c:v>317</c:v>
                </c:pt>
                <c:pt idx="777">
                  <c:v>315</c:v>
                </c:pt>
                <c:pt idx="778">
                  <c:v>316</c:v>
                </c:pt>
                <c:pt idx="779">
                  <c:v>323</c:v>
                </c:pt>
                <c:pt idx="780">
                  <c:v>319</c:v>
                </c:pt>
                <c:pt idx="781">
                  <c:v>318</c:v>
                </c:pt>
                <c:pt idx="782">
                  <c:v>321</c:v>
                </c:pt>
                <c:pt idx="783">
                  <c:v>323</c:v>
                </c:pt>
                <c:pt idx="784">
                  <c:v>323</c:v>
                </c:pt>
                <c:pt idx="785">
                  <c:v>322</c:v>
                </c:pt>
                <c:pt idx="786">
                  <c:v>325</c:v>
                </c:pt>
                <c:pt idx="787">
                  <c:v>324</c:v>
                </c:pt>
                <c:pt idx="788">
                  <c:v>326</c:v>
                </c:pt>
                <c:pt idx="789">
                  <c:v>323</c:v>
                </c:pt>
                <c:pt idx="790">
                  <c:v>325</c:v>
                </c:pt>
                <c:pt idx="791">
                  <c:v>328</c:v>
                </c:pt>
                <c:pt idx="792">
                  <c:v>327</c:v>
                </c:pt>
                <c:pt idx="793">
                  <c:v>326</c:v>
                </c:pt>
                <c:pt idx="794">
                  <c:v>327</c:v>
                </c:pt>
                <c:pt idx="795">
                  <c:v>323</c:v>
                </c:pt>
                <c:pt idx="796">
                  <c:v>326</c:v>
                </c:pt>
                <c:pt idx="797">
                  <c:v>327</c:v>
                </c:pt>
                <c:pt idx="798">
                  <c:v>330</c:v>
                </c:pt>
                <c:pt idx="799">
                  <c:v>332</c:v>
                </c:pt>
                <c:pt idx="800">
                  <c:v>328</c:v>
                </c:pt>
                <c:pt idx="801">
                  <c:v>331</c:v>
                </c:pt>
                <c:pt idx="802">
                  <c:v>329</c:v>
                </c:pt>
                <c:pt idx="803">
                  <c:v>331</c:v>
                </c:pt>
                <c:pt idx="804">
                  <c:v>325</c:v>
                </c:pt>
                <c:pt idx="805">
                  <c:v>332</c:v>
                </c:pt>
                <c:pt idx="806">
                  <c:v>330</c:v>
                </c:pt>
                <c:pt idx="807">
                  <c:v>331</c:v>
                </c:pt>
                <c:pt idx="808">
                  <c:v>324</c:v>
                </c:pt>
                <c:pt idx="809">
                  <c:v>331</c:v>
                </c:pt>
                <c:pt idx="810">
                  <c:v>333</c:v>
                </c:pt>
                <c:pt idx="811">
                  <c:v>336</c:v>
                </c:pt>
                <c:pt idx="812">
                  <c:v>338</c:v>
                </c:pt>
                <c:pt idx="813">
                  <c:v>334</c:v>
                </c:pt>
                <c:pt idx="814">
                  <c:v>336</c:v>
                </c:pt>
                <c:pt idx="815">
                  <c:v>334</c:v>
                </c:pt>
                <c:pt idx="816">
                  <c:v>336</c:v>
                </c:pt>
                <c:pt idx="817">
                  <c:v>336</c:v>
                </c:pt>
                <c:pt idx="818">
                  <c:v>336</c:v>
                </c:pt>
                <c:pt idx="819">
                  <c:v>338</c:v>
                </c:pt>
                <c:pt idx="820">
                  <c:v>330</c:v>
                </c:pt>
                <c:pt idx="821">
                  <c:v>334</c:v>
                </c:pt>
                <c:pt idx="822">
                  <c:v>336</c:v>
                </c:pt>
                <c:pt idx="823">
                  <c:v>341</c:v>
                </c:pt>
                <c:pt idx="824">
                  <c:v>338</c:v>
                </c:pt>
                <c:pt idx="825">
                  <c:v>341</c:v>
                </c:pt>
                <c:pt idx="826">
                  <c:v>339</c:v>
                </c:pt>
                <c:pt idx="827">
                  <c:v>344</c:v>
                </c:pt>
                <c:pt idx="828">
                  <c:v>343</c:v>
                </c:pt>
                <c:pt idx="829">
                  <c:v>340</c:v>
                </c:pt>
                <c:pt idx="830">
                  <c:v>344</c:v>
                </c:pt>
                <c:pt idx="831">
                  <c:v>337</c:v>
                </c:pt>
                <c:pt idx="832">
                  <c:v>343</c:v>
                </c:pt>
                <c:pt idx="833">
                  <c:v>340</c:v>
                </c:pt>
                <c:pt idx="834">
                  <c:v>342</c:v>
                </c:pt>
                <c:pt idx="835">
                  <c:v>343</c:v>
                </c:pt>
                <c:pt idx="836">
                  <c:v>342</c:v>
                </c:pt>
                <c:pt idx="837">
                  <c:v>346</c:v>
                </c:pt>
                <c:pt idx="838">
                  <c:v>348</c:v>
                </c:pt>
                <c:pt idx="839">
                  <c:v>346</c:v>
                </c:pt>
                <c:pt idx="840">
                  <c:v>346</c:v>
                </c:pt>
                <c:pt idx="841">
                  <c:v>346</c:v>
                </c:pt>
                <c:pt idx="842">
                  <c:v>344</c:v>
                </c:pt>
                <c:pt idx="843">
                  <c:v>351</c:v>
                </c:pt>
                <c:pt idx="844">
                  <c:v>341</c:v>
                </c:pt>
                <c:pt idx="845">
                  <c:v>349</c:v>
                </c:pt>
                <c:pt idx="846">
                  <c:v>350</c:v>
                </c:pt>
                <c:pt idx="847">
                  <c:v>348</c:v>
                </c:pt>
                <c:pt idx="848">
                  <c:v>345</c:v>
                </c:pt>
                <c:pt idx="849">
                  <c:v>348</c:v>
                </c:pt>
                <c:pt idx="850">
                  <c:v>348</c:v>
                </c:pt>
                <c:pt idx="851">
                  <c:v>350</c:v>
                </c:pt>
                <c:pt idx="852">
                  <c:v>354</c:v>
                </c:pt>
                <c:pt idx="853">
                  <c:v>352</c:v>
                </c:pt>
                <c:pt idx="854">
                  <c:v>351</c:v>
                </c:pt>
                <c:pt idx="855">
                  <c:v>356</c:v>
                </c:pt>
                <c:pt idx="856">
                  <c:v>354</c:v>
                </c:pt>
                <c:pt idx="857">
                  <c:v>350</c:v>
                </c:pt>
                <c:pt idx="858">
                  <c:v>346</c:v>
                </c:pt>
                <c:pt idx="859">
                  <c:v>337</c:v>
                </c:pt>
                <c:pt idx="860">
                  <c:v>340</c:v>
                </c:pt>
                <c:pt idx="861">
                  <c:v>354</c:v>
                </c:pt>
                <c:pt idx="862">
                  <c:v>356</c:v>
                </c:pt>
                <c:pt idx="863">
                  <c:v>358</c:v>
                </c:pt>
                <c:pt idx="864">
                  <c:v>360</c:v>
                </c:pt>
                <c:pt idx="865">
                  <c:v>360</c:v>
                </c:pt>
                <c:pt idx="866">
                  <c:v>362</c:v>
                </c:pt>
                <c:pt idx="867">
                  <c:v>359</c:v>
                </c:pt>
                <c:pt idx="868">
                  <c:v>355</c:v>
                </c:pt>
                <c:pt idx="869">
                  <c:v>361</c:v>
                </c:pt>
                <c:pt idx="870">
                  <c:v>360</c:v>
                </c:pt>
                <c:pt idx="871">
                  <c:v>355</c:v>
                </c:pt>
                <c:pt idx="872">
                  <c:v>353</c:v>
                </c:pt>
                <c:pt idx="873">
                  <c:v>359</c:v>
                </c:pt>
                <c:pt idx="874">
                  <c:v>359</c:v>
                </c:pt>
                <c:pt idx="875">
                  <c:v>361</c:v>
                </c:pt>
                <c:pt idx="876">
                  <c:v>359</c:v>
                </c:pt>
                <c:pt idx="877">
                  <c:v>362</c:v>
                </c:pt>
                <c:pt idx="878">
                  <c:v>363</c:v>
                </c:pt>
                <c:pt idx="879">
                  <c:v>367</c:v>
                </c:pt>
                <c:pt idx="880">
                  <c:v>367</c:v>
                </c:pt>
                <c:pt idx="881">
                  <c:v>364</c:v>
                </c:pt>
                <c:pt idx="882">
                  <c:v>365</c:v>
                </c:pt>
                <c:pt idx="883">
                  <c:v>372</c:v>
                </c:pt>
                <c:pt idx="884">
                  <c:v>364</c:v>
                </c:pt>
                <c:pt idx="885">
                  <c:v>364</c:v>
                </c:pt>
                <c:pt idx="886">
                  <c:v>365</c:v>
                </c:pt>
                <c:pt idx="887">
                  <c:v>367</c:v>
                </c:pt>
                <c:pt idx="888">
                  <c:v>364</c:v>
                </c:pt>
                <c:pt idx="889">
                  <c:v>365</c:v>
                </c:pt>
                <c:pt idx="890">
                  <c:v>362</c:v>
                </c:pt>
                <c:pt idx="891">
                  <c:v>362</c:v>
                </c:pt>
                <c:pt idx="892">
                  <c:v>364</c:v>
                </c:pt>
                <c:pt idx="893">
                  <c:v>364</c:v>
                </c:pt>
                <c:pt idx="894">
                  <c:v>371</c:v>
                </c:pt>
                <c:pt idx="895">
                  <c:v>368</c:v>
                </c:pt>
                <c:pt idx="896">
                  <c:v>369</c:v>
                </c:pt>
                <c:pt idx="897">
                  <c:v>372</c:v>
                </c:pt>
                <c:pt idx="898">
                  <c:v>368</c:v>
                </c:pt>
                <c:pt idx="899">
                  <c:v>372</c:v>
                </c:pt>
                <c:pt idx="900">
                  <c:v>368</c:v>
                </c:pt>
                <c:pt idx="901">
                  <c:v>370</c:v>
                </c:pt>
                <c:pt idx="902">
                  <c:v>370</c:v>
                </c:pt>
                <c:pt idx="903">
                  <c:v>368</c:v>
                </c:pt>
                <c:pt idx="904">
                  <c:v>370</c:v>
                </c:pt>
                <c:pt idx="905">
                  <c:v>375</c:v>
                </c:pt>
                <c:pt idx="906">
                  <c:v>371</c:v>
                </c:pt>
                <c:pt idx="907">
                  <c:v>369</c:v>
                </c:pt>
                <c:pt idx="908">
                  <c:v>362</c:v>
                </c:pt>
                <c:pt idx="909">
                  <c:v>367</c:v>
                </c:pt>
                <c:pt idx="910">
                  <c:v>371</c:v>
                </c:pt>
                <c:pt idx="911">
                  <c:v>369</c:v>
                </c:pt>
                <c:pt idx="912">
                  <c:v>371</c:v>
                </c:pt>
                <c:pt idx="913">
                  <c:v>368</c:v>
                </c:pt>
                <c:pt idx="914">
                  <c:v>370</c:v>
                </c:pt>
                <c:pt idx="915">
                  <c:v>367</c:v>
                </c:pt>
                <c:pt idx="916">
                  <c:v>369</c:v>
                </c:pt>
                <c:pt idx="917">
                  <c:v>371</c:v>
                </c:pt>
                <c:pt idx="918">
                  <c:v>369</c:v>
                </c:pt>
                <c:pt idx="919">
                  <c:v>373</c:v>
                </c:pt>
                <c:pt idx="920">
                  <c:v>373</c:v>
                </c:pt>
                <c:pt idx="921">
                  <c:v>374</c:v>
                </c:pt>
                <c:pt idx="922">
                  <c:v>374</c:v>
                </c:pt>
                <c:pt idx="923">
                  <c:v>375</c:v>
                </c:pt>
                <c:pt idx="924">
                  <c:v>375</c:v>
                </c:pt>
                <c:pt idx="925">
                  <c:v>378</c:v>
                </c:pt>
                <c:pt idx="926">
                  <c:v>377</c:v>
                </c:pt>
                <c:pt idx="927">
                  <c:v>373</c:v>
                </c:pt>
                <c:pt idx="928">
                  <c:v>376</c:v>
                </c:pt>
                <c:pt idx="929">
                  <c:v>375</c:v>
                </c:pt>
                <c:pt idx="930">
                  <c:v>376</c:v>
                </c:pt>
                <c:pt idx="931">
                  <c:v>378</c:v>
                </c:pt>
                <c:pt idx="932">
                  <c:v>377</c:v>
                </c:pt>
                <c:pt idx="933">
                  <c:v>376</c:v>
                </c:pt>
                <c:pt idx="934">
                  <c:v>378</c:v>
                </c:pt>
                <c:pt idx="935">
                  <c:v>379</c:v>
                </c:pt>
                <c:pt idx="936">
                  <c:v>376</c:v>
                </c:pt>
                <c:pt idx="937">
                  <c:v>383</c:v>
                </c:pt>
                <c:pt idx="938">
                  <c:v>381</c:v>
                </c:pt>
                <c:pt idx="939">
                  <c:v>385</c:v>
                </c:pt>
                <c:pt idx="940">
                  <c:v>383</c:v>
                </c:pt>
                <c:pt idx="941">
                  <c:v>383</c:v>
                </c:pt>
                <c:pt idx="942">
                  <c:v>384</c:v>
                </c:pt>
                <c:pt idx="943">
                  <c:v>385</c:v>
                </c:pt>
                <c:pt idx="944">
                  <c:v>386</c:v>
                </c:pt>
                <c:pt idx="945">
                  <c:v>383</c:v>
                </c:pt>
                <c:pt idx="946">
                  <c:v>385</c:v>
                </c:pt>
                <c:pt idx="947">
                  <c:v>388</c:v>
                </c:pt>
                <c:pt idx="948">
                  <c:v>386</c:v>
                </c:pt>
                <c:pt idx="949">
                  <c:v>380</c:v>
                </c:pt>
                <c:pt idx="950">
                  <c:v>384</c:v>
                </c:pt>
                <c:pt idx="951">
                  <c:v>381</c:v>
                </c:pt>
                <c:pt idx="952">
                  <c:v>381</c:v>
                </c:pt>
                <c:pt idx="953">
                  <c:v>387</c:v>
                </c:pt>
                <c:pt idx="954">
                  <c:v>391</c:v>
                </c:pt>
                <c:pt idx="955">
                  <c:v>393</c:v>
                </c:pt>
                <c:pt idx="956">
                  <c:v>390</c:v>
                </c:pt>
                <c:pt idx="957">
                  <c:v>393</c:v>
                </c:pt>
                <c:pt idx="958">
                  <c:v>394</c:v>
                </c:pt>
                <c:pt idx="959">
                  <c:v>390</c:v>
                </c:pt>
                <c:pt idx="960">
                  <c:v>391</c:v>
                </c:pt>
                <c:pt idx="961">
                  <c:v>394</c:v>
                </c:pt>
                <c:pt idx="962">
                  <c:v>388</c:v>
                </c:pt>
                <c:pt idx="963">
                  <c:v>392</c:v>
                </c:pt>
                <c:pt idx="964">
                  <c:v>390</c:v>
                </c:pt>
                <c:pt idx="965">
                  <c:v>387</c:v>
                </c:pt>
                <c:pt idx="966">
                  <c:v>391</c:v>
                </c:pt>
                <c:pt idx="967">
                  <c:v>388</c:v>
                </c:pt>
                <c:pt idx="968">
                  <c:v>391</c:v>
                </c:pt>
                <c:pt idx="969">
                  <c:v>397</c:v>
                </c:pt>
                <c:pt idx="970">
                  <c:v>401</c:v>
                </c:pt>
                <c:pt idx="971">
                  <c:v>394</c:v>
                </c:pt>
                <c:pt idx="972">
                  <c:v>401</c:v>
                </c:pt>
                <c:pt idx="973">
                  <c:v>400</c:v>
                </c:pt>
                <c:pt idx="974">
                  <c:v>397</c:v>
                </c:pt>
                <c:pt idx="975">
                  <c:v>402</c:v>
                </c:pt>
                <c:pt idx="976">
                  <c:v>403</c:v>
                </c:pt>
                <c:pt idx="977">
                  <c:v>399</c:v>
                </c:pt>
                <c:pt idx="978">
                  <c:v>398</c:v>
                </c:pt>
                <c:pt idx="979">
                  <c:v>399</c:v>
                </c:pt>
                <c:pt idx="980">
                  <c:v>399</c:v>
                </c:pt>
                <c:pt idx="981">
                  <c:v>396</c:v>
                </c:pt>
                <c:pt idx="982">
                  <c:v>403</c:v>
                </c:pt>
                <c:pt idx="983">
                  <c:v>397</c:v>
                </c:pt>
                <c:pt idx="984">
                  <c:v>393</c:v>
                </c:pt>
                <c:pt idx="985">
                  <c:v>398</c:v>
                </c:pt>
                <c:pt idx="986">
                  <c:v>399</c:v>
                </c:pt>
                <c:pt idx="987">
                  <c:v>400</c:v>
                </c:pt>
                <c:pt idx="988">
                  <c:v>400</c:v>
                </c:pt>
                <c:pt idx="989">
                  <c:v>404</c:v>
                </c:pt>
                <c:pt idx="990">
                  <c:v>405</c:v>
                </c:pt>
                <c:pt idx="991">
                  <c:v>404</c:v>
                </c:pt>
                <c:pt idx="992">
                  <c:v>402</c:v>
                </c:pt>
                <c:pt idx="993">
                  <c:v>402</c:v>
                </c:pt>
                <c:pt idx="994">
                  <c:v>405</c:v>
                </c:pt>
                <c:pt idx="995">
                  <c:v>404</c:v>
                </c:pt>
                <c:pt idx="996">
                  <c:v>404</c:v>
                </c:pt>
                <c:pt idx="997">
                  <c:v>400</c:v>
                </c:pt>
                <c:pt idx="998">
                  <c:v>402</c:v>
                </c:pt>
                <c:pt idx="999">
                  <c:v>405</c:v>
                </c:pt>
                <c:pt idx="1000">
                  <c:v>404</c:v>
                </c:pt>
                <c:pt idx="1001">
                  <c:v>405</c:v>
                </c:pt>
                <c:pt idx="1002">
                  <c:v>401</c:v>
                </c:pt>
                <c:pt idx="1003">
                  <c:v>403</c:v>
                </c:pt>
                <c:pt idx="1004">
                  <c:v>407</c:v>
                </c:pt>
                <c:pt idx="1005">
                  <c:v>407</c:v>
                </c:pt>
                <c:pt idx="1006">
                  <c:v>403</c:v>
                </c:pt>
                <c:pt idx="1007">
                  <c:v>401</c:v>
                </c:pt>
                <c:pt idx="1008">
                  <c:v>405</c:v>
                </c:pt>
                <c:pt idx="1009">
                  <c:v>402</c:v>
                </c:pt>
                <c:pt idx="1010">
                  <c:v>406</c:v>
                </c:pt>
                <c:pt idx="1011">
                  <c:v>400</c:v>
                </c:pt>
                <c:pt idx="1012">
                  <c:v>405</c:v>
                </c:pt>
                <c:pt idx="1013">
                  <c:v>404</c:v>
                </c:pt>
                <c:pt idx="1014">
                  <c:v>403</c:v>
                </c:pt>
                <c:pt idx="1015">
                  <c:v>400</c:v>
                </c:pt>
                <c:pt idx="1016">
                  <c:v>406</c:v>
                </c:pt>
                <c:pt idx="1017">
                  <c:v>406</c:v>
                </c:pt>
                <c:pt idx="1018">
                  <c:v>402</c:v>
                </c:pt>
                <c:pt idx="1019">
                  <c:v>407</c:v>
                </c:pt>
                <c:pt idx="1020">
                  <c:v>399</c:v>
                </c:pt>
                <c:pt idx="1021">
                  <c:v>403</c:v>
                </c:pt>
                <c:pt idx="1022">
                  <c:v>407</c:v>
                </c:pt>
                <c:pt idx="1023">
                  <c:v>407</c:v>
                </c:pt>
                <c:pt idx="1024">
                  <c:v>402</c:v>
                </c:pt>
                <c:pt idx="1025">
                  <c:v>401</c:v>
                </c:pt>
                <c:pt idx="1026">
                  <c:v>403</c:v>
                </c:pt>
                <c:pt idx="1027">
                  <c:v>403</c:v>
                </c:pt>
                <c:pt idx="1028">
                  <c:v>406</c:v>
                </c:pt>
                <c:pt idx="1029">
                  <c:v>402</c:v>
                </c:pt>
                <c:pt idx="1030">
                  <c:v>399</c:v>
                </c:pt>
                <c:pt idx="1031">
                  <c:v>404</c:v>
                </c:pt>
                <c:pt idx="1032">
                  <c:v>402</c:v>
                </c:pt>
                <c:pt idx="1033">
                  <c:v>398</c:v>
                </c:pt>
                <c:pt idx="1034">
                  <c:v>406</c:v>
                </c:pt>
                <c:pt idx="1035">
                  <c:v>405</c:v>
                </c:pt>
                <c:pt idx="1036">
                  <c:v>404</c:v>
                </c:pt>
                <c:pt idx="1037">
                  <c:v>406</c:v>
                </c:pt>
                <c:pt idx="1038">
                  <c:v>404</c:v>
                </c:pt>
                <c:pt idx="1039">
                  <c:v>404</c:v>
                </c:pt>
                <c:pt idx="1040">
                  <c:v>401</c:v>
                </c:pt>
                <c:pt idx="1041">
                  <c:v>403</c:v>
                </c:pt>
                <c:pt idx="1042">
                  <c:v>403</c:v>
                </c:pt>
                <c:pt idx="1043">
                  <c:v>402</c:v>
                </c:pt>
                <c:pt idx="1044">
                  <c:v>400</c:v>
                </c:pt>
                <c:pt idx="1045">
                  <c:v>404</c:v>
                </c:pt>
                <c:pt idx="1046">
                  <c:v>406</c:v>
                </c:pt>
                <c:pt idx="1047">
                  <c:v>408</c:v>
                </c:pt>
                <c:pt idx="1048">
                  <c:v>403</c:v>
                </c:pt>
                <c:pt idx="1049">
                  <c:v>401</c:v>
                </c:pt>
                <c:pt idx="1050">
                  <c:v>404</c:v>
                </c:pt>
                <c:pt idx="1051">
                  <c:v>402</c:v>
                </c:pt>
                <c:pt idx="1052">
                  <c:v>402</c:v>
                </c:pt>
                <c:pt idx="1053">
                  <c:v>404</c:v>
                </c:pt>
                <c:pt idx="1054">
                  <c:v>404</c:v>
                </c:pt>
                <c:pt idx="1055">
                  <c:v>406</c:v>
                </c:pt>
                <c:pt idx="1056">
                  <c:v>403</c:v>
                </c:pt>
                <c:pt idx="1057">
                  <c:v>403</c:v>
                </c:pt>
                <c:pt idx="1058">
                  <c:v>400</c:v>
                </c:pt>
                <c:pt idx="1059">
                  <c:v>401</c:v>
                </c:pt>
                <c:pt idx="1060">
                  <c:v>402</c:v>
                </c:pt>
                <c:pt idx="1061">
                  <c:v>400</c:v>
                </c:pt>
                <c:pt idx="1062">
                  <c:v>401</c:v>
                </c:pt>
                <c:pt idx="1063">
                  <c:v>405</c:v>
                </c:pt>
                <c:pt idx="1064">
                  <c:v>405</c:v>
                </c:pt>
                <c:pt idx="1065">
                  <c:v>407</c:v>
                </c:pt>
                <c:pt idx="1066">
                  <c:v>404</c:v>
                </c:pt>
                <c:pt idx="1067">
                  <c:v>403</c:v>
                </c:pt>
                <c:pt idx="1068">
                  <c:v>403</c:v>
                </c:pt>
                <c:pt idx="1069">
                  <c:v>404</c:v>
                </c:pt>
                <c:pt idx="1070">
                  <c:v>403</c:v>
                </c:pt>
                <c:pt idx="1071">
                  <c:v>401</c:v>
                </c:pt>
                <c:pt idx="1072">
                  <c:v>399</c:v>
                </c:pt>
                <c:pt idx="1073">
                  <c:v>403</c:v>
                </c:pt>
                <c:pt idx="1074">
                  <c:v>404</c:v>
                </c:pt>
                <c:pt idx="1075">
                  <c:v>405</c:v>
                </c:pt>
                <c:pt idx="1076">
                  <c:v>403</c:v>
                </c:pt>
                <c:pt idx="1077">
                  <c:v>405</c:v>
                </c:pt>
                <c:pt idx="1078">
                  <c:v>402</c:v>
                </c:pt>
                <c:pt idx="1079">
                  <c:v>400</c:v>
                </c:pt>
                <c:pt idx="1080">
                  <c:v>401</c:v>
                </c:pt>
                <c:pt idx="1081">
                  <c:v>406</c:v>
                </c:pt>
                <c:pt idx="1082">
                  <c:v>401</c:v>
                </c:pt>
                <c:pt idx="1083">
                  <c:v>403</c:v>
                </c:pt>
                <c:pt idx="1084">
                  <c:v>403</c:v>
                </c:pt>
                <c:pt idx="1085">
                  <c:v>402</c:v>
                </c:pt>
                <c:pt idx="1086">
                  <c:v>405</c:v>
                </c:pt>
                <c:pt idx="1087">
                  <c:v>403</c:v>
                </c:pt>
                <c:pt idx="1088">
                  <c:v>405</c:v>
                </c:pt>
                <c:pt idx="1089">
                  <c:v>401</c:v>
                </c:pt>
                <c:pt idx="1090">
                  <c:v>405</c:v>
                </c:pt>
                <c:pt idx="1091">
                  <c:v>404</c:v>
                </c:pt>
                <c:pt idx="1092">
                  <c:v>404</c:v>
                </c:pt>
                <c:pt idx="1093">
                  <c:v>401</c:v>
                </c:pt>
                <c:pt idx="1094">
                  <c:v>405</c:v>
                </c:pt>
                <c:pt idx="1095">
                  <c:v>404</c:v>
                </c:pt>
                <c:pt idx="1096">
                  <c:v>401</c:v>
                </c:pt>
                <c:pt idx="1097">
                  <c:v>399</c:v>
                </c:pt>
                <c:pt idx="1098">
                  <c:v>403</c:v>
                </c:pt>
                <c:pt idx="1099">
                  <c:v>407</c:v>
                </c:pt>
                <c:pt idx="1100">
                  <c:v>402</c:v>
                </c:pt>
                <c:pt idx="1101">
                  <c:v>403</c:v>
                </c:pt>
                <c:pt idx="1102">
                  <c:v>404</c:v>
                </c:pt>
                <c:pt idx="1103">
                  <c:v>402</c:v>
                </c:pt>
                <c:pt idx="1104">
                  <c:v>402</c:v>
                </c:pt>
                <c:pt idx="1105">
                  <c:v>406</c:v>
                </c:pt>
                <c:pt idx="1106">
                  <c:v>404</c:v>
                </c:pt>
                <c:pt idx="1107">
                  <c:v>404</c:v>
                </c:pt>
                <c:pt idx="1108">
                  <c:v>401</c:v>
                </c:pt>
                <c:pt idx="1109">
                  <c:v>400</c:v>
                </c:pt>
                <c:pt idx="1110">
                  <c:v>401</c:v>
                </c:pt>
                <c:pt idx="1111">
                  <c:v>404</c:v>
                </c:pt>
                <c:pt idx="1112">
                  <c:v>402</c:v>
                </c:pt>
                <c:pt idx="1113">
                  <c:v>405</c:v>
                </c:pt>
                <c:pt idx="1114">
                  <c:v>402</c:v>
                </c:pt>
                <c:pt idx="1115">
                  <c:v>404</c:v>
                </c:pt>
                <c:pt idx="1116">
                  <c:v>401</c:v>
                </c:pt>
                <c:pt idx="1117">
                  <c:v>402</c:v>
                </c:pt>
                <c:pt idx="1118">
                  <c:v>404</c:v>
                </c:pt>
                <c:pt idx="1119">
                  <c:v>405</c:v>
                </c:pt>
                <c:pt idx="1120">
                  <c:v>403</c:v>
                </c:pt>
                <c:pt idx="1121">
                  <c:v>406</c:v>
                </c:pt>
                <c:pt idx="1122">
                  <c:v>404</c:v>
                </c:pt>
                <c:pt idx="1123">
                  <c:v>402</c:v>
                </c:pt>
                <c:pt idx="1124">
                  <c:v>402</c:v>
                </c:pt>
                <c:pt idx="1125">
                  <c:v>404</c:v>
                </c:pt>
                <c:pt idx="1126">
                  <c:v>404</c:v>
                </c:pt>
                <c:pt idx="1127">
                  <c:v>402</c:v>
                </c:pt>
                <c:pt idx="1128">
                  <c:v>402</c:v>
                </c:pt>
                <c:pt idx="1129">
                  <c:v>402</c:v>
                </c:pt>
                <c:pt idx="1130">
                  <c:v>403</c:v>
                </c:pt>
                <c:pt idx="1131">
                  <c:v>401</c:v>
                </c:pt>
                <c:pt idx="1132">
                  <c:v>405</c:v>
                </c:pt>
                <c:pt idx="1133">
                  <c:v>406</c:v>
                </c:pt>
                <c:pt idx="1134">
                  <c:v>402</c:v>
                </c:pt>
                <c:pt idx="1135">
                  <c:v>405</c:v>
                </c:pt>
                <c:pt idx="1136">
                  <c:v>401</c:v>
                </c:pt>
                <c:pt idx="1137">
                  <c:v>401</c:v>
                </c:pt>
                <c:pt idx="1138">
                  <c:v>403</c:v>
                </c:pt>
                <c:pt idx="1139">
                  <c:v>402</c:v>
                </c:pt>
                <c:pt idx="1140">
                  <c:v>400</c:v>
                </c:pt>
                <c:pt idx="1141">
                  <c:v>400</c:v>
                </c:pt>
                <c:pt idx="1142">
                  <c:v>404</c:v>
                </c:pt>
                <c:pt idx="1143">
                  <c:v>400</c:v>
                </c:pt>
                <c:pt idx="1144">
                  <c:v>403</c:v>
                </c:pt>
                <c:pt idx="1145">
                  <c:v>402</c:v>
                </c:pt>
                <c:pt idx="1146">
                  <c:v>405</c:v>
                </c:pt>
                <c:pt idx="1147">
                  <c:v>401</c:v>
                </c:pt>
                <c:pt idx="1148">
                  <c:v>401</c:v>
                </c:pt>
                <c:pt idx="1149">
                  <c:v>407</c:v>
                </c:pt>
                <c:pt idx="1150">
                  <c:v>405</c:v>
                </c:pt>
                <c:pt idx="1151">
                  <c:v>403</c:v>
                </c:pt>
                <c:pt idx="1152">
                  <c:v>400</c:v>
                </c:pt>
                <c:pt idx="1153">
                  <c:v>398</c:v>
                </c:pt>
                <c:pt idx="1154">
                  <c:v>403</c:v>
                </c:pt>
                <c:pt idx="1155">
                  <c:v>402</c:v>
                </c:pt>
                <c:pt idx="1156">
                  <c:v>406</c:v>
                </c:pt>
                <c:pt idx="1157">
                  <c:v>402</c:v>
                </c:pt>
                <c:pt idx="1158">
                  <c:v>402</c:v>
                </c:pt>
                <c:pt idx="1159">
                  <c:v>403</c:v>
                </c:pt>
                <c:pt idx="1160">
                  <c:v>401</c:v>
                </c:pt>
                <c:pt idx="1161">
                  <c:v>405</c:v>
                </c:pt>
                <c:pt idx="1162">
                  <c:v>404</c:v>
                </c:pt>
                <c:pt idx="1163">
                  <c:v>403</c:v>
                </c:pt>
                <c:pt idx="1164">
                  <c:v>405</c:v>
                </c:pt>
                <c:pt idx="1165">
                  <c:v>399</c:v>
                </c:pt>
                <c:pt idx="1166">
                  <c:v>404</c:v>
                </c:pt>
                <c:pt idx="1167">
                  <c:v>402</c:v>
                </c:pt>
                <c:pt idx="1168">
                  <c:v>405</c:v>
                </c:pt>
                <c:pt idx="1169">
                  <c:v>404</c:v>
                </c:pt>
                <c:pt idx="1170">
                  <c:v>405</c:v>
                </c:pt>
                <c:pt idx="1171">
                  <c:v>400</c:v>
                </c:pt>
                <c:pt idx="1172">
                  <c:v>403</c:v>
                </c:pt>
                <c:pt idx="1173">
                  <c:v>403</c:v>
                </c:pt>
                <c:pt idx="1174">
                  <c:v>404</c:v>
                </c:pt>
                <c:pt idx="1175">
                  <c:v>403</c:v>
                </c:pt>
                <c:pt idx="1176">
                  <c:v>404</c:v>
                </c:pt>
                <c:pt idx="1177">
                  <c:v>401</c:v>
                </c:pt>
                <c:pt idx="1178">
                  <c:v>406</c:v>
                </c:pt>
                <c:pt idx="1179">
                  <c:v>403</c:v>
                </c:pt>
                <c:pt idx="1180">
                  <c:v>401</c:v>
                </c:pt>
                <c:pt idx="1181">
                  <c:v>402</c:v>
                </c:pt>
                <c:pt idx="1182">
                  <c:v>399</c:v>
                </c:pt>
                <c:pt idx="1183">
                  <c:v>401</c:v>
                </c:pt>
                <c:pt idx="1184">
                  <c:v>404</c:v>
                </c:pt>
                <c:pt idx="1185">
                  <c:v>406</c:v>
                </c:pt>
                <c:pt idx="1186">
                  <c:v>405</c:v>
                </c:pt>
                <c:pt idx="1187">
                  <c:v>402</c:v>
                </c:pt>
                <c:pt idx="1188">
                  <c:v>403</c:v>
                </c:pt>
                <c:pt idx="1189">
                  <c:v>403</c:v>
                </c:pt>
                <c:pt idx="1190">
                  <c:v>400</c:v>
                </c:pt>
                <c:pt idx="1191">
                  <c:v>404</c:v>
                </c:pt>
                <c:pt idx="1192">
                  <c:v>402</c:v>
                </c:pt>
                <c:pt idx="1193">
                  <c:v>402</c:v>
                </c:pt>
                <c:pt idx="1194">
                  <c:v>401</c:v>
                </c:pt>
                <c:pt idx="1195">
                  <c:v>399</c:v>
                </c:pt>
                <c:pt idx="1196">
                  <c:v>401</c:v>
                </c:pt>
                <c:pt idx="1197">
                  <c:v>403</c:v>
                </c:pt>
                <c:pt idx="1198">
                  <c:v>404</c:v>
                </c:pt>
                <c:pt idx="1199">
                  <c:v>403</c:v>
                </c:pt>
                <c:pt idx="1200">
                  <c:v>399</c:v>
                </c:pt>
                <c:pt idx="1201">
                  <c:v>401</c:v>
                </c:pt>
                <c:pt idx="1202">
                  <c:v>403</c:v>
                </c:pt>
                <c:pt idx="1203">
                  <c:v>403</c:v>
                </c:pt>
                <c:pt idx="1204">
                  <c:v>406</c:v>
                </c:pt>
                <c:pt idx="1205">
                  <c:v>405</c:v>
                </c:pt>
                <c:pt idx="1206">
                  <c:v>400</c:v>
                </c:pt>
                <c:pt idx="1207">
                  <c:v>403</c:v>
                </c:pt>
                <c:pt idx="1208">
                  <c:v>407</c:v>
                </c:pt>
                <c:pt idx="1209">
                  <c:v>403</c:v>
                </c:pt>
                <c:pt idx="1210">
                  <c:v>398</c:v>
                </c:pt>
                <c:pt idx="1211">
                  <c:v>402</c:v>
                </c:pt>
                <c:pt idx="1212">
                  <c:v>405</c:v>
                </c:pt>
                <c:pt idx="1213">
                  <c:v>403</c:v>
                </c:pt>
                <c:pt idx="1214">
                  <c:v>403</c:v>
                </c:pt>
                <c:pt idx="1215">
                  <c:v>404</c:v>
                </c:pt>
                <c:pt idx="1216">
                  <c:v>403</c:v>
                </c:pt>
                <c:pt idx="1217">
                  <c:v>404</c:v>
                </c:pt>
                <c:pt idx="1218">
                  <c:v>404</c:v>
                </c:pt>
                <c:pt idx="1219">
                  <c:v>402</c:v>
                </c:pt>
                <c:pt idx="1220">
                  <c:v>400</c:v>
                </c:pt>
                <c:pt idx="1221">
                  <c:v>398</c:v>
                </c:pt>
                <c:pt idx="1222">
                  <c:v>405</c:v>
                </c:pt>
                <c:pt idx="1223">
                  <c:v>405</c:v>
                </c:pt>
                <c:pt idx="1224">
                  <c:v>407</c:v>
                </c:pt>
                <c:pt idx="1225">
                  <c:v>401</c:v>
                </c:pt>
                <c:pt idx="1226">
                  <c:v>402</c:v>
                </c:pt>
                <c:pt idx="1227">
                  <c:v>403</c:v>
                </c:pt>
                <c:pt idx="1228">
                  <c:v>400</c:v>
                </c:pt>
                <c:pt idx="1229">
                  <c:v>403</c:v>
                </c:pt>
                <c:pt idx="1230">
                  <c:v>404</c:v>
                </c:pt>
                <c:pt idx="1231">
                  <c:v>403</c:v>
                </c:pt>
                <c:pt idx="1232">
                  <c:v>397</c:v>
                </c:pt>
                <c:pt idx="1233">
                  <c:v>403</c:v>
                </c:pt>
                <c:pt idx="1234">
                  <c:v>401</c:v>
                </c:pt>
                <c:pt idx="1235">
                  <c:v>405</c:v>
                </c:pt>
                <c:pt idx="1236">
                  <c:v>402</c:v>
                </c:pt>
                <c:pt idx="1237">
                  <c:v>400</c:v>
                </c:pt>
                <c:pt idx="1238">
                  <c:v>403</c:v>
                </c:pt>
                <c:pt idx="1239">
                  <c:v>402</c:v>
                </c:pt>
                <c:pt idx="1240">
                  <c:v>407</c:v>
                </c:pt>
                <c:pt idx="1241">
                  <c:v>401</c:v>
                </c:pt>
                <c:pt idx="1242">
                  <c:v>402</c:v>
                </c:pt>
                <c:pt idx="1243">
                  <c:v>404</c:v>
                </c:pt>
                <c:pt idx="1244">
                  <c:v>404</c:v>
                </c:pt>
                <c:pt idx="1245">
                  <c:v>406</c:v>
                </c:pt>
                <c:pt idx="1246">
                  <c:v>405</c:v>
                </c:pt>
                <c:pt idx="1247">
                  <c:v>405</c:v>
                </c:pt>
                <c:pt idx="1248">
                  <c:v>400</c:v>
                </c:pt>
                <c:pt idx="1249">
                  <c:v>403</c:v>
                </c:pt>
                <c:pt idx="1250">
                  <c:v>401</c:v>
                </c:pt>
                <c:pt idx="1251">
                  <c:v>404</c:v>
                </c:pt>
                <c:pt idx="1252">
                  <c:v>399</c:v>
                </c:pt>
                <c:pt idx="1253">
                  <c:v>403</c:v>
                </c:pt>
                <c:pt idx="1254">
                  <c:v>404</c:v>
                </c:pt>
                <c:pt idx="1255">
                  <c:v>406</c:v>
                </c:pt>
                <c:pt idx="1256">
                  <c:v>402</c:v>
                </c:pt>
                <c:pt idx="1257">
                  <c:v>403</c:v>
                </c:pt>
                <c:pt idx="1258">
                  <c:v>403</c:v>
                </c:pt>
                <c:pt idx="1259">
                  <c:v>405</c:v>
                </c:pt>
                <c:pt idx="1260">
                  <c:v>402</c:v>
                </c:pt>
                <c:pt idx="1261">
                  <c:v>404</c:v>
                </c:pt>
                <c:pt idx="1262">
                  <c:v>400</c:v>
                </c:pt>
                <c:pt idx="1263">
                  <c:v>403</c:v>
                </c:pt>
                <c:pt idx="1264">
                  <c:v>399</c:v>
                </c:pt>
                <c:pt idx="1265">
                  <c:v>400</c:v>
                </c:pt>
                <c:pt idx="1266">
                  <c:v>402</c:v>
                </c:pt>
                <c:pt idx="1267">
                  <c:v>404</c:v>
                </c:pt>
                <c:pt idx="1268">
                  <c:v>403</c:v>
                </c:pt>
                <c:pt idx="1269">
                  <c:v>405</c:v>
                </c:pt>
                <c:pt idx="1270">
                  <c:v>400</c:v>
                </c:pt>
                <c:pt idx="1271">
                  <c:v>401</c:v>
                </c:pt>
                <c:pt idx="1272">
                  <c:v>408</c:v>
                </c:pt>
                <c:pt idx="1273">
                  <c:v>401</c:v>
                </c:pt>
                <c:pt idx="1274">
                  <c:v>405</c:v>
                </c:pt>
                <c:pt idx="1275">
                  <c:v>397</c:v>
                </c:pt>
                <c:pt idx="1276">
                  <c:v>400</c:v>
                </c:pt>
                <c:pt idx="1277">
                  <c:v>404</c:v>
                </c:pt>
                <c:pt idx="1278">
                  <c:v>402</c:v>
                </c:pt>
                <c:pt idx="1279">
                  <c:v>404</c:v>
                </c:pt>
                <c:pt idx="1280">
                  <c:v>405</c:v>
                </c:pt>
                <c:pt idx="1281">
                  <c:v>400</c:v>
                </c:pt>
                <c:pt idx="1282">
                  <c:v>404</c:v>
                </c:pt>
                <c:pt idx="1283">
                  <c:v>401</c:v>
                </c:pt>
                <c:pt idx="1284">
                  <c:v>399</c:v>
                </c:pt>
                <c:pt idx="1285">
                  <c:v>404</c:v>
                </c:pt>
                <c:pt idx="1286">
                  <c:v>400</c:v>
                </c:pt>
                <c:pt idx="1287">
                  <c:v>402</c:v>
                </c:pt>
                <c:pt idx="1288">
                  <c:v>400</c:v>
                </c:pt>
                <c:pt idx="1289">
                  <c:v>402</c:v>
                </c:pt>
                <c:pt idx="1290">
                  <c:v>401</c:v>
                </c:pt>
                <c:pt idx="1291">
                  <c:v>401</c:v>
                </c:pt>
                <c:pt idx="1292">
                  <c:v>399</c:v>
                </c:pt>
                <c:pt idx="1293">
                  <c:v>404</c:v>
                </c:pt>
                <c:pt idx="1294">
                  <c:v>405</c:v>
                </c:pt>
                <c:pt idx="1295">
                  <c:v>402</c:v>
                </c:pt>
                <c:pt idx="1296">
                  <c:v>403</c:v>
                </c:pt>
                <c:pt idx="1297">
                  <c:v>401</c:v>
                </c:pt>
                <c:pt idx="1298">
                  <c:v>402</c:v>
                </c:pt>
                <c:pt idx="1299">
                  <c:v>402</c:v>
                </c:pt>
                <c:pt idx="1300">
                  <c:v>402</c:v>
                </c:pt>
                <c:pt idx="1301">
                  <c:v>402</c:v>
                </c:pt>
                <c:pt idx="1302">
                  <c:v>397</c:v>
                </c:pt>
                <c:pt idx="1303">
                  <c:v>403</c:v>
                </c:pt>
                <c:pt idx="1304">
                  <c:v>403</c:v>
                </c:pt>
                <c:pt idx="1305">
                  <c:v>404</c:v>
                </c:pt>
                <c:pt idx="1306">
                  <c:v>402</c:v>
                </c:pt>
                <c:pt idx="1307">
                  <c:v>404</c:v>
                </c:pt>
                <c:pt idx="1308">
                  <c:v>401</c:v>
                </c:pt>
                <c:pt idx="1309">
                  <c:v>405</c:v>
                </c:pt>
                <c:pt idx="1310">
                  <c:v>404</c:v>
                </c:pt>
                <c:pt idx="1311">
                  <c:v>401</c:v>
                </c:pt>
                <c:pt idx="1312">
                  <c:v>398</c:v>
                </c:pt>
                <c:pt idx="1313">
                  <c:v>400</c:v>
                </c:pt>
                <c:pt idx="1314">
                  <c:v>407</c:v>
                </c:pt>
                <c:pt idx="1315">
                  <c:v>402</c:v>
                </c:pt>
                <c:pt idx="1316">
                  <c:v>404</c:v>
                </c:pt>
                <c:pt idx="1317">
                  <c:v>402</c:v>
                </c:pt>
                <c:pt idx="1318">
                  <c:v>405</c:v>
                </c:pt>
                <c:pt idx="1319">
                  <c:v>403</c:v>
                </c:pt>
                <c:pt idx="1320">
                  <c:v>402</c:v>
                </c:pt>
                <c:pt idx="1321">
                  <c:v>401</c:v>
                </c:pt>
                <c:pt idx="1322">
                  <c:v>406</c:v>
                </c:pt>
                <c:pt idx="1323">
                  <c:v>400</c:v>
                </c:pt>
                <c:pt idx="1324">
                  <c:v>399</c:v>
                </c:pt>
                <c:pt idx="1325">
                  <c:v>404</c:v>
                </c:pt>
                <c:pt idx="1326">
                  <c:v>404</c:v>
                </c:pt>
                <c:pt idx="1327">
                  <c:v>402</c:v>
                </c:pt>
                <c:pt idx="1328">
                  <c:v>402</c:v>
                </c:pt>
                <c:pt idx="1329">
                  <c:v>403</c:v>
                </c:pt>
                <c:pt idx="1330">
                  <c:v>403</c:v>
                </c:pt>
                <c:pt idx="1331">
                  <c:v>404</c:v>
                </c:pt>
                <c:pt idx="1332">
                  <c:v>403</c:v>
                </c:pt>
                <c:pt idx="1333">
                  <c:v>405</c:v>
                </c:pt>
                <c:pt idx="1334">
                  <c:v>397</c:v>
                </c:pt>
                <c:pt idx="1335">
                  <c:v>399</c:v>
                </c:pt>
                <c:pt idx="1336">
                  <c:v>402</c:v>
                </c:pt>
                <c:pt idx="1337">
                  <c:v>403</c:v>
                </c:pt>
                <c:pt idx="1338">
                  <c:v>408</c:v>
                </c:pt>
                <c:pt idx="1339">
                  <c:v>403</c:v>
                </c:pt>
                <c:pt idx="1340">
                  <c:v>402</c:v>
                </c:pt>
                <c:pt idx="1341">
                  <c:v>403</c:v>
                </c:pt>
                <c:pt idx="1342">
                  <c:v>404</c:v>
                </c:pt>
                <c:pt idx="1343">
                  <c:v>401</c:v>
                </c:pt>
                <c:pt idx="1344">
                  <c:v>402</c:v>
                </c:pt>
                <c:pt idx="1345">
                  <c:v>402</c:v>
                </c:pt>
                <c:pt idx="1346">
                  <c:v>401</c:v>
                </c:pt>
                <c:pt idx="1347">
                  <c:v>399</c:v>
                </c:pt>
                <c:pt idx="1348">
                  <c:v>401</c:v>
                </c:pt>
                <c:pt idx="1349">
                  <c:v>403</c:v>
                </c:pt>
                <c:pt idx="1350">
                  <c:v>404</c:v>
                </c:pt>
                <c:pt idx="1351">
                  <c:v>403</c:v>
                </c:pt>
                <c:pt idx="1352">
                  <c:v>402</c:v>
                </c:pt>
                <c:pt idx="1353">
                  <c:v>404</c:v>
                </c:pt>
                <c:pt idx="1354">
                  <c:v>401</c:v>
                </c:pt>
                <c:pt idx="1355">
                  <c:v>406</c:v>
                </c:pt>
                <c:pt idx="1356">
                  <c:v>406</c:v>
                </c:pt>
                <c:pt idx="1357">
                  <c:v>397</c:v>
                </c:pt>
                <c:pt idx="1358">
                  <c:v>405</c:v>
                </c:pt>
                <c:pt idx="1359">
                  <c:v>404</c:v>
                </c:pt>
                <c:pt idx="1360">
                  <c:v>398</c:v>
                </c:pt>
                <c:pt idx="1361">
                  <c:v>401</c:v>
                </c:pt>
                <c:pt idx="1362">
                  <c:v>402</c:v>
                </c:pt>
                <c:pt idx="1363">
                  <c:v>398</c:v>
                </c:pt>
                <c:pt idx="1364">
                  <c:v>407</c:v>
                </c:pt>
                <c:pt idx="1365">
                  <c:v>402</c:v>
                </c:pt>
                <c:pt idx="1366">
                  <c:v>402</c:v>
                </c:pt>
                <c:pt idx="1367">
                  <c:v>403</c:v>
                </c:pt>
                <c:pt idx="1368">
                  <c:v>401</c:v>
                </c:pt>
                <c:pt idx="1369">
                  <c:v>404</c:v>
                </c:pt>
                <c:pt idx="1370">
                  <c:v>402</c:v>
                </c:pt>
                <c:pt idx="1371">
                  <c:v>404</c:v>
                </c:pt>
                <c:pt idx="1372">
                  <c:v>406</c:v>
                </c:pt>
                <c:pt idx="1373">
                  <c:v>395</c:v>
                </c:pt>
                <c:pt idx="1374">
                  <c:v>401</c:v>
                </c:pt>
                <c:pt idx="1375">
                  <c:v>406</c:v>
                </c:pt>
                <c:pt idx="1376">
                  <c:v>401</c:v>
                </c:pt>
                <c:pt idx="1377">
                  <c:v>404</c:v>
                </c:pt>
                <c:pt idx="1378">
                  <c:v>402</c:v>
                </c:pt>
                <c:pt idx="1379">
                  <c:v>404</c:v>
                </c:pt>
                <c:pt idx="1380">
                  <c:v>403</c:v>
                </c:pt>
                <c:pt idx="1381">
                  <c:v>403</c:v>
                </c:pt>
                <c:pt idx="1382">
                  <c:v>405</c:v>
                </c:pt>
                <c:pt idx="1383">
                  <c:v>404</c:v>
                </c:pt>
                <c:pt idx="1384">
                  <c:v>401</c:v>
                </c:pt>
                <c:pt idx="1385">
                  <c:v>402</c:v>
                </c:pt>
                <c:pt idx="1386">
                  <c:v>404</c:v>
                </c:pt>
                <c:pt idx="1387">
                  <c:v>403</c:v>
                </c:pt>
                <c:pt idx="1388">
                  <c:v>402</c:v>
                </c:pt>
                <c:pt idx="1389">
                  <c:v>403</c:v>
                </c:pt>
                <c:pt idx="1390">
                  <c:v>402</c:v>
                </c:pt>
                <c:pt idx="1391">
                  <c:v>399</c:v>
                </c:pt>
                <c:pt idx="1392">
                  <c:v>406</c:v>
                </c:pt>
                <c:pt idx="1393">
                  <c:v>401</c:v>
                </c:pt>
                <c:pt idx="1394">
                  <c:v>403</c:v>
                </c:pt>
                <c:pt idx="1395">
                  <c:v>399</c:v>
                </c:pt>
                <c:pt idx="1396">
                  <c:v>408</c:v>
                </c:pt>
                <c:pt idx="1397">
                  <c:v>402</c:v>
                </c:pt>
                <c:pt idx="1398">
                  <c:v>402</c:v>
                </c:pt>
                <c:pt idx="1399">
                  <c:v>402</c:v>
                </c:pt>
                <c:pt idx="1400">
                  <c:v>405</c:v>
                </c:pt>
                <c:pt idx="1401">
                  <c:v>403</c:v>
                </c:pt>
                <c:pt idx="1402">
                  <c:v>399</c:v>
                </c:pt>
                <c:pt idx="1403">
                  <c:v>402</c:v>
                </c:pt>
                <c:pt idx="1404">
                  <c:v>402</c:v>
                </c:pt>
                <c:pt idx="1405">
                  <c:v>403</c:v>
                </c:pt>
                <c:pt idx="1406">
                  <c:v>401</c:v>
                </c:pt>
                <c:pt idx="1407">
                  <c:v>404</c:v>
                </c:pt>
                <c:pt idx="1408">
                  <c:v>403</c:v>
                </c:pt>
                <c:pt idx="1409">
                  <c:v>400</c:v>
                </c:pt>
                <c:pt idx="1410">
                  <c:v>404</c:v>
                </c:pt>
                <c:pt idx="1411">
                  <c:v>402</c:v>
                </c:pt>
                <c:pt idx="1412">
                  <c:v>403</c:v>
                </c:pt>
                <c:pt idx="1413">
                  <c:v>398</c:v>
                </c:pt>
                <c:pt idx="1414">
                  <c:v>404</c:v>
                </c:pt>
                <c:pt idx="1415">
                  <c:v>403</c:v>
                </c:pt>
                <c:pt idx="1416">
                  <c:v>403</c:v>
                </c:pt>
                <c:pt idx="1417">
                  <c:v>402</c:v>
                </c:pt>
                <c:pt idx="1418">
                  <c:v>402</c:v>
                </c:pt>
                <c:pt idx="1419">
                  <c:v>401</c:v>
                </c:pt>
                <c:pt idx="1420">
                  <c:v>402</c:v>
                </c:pt>
                <c:pt idx="1421">
                  <c:v>405</c:v>
                </c:pt>
                <c:pt idx="1422">
                  <c:v>402</c:v>
                </c:pt>
                <c:pt idx="1423">
                  <c:v>399</c:v>
                </c:pt>
                <c:pt idx="1424">
                  <c:v>403</c:v>
                </c:pt>
                <c:pt idx="1425">
                  <c:v>403</c:v>
                </c:pt>
                <c:pt idx="1426">
                  <c:v>403</c:v>
                </c:pt>
                <c:pt idx="1427">
                  <c:v>401</c:v>
                </c:pt>
                <c:pt idx="1428">
                  <c:v>403</c:v>
                </c:pt>
                <c:pt idx="1429">
                  <c:v>403</c:v>
                </c:pt>
                <c:pt idx="1430">
                  <c:v>401</c:v>
                </c:pt>
                <c:pt idx="1431">
                  <c:v>402</c:v>
                </c:pt>
                <c:pt idx="1432">
                  <c:v>402</c:v>
                </c:pt>
                <c:pt idx="1433">
                  <c:v>398</c:v>
                </c:pt>
                <c:pt idx="1434">
                  <c:v>400</c:v>
                </c:pt>
                <c:pt idx="1435">
                  <c:v>403</c:v>
                </c:pt>
                <c:pt idx="1436">
                  <c:v>401</c:v>
                </c:pt>
                <c:pt idx="1437">
                  <c:v>403</c:v>
                </c:pt>
                <c:pt idx="1438">
                  <c:v>404</c:v>
                </c:pt>
                <c:pt idx="1439">
                  <c:v>401</c:v>
                </c:pt>
                <c:pt idx="1440">
                  <c:v>404</c:v>
                </c:pt>
                <c:pt idx="1441">
                  <c:v>403</c:v>
                </c:pt>
                <c:pt idx="1442">
                  <c:v>404</c:v>
                </c:pt>
                <c:pt idx="1443">
                  <c:v>401</c:v>
                </c:pt>
                <c:pt idx="1444">
                  <c:v>399</c:v>
                </c:pt>
                <c:pt idx="1445">
                  <c:v>405</c:v>
                </c:pt>
                <c:pt idx="1446">
                  <c:v>405</c:v>
                </c:pt>
                <c:pt idx="1447">
                  <c:v>403</c:v>
                </c:pt>
                <c:pt idx="1448">
                  <c:v>405</c:v>
                </c:pt>
                <c:pt idx="1449">
                  <c:v>403</c:v>
                </c:pt>
                <c:pt idx="1450">
                  <c:v>405</c:v>
                </c:pt>
                <c:pt idx="1451">
                  <c:v>400</c:v>
                </c:pt>
                <c:pt idx="1452">
                  <c:v>404</c:v>
                </c:pt>
                <c:pt idx="1453">
                  <c:v>397</c:v>
                </c:pt>
                <c:pt idx="1454">
                  <c:v>404</c:v>
                </c:pt>
                <c:pt idx="1455">
                  <c:v>403</c:v>
                </c:pt>
                <c:pt idx="1456">
                  <c:v>402</c:v>
                </c:pt>
                <c:pt idx="1457">
                  <c:v>401</c:v>
                </c:pt>
                <c:pt idx="1458">
                  <c:v>403</c:v>
                </c:pt>
                <c:pt idx="1459">
                  <c:v>405</c:v>
                </c:pt>
                <c:pt idx="1460">
                  <c:v>399</c:v>
                </c:pt>
                <c:pt idx="1461">
                  <c:v>405</c:v>
                </c:pt>
                <c:pt idx="1462">
                  <c:v>399</c:v>
                </c:pt>
                <c:pt idx="1463">
                  <c:v>403</c:v>
                </c:pt>
                <c:pt idx="1464">
                  <c:v>402</c:v>
                </c:pt>
                <c:pt idx="1465">
                  <c:v>399</c:v>
                </c:pt>
                <c:pt idx="1466">
                  <c:v>401</c:v>
                </c:pt>
                <c:pt idx="1467">
                  <c:v>403</c:v>
                </c:pt>
                <c:pt idx="1468">
                  <c:v>403</c:v>
                </c:pt>
                <c:pt idx="1469">
                  <c:v>408</c:v>
                </c:pt>
                <c:pt idx="1470">
                  <c:v>402</c:v>
                </c:pt>
                <c:pt idx="1471">
                  <c:v>401</c:v>
                </c:pt>
                <c:pt idx="1472">
                  <c:v>401</c:v>
                </c:pt>
                <c:pt idx="1473">
                  <c:v>402</c:v>
                </c:pt>
                <c:pt idx="1474">
                  <c:v>404</c:v>
                </c:pt>
                <c:pt idx="1475">
                  <c:v>403</c:v>
                </c:pt>
                <c:pt idx="1476">
                  <c:v>401</c:v>
                </c:pt>
                <c:pt idx="1477">
                  <c:v>401</c:v>
                </c:pt>
                <c:pt idx="1478">
                  <c:v>405</c:v>
                </c:pt>
                <c:pt idx="1479">
                  <c:v>403</c:v>
                </c:pt>
                <c:pt idx="1480">
                  <c:v>403</c:v>
                </c:pt>
                <c:pt idx="1481">
                  <c:v>402</c:v>
                </c:pt>
                <c:pt idx="1482">
                  <c:v>403</c:v>
                </c:pt>
                <c:pt idx="1483">
                  <c:v>403</c:v>
                </c:pt>
                <c:pt idx="1484">
                  <c:v>398</c:v>
                </c:pt>
                <c:pt idx="1485">
                  <c:v>403</c:v>
                </c:pt>
                <c:pt idx="1486">
                  <c:v>402</c:v>
                </c:pt>
                <c:pt idx="1487">
                  <c:v>398</c:v>
                </c:pt>
                <c:pt idx="1488">
                  <c:v>402</c:v>
                </c:pt>
                <c:pt idx="1489">
                  <c:v>404</c:v>
                </c:pt>
                <c:pt idx="1490">
                  <c:v>403</c:v>
                </c:pt>
                <c:pt idx="1491">
                  <c:v>404</c:v>
                </c:pt>
                <c:pt idx="1492">
                  <c:v>400</c:v>
                </c:pt>
                <c:pt idx="1493">
                  <c:v>401</c:v>
                </c:pt>
                <c:pt idx="1494">
                  <c:v>401</c:v>
                </c:pt>
                <c:pt idx="1495">
                  <c:v>405</c:v>
                </c:pt>
                <c:pt idx="1496">
                  <c:v>403</c:v>
                </c:pt>
                <c:pt idx="1497">
                  <c:v>402</c:v>
                </c:pt>
                <c:pt idx="1498">
                  <c:v>402</c:v>
                </c:pt>
                <c:pt idx="1499">
                  <c:v>399</c:v>
                </c:pt>
                <c:pt idx="1500">
                  <c:v>403</c:v>
                </c:pt>
                <c:pt idx="1501">
                  <c:v>405</c:v>
                </c:pt>
                <c:pt idx="1502">
                  <c:v>404</c:v>
                </c:pt>
                <c:pt idx="1503">
                  <c:v>400</c:v>
                </c:pt>
                <c:pt idx="1504">
                  <c:v>402</c:v>
                </c:pt>
                <c:pt idx="1505">
                  <c:v>400</c:v>
                </c:pt>
                <c:pt idx="1506">
                  <c:v>404</c:v>
                </c:pt>
                <c:pt idx="1507">
                  <c:v>405</c:v>
                </c:pt>
                <c:pt idx="1508">
                  <c:v>401</c:v>
                </c:pt>
                <c:pt idx="1509">
                  <c:v>402</c:v>
                </c:pt>
                <c:pt idx="1510">
                  <c:v>405</c:v>
                </c:pt>
                <c:pt idx="1511">
                  <c:v>400</c:v>
                </c:pt>
                <c:pt idx="1512">
                  <c:v>399</c:v>
                </c:pt>
                <c:pt idx="1513">
                  <c:v>406</c:v>
                </c:pt>
                <c:pt idx="1514">
                  <c:v>400</c:v>
                </c:pt>
                <c:pt idx="1515">
                  <c:v>400</c:v>
                </c:pt>
                <c:pt idx="1516">
                  <c:v>399</c:v>
                </c:pt>
                <c:pt idx="1517">
                  <c:v>402</c:v>
                </c:pt>
                <c:pt idx="1518">
                  <c:v>404</c:v>
                </c:pt>
                <c:pt idx="1519">
                  <c:v>403</c:v>
                </c:pt>
                <c:pt idx="1520">
                  <c:v>402</c:v>
                </c:pt>
                <c:pt idx="1521">
                  <c:v>400</c:v>
                </c:pt>
                <c:pt idx="1522">
                  <c:v>404</c:v>
                </c:pt>
                <c:pt idx="1523">
                  <c:v>397</c:v>
                </c:pt>
                <c:pt idx="1524">
                  <c:v>401</c:v>
                </c:pt>
                <c:pt idx="1525">
                  <c:v>405</c:v>
                </c:pt>
                <c:pt idx="1526">
                  <c:v>404</c:v>
                </c:pt>
                <c:pt idx="1527">
                  <c:v>403</c:v>
                </c:pt>
                <c:pt idx="1528">
                  <c:v>402</c:v>
                </c:pt>
                <c:pt idx="1529">
                  <c:v>400</c:v>
                </c:pt>
                <c:pt idx="1530">
                  <c:v>406</c:v>
                </c:pt>
                <c:pt idx="1531">
                  <c:v>402</c:v>
                </c:pt>
                <c:pt idx="1532">
                  <c:v>403</c:v>
                </c:pt>
                <c:pt idx="1533">
                  <c:v>402</c:v>
                </c:pt>
                <c:pt idx="1534">
                  <c:v>398</c:v>
                </c:pt>
                <c:pt idx="1535">
                  <c:v>406</c:v>
                </c:pt>
                <c:pt idx="1536">
                  <c:v>401</c:v>
                </c:pt>
                <c:pt idx="1537">
                  <c:v>400</c:v>
                </c:pt>
                <c:pt idx="1538">
                  <c:v>400</c:v>
                </c:pt>
                <c:pt idx="1539">
                  <c:v>400</c:v>
                </c:pt>
                <c:pt idx="1540">
                  <c:v>401</c:v>
                </c:pt>
                <c:pt idx="1541">
                  <c:v>402</c:v>
                </c:pt>
                <c:pt idx="1542">
                  <c:v>403</c:v>
                </c:pt>
                <c:pt idx="1543">
                  <c:v>405</c:v>
                </c:pt>
                <c:pt idx="1544">
                  <c:v>397</c:v>
                </c:pt>
                <c:pt idx="1545">
                  <c:v>400</c:v>
                </c:pt>
                <c:pt idx="1546">
                  <c:v>400</c:v>
                </c:pt>
                <c:pt idx="1547">
                  <c:v>403</c:v>
                </c:pt>
                <c:pt idx="1548">
                  <c:v>404</c:v>
                </c:pt>
                <c:pt idx="1549">
                  <c:v>401</c:v>
                </c:pt>
                <c:pt idx="1550">
                  <c:v>402</c:v>
                </c:pt>
                <c:pt idx="1551">
                  <c:v>403</c:v>
                </c:pt>
                <c:pt idx="1552">
                  <c:v>404</c:v>
                </c:pt>
                <c:pt idx="1553">
                  <c:v>404</c:v>
                </c:pt>
                <c:pt idx="1554">
                  <c:v>403</c:v>
                </c:pt>
                <c:pt idx="1555">
                  <c:v>399</c:v>
                </c:pt>
                <c:pt idx="1556">
                  <c:v>400</c:v>
                </c:pt>
                <c:pt idx="1557">
                  <c:v>397</c:v>
                </c:pt>
                <c:pt idx="1558">
                  <c:v>403</c:v>
                </c:pt>
                <c:pt idx="1559">
                  <c:v>402</c:v>
                </c:pt>
                <c:pt idx="1560">
                  <c:v>400</c:v>
                </c:pt>
                <c:pt idx="1561">
                  <c:v>400</c:v>
                </c:pt>
                <c:pt idx="1562">
                  <c:v>402</c:v>
                </c:pt>
                <c:pt idx="1563">
                  <c:v>401</c:v>
                </c:pt>
                <c:pt idx="1564">
                  <c:v>403</c:v>
                </c:pt>
                <c:pt idx="1565">
                  <c:v>404</c:v>
                </c:pt>
                <c:pt idx="1566">
                  <c:v>404</c:v>
                </c:pt>
                <c:pt idx="1567">
                  <c:v>400</c:v>
                </c:pt>
                <c:pt idx="1568">
                  <c:v>404</c:v>
                </c:pt>
                <c:pt idx="1569">
                  <c:v>400</c:v>
                </c:pt>
                <c:pt idx="1570">
                  <c:v>402</c:v>
                </c:pt>
                <c:pt idx="1571">
                  <c:v>402</c:v>
                </c:pt>
                <c:pt idx="1572">
                  <c:v>401</c:v>
                </c:pt>
                <c:pt idx="1573">
                  <c:v>403</c:v>
                </c:pt>
                <c:pt idx="1574">
                  <c:v>399</c:v>
                </c:pt>
                <c:pt idx="1575">
                  <c:v>403</c:v>
                </c:pt>
                <c:pt idx="1576">
                  <c:v>402</c:v>
                </c:pt>
                <c:pt idx="1577">
                  <c:v>402</c:v>
                </c:pt>
                <c:pt idx="1578">
                  <c:v>405</c:v>
                </c:pt>
                <c:pt idx="1579">
                  <c:v>405</c:v>
                </c:pt>
                <c:pt idx="1580">
                  <c:v>404</c:v>
                </c:pt>
                <c:pt idx="1581">
                  <c:v>404</c:v>
                </c:pt>
                <c:pt idx="1582">
                  <c:v>404</c:v>
                </c:pt>
                <c:pt idx="1583">
                  <c:v>401</c:v>
                </c:pt>
                <c:pt idx="1584">
                  <c:v>404</c:v>
                </c:pt>
                <c:pt idx="1585">
                  <c:v>403</c:v>
                </c:pt>
                <c:pt idx="1586">
                  <c:v>403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693440"/>
        <c:axId val="81080704"/>
      </c:scatterChart>
      <c:valAx>
        <c:axId val="73693440"/>
        <c:scaling>
          <c:orientation val="minMax"/>
        </c:scaling>
        <c:delete val="0"/>
        <c:axPos val="b"/>
        <c:numFmt formatCode="h:mm:ss" sourceLinked="1"/>
        <c:majorTickMark val="out"/>
        <c:minorTickMark val="none"/>
        <c:tickLblPos val="nextTo"/>
        <c:crossAx val="81080704"/>
        <c:crosses val="autoZero"/>
        <c:crossBetween val="midCat"/>
      </c:valAx>
      <c:valAx>
        <c:axId val="81080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369344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DA1FE-C765-48DA-864B-2E2FB13B5F6E}" type="datetimeFigureOut">
              <a:rPr lang="es-ES" smtClean="0"/>
              <a:t>04/08/2013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C9D5C-44B4-4BA2-B428-7BD1985C4ED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928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B3FDDA-ECD7-4CAC-B66C-89B6D96E24B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dirty="0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dirty="0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dirty="0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dirty="0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dirty="0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dirty="0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dirty="0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dirty="0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dirty="0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dirty="0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dirty="0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dirty="0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dirty="0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dirty="0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dirty="0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dirty="0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dirty="0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dirty="0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dirty="0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26C1-274A-43B8-8C41-94EF2D45D642}" type="datetimeFigureOut">
              <a:rPr lang="es-ES" smtClean="0"/>
              <a:t>04/08/2013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A64A-AE8E-421A-8EBA-A95C0B00AFA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16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26C1-274A-43B8-8C41-94EF2D45D642}" type="datetimeFigureOut">
              <a:rPr lang="es-ES" smtClean="0"/>
              <a:t>04/08/2013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A64A-AE8E-421A-8EBA-A95C0B00AFA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685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26C1-274A-43B8-8C41-94EF2D45D642}" type="datetimeFigureOut">
              <a:rPr lang="es-ES" smtClean="0"/>
              <a:t>04/08/2013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A64A-AE8E-421A-8EBA-A95C0B00AFA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7991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26C1-274A-43B8-8C41-94EF2D45D642}" type="datetimeFigureOut">
              <a:rPr lang="es-ES" smtClean="0"/>
              <a:t>04/08/2013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A64A-AE8E-421A-8EBA-A95C0B00AFA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3168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26C1-274A-43B8-8C41-94EF2D45D642}" type="datetimeFigureOut">
              <a:rPr lang="es-ES" smtClean="0"/>
              <a:t>04/08/2013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A64A-AE8E-421A-8EBA-A95C0B00AFA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9927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26C1-274A-43B8-8C41-94EF2D45D642}" type="datetimeFigureOut">
              <a:rPr lang="es-ES" smtClean="0"/>
              <a:t>04/08/2013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A64A-AE8E-421A-8EBA-A95C0B00AFA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296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26C1-274A-43B8-8C41-94EF2D45D642}" type="datetimeFigureOut">
              <a:rPr lang="es-ES" smtClean="0"/>
              <a:t>04/08/2013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A64A-AE8E-421A-8EBA-A95C0B00AFA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293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26C1-274A-43B8-8C41-94EF2D45D642}" type="datetimeFigureOut">
              <a:rPr lang="es-ES" smtClean="0"/>
              <a:t>04/08/2013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A64A-AE8E-421A-8EBA-A95C0B00AFA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918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26C1-274A-43B8-8C41-94EF2D45D642}" type="datetimeFigureOut">
              <a:rPr lang="es-ES" smtClean="0"/>
              <a:t>04/08/2013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A64A-AE8E-421A-8EBA-A95C0B00AFA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9075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26C1-274A-43B8-8C41-94EF2D45D642}" type="datetimeFigureOut">
              <a:rPr lang="es-ES" smtClean="0"/>
              <a:t>04/08/2013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A64A-AE8E-421A-8EBA-A95C0B00AFA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165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26C1-274A-43B8-8C41-94EF2D45D642}" type="datetimeFigureOut">
              <a:rPr lang="es-ES" smtClean="0"/>
              <a:t>04/08/2013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A64A-AE8E-421A-8EBA-A95C0B00AFA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130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726C1-274A-43B8-8C41-94EF2D45D642}" type="datetimeFigureOut">
              <a:rPr lang="es-ES" smtClean="0"/>
              <a:t>04/08/2013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3A64A-AE8E-421A-8EBA-A95C0B00AFA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4643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0" y="2071688"/>
            <a:ext cx="9144000" cy="2293937"/>
          </a:xfrm>
          <a:prstGeom prst="rect">
            <a:avLst/>
          </a:prstGeom>
          <a:gradFill rotWithShape="1"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rgbClr val="E6EAC9"/>
              </a:gs>
              <a:gs pos="100000">
                <a:srgbClr val="D9E2CD"/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rgbClr val="F2F2C6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051" name="6 CuadroTexto"/>
          <p:cNvSpPr txBox="1">
            <a:spLocks noChangeArrowheads="1"/>
          </p:cNvSpPr>
          <p:nvPr/>
        </p:nvSpPr>
        <p:spPr bwMode="auto">
          <a:xfrm>
            <a:off x="6215063" y="6357938"/>
            <a:ext cx="2643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dirty="0" smtClean="0">
                <a:latin typeface="Arial Narrow" pitchFamily="34" charset="0"/>
              </a:rPr>
              <a:t>Stockholm, 5 August 2013</a:t>
            </a:r>
            <a:endParaRPr lang="en-US" sz="1600" b="1" dirty="0">
              <a:latin typeface="Arial Narrow" pitchFamily="34" charset="0"/>
            </a:endParaRPr>
          </a:p>
        </p:txBody>
      </p:sp>
      <p:sp>
        <p:nvSpPr>
          <p:cNvPr id="2052" name="8 CuadroTexto"/>
          <p:cNvSpPr txBox="1">
            <a:spLocks noChangeArrowheads="1"/>
          </p:cNvSpPr>
          <p:nvPr/>
        </p:nvSpPr>
        <p:spPr bwMode="auto">
          <a:xfrm>
            <a:off x="3344017" y="4581128"/>
            <a:ext cx="56246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>
                <a:latin typeface="Arial Narrow" pitchFamily="34" charset="0"/>
              </a:rPr>
              <a:t>Diego Real</a:t>
            </a:r>
          </a:p>
          <a:p>
            <a:pPr eaLnBrk="1" hangingPunct="1"/>
            <a:r>
              <a:rPr lang="en-US" b="1" dirty="0" smtClean="0">
                <a:latin typeface="Arial Narrow" pitchFamily="34" charset="0"/>
              </a:rPr>
              <a:t>IFIC </a:t>
            </a:r>
            <a:r>
              <a:rPr lang="en-US" b="1" dirty="0">
                <a:latin typeface="Arial Narrow" pitchFamily="34" charset="0"/>
              </a:rPr>
              <a:t>(CSIC – Universidad de Valencia)</a:t>
            </a:r>
          </a:p>
        </p:txBody>
      </p:sp>
      <p:sp>
        <p:nvSpPr>
          <p:cNvPr id="2053" name="11 CuadroTexto"/>
          <p:cNvSpPr txBox="1">
            <a:spLocks noChangeArrowheads="1"/>
          </p:cNvSpPr>
          <p:nvPr/>
        </p:nvSpPr>
        <p:spPr bwMode="auto">
          <a:xfrm>
            <a:off x="357187" y="2098454"/>
            <a:ext cx="8429625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4400" dirty="0" smtClean="0"/>
              <a:t> </a:t>
            </a:r>
            <a:r>
              <a:rPr lang="en-US" sz="2800" b="1" dirty="0"/>
              <a:t>Proposal of a new generation of Laser Beacon for Time Calibration in the KM3NeT Neutrino Telescope</a:t>
            </a:r>
            <a:endParaRPr lang="en-US" sz="2800" b="1" dirty="0">
              <a:latin typeface="Arial Narrow" pitchFamily="34" charset="0"/>
            </a:endParaRPr>
          </a:p>
        </p:txBody>
      </p:sp>
      <p:pic>
        <p:nvPicPr>
          <p:cNvPr id="20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04813"/>
            <a:ext cx="20431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logo2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084763"/>
            <a:ext cx="8763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6" descr="Escudo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4763"/>
            <a:ext cx="928687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07667" y="5589240"/>
            <a:ext cx="6252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 Narrow" pitchFamily="34" charset="0"/>
              </a:rPr>
              <a:t>VLVnT13 - Very Large Volume Neutrino Telescope Workshop 2013</a:t>
            </a:r>
            <a:endParaRPr lang="es-ES" b="1" dirty="0">
              <a:latin typeface="Arial Narrow" pitchFamily="34" charset="0"/>
            </a:endParaRPr>
          </a:p>
        </p:txBody>
      </p:sp>
      <p:pic>
        <p:nvPicPr>
          <p:cNvPr id="11" name="Picture 14" descr="KM3NeT-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7" y="96831"/>
            <a:ext cx="1872208" cy="19367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412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10 Marcador de número de diapositiva"/>
          <p:cNvSpPr txBox="1">
            <a:spLocks noGrp="1"/>
          </p:cNvSpPr>
          <p:nvPr/>
        </p:nvSpPr>
        <p:spPr bwMode="auto">
          <a:xfrm>
            <a:off x="4495799" y="6557963"/>
            <a:ext cx="54413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0BF45707-A990-4559-8B46-D12E4BC2C2B6}" type="slidenum">
              <a:rPr lang="es-E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ctr" eaLnBrk="1" hangingPunct="1"/>
              <a:t>10</a:t>
            </a:fld>
            <a:endParaRPr lang="es-ES" sz="14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23558" name="145 Grupo"/>
          <p:cNvGrpSpPr>
            <a:grpSpLocks/>
          </p:cNvGrpSpPr>
          <p:nvPr/>
        </p:nvGrpSpPr>
        <p:grpSpPr bwMode="auto">
          <a:xfrm>
            <a:off x="179512" y="1331995"/>
            <a:ext cx="7069555" cy="5145003"/>
            <a:chOff x="76200" y="990600"/>
            <a:chExt cx="7171621" cy="5486400"/>
          </a:xfrm>
        </p:grpSpPr>
        <p:grpSp>
          <p:nvGrpSpPr>
            <p:cNvPr id="23571" name="Group 6"/>
            <p:cNvGrpSpPr>
              <a:grpSpLocks/>
            </p:cNvGrpSpPr>
            <p:nvPr/>
          </p:nvGrpSpPr>
          <p:grpSpPr bwMode="auto">
            <a:xfrm>
              <a:off x="739182" y="5553627"/>
              <a:ext cx="886680" cy="477047"/>
              <a:chOff x="421" y="3600"/>
              <a:chExt cx="869" cy="451"/>
            </a:xfrm>
          </p:grpSpPr>
          <p:sp>
            <p:nvSpPr>
              <p:cNvPr id="23584" name="Line 7"/>
              <p:cNvSpPr>
                <a:spLocks noChangeShapeType="1"/>
              </p:cNvSpPr>
              <p:nvPr/>
            </p:nvSpPr>
            <p:spPr bwMode="auto">
              <a:xfrm>
                <a:off x="590" y="3600"/>
                <a:ext cx="658" cy="15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5" name="Text Box 8"/>
              <p:cNvSpPr txBox="1">
                <a:spLocks noChangeArrowheads="1"/>
              </p:cNvSpPr>
              <p:nvPr/>
            </p:nvSpPr>
            <p:spPr bwMode="auto">
              <a:xfrm>
                <a:off x="421" y="3702"/>
                <a:ext cx="86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~</a:t>
                </a:r>
                <a:r>
                  <a:rPr lang="fr-FR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6</a:t>
                </a:r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0 m</a:t>
                </a:r>
              </a:p>
            </p:txBody>
          </p:sp>
        </p:grpSp>
        <p:grpSp>
          <p:nvGrpSpPr>
            <p:cNvPr id="23572" name="Group 14"/>
            <p:cNvGrpSpPr>
              <a:grpSpLocks/>
            </p:cNvGrpSpPr>
            <p:nvPr/>
          </p:nvGrpSpPr>
          <p:grpSpPr bwMode="auto">
            <a:xfrm>
              <a:off x="1026028" y="4894072"/>
              <a:ext cx="886234" cy="728726"/>
              <a:chOff x="545" y="2851"/>
              <a:chExt cx="374" cy="412"/>
            </a:xfrm>
          </p:grpSpPr>
          <p:sp>
            <p:nvSpPr>
              <p:cNvPr id="23582" name="Text Box 11"/>
              <p:cNvSpPr txBox="1">
                <a:spLocks noChangeArrowheads="1"/>
              </p:cNvSpPr>
              <p:nvPr/>
            </p:nvSpPr>
            <p:spPr bwMode="auto">
              <a:xfrm>
                <a:off x="545" y="2851"/>
                <a:ext cx="374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100 m</a:t>
                </a:r>
              </a:p>
            </p:txBody>
          </p:sp>
          <p:sp>
            <p:nvSpPr>
              <p:cNvPr id="23583" name="Line 12"/>
              <p:cNvSpPr>
                <a:spLocks noChangeShapeType="1"/>
              </p:cNvSpPr>
              <p:nvPr/>
            </p:nvSpPr>
            <p:spPr bwMode="auto">
              <a:xfrm rot="368779" flipH="1" flipV="1">
                <a:off x="892" y="2851"/>
                <a:ext cx="14" cy="41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23573" name="Group 17"/>
            <p:cNvGrpSpPr>
              <a:grpSpLocks/>
            </p:cNvGrpSpPr>
            <p:nvPr/>
          </p:nvGrpSpPr>
          <p:grpSpPr bwMode="auto">
            <a:xfrm>
              <a:off x="76200" y="2133600"/>
              <a:ext cx="1281151" cy="400050"/>
              <a:chOff x="144" y="1298"/>
              <a:chExt cx="541" cy="225"/>
            </a:xfrm>
          </p:grpSpPr>
          <p:sp>
            <p:nvSpPr>
              <p:cNvPr id="23580" name="Line 17"/>
              <p:cNvSpPr>
                <a:spLocks noChangeShapeType="1"/>
              </p:cNvSpPr>
              <p:nvPr/>
            </p:nvSpPr>
            <p:spPr bwMode="auto">
              <a:xfrm flipH="1">
                <a:off x="672" y="1298"/>
                <a:ext cx="13" cy="19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1" name="Text Box 18"/>
              <p:cNvSpPr txBox="1">
                <a:spLocks noChangeArrowheads="1"/>
              </p:cNvSpPr>
              <p:nvPr/>
            </p:nvSpPr>
            <p:spPr bwMode="auto">
              <a:xfrm>
                <a:off x="144" y="1315"/>
                <a:ext cx="480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14.5 m</a:t>
                </a:r>
              </a:p>
            </p:txBody>
          </p:sp>
        </p:grpSp>
        <p:sp>
          <p:nvSpPr>
            <p:cNvPr id="23574" name="Text Box 19"/>
            <p:cNvSpPr txBox="1">
              <a:spLocks noChangeArrowheads="1"/>
            </p:cNvSpPr>
            <p:nvPr/>
          </p:nvSpPr>
          <p:spPr bwMode="auto">
            <a:xfrm>
              <a:off x="5520689" y="5846008"/>
              <a:ext cx="14077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Link cables</a:t>
              </a:r>
            </a:p>
          </p:txBody>
        </p:sp>
        <p:sp>
          <p:nvSpPr>
            <p:cNvPr id="23575" name="Text Box 32"/>
            <p:cNvSpPr txBox="1">
              <a:spLocks noChangeArrowheads="1"/>
            </p:cNvSpPr>
            <p:nvPr/>
          </p:nvSpPr>
          <p:spPr bwMode="auto">
            <a:xfrm>
              <a:off x="1750432" y="6013704"/>
              <a:ext cx="2955383" cy="46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2500 m depth</a:t>
              </a:r>
            </a:p>
          </p:txBody>
        </p:sp>
        <p:sp>
          <p:nvSpPr>
            <p:cNvPr id="23576" name="Text Box 21"/>
            <p:cNvSpPr txBox="1">
              <a:spLocks noChangeArrowheads="1"/>
            </p:cNvSpPr>
            <p:nvPr/>
          </p:nvSpPr>
          <p:spPr bwMode="auto">
            <a:xfrm>
              <a:off x="5641291" y="5288025"/>
              <a:ext cx="1606530" cy="316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Junction box</a:t>
              </a:r>
            </a:p>
          </p:txBody>
        </p:sp>
        <p:grpSp>
          <p:nvGrpSpPr>
            <p:cNvPr id="23577" name="Group 35"/>
            <p:cNvGrpSpPr>
              <a:grpSpLocks/>
            </p:cNvGrpSpPr>
            <p:nvPr/>
          </p:nvGrpSpPr>
          <p:grpSpPr bwMode="auto">
            <a:xfrm>
              <a:off x="2438400" y="990600"/>
              <a:ext cx="4114800" cy="1066800"/>
              <a:chOff x="1301" y="1248"/>
              <a:chExt cx="2299" cy="512"/>
            </a:xfrm>
          </p:grpSpPr>
          <p:sp>
            <p:nvSpPr>
              <p:cNvPr id="23578" name="Oval 37"/>
              <p:cNvSpPr>
                <a:spLocks noChangeArrowheads="1"/>
              </p:cNvSpPr>
              <p:nvPr/>
            </p:nvSpPr>
            <p:spPr bwMode="auto">
              <a:xfrm>
                <a:off x="1301" y="1248"/>
                <a:ext cx="523" cy="512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3579" name="Line 36"/>
              <p:cNvSpPr>
                <a:spLocks noChangeShapeType="1"/>
              </p:cNvSpPr>
              <p:nvPr/>
            </p:nvSpPr>
            <p:spPr bwMode="auto">
              <a:xfrm>
                <a:off x="1872" y="1536"/>
                <a:ext cx="1728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43" name="7 Rectángulo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s-ES_tradnl" sz="1200" b="1" dirty="0">
              <a:latin typeface="+mj-lt"/>
            </a:endParaRPr>
          </a:p>
        </p:txBody>
      </p:sp>
      <p:sp>
        <p:nvSpPr>
          <p:cNvPr id="23562" name="10 Marcador de número de diapositiva"/>
          <p:cNvSpPr txBox="1">
            <a:spLocks noGrp="1"/>
          </p:cNvSpPr>
          <p:nvPr/>
        </p:nvSpPr>
        <p:spPr bwMode="auto">
          <a:xfrm>
            <a:off x="4672402" y="6557963"/>
            <a:ext cx="51619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6B85DB0C-3BC4-41E7-9087-BFB10FFB0EF7}" type="slidenum">
              <a:rPr lang="es-ES" sz="1200" b="1">
                <a:latin typeface="+mj-lt"/>
                <a:cs typeface="Arial" pitchFamily="34" charset="0"/>
              </a:rPr>
              <a:pPr algn="ctr" eaLnBrk="1" hangingPunct="1"/>
              <a:t>10</a:t>
            </a:fld>
            <a:endParaRPr lang="es-ES" sz="1200" b="1" dirty="0">
              <a:latin typeface="+mj-lt"/>
              <a:cs typeface="Arial" pitchFamily="34" charset="0"/>
            </a:endParaRPr>
          </a:p>
        </p:txBody>
      </p:sp>
      <p:grpSp>
        <p:nvGrpSpPr>
          <p:cNvPr id="144" name="143 Grupo"/>
          <p:cNvGrpSpPr/>
          <p:nvPr/>
        </p:nvGrpSpPr>
        <p:grpSpPr>
          <a:xfrm>
            <a:off x="0" y="0"/>
            <a:ext cx="9144000" cy="1046163"/>
            <a:chOff x="0" y="0"/>
            <a:chExt cx="9144000" cy="1046163"/>
          </a:xfrm>
        </p:grpSpPr>
        <p:sp>
          <p:nvSpPr>
            <p:cNvPr id="145" name="144 Rectángulo"/>
            <p:cNvSpPr>
              <a:spLocks noChangeArrowheads="1"/>
            </p:cNvSpPr>
            <p:nvPr/>
          </p:nvSpPr>
          <p:spPr bwMode="auto">
            <a:xfrm>
              <a:off x="0" y="0"/>
              <a:ext cx="9144000" cy="1000125"/>
            </a:xfrm>
            <a:prstGeom prst="rect">
              <a:avLst/>
            </a:prstGeom>
            <a:gradFill rotWithShape="1"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46" name="7 CuadroTexto"/>
            <p:cNvSpPr txBox="1">
              <a:spLocks noChangeArrowheads="1"/>
            </p:cNvSpPr>
            <p:nvPr/>
          </p:nvSpPr>
          <p:spPr bwMode="auto">
            <a:xfrm>
              <a:off x="0" y="214313"/>
              <a:ext cx="9144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sz="3600" b="1" dirty="0" smtClean="0">
                  <a:solidFill>
                    <a:srgbClr val="000000"/>
                  </a:solidFill>
                  <a:latin typeface="Calibri" pitchFamily="34" charset="0"/>
                </a:rPr>
                <a:t>Internal</a:t>
              </a:r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GB" sz="3600" b="1" dirty="0" smtClean="0">
                  <a:solidFill>
                    <a:srgbClr val="000000"/>
                  </a:solidFill>
                  <a:latin typeface="Calibri" pitchFamily="34" charset="0"/>
                </a:rPr>
                <a:t>Mechanics</a:t>
              </a:r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 And </a:t>
              </a:r>
              <a:r>
                <a:rPr lang="en-GB" sz="3600" b="1" dirty="0" smtClean="0">
                  <a:solidFill>
                    <a:srgbClr val="000000"/>
                  </a:solidFill>
                  <a:latin typeface="Calibri" pitchFamily="34" charset="0"/>
                </a:rPr>
                <a:t>Connector</a:t>
              </a:r>
              <a:endParaRPr lang="en-GB" sz="3600" b="1" dirty="0">
                <a:solidFill>
                  <a:srgbClr val="0505B7"/>
                </a:solidFill>
                <a:latin typeface="Calibri" pitchFamily="34" charset="0"/>
              </a:endParaRPr>
            </a:p>
          </p:txBody>
        </p:sp>
        <p:sp>
          <p:nvSpPr>
            <p:cNvPr id="147" name="146 Rectángulo"/>
            <p:cNvSpPr>
              <a:spLocks noChangeArrowheads="1"/>
            </p:cNvSpPr>
            <p:nvPr/>
          </p:nvSpPr>
          <p:spPr bwMode="auto">
            <a:xfrm>
              <a:off x="0" y="1000125"/>
              <a:ext cx="9144000" cy="4603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16841" y="6553200"/>
            <a:ext cx="8917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VLVnT13 </a:t>
            </a:r>
            <a:r>
              <a:rPr lang="es-ES" sz="1200" b="1" dirty="0" smtClean="0"/>
              <a:t>						                                            </a:t>
            </a:r>
            <a:r>
              <a:rPr lang="es-ES" sz="1200" b="1" dirty="0" err="1" smtClean="0"/>
              <a:t>Stockholm</a:t>
            </a:r>
            <a:r>
              <a:rPr lang="es-ES" sz="1200" b="1" dirty="0" smtClean="0"/>
              <a:t> </a:t>
            </a:r>
            <a:r>
              <a:rPr lang="es-ES" sz="1200" b="1" dirty="0"/>
              <a:t>, 05-08-2013 </a:t>
            </a:r>
          </a:p>
        </p:txBody>
      </p:sp>
      <p:pic>
        <p:nvPicPr>
          <p:cNvPr id="30" name="2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0" y="1023144"/>
            <a:ext cx="4932548" cy="2994381"/>
          </a:xfrm>
          <a:prstGeom prst="rect">
            <a:avLst/>
          </a:prstGeom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0" y="4017524"/>
            <a:ext cx="4903239" cy="253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4930498" y="981731"/>
            <a:ext cx="4104067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/>
            <a:r>
              <a:rPr lang="en-US" sz="2000" b="1" dirty="0" smtClean="0">
                <a:latin typeface="Arial Narrow" pitchFamily="34" charset="0"/>
                <a:ea typeface="SimSun"/>
                <a:cs typeface="Times New Roman" pitchFamily="18" charset="0"/>
              </a:rPr>
              <a:t>Inner mechanics:</a:t>
            </a:r>
          </a:p>
          <a:p>
            <a:pPr algn="just" fontAlgn="base"/>
            <a:endParaRPr lang="en-US" sz="2000" b="1" dirty="0" smtClean="0">
              <a:latin typeface="Arial Narrow" pitchFamily="34" charset="0"/>
              <a:ea typeface="SimSun"/>
              <a:cs typeface="Times New Roman" pitchFamily="18" charset="0"/>
            </a:endParaRPr>
          </a:p>
          <a:p>
            <a:pPr marL="342900" indent="-342900" algn="just" fontAlgn="base">
              <a:buFont typeface="Wingdings" pitchFamily="2" charset="2"/>
              <a:buChar char="ü"/>
            </a:pPr>
            <a:r>
              <a:rPr lang="en-US" sz="2000" dirty="0" smtClean="0">
                <a:latin typeface="Arial Narrow" pitchFamily="34" charset="0"/>
                <a:ea typeface="SimSun"/>
                <a:cs typeface="Times New Roman" pitchFamily="18" charset="0"/>
              </a:rPr>
              <a:t>Provides </a:t>
            </a:r>
            <a:r>
              <a:rPr lang="en-US" sz="2000" dirty="0">
                <a:latin typeface="Arial Narrow" pitchFamily="34" charset="0"/>
                <a:ea typeface="SimSun"/>
                <a:cs typeface="Times New Roman" pitchFamily="18" charset="0"/>
              </a:rPr>
              <a:t>the structure where the different devices of the laser beacon are integrated</a:t>
            </a:r>
          </a:p>
          <a:p>
            <a:pPr marL="342900" indent="-342900" algn="just" fontAlgn="base">
              <a:buFont typeface="Wingdings" pitchFamily="2" charset="2"/>
              <a:buChar char="ü"/>
            </a:pPr>
            <a:r>
              <a:rPr lang="en-US" sz="2000" dirty="0" smtClean="0">
                <a:latin typeface="Arial Narrow" pitchFamily="34" charset="0"/>
                <a:ea typeface="SimSun"/>
                <a:cs typeface="Times New Roman" pitchFamily="18" charset="0"/>
              </a:rPr>
              <a:t>Internal mechanics developed in aluminum</a:t>
            </a:r>
          </a:p>
          <a:p>
            <a:pPr marL="342900" indent="-342900" algn="just" fontAlgn="base">
              <a:buFont typeface="Wingdings" pitchFamily="2" charset="2"/>
              <a:buChar char="ü"/>
            </a:pPr>
            <a:r>
              <a:rPr lang="en-US" sz="2000" dirty="0">
                <a:latin typeface="Arial Narrow" pitchFamily="34" charset="0"/>
                <a:ea typeface="SimSun"/>
                <a:cs typeface="Times New Roman" pitchFamily="18" charset="0"/>
              </a:rPr>
              <a:t>two aluminum rings joined together by two aluminum beams</a:t>
            </a:r>
          </a:p>
          <a:p>
            <a:pPr lvl="0" algn="just" fontAlgn="base"/>
            <a:endParaRPr lang="es-ES" sz="2000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039933" y="4292628"/>
            <a:ext cx="3994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err="1">
                <a:latin typeface="Arial Narrow" pitchFamily="34" charset="0"/>
                <a:ea typeface="SimSun"/>
                <a:cs typeface="Times New Roman" pitchFamily="18" charset="0"/>
              </a:rPr>
              <a:t>Connector</a:t>
            </a:r>
            <a:r>
              <a:rPr lang="es-ES" sz="2000" b="1" dirty="0">
                <a:latin typeface="Arial Narrow" pitchFamily="34" charset="0"/>
                <a:ea typeface="SimSun"/>
                <a:cs typeface="Times New Roman" pitchFamily="18" charset="0"/>
              </a:rPr>
              <a:t> </a:t>
            </a:r>
            <a:r>
              <a:rPr lang="es-ES" sz="2000" b="1" dirty="0" smtClean="0">
                <a:latin typeface="Arial Narrow" pitchFamily="34" charset="0"/>
                <a:ea typeface="SimSun"/>
                <a:cs typeface="Times New Roman" pitchFamily="18" charset="0"/>
              </a:rPr>
              <a:t>:</a:t>
            </a:r>
          </a:p>
          <a:p>
            <a:endParaRPr lang="es-ES" sz="2000" b="1" dirty="0">
              <a:latin typeface="Arial Narrow" pitchFamily="34" charset="0"/>
              <a:ea typeface="SimSun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000" dirty="0">
                <a:latin typeface="Arial Narrow" pitchFamily="34" charset="0"/>
                <a:ea typeface="SimSun"/>
                <a:cs typeface="Times New Roman" pitchFamily="18" charset="0"/>
              </a:rPr>
              <a:t>Made in titanium grade 5 from </a:t>
            </a:r>
            <a:r>
              <a:rPr lang="en-US" sz="2000" dirty="0" err="1">
                <a:latin typeface="Arial Narrow" pitchFamily="34" charset="0"/>
                <a:ea typeface="SimSun"/>
                <a:cs typeface="Times New Roman" pitchFamily="18" charset="0"/>
              </a:rPr>
              <a:t>MacArtney</a:t>
            </a:r>
            <a:endParaRPr lang="en-US" sz="2000" dirty="0">
              <a:latin typeface="Arial Narrow" pitchFamily="34" charset="0"/>
              <a:ea typeface="SimSun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000" dirty="0">
                <a:latin typeface="Arial Narrow" pitchFamily="34" charset="0"/>
                <a:ea typeface="SimSun"/>
                <a:cs typeface="Times New Roman" pitchFamily="18" charset="0"/>
              </a:rPr>
              <a:t>Allows connection between the LB and the D.U</a:t>
            </a:r>
            <a:endParaRPr lang="es-ES" sz="2000" dirty="0">
              <a:latin typeface="Arial Narrow" pitchFamily="34" charset="0"/>
              <a:ea typeface="SimSu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32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10 Marcador de número de diapositiva"/>
          <p:cNvSpPr txBox="1">
            <a:spLocks noGrp="1"/>
          </p:cNvSpPr>
          <p:nvPr/>
        </p:nvSpPr>
        <p:spPr bwMode="auto">
          <a:xfrm>
            <a:off x="4495799" y="6557963"/>
            <a:ext cx="54413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0BF45707-A990-4559-8B46-D12E4BC2C2B6}" type="slidenum">
              <a:rPr lang="es-E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ctr" eaLnBrk="1" hangingPunct="1"/>
              <a:t>11</a:t>
            </a:fld>
            <a:endParaRPr lang="es-ES" sz="14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23558" name="145 Grupo"/>
          <p:cNvGrpSpPr>
            <a:grpSpLocks/>
          </p:cNvGrpSpPr>
          <p:nvPr/>
        </p:nvGrpSpPr>
        <p:grpSpPr bwMode="auto">
          <a:xfrm>
            <a:off x="179512" y="1331995"/>
            <a:ext cx="7069555" cy="5145003"/>
            <a:chOff x="76200" y="990600"/>
            <a:chExt cx="7171621" cy="5486400"/>
          </a:xfrm>
        </p:grpSpPr>
        <p:grpSp>
          <p:nvGrpSpPr>
            <p:cNvPr id="23571" name="Group 6"/>
            <p:cNvGrpSpPr>
              <a:grpSpLocks/>
            </p:cNvGrpSpPr>
            <p:nvPr/>
          </p:nvGrpSpPr>
          <p:grpSpPr bwMode="auto">
            <a:xfrm>
              <a:off x="739182" y="5553627"/>
              <a:ext cx="886680" cy="477047"/>
              <a:chOff x="421" y="3600"/>
              <a:chExt cx="869" cy="451"/>
            </a:xfrm>
          </p:grpSpPr>
          <p:sp>
            <p:nvSpPr>
              <p:cNvPr id="23584" name="Line 7"/>
              <p:cNvSpPr>
                <a:spLocks noChangeShapeType="1"/>
              </p:cNvSpPr>
              <p:nvPr/>
            </p:nvSpPr>
            <p:spPr bwMode="auto">
              <a:xfrm>
                <a:off x="590" y="3600"/>
                <a:ext cx="658" cy="15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5" name="Text Box 8"/>
              <p:cNvSpPr txBox="1">
                <a:spLocks noChangeArrowheads="1"/>
              </p:cNvSpPr>
              <p:nvPr/>
            </p:nvSpPr>
            <p:spPr bwMode="auto">
              <a:xfrm>
                <a:off x="421" y="3702"/>
                <a:ext cx="86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~</a:t>
                </a:r>
                <a:r>
                  <a:rPr lang="fr-FR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6</a:t>
                </a:r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0 m</a:t>
                </a:r>
              </a:p>
            </p:txBody>
          </p:sp>
        </p:grpSp>
        <p:grpSp>
          <p:nvGrpSpPr>
            <p:cNvPr id="23572" name="Group 14"/>
            <p:cNvGrpSpPr>
              <a:grpSpLocks/>
            </p:cNvGrpSpPr>
            <p:nvPr/>
          </p:nvGrpSpPr>
          <p:grpSpPr bwMode="auto">
            <a:xfrm>
              <a:off x="1026028" y="4894072"/>
              <a:ext cx="886234" cy="728726"/>
              <a:chOff x="545" y="2851"/>
              <a:chExt cx="374" cy="412"/>
            </a:xfrm>
          </p:grpSpPr>
          <p:sp>
            <p:nvSpPr>
              <p:cNvPr id="23582" name="Text Box 11"/>
              <p:cNvSpPr txBox="1">
                <a:spLocks noChangeArrowheads="1"/>
              </p:cNvSpPr>
              <p:nvPr/>
            </p:nvSpPr>
            <p:spPr bwMode="auto">
              <a:xfrm>
                <a:off x="545" y="2851"/>
                <a:ext cx="374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100 m</a:t>
                </a:r>
              </a:p>
            </p:txBody>
          </p:sp>
          <p:sp>
            <p:nvSpPr>
              <p:cNvPr id="23583" name="Line 12"/>
              <p:cNvSpPr>
                <a:spLocks noChangeShapeType="1"/>
              </p:cNvSpPr>
              <p:nvPr/>
            </p:nvSpPr>
            <p:spPr bwMode="auto">
              <a:xfrm rot="368779" flipH="1" flipV="1">
                <a:off x="892" y="2851"/>
                <a:ext cx="14" cy="41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23573" name="Group 17"/>
            <p:cNvGrpSpPr>
              <a:grpSpLocks/>
            </p:cNvGrpSpPr>
            <p:nvPr/>
          </p:nvGrpSpPr>
          <p:grpSpPr bwMode="auto">
            <a:xfrm>
              <a:off x="76200" y="2133600"/>
              <a:ext cx="1281151" cy="400050"/>
              <a:chOff x="144" y="1298"/>
              <a:chExt cx="541" cy="225"/>
            </a:xfrm>
          </p:grpSpPr>
          <p:sp>
            <p:nvSpPr>
              <p:cNvPr id="23580" name="Line 17"/>
              <p:cNvSpPr>
                <a:spLocks noChangeShapeType="1"/>
              </p:cNvSpPr>
              <p:nvPr/>
            </p:nvSpPr>
            <p:spPr bwMode="auto">
              <a:xfrm flipH="1">
                <a:off x="672" y="1298"/>
                <a:ext cx="13" cy="19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1" name="Text Box 18"/>
              <p:cNvSpPr txBox="1">
                <a:spLocks noChangeArrowheads="1"/>
              </p:cNvSpPr>
              <p:nvPr/>
            </p:nvSpPr>
            <p:spPr bwMode="auto">
              <a:xfrm>
                <a:off x="144" y="1315"/>
                <a:ext cx="480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14.5 m</a:t>
                </a:r>
              </a:p>
            </p:txBody>
          </p:sp>
        </p:grpSp>
        <p:sp>
          <p:nvSpPr>
            <p:cNvPr id="23574" name="Text Box 19"/>
            <p:cNvSpPr txBox="1">
              <a:spLocks noChangeArrowheads="1"/>
            </p:cNvSpPr>
            <p:nvPr/>
          </p:nvSpPr>
          <p:spPr bwMode="auto">
            <a:xfrm>
              <a:off x="5520689" y="5846008"/>
              <a:ext cx="14077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Link cables</a:t>
              </a:r>
            </a:p>
          </p:txBody>
        </p:sp>
        <p:sp>
          <p:nvSpPr>
            <p:cNvPr id="23575" name="Text Box 32"/>
            <p:cNvSpPr txBox="1">
              <a:spLocks noChangeArrowheads="1"/>
            </p:cNvSpPr>
            <p:nvPr/>
          </p:nvSpPr>
          <p:spPr bwMode="auto">
            <a:xfrm>
              <a:off x="1750432" y="6013704"/>
              <a:ext cx="2955383" cy="46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2500 m depth</a:t>
              </a:r>
            </a:p>
          </p:txBody>
        </p:sp>
        <p:sp>
          <p:nvSpPr>
            <p:cNvPr id="23576" name="Text Box 21"/>
            <p:cNvSpPr txBox="1">
              <a:spLocks noChangeArrowheads="1"/>
            </p:cNvSpPr>
            <p:nvPr/>
          </p:nvSpPr>
          <p:spPr bwMode="auto">
            <a:xfrm>
              <a:off x="5641291" y="5288025"/>
              <a:ext cx="1606530" cy="316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Junction box</a:t>
              </a:r>
            </a:p>
          </p:txBody>
        </p:sp>
        <p:grpSp>
          <p:nvGrpSpPr>
            <p:cNvPr id="23577" name="Group 35"/>
            <p:cNvGrpSpPr>
              <a:grpSpLocks/>
            </p:cNvGrpSpPr>
            <p:nvPr/>
          </p:nvGrpSpPr>
          <p:grpSpPr bwMode="auto">
            <a:xfrm>
              <a:off x="2438400" y="990600"/>
              <a:ext cx="4114800" cy="1066800"/>
              <a:chOff x="1301" y="1248"/>
              <a:chExt cx="2299" cy="512"/>
            </a:xfrm>
          </p:grpSpPr>
          <p:sp>
            <p:nvSpPr>
              <p:cNvPr id="23578" name="Oval 37"/>
              <p:cNvSpPr>
                <a:spLocks noChangeArrowheads="1"/>
              </p:cNvSpPr>
              <p:nvPr/>
            </p:nvSpPr>
            <p:spPr bwMode="auto">
              <a:xfrm>
                <a:off x="1301" y="1248"/>
                <a:ext cx="523" cy="512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3579" name="Line 36"/>
              <p:cNvSpPr>
                <a:spLocks noChangeShapeType="1"/>
              </p:cNvSpPr>
              <p:nvPr/>
            </p:nvSpPr>
            <p:spPr bwMode="auto">
              <a:xfrm>
                <a:off x="1872" y="1536"/>
                <a:ext cx="1728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43" name="7 Rectángulo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s-ES_tradnl" sz="1200" b="1" dirty="0">
              <a:latin typeface="+mj-lt"/>
            </a:endParaRPr>
          </a:p>
        </p:txBody>
      </p:sp>
      <p:sp>
        <p:nvSpPr>
          <p:cNvPr id="23562" name="10 Marcador de número de diapositiva"/>
          <p:cNvSpPr txBox="1">
            <a:spLocks noGrp="1"/>
          </p:cNvSpPr>
          <p:nvPr/>
        </p:nvSpPr>
        <p:spPr bwMode="auto">
          <a:xfrm>
            <a:off x="4672402" y="6557963"/>
            <a:ext cx="51619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6B85DB0C-3BC4-41E7-9087-BFB10FFB0EF7}" type="slidenum">
              <a:rPr lang="es-ES" sz="1200" b="1">
                <a:latin typeface="+mj-lt"/>
                <a:cs typeface="Arial" pitchFamily="34" charset="0"/>
              </a:rPr>
              <a:pPr algn="ctr" eaLnBrk="1" hangingPunct="1"/>
              <a:t>11</a:t>
            </a:fld>
            <a:endParaRPr lang="es-ES" sz="1200" b="1" dirty="0">
              <a:latin typeface="+mj-lt"/>
              <a:cs typeface="Arial" pitchFamily="34" charset="0"/>
            </a:endParaRPr>
          </a:p>
        </p:txBody>
      </p:sp>
      <p:grpSp>
        <p:nvGrpSpPr>
          <p:cNvPr id="144" name="143 Grupo"/>
          <p:cNvGrpSpPr/>
          <p:nvPr/>
        </p:nvGrpSpPr>
        <p:grpSpPr>
          <a:xfrm>
            <a:off x="0" y="0"/>
            <a:ext cx="9144000" cy="1046163"/>
            <a:chOff x="0" y="0"/>
            <a:chExt cx="9144000" cy="1046163"/>
          </a:xfrm>
        </p:grpSpPr>
        <p:sp>
          <p:nvSpPr>
            <p:cNvPr id="145" name="144 Rectángulo"/>
            <p:cNvSpPr>
              <a:spLocks noChangeArrowheads="1"/>
            </p:cNvSpPr>
            <p:nvPr/>
          </p:nvSpPr>
          <p:spPr bwMode="auto">
            <a:xfrm>
              <a:off x="0" y="0"/>
              <a:ext cx="9144000" cy="1000125"/>
            </a:xfrm>
            <a:prstGeom prst="rect">
              <a:avLst/>
            </a:prstGeom>
            <a:gradFill rotWithShape="1"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47" name="146 Rectángulo"/>
            <p:cNvSpPr>
              <a:spLocks noChangeArrowheads="1"/>
            </p:cNvSpPr>
            <p:nvPr/>
          </p:nvSpPr>
          <p:spPr bwMode="auto">
            <a:xfrm>
              <a:off x="0" y="1000125"/>
              <a:ext cx="9144000" cy="4603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16840" y="6553200"/>
            <a:ext cx="9027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VLVnT13 				</a:t>
            </a:r>
            <a:r>
              <a:rPr lang="es-ES" sz="1200" b="1" dirty="0"/>
              <a:t>	</a:t>
            </a:r>
            <a:r>
              <a:rPr lang="es-ES" sz="1200" b="1" dirty="0" smtClean="0"/>
              <a:t>                                                                      </a:t>
            </a:r>
            <a:r>
              <a:rPr lang="es-ES" sz="1200" b="1" dirty="0" err="1" smtClean="0"/>
              <a:t>Stockholm</a:t>
            </a:r>
            <a:r>
              <a:rPr lang="es-ES" sz="1200" b="1" dirty="0" smtClean="0"/>
              <a:t> </a:t>
            </a:r>
            <a:r>
              <a:rPr lang="es-ES" sz="1200" b="1" dirty="0"/>
              <a:t>, 05-08-2013                              </a:t>
            </a:r>
            <a:r>
              <a:rPr lang="es-ES" sz="1200" b="1" dirty="0" smtClean="0"/>
              <a:t>	                                             </a:t>
            </a:r>
            <a:endParaRPr lang="es-ES" sz="1200" b="1" dirty="0"/>
          </a:p>
        </p:txBody>
      </p:sp>
      <p:sp>
        <p:nvSpPr>
          <p:cNvPr id="4" name="3 Rectángulo"/>
          <p:cNvSpPr/>
          <p:nvPr/>
        </p:nvSpPr>
        <p:spPr>
          <a:xfrm>
            <a:off x="1731297" y="146119"/>
            <a:ext cx="54328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en-US" sz="3600" b="1" dirty="0" smtClean="0">
                <a:solidFill>
                  <a:srgbClr val="000000"/>
                </a:solidFill>
                <a:latin typeface="Calibri" pitchFamily="34" charset="0"/>
              </a:rPr>
              <a:t>The Anti-</a:t>
            </a:r>
            <a:r>
              <a:rPr lang="en-US" sz="3600" b="1" dirty="0" err="1">
                <a:solidFill>
                  <a:srgbClr val="000000"/>
                </a:solidFill>
                <a:latin typeface="Calibri" pitchFamily="34" charset="0"/>
              </a:rPr>
              <a:t>B</a:t>
            </a:r>
            <a:r>
              <a:rPr lang="en-US" sz="3600" b="1" dirty="0" err="1" smtClean="0">
                <a:solidFill>
                  <a:srgbClr val="000000"/>
                </a:solidFill>
                <a:latin typeface="Calibri" pitchFamily="34" charset="0"/>
              </a:rPr>
              <a:t>iofouling</a:t>
            </a:r>
            <a:r>
              <a:rPr lang="en-US" sz="36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Calibri" pitchFamily="34" charset="0"/>
              </a:rPr>
              <a:t>S</a:t>
            </a:r>
            <a:r>
              <a:rPr lang="en-US" sz="3600" b="1" dirty="0" smtClean="0">
                <a:solidFill>
                  <a:srgbClr val="000000"/>
                </a:solidFill>
                <a:latin typeface="Calibri" pitchFamily="34" charset="0"/>
              </a:rPr>
              <a:t>ystem </a:t>
            </a:r>
            <a:endParaRPr lang="es-ES" sz="3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2" name="31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4"/>
            <a:ext cx="4743238" cy="2788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32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4495799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4882204" y="1046163"/>
            <a:ext cx="4104067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/>
            <a:r>
              <a:rPr lang="en-US" sz="2000" b="1" dirty="0"/>
              <a:t>The cylinder quartz </a:t>
            </a:r>
          </a:p>
          <a:p>
            <a:pPr marL="342900" lvl="0" indent="-342900" algn="just" fontAlgn="base">
              <a:buFont typeface="Wingdings" pitchFamily="2" charset="2"/>
              <a:buChar char="ü"/>
            </a:pPr>
            <a:r>
              <a:rPr lang="en-US" sz="2000" dirty="0" smtClean="0"/>
              <a:t>pressure-resistant </a:t>
            </a:r>
            <a:r>
              <a:rPr lang="en-US" sz="2000" dirty="0"/>
              <a:t>quartz </a:t>
            </a:r>
          </a:p>
          <a:p>
            <a:pPr marL="342900" lvl="0" indent="-342900" algn="just" fontAlgn="base">
              <a:buFont typeface="Wingdings" pitchFamily="2" charset="2"/>
              <a:buChar char="ü"/>
            </a:pPr>
            <a:r>
              <a:rPr lang="en-US" sz="2000" dirty="0" smtClean="0"/>
              <a:t>refractive </a:t>
            </a:r>
            <a:r>
              <a:rPr lang="en-US" sz="2000" dirty="0"/>
              <a:t>index </a:t>
            </a:r>
            <a:r>
              <a:rPr lang="en-US" sz="2000" dirty="0" smtClean="0"/>
              <a:t> 1.4585</a:t>
            </a:r>
            <a:endParaRPr lang="es-ES" sz="2000" dirty="0"/>
          </a:p>
          <a:p>
            <a:pPr marL="342900" lvl="0" indent="-342900" algn="just" fontAlgn="base">
              <a:buFont typeface="Wingdings" pitchFamily="2" charset="2"/>
              <a:buChar char="ü"/>
            </a:pPr>
            <a:r>
              <a:rPr lang="en-US" sz="2000" dirty="0" smtClean="0"/>
              <a:t>60 </a:t>
            </a:r>
            <a:r>
              <a:rPr lang="en-US" sz="2000" dirty="0"/>
              <a:t>mm </a:t>
            </a:r>
            <a:r>
              <a:rPr lang="en-US" sz="2000" dirty="0" smtClean="0"/>
              <a:t>x 80 </a:t>
            </a:r>
            <a:r>
              <a:rPr lang="en-US" sz="2000" dirty="0"/>
              <a:t>mm </a:t>
            </a:r>
          </a:p>
          <a:p>
            <a:pPr marL="342900" lvl="0" indent="-342900" algn="just" fontAlgn="base">
              <a:buFont typeface="Wingdings" pitchFamily="2" charset="2"/>
              <a:buChar char="ü"/>
            </a:pPr>
            <a:r>
              <a:rPr lang="en-US" sz="2000" dirty="0" smtClean="0"/>
              <a:t>Inserted </a:t>
            </a:r>
            <a:r>
              <a:rPr lang="en-US" sz="2000" dirty="0"/>
              <a:t>10 mm into the upper titanium </a:t>
            </a:r>
            <a:r>
              <a:rPr lang="en-US" sz="2000" dirty="0" smtClean="0"/>
              <a:t>cap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P</a:t>
            </a:r>
            <a:r>
              <a:rPr lang="en-US" sz="2000" dirty="0" smtClean="0"/>
              <a:t>ossible to </a:t>
            </a:r>
            <a:r>
              <a:rPr lang="en-US" sz="2000" dirty="0"/>
              <a:t>illuminate photo-sensors located at a horizontal distance of </a:t>
            </a:r>
            <a:r>
              <a:rPr lang="en-US" sz="2000" b="1" dirty="0"/>
              <a:t>200 m and 50 m</a:t>
            </a:r>
            <a:r>
              <a:rPr lang="en-US" sz="2000" dirty="0"/>
              <a:t> above the </a:t>
            </a:r>
            <a:r>
              <a:rPr lang="en-US" sz="2000" dirty="0" smtClean="0"/>
              <a:t>seabed.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/>
              <a:t>D</a:t>
            </a:r>
            <a:r>
              <a:rPr lang="en-US" sz="2000" b="1" dirty="0" smtClean="0"/>
              <a:t>iffuser 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dirty="0" smtClean="0"/>
              <a:t>model </a:t>
            </a:r>
            <a:r>
              <a:rPr lang="en-US" sz="2000" dirty="0"/>
              <a:t>48010 from ORIEL (Flashed opal diffuser) </a:t>
            </a:r>
            <a:endParaRPr lang="en-US" sz="2000" dirty="0" smtClean="0"/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dirty="0" smtClean="0"/>
              <a:t>Thickness </a:t>
            </a:r>
            <a:r>
              <a:rPr lang="en-US" sz="2000" dirty="0"/>
              <a:t>of 2.2 </a:t>
            </a:r>
            <a:r>
              <a:rPr lang="en-US" sz="2000" dirty="0" smtClean="0"/>
              <a:t>mm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dirty="0" smtClean="0"/>
              <a:t>Diameter </a:t>
            </a:r>
            <a:r>
              <a:rPr lang="en-US" sz="2000" dirty="0"/>
              <a:t>of 25 </a:t>
            </a:r>
            <a:r>
              <a:rPr lang="en-US" sz="2000" dirty="0" smtClean="0"/>
              <a:t>mm.</a:t>
            </a:r>
            <a:r>
              <a:rPr lang="en-US" sz="2000" dirty="0"/>
              <a:t> </a:t>
            </a:r>
            <a:endParaRPr lang="en-US" sz="2000" dirty="0" smtClean="0"/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dirty="0" err="1" smtClean="0"/>
              <a:t>Lambertian</a:t>
            </a:r>
            <a:r>
              <a:rPr lang="en-US" sz="2000" dirty="0" smtClean="0"/>
              <a:t> distribution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563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10 Marcador de número de diapositiva"/>
          <p:cNvSpPr txBox="1">
            <a:spLocks noGrp="1"/>
          </p:cNvSpPr>
          <p:nvPr/>
        </p:nvSpPr>
        <p:spPr bwMode="auto">
          <a:xfrm>
            <a:off x="4495799" y="6557963"/>
            <a:ext cx="54413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0BF45707-A990-4559-8B46-D12E4BC2C2B6}" type="slidenum">
              <a:rPr lang="es-E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ctr" eaLnBrk="1" hangingPunct="1"/>
              <a:t>12</a:t>
            </a:fld>
            <a:endParaRPr lang="es-ES" sz="14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23558" name="145 Grupo"/>
          <p:cNvGrpSpPr>
            <a:grpSpLocks/>
          </p:cNvGrpSpPr>
          <p:nvPr/>
        </p:nvGrpSpPr>
        <p:grpSpPr bwMode="auto">
          <a:xfrm>
            <a:off x="179512" y="1331995"/>
            <a:ext cx="7069555" cy="5145003"/>
            <a:chOff x="76200" y="990600"/>
            <a:chExt cx="7171621" cy="5486400"/>
          </a:xfrm>
        </p:grpSpPr>
        <p:grpSp>
          <p:nvGrpSpPr>
            <p:cNvPr id="23571" name="Group 6"/>
            <p:cNvGrpSpPr>
              <a:grpSpLocks/>
            </p:cNvGrpSpPr>
            <p:nvPr/>
          </p:nvGrpSpPr>
          <p:grpSpPr bwMode="auto">
            <a:xfrm>
              <a:off x="739182" y="5553627"/>
              <a:ext cx="886680" cy="477047"/>
              <a:chOff x="421" y="3600"/>
              <a:chExt cx="869" cy="451"/>
            </a:xfrm>
          </p:grpSpPr>
          <p:sp>
            <p:nvSpPr>
              <p:cNvPr id="23584" name="Line 7"/>
              <p:cNvSpPr>
                <a:spLocks noChangeShapeType="1"/>
              </p:cNvSpPr>
              <p:nvPr/>
            </p:nvSpPr>
            <p:spPr bwMode="auto">
              <a:xfrm>
                <a:off x="590" y="3600"/>
                <a:ext cx="658" cy="15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5" name="Text Box 8"/>
              <p:cNvSpPr txBox="1">
                <a:spLocks noChangeArrowheads="1"/>
              </p:cNvSpPr>
              <p:nvPr/>
            </p:nvSpPr>
            <p:spPr bwMode="auto">
              <a:xfrm>
                <a:off x="421" y="3702"/>
                <a:ext cx="86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~</a:t>
                </a:r>
                <a:r>
                  <a:rPr lang="fr-FR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6</a:t>
                </a:r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0 m</a:t>
                </a:r>
              </a:p>
            </p:txBody>
          </p:sp>
        </p:grpSp>
        <p:grpSp>
          <p:nvGrpSpPr>
            <p:cNvPr id="23572" name="Group 14"/>
            <p:cNvGrpSpPr>
              <a:grpSpLocks/>
            </p:cNvGrpSpPr>
            <p:nvPr/>
          </p:nvGrpSpPr>
          <p:grpSpPr bwMode="auto">
            <a:xfrm>
              <a:off x="1026028" y="4894072"/>
              <a:ext cx="886234" cy="728726"/>
              <a:chOff x="545" y="2851"/>
              <a:chExt cx="374" cy="412"/>
            </a:xfrm>
          </p:grpSpPr>
          <p:sp>
            <p:nvSpPr>
              <p:cNvPr id="23582" name="Text Box 11"/>
              <p:cNvSpPr txBox="1">
                <a:spLocks noChangeArrowheads="1"/>
              </p:cNvSpPr>
              <p:nvPr/>
            </p:nvSpPr>
            <p:spPr bwMode="auto">
              <a:xfrm>
                <a:off x="545" y="2851"/>
                <a:ext cx="374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100 m</a:t>
                </a:r>
              </a:p>
            </p:txBody>
          </p:sp>
          <p:sp>
            <p:nvSpPr>
              <p:cNvPr id="23583" name="Line 12"/>
              <p:cNvSpPr>
                <a:spLocks noChangeShapeType="1"/>
              </p:cNvSpPr>
              <p:nvPr/>
            </p:nvSpPr>
            <p:spPr bwMode="auto">
              <a:xfrm rot="368779" flipH="1" flipV="1">
                <a:off x="892" y="2851"/>
                <a:ext cx="14" cy="41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23573" name="Group 17"/>
            <p:cNvGrpSpPr>
              <a:grpSpLocks/>
            </p:cNvGrpSpPr>
            <p:nvPr/>
          </p:nvGrpSpPr>
          <p:grpSpPr bwMode="auto">
            <a:xfrm>
              <a:off x="76200" y="2133600"/>
              <a:ext cx="1281151" cy="400050"/>
              <a:chOff x="144" y="1298"/>
              <a:chExt cx="541" cy="225"/>
            </a:xfrm>
          </p:grpSpPr>
          <p:sp>
            <p:nvSpPr>
              <p:cNvPr id="23580" name="Line 17"/>
              <p:cNvSpPr>
                <a:spLocks noChangeShapeType="1"/>
              </p:cNvSpPr>
              <p:nvPr/>
            </p:nvSpPr>
            <p:spPr bwMode="auto">
              <a:xfrm flipH="1">
                <a:off x="672" y="1298"/>
                <a:ext cx="13" cy="19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1" name="Text Box 18"/>
              <p:cNvSpPr txBox="1">
                <a:spLocks noChangeArrowheads="1"/>
              </p:cNvSpPr>
              <p:nvPr/>
            </p:nvSpPr>
            <p:spPr bwMode="auto">
              <a:xfrm>
                <a:off x="144" y="1315"/>
                <a:ext cx="480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14.5 m</a:t>
                </a:r>
              </a:p>
            </p:txBody>
          </p:sp>
        </p:grpSp>
        <p:sp>
          <p:nvSpPr>
            <p:cNvPr id="23574" name="Text Box 19"/>
            <p:cNvSpPr txBox="1">
              <a:spLocks noChangeArrowheads="1"/>
            </p:cNvSpPr>
            <p:nvPr/>
          </p:nvSpPr>
          <p:spPr bwMode="auto">
            <a:xfrm>
              <a:off x="5520689" y="5846008"/>
              <a:ext cx="14077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Link cables</a:t>
              </a:r>
            </a:p>
          </p:txBody>
        </p:sp>
        <p:sp>
          <p:nvSpPr>
            <p:cNvPr id="23575" name="Text Box 32"/>
            <p:cNvSpPr txBox="1">
              <a:spLocks noChangeArrowheads="1"/>
            </p:cNvSpPr>
            <p:nvPr/>
          </p:nvSpPr>
          <p:spPr bwMode="auto">
            <a:xfrm>
              <a:off x="1750432" y="6013704"/>
              <a:ext cx="2955383" cy="46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2500 m depth</a:t>
              </a:r>
            </a:p>
          </p:txBody>
        </p:sp>
        <p:sp>
          <p:nvSpPr>
            <p:cNvPr id="23576" name="Text Box 21"/>
            <p:cNvSpPr txBox="1">
              <a:spLocks noChangeArrowheads="1"/>
            </p:cNvSpPr>
            <p:nvPr/>
          </p:nvSpPr>
          <p:spPr bwMode="auto">
            <a:xfrm>
              <a:off x="5641291" y="5288025"/>
              <a:ext cx="1606530" cy="316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Junction box</a:t>
              </a:r>
            </a:p>
          </p:txBody>
        </p:sp>
        <p:grpSp>
          <p:nvGrpSpPr>
            <p:cNvPr id="23577" name="Group 35"/>
            <p:cNvGrpSpPr>
              <a:grpSpLocks/>
            </p:cNvGrpSpPr>
            <p:nvPr/>
          </p:nvGrpSpPr>
          <p:grpSpPr bwMode="auto">
            <a:xfrm>
              <a:off x="2438400" y="990600"/>
              <a:ext cx="4114800" cy="1066800"/>
              <a:chOff x="1301" y="1248"/>
              <a:chExt cx="2299" cy="512"/>
            </a:xfrm>
          </p:grpSpPr>
          <p:sp>
            <p:nvSpPr>
              <p:cNvPr id="23578" name="Oval 37"/>
              <p:cNvSpPr>
                <a:spLocks noChangeArrowheads="1"/>
              </p:cNvSpPr>
              <p:nvPr/>
            </p:nvSpPr>
            <p:spPr bwMode="auto">
              <a:xfrm>
                <a:off x="1301" y="1248"/>
                <a:ext cx="523" cy="512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3579" name="Line 36"/>
              <p:cNvSpPr>
                <a:spLocks noChangeShapeType="1"/>
              </p:cNvSpPr>
              <p:nvPr/>
            </p:nvSpPr>
            <p:spPr bwMode="auto">
              <a:xfrm>
                <a:off x="1872" y="1536"/>
                <a:ext cx="1728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43" name="7 Rectángulo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s-ES_tradnl" sz="1200" b="1" dirty="0">
              <a:latin typeface="+mj-lt"/>
            </a:endParaRPr>
          </a:p>
        </p:txBody>
      </p:sp>
      <p:sp>
        <p:nvSpPr>
          <p:cNvPr id="23562" name="10 Marcador de número de diapositiva"/>
          <p:cNvSpPr txBox="1">
            <a:spLocks noGrp="1"/>
          </p:cNvSpPr>
          <p:nvPr/>
        </p:nvSpPr>
        <p:spPr bwMode="auto">
          <a:xfrm>
            <a:off x="4672402" y="6557963"/>
            <a:ext cx="51619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6B85DB0C-3BC4-41E7-9087-BFB10FFB0EF7}" type="slidenum">
              <a:rPr lang="es-ES" sz="1200" b="1">
                <a:latin typeface="+mj-lt"/>
                <a:cs typeface="Arial" pitchFamily="34" charset="0"/>
              </a:rPr>
              <a:pPr algn="ctr" eaLnBrk="1" hangingPunct="1"/>
              <a:t>12</a:t>
            </a:fld>
            <a:endParaRPr lang="es-ES" sz="1200" b="1" dirty="0">
              <a:latin typeface="+mj-lt"/>
              <a:cs typeface="Arial" pitchFamily="34" charset="0"/>
            </a:endParaRPr>
          </a:p>
        </p:txBody>
      </p:sp>
      <p:grpSp>
        <p:nvGrpSpPr>
          <p:cNvPr id="144" name="143 Grupo"/>
          <p:cNvGrpSpPr/>
          <p:nvPr/>
        </p:nvGrpSpPr>
        <p:grpSpPr>
          <a:xfrm>
            <a:off x="0" y="0"/>
            <a:ext cx="9144000" cy="1046163"/>
            <a:chOff x="0" y="0"/>
            <a:chExt cx="9144000" cy="1046163"/>
          </a:xfrm>
        </p:grpSpPr>
        <p:sp>
          <p:nvSpPr>
            <p:cNvPr id="145" name="144 Rectángulo"/>
            <p:cNvSpPr>
              <a:spLocks noChangeArrowheads="1"/>
            </p:cNvSpPr>
            <p:nvPr/>
          </p:nvSpPr>
          <p:spPr bwMode="auto">
            <a:xfrm>
              <a:off x="0" y="0"/>
              <a:ext cx="9144000" cy="1000125"/>
            </a:xfrm>
            <a:prstGeom prst="rect">
              <a:avLst/>
            </a:prstGeom>
            <a:gradFill rotWithShape="1"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47" name="146 Rectángulo"/>
            <p:cNvSpPr>
              <a:spLocks noChangeArrowheads="1"/>
            </p:cNvSpPr>
            <p:nvPr/>
          </p:nvSpPr>
          <p:spPr bwMode="auto">
            <a:xfrm>
              <a:off x="0" y="1000125"/>
              <a:ext cx="9144000" cy="4603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16841" y="6553200"/>
            <a:ext cx="8712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VLVnT13 </a:t>
            </a:r>
            <a:r>
              <a:rPr lang="es-ES" sz="1200" b="1" dirty="0" smtClean="0"/>
              <a:t>						</a:t>
            </a:r>
            <a:endParaRPr lang="es-ES" sz="1200" b="1" dirty="0"/>
          </a:p>
        </p:txBody>
      </p:sp>
      <p:sp>
        <p:nvSpPr>
          <p:cNvPr id="4" name="3 Rectángulo"/>
          <p:cNvSpPr/>
          <p:nvPr/>
        </p:nvSpPr>
        <p:spPr>
          <a:xfrm>
            <a:off x="1615263" y="176896"/>
            <a:ext cx="7211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3600" b="1" dirty="0">
                <a:solidFill>
                  <a:srgbClr val="000000"/>
                </a:solidFill>
                <a:latin typeface="Calibri" pitchFamily="34" charset="0"/>
              </a:rPr>
              <a:t>KM3NeT Laser Beacon </a:t>
            </a:r>
            <a:r>
              <a:rPr lang="en-US" sz="3600" b="1" dirty="0" smtClean="0">
                <a:solidFill>
                  <a:srgbClr val="000000"/>
                </a:solidFill>
                <a:latin typeface="Calibri" pitchFamily="34" charset="0"/>
              </a:rPr>
              <a:t>Tests </a:t>
            </a:r>
            <a:r>
              <a:rPr lang="en-US" sz="3600" b="1" dirty="0" smtClean="0">
                <a:solidFill>
                  <a:srgbClr val="000000"/>
                </a:solidFill>
                <a:latin typeface="Calibri" pitchFamily="34" charset="0"/>
              </a:rPr>
              <a:t>Head (I)</a:t>
            </a:r>
            <a:endParaRPr lang="es-ES" sz="3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18458" y="5411027"/>
            <a:ext cx="90364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" name="Rectangle 5"/>
          <p:cNvSpPr/>
          <p:nvPr/>
        </p:nvSpPr>
        <p:spPr>
          <a:xfrm>
            <a:off x="7102926" y="6581001"/>
            <a:ext cx="17268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 err="1"/>
              <a:t>Stockholm</a:t>
            </a:r>
            <a:r>
              <a:rPr lang="es-ES" sz="1200" b="1" dirty="0"/>
              <a:t> , 05-08-2013 </a:t>
            </a:r>
            <a:endParaRPr lang="en-US" sz="1200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431" y="1079104"/>
            <a:ext cx="3534378" cy="2501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29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1" y="3486681"/>
            <a:ext cx="4562909" cy="29466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79512" y="1366312"/>
            <a:ext cx="6925539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en-US" sz="2400" b="1" dirty="0" smtClean="0">
                <a:latin typeface="Arial Narrow" pitchFamily="34" charset="0"/>
              </a:rPr>
              <a:t>Diode</a:t>
            </a:r>
            <a:r>
              <a:rPr lang="es-E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pumped</a:t>
            </a:r>
            <a:r>
              <a:rPr lang="es-E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Q-switched</a:t>
            </a:r>
            <a:r>
              <a:rPr lang="es-ES" sz="2400" b="1" dirty="0" smtClean="0">
                <a:latin typeface="Arial Narrow" pitchFamily="34" charset="0"/>
              </a:rPr>
              <a:t> </a:t>
            </a:r>
            <a:r>
              <a:rPr lang="es-ES" sz="2400" b="1" dirty="0" smtClean="0">
                <a:latin typeface="Arial Narrow" pitchFamily="34" charset="0"/>
              </a:rPr>
              <a:t>Nd-YAG laser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es-ES" sz="2400" b="1" dirty="0" smtClean="0">
                <a:latin typeface="Arial Narrow" pitchFamily="34" charset="0"/>
              </a:rPr>
              <a:t>Short pulses. FWHM ~ 400 </a:t>
            </a:r>
            <a:r>
              <a:rPr lang="en-US" sz="2400" b="1" dirty="0" err="1" smtClean="0">
                <a:latin typeface="Arial Narrow" pitchFamily="34" charset="0"/>
              </a:rPr>
              <a:t>ps</a:t>
            </a:r>
            <a:endParaRPr lang="en-US" sz="2400" b="1" dirty="0" smtClean="0">
              <a:latin typeface="Arial Narrow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es-ES" sz="2400" b="1" dirty="0" err="1" smtClean="0">
                <a:latin typeface="Arial Narrow" pitchFamily="34" charset="0"/>
              </a:rPr>
              <a:t>Energy</a:t>
            </a:r>
            <a:r>
              <a:rPr lang="es-ES" sz="2400" b="1" dirty="0" smtClean="0">
                <a:latin typeface="Arial Narrow" pitchFamily="34" charset="0"/>
              </a:rPr>
              <a:t> </a:t>
            </a:r>
            <a:r>
              <a:rPr lang="es-ES" sz="2400" b="1" dirty="0" smtClean="0">
                <a:latin typeface="Arial Narrow" pitchFamily="34" charset="0"/>
              </a:rPr>
              <a:t>per pulse of 3.5 µJ </a:t>
            </a:r>
            <a:r>
              <a:rPr lang="es-ES" sz="2400" b="1" dirty="0" smtClean="0">
                <a:latin typeface="Arial Narrow" pitchFamily="34" charset="0"/>
              </a:rPr>
              <a:t>(</a:t>
            </a:r>
            <a:r>
              <a:rPr lang="en-US" sz="2400" b="1" dirty="0" smtClean="0">
                <a:latin typeface="Arial Narrow" pitchFamily="34" charset="0"/>
              </a:rPr>
              <a:t>manufacturer</a:t>
            </a:r>
            <a:r>
              <a:rPr lang="es-ES" sz="2400" b="1" dirty="0" smtClean="0">
                <a:latin typeface="Arial Narrow" pitchFamily="34" charset="0"/>
              </a:rPr>
              <a:t>)</a:t>
            </a:r>
            <a:endParaRPr lang="es-ES" sz="2400" b="1" dirty="0" smtClean="0">
              <a:latin typeface="Arial Narrow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es-ES" sz="2400" b="1" dirty="0" smtClean="0">
                <a:latin typeface="Arial Narrow" pitchFamily="34" charset="0"/>
              </a:rPr>
              <a:t>4.15v – 4.25 µJ  </a:t>
            </a:r>
            <a:r>
              <a:rPr lang="en-US" sz="2400" b="1" dirty="0" smtClean="0">
                <a:latin typeface="Arial Narrow" pitchFamily="34" charset="0"/>
              </a:rPr>
              <a:t>measured</a:t>
            </a:r>
            <a:r>
              <a:rPr lang="es-ES" sz="2400" b="1" dirty="0" smtClean="0">
                <a:latin typeface="Arial Narrow" pitchFamily="34" charset="0"/>
              </a:rPr>
              <a:t> </a:t>
            </a:r>
            <a:r>
              <a:rPr lang="es-ES" sz="2400" b="1" dirty="0" smtClean="0">
                <a:latin typeface="Arial Narrow" pitchFamily="34" charset="0"/>
              </a:rPr>
              <a:t>in </a:t>
            </a:r>
            <a:r>
              <a:rPr lang="en-US" sz="2400" b="1" dirty="0" smtClean="0">
                <a:latin typeface="Arial Narrow" pitchFamily="34" charset="0"/>
              </a:rPr>
              <a:t>laboratory</a:t>
            </a:r>
            <a:endParaRPr lang="en-US" sz="2400" b="1" dirty="0">
              <a:latin typeface="Arial Narrow" pitchFamily="34" charset="0"/>
            </a:endParaRPr>
          </a:p>
        </p:txBody>
      </p:sp>
      <p:pic>
        <p:nvPicPr>
          <p:cNvPr id="34" name="30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504" y="3486681"/>
            <a:ext cx="4622496" cy="29903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0172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10 Marcador de número de diapositiva"/>
          <p:cNvSpPr txBox="1">
            <a:spLocks noGrp="1"/>
          </p:cNvSpPr>
          <p:nvPr/>
        </p:nvSpPr>
        <p:spPr bwMode="auto">
          <a:xfrm>
            <a:off x="4495799" y="6557963"/>
            <a:ext cx="54413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0BF45707-A990-4559-8B46-D12E4BC2C2B6}" type="slidenum">
              <a:rPr lang="es-E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ctr" eaLnBrk="1" hangingPunct="1"/>
              <a:t>13</a:t>
            </a:fld>
            <a:endParaRPr lang="es-ES" sz="14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23558" name="145 Grupo"/>
          <p:cNvGrpSpPr>
            <a:grpSpLocks/>
          </p:cNvGrpSpPr>
          <p:nvPr/>
        </p:nvGrpSpPr>
        <p:grpSpPr bwMode="auto">
          <a:xfrm>
            <a:off x="179512" y="1331995"/>
            <a:ext cx="7069555" cy="5145003"/>
            <a:chOff x="76200" y="990600"/>
            <a:chExt cx="7171621" cy="5486400"/>
          </a:xfrm>
        </p:grpSpPr>
        <p:grpSp>
          <p:nvGrpSpPr>
            <p:cNvPr id="23571" name="Group 6"/>
            <p:cNvGrpSpPr>
              <a:grpSpLocks/>
            </p:cNvGrpSpPr>
            <p:nvPr/>
          </p:nvGrpSpPr>
          <p:grpSpPr bwMode="auto">
            <a:xfrm>
              <a:off x="739182" y="5553627"/>
              <a:ext cx="886680" cy="477047"/>
              <a:chOff x="421" y="3600"/>
              <a:chExt cx="869" cy="451"/>
            </a:xfrm>
          </p:grpSpPr>
          <p:sp>
            <p:nvSpPr>
              <p:cNvPr id="23584" name="Line 7"/>
              <p:cNvSpPr>
                <a:spLocks noChangeShapeType="1"/>
              </p:cNvSpPr>
              <p:nvPr/>
            </p:nvSpPr>
            <p:spPr bwMode="auto">
              <a:xfrm>
                <a:off x="590" y="3600"/>
                <a:ext cx="658" cy="15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5" name="Text Box 8"/>
              <p:cNvSpPr txBox="1">
                <a:spLocks noChangeArrowheads="1"/>
              </p:cNvSpPr>
              <p:nvPr/>
            </p:nvSpPr>
            <p:spPr bwMode="auto">
              <a:xfrm>
                <a:off x="421" y="3702"/>
                <a:ext cx="86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~</a:t>
                </a:r>
                <a:r>
                  <a:rPr lang="fr-FR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6</a:t>
                </a:r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0 m</a:t>
                </a:r>
              </a:p>
            </p:txBody>
          </p:sp>
        </p:grpSp>
        <p:grpSp>
          <p:nvGrpSpPr>
            <p:cNvPr id="23572" name="Group 14"/>
            <p:cNvGrpSpPr>
              <a:grpSpLocks/>
            </p:cNvGrpSpPr>
            <p:nvPr/>
          </p:nvGrpSpPr>
          <p:grpSpPr bwMode="auto">
            <a:xfrm>
              <a:off x="1026028" y="4894072"/>
              <a:ext cx="886234" cy="728726"/>
              <a:chOff x="545" y="2851"/>
              <a:chExt cx="374" cy="412"/>
            </a:xfrm>
          </p:grpSpPr>
          <p:sp>
            <p:nvSpPr>
              <p:cNvPr id="23582" name="Text Box 11"/>
              <p:cNvSpPr txBox="1">
                <a:spLocks noChangeArrowheads="1"/>
              </p:cNvSpPr>
              <p:nvPr/>
            </p:nvSpPr>
            <p:spPr bwMode="auto">
              <a:xfrm>
                <a:off x="545" y="2851"/>
                <a:ext cx="374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100 m</a:t>
                </a:r>
              </a:p>
            </p:txBody>
          </p:sp>
          <p:sp>
            <p:nvSpPr>
              <p:cNvPr id="23583" name="Line 12"/>
              <p:cNvSpPr>
                <a:spLocks noChangeShapeType="1"/>
              </p:cNvSpPr>
              <p:nvPr/>
            </p:nvSpPr>
            <p:spPr bwMode="auto">
              <a:xfrm rot="368779" flipH="1" flipV="1">
                <a:off x="892" y="2851"/>
                <a:ext cx="14" cy="41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23573" name="Group 17"/>
            <p:cNvGrpSpPr>
              <a:grpSpLocks/>
            </p:cNvGrpSpPr>
            <p:nvPr/>
          </p:nvGrpSpPr>
          <p:grpSpPr bwMode="auto">
            <a:xfrm>
              <a:off x="76200" y="2133600"/>
              <a:ext cx="1281151" cy="400050"/>
              <a:chOff x="144" y="1298"/>
              <a:chExt cx="541" cy="225"/>
            </a:xfrm>
          </p:grpSpPr>
          <p:sp>
            <p:nvSpPr>
              <p:cNvPr id="23580" name="Line 17"/>
              <p:cNvSpPr>
                <a:spLocks noChangeShapeType="1"/>
              </p:cNvSpPr>
              <p:nvPr/>
            </p:nvSpPr>
            <p:spPr bwMode="auto">
              <a:xfrm flipH="1">
                <a:off x="672" y="1298"/>
                <a:ext cx="13" cy="19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1" name="Text Box 18"/>
              <p:cNvSpPr txBox="1">
                <a:spLocks noChangeArrowheads="1"/>
              </p:cNvSpPr>
              <p:nvPr/>
            </p:nvSpPr>
            <p:spPr bwMode="auto">
              <a:xfrm>
                <a:off x="144" y="1315"/>
                <a:ext cx="480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14.5 m</a:t>
                </a:r>
              </a:p>
            </p:txBody>
          </p:sp>
        </p:grpSp>
        <p:sp>
          <p:nvSpPr>
            <p:cNvPr id="23574" name="Text Box 19"/>
            <p:cNvSpPr txBox="1">
              <a:spLocks noChangeArrowheads="1"/>
            </p:cNvSpPr>
            <p:nvPr/>
          </p:nvSpPr>
          <p:spPr bwMode="auto">
            <a:xfrm>
              <a:off x="5520689" y="5846008"/>
              <a:ext cx="14077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Link cables</a:t>
              </a:r>
            </a:p>
          </p:txBody>
        </p:sp>
        <p:sp>
          <p:nvSpPr>
            <p:cNvPr id="23575" name="Text Box 32"/>
            <p:cNvSpPr txBox="1">
              <a:spLocks noChangeArrowheads="1"/>
            </p:cNvSpPr>
            <p:nvPr/>
          </p:nvSpPr>
          <p:spPr bwMode="auto">
            <a:xfrm>
              <a:off x="1750432" y="6013704"/>
              <a:ext cx="2955383" cy="46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2500 m depth</a:t>
              </a:r>
            </a:p>
          </p:txBody>
        </p:sp>
        <p:sp>
          <p:nvSpPr>
            <p:cNvPr id="23576" name="Text Box 21"/>
            <p:cNvSpPr txBox="1">
              <a:spLocks noChangeArrowheads="1"/>
            </p:cNvSpPr>
            <p:nvPr/>
          </p:nvSpPr>
          <p:spPr bwMode="auto">
            <a:xfrm>
              <a:off x="5641291" y="5288025"/>
              <a:ext cx="1606530" cy="316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Junction box</a:t>
              </a:r>
            </a:p>
          </p:txBody>
        </p:sp>
        <p:grpSp>
          <p:nvGrpSpPr>
            <p:cNvPr id="23577" name="Group 35"/>
            <p:cNvGrpSpPr>
              <a:grpSpLocks/>
            </p:cNvGrpSpPr>
            <p:nvPr/>
          </p:nvGrpSpPr>
          <p:grpSpPr bwMode="auto">
            <a:xfrm>
              <a:off x="2438400" y="990600"/>
              <a:ext cx="4114800" cy="1066800"/>
              <a:chOff x="1301" y="1248"/>
              <a:chExt cx="2299" cy="512"/>
            </a:xfrm>
          </p:grpSpPr>
          <p:sp>
            <p:nvSpPr>
              <p:cNvPr id="23578" name="Oval 37"/>
              <p:cNvSpPr>
                <a:spLocks noChangeArrowheads="1"/>
              </p:cNvSpPr>
              <p:nvPr/>
            </p:nvSpPr>
            <p:spPr bwMode="auto">
              <a:xfrm>
                <a:off x="1301" y="1248"/>
                <a:ext cx="523" cy="512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3579" name="Line 36"/>
              <p:cNvSpPr>
                <a:spLocks noChangeShapeType="1"/>
              </p:cNvSpPr>
              <p:nvPr/>
            </p:nvSpPr>
            <p:spPr bwMode="auto">
              <a:xfrm>
                <a:off x="1872" y="1536"/>
                <a:ext cx="1728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43" name="7 Rectángulo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s-ES_tradnl" sz="1200" b="1" dirty="0">
              <a:latin typeface="+mj-lt"/>
            </a:endParaRPr>
          </a:p>
        </p:txBody>
      </p:sp>
      <p:sp>
        <p:nvSpPr>
          <p:cNvPr id="23562" name="10 Marcador de número de diapositiva"/>
          <p:cNvSpPr txBox="1">
            <a:spLocks noGrp="1"/>
          </p:cNvSpPr>
          <p:nvPr/>
        </p:nvSpPr>
        <p:spPr bwMode="auto">
          <a:xfrm>
            <a:off x="4672402" y="6557963"/>
            <a:ext cx="51619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6B85DB0C-3BC4-41E7-9087-BFB10FFB0EF7}" type="slidenum">
              <a:rPr lang="es-ES" sz="1200" b="1">
                <a:latin typeface="+mj-lt"/>
                <a:cs typeface="Arial" pitchFamily="34" charset="0"/>
              </a:rPr>
              <a:pPr algn="ctr" eaLnBrk="1" hangingPunct="1"/>
              <a:t>13</a:t>
            </a:fld>
            <a:endParaRPr lang="es-ES" sz="1200" b="1" dirty="0">
              <a:latin typeface="+mj-lt"/>
              <a:cs typeface="Arial" pitchFamily="34" charset="0"/>
            </a:endParaRPr>
          </a:p>
        </p:txBody>
      </p:sp>
      <p:grpSp>
        <p:nvGrpSpPr>
          <p:cNvPr id="144" name="143 Grupo"/>
          <p:cNvGrpSpPr/>
          <p:nvPr/>
        </p:nvGrpSpPr>
        <p:grpSpPr>
          <a:xfrm>
            <a:off x="0" y="0"/>
            <a:ext cx="9144000" cy="1046163"/>
            <a:chOff x="0" y="0"/>
            <a:chExt cx="9144000" cy="1046163"/>
          </a:xfrm>
        </p:grpSpPr>
        <p:sp>
          <p:nvSpPr>
            <p:cNvPr id="145" name="144 Rectángulo"/>
            <p:cNvSpPr>
              <a:spLocks noChangeArrowheads="1"/>
            </p:cNvSpPr>
            <p:nvPr/>
          </p:nvSpPr>
          <p:spPr bwMode="auto">
            <a:xfrm>
              <a:off x="0" y="0"/>
              <a:ext cx="9144000" cy="1000125"/>
            </a:xfrm>
            <a:prstGeom prst="rect">
              <a:avLst/>
            </a:prstGeom>
            <a:gradFill rotWithShape="1"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47" name="146 Rectángulo"/>
            <p:cNvSpPr>
              <a:spLocks noChangeArrowheads="1"/>
            </p:cNvSpPr>
            <p:nvPr/>
          </p:nvSpPr>
          <p:spPr bwMode="auto">
            <a:xfrm>
              <a:off x="0" y="1000125"/>
              <a:ext cx="9144000" cy="4603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16841" y="6553200"/>
            <a:ext cx="8712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VLVnT13 </a:t>
            </a:r>
            <a:r>
              <a:rPr lang="es-ES" sz="1200" b="1" dirty="0" smtClean="0"/>
              <a:t>						</a:t>
            </a:r>
            <a:endParaRPr lang="es-ES" sz="1200" b="1" dirty="0"/>
          </a:p>
        </p:txBody>
      </p:sp>
      <p:sp>
        <p:nvSpPr>
          <p:cNvPr id="4" name="3 Rectángulo"/>
          <p:cNvSpPr/>
          <p:nvPr/>
        </p:nvSpPr>
        <p:spPr>
          <a:xfrm>
            <a:off x="1615263" y="176896"/>
            <a:ext cx="7254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3600" b="1" dirty="0">
                <a:solidFill>
                  <a:srgbClr val="000000"/>
                </a:solidFill>
                <a:latin typeface="Calibri" pitchFamily="34" charset="0"/>
              </a:rPr>
              <a:t>KM3NeT Laser Beacon </a:t>
            </a:r>
            <a:r>
              <a:rPr lang="en-US" sz="3600" b="1" dirty="0" smtClean="0">
                <a:solidFill>
                  <a:srgbClr val="000000"/>
                </a:solidFill>
                <a:latin typeface="Calibri" pitchFamily="34" charset="0"/>
              </a:rPr>
              <a:t>Tests Head (II)</a:t>
            </a:r>
            <a:endParaRPr lang="es-ES" sz="3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18458" y="5411027"/>
            <a:ext cx="90364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" name="Rectangle 5"/>
          <p:cNvSpPr/>
          <p:nvPr/>
        </p:nvSpPr>
        <p:spPr>
          <a:xfrm>
            <a:off x="7102926" y="6581001"/>
            <a:ext cx="17268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 err="1"/>
              <a:t>Stockholm</a:t>
            </a:r>
            <a:r>
              <a:rPr lang="es-ES" sz="1200" b="1" dirty="0"/>
              <a:t> , 05-08-2013 </a:t>
            </a:r>
            <a:endParaRPr lang="en-US" sz="1200" dirty="0"/>
          </a:p>
        </p:txBody>
      </p:sp>
      <p:pic>
        <p:nvPicPr>
          <p:cNvPr id="33" name="Picture 13" descr="laserTeemphoton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1" y="1894731"/>
            <a:ext cx="4868341" cy="458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0873" y="1255767"/>
            <a:ext cx="3404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rgbClr val="00B050"/>
                </a:solidFill>
              </a:rPr>
              <a:t>Green @ 532 </a:t>
            </a:r>
            <a:r>
              <a:rPr lang="es-ES" sz="3600" b="1" dirty="0" err="1" smtClean="0">
                <a:solidFill>
                  <a:srgbClr val="00B050"/>
                </a:solidFill>
              </a:rPr>
              <a:t>nm</a:t>
            </a:r>
            <a:endParaRPr lang="en-US" sz="3600" b="1" dirty="0">
              <a:solidFill>
                <a:srgbClr val="00B050"/>
              </a:solidFill>
            </a:endParaRPr>
          </a:p>
        </p:txBody>
      </p:sp>
      <p:pic>
        <p:nvPicPr>
          <p:cNvPr id="37" name="Picture 15" descr="spectr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818" y="4258375"/>
            <a:ext cx="2071688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9" descr="See full siz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893" y="3610675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0" descr="laserAntar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381" y="3682112"/>
            <a:ext cx="71913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Freeform 22"/>
          <p:cNvSpPr>
            <a:spLocks/>
          </p:cNvSpPr>
          <p:nvPr/>
        </p:nvSpPr>
        <p:spPr bwMode="auto">
          <a:xfrm>
            <a:off x="4912256" y="4377437"/>
            <a:ext cx="850900" cy="685800"/>
          </a:xfrm>
          <a:custGeom>
            <a:avLst/>
            <a:gdLst>
              <a:gd name="T0" fmla="*/ 850900 w 536"/>
              <a:gd name="T1" fmla="*/ 601663 h 432"/>
              <a:gd name="T2" fmla="*/ 131762 w 536"/>
              <a:gd name="T3" fmla="*/ 601663 h 432"/>
              <a:gd name="T4" fmla="*/ 58737 w 536"/>
              <a:gd name="T5" fmla="*/ 96837 h 432"/>
              <a:gd name="T6" fmla="*/ 347662 w 536"/>
              <a:gd name="T7" fmla="*/ 25400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536"/>
              <a:gd name="T13" fmla="*/ 0 h 432"/>
              <a:gd name="T14" fmla="*/ 536 w 536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6" h="432">
                <a:moveTo>
                  <a:pt x="536" y="379"/>
                </a:moveTo>
                <a:cubicBezTo>
                  <a:pt x="351" y="405"/>
                  <a:pt x="166" y="432"/>
                  <a:pt x="83" y="379"/>
                </a:cubicBezTo>
                <a:cubicBezTo>
                  <a:pt x="0" y="326"/>
                  <a:pt x="14" y="122"/>
                  <a:pt x="37" y="61"/>
                </a:cubicBezTo>
                <a:cubicBezTo>
                  <a:pt x="60" y="0"/>
                  <a:pt x="204" y="16"/>
                  <a:pt x="219" y="16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4" name="Picture 17" descr="laser-nd-yag-pulse-haute-energie-3929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50251">
            <a:off x="6818536" y="3253900"/>
            <a:ext cx="1798637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Line 18"/>
          <p:cNvSpPr>
            <a:spLocks noChangeShapeType="1"/>
          </p:cNvSpPr>
          <p:nvPr/>
        </p:nvSpPr>
        <p:spPr bwMode="auto">
          <a:xfrm flipH="1">
            <a:off x="7131581" y="4186937"/>
            <a:ext cx="215900" cy="1368425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4572000" y="1255767"/>
            <a:ext cx="438255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dirty="0">
                <a:latin typeface="Arial Narrow" pitchFamily="34" charset="0"/>
              </a:rPr>
              <a:t>Measurements carried out with the Spectrometer Ocean Optics HR4000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 dirty="0" smtClean="0">
                <a:latin typeface="Arial Narrow" pitchFamily="34" charset="0"/>
              </a:rPr>
              <a:t>The laser </a:t>
            </a:r>
            <a:r>
              <a:rPr lang="en-US" sz="2400" dirty="0" smtClean="0">
                <a:latin typeface="Arial Narrow" pitchFamily="34" charset="0"/>
              </a:rPr>
              <a:t>presents </a:t>
            </a:r>
            <a:r>
              <a:rPr lang="en-US" sz="2400" dirty="0">
                <a:latin typeface="Arial Narrow" pitchFamily="34" charset="0"/>
              </a:rPr>
              <a:t>the main spectrum at </a:t>
            </a:r>
            <a:r>
              <a:rPr lang="en-US" sz="2400" b="1" dirty="0">
                <a:solidFill>
                  <a:srgbClr val="008000"/>
                </a:solidFill>
                <a:latin typeface="Arial Narrow" pitchFamily="34" charset="0"/>
              </a:rPr>
              <a:t>532 nm</a:t>
            </a:r>
            <a:r>
              <a:rPr lang="en-US" sz="2400" dirty="0">
                <a:latin typeface="Arial Narrow" pitchFamily="34" charset="0"/>
              </a:rPr>
              <a:t> as expected</a:t>
            </a:r>
          </a:p>
        </p:txBody>
      </p:sp>
    </p:spTree>
    <p:extLst>
      <p:ext uri="{BB962C8B-B14F-4D97-AF65-F5344CB8AC3E}">
        <p14:creationId xmlns:p14="http://schemas.microsoft.com/office/powerpoint/2010/main" val="3582376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10 Marcador de número de diapositiva"/>
          <p:cNvSpPr txBox="1">
            <a:spLocks noGrp="1"/>
          </p:cNvSpPr>
          <p:nvPr/>
        </p:nvSpPr>
        <p:spPr bwMode="auto">
          <a:xfrm>
            <a:off x="4495799" y="6557963"/>
            <a:ext cx="54413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0BF45707-A990-4559-8B46-D12E4BC2C2B6}" type="slidenum">
              <a:rPr lang="es-E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ctr" eaLnBrk="1" hangingPunct="1"/>
              <a:t>14</a:t>
            </a:fld>
            <a:endParaRPr lang="es-ES" sz="14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23558" name="145 Grupo"/>
          <p:cNvGrpSpPr>
            <a:grpSpLocks/>
          </p:cNvGrpSpPr>
          <p:nvPr/>
        </p:nvGrpSpPr>
        <p:grpSpPr bwMode="auto">
          <a:xfrm>
            <a:off x="179512" y="1331995"/>
            <a:ext cx="7069555" cy="5145003"/>
            <a:chOff x="76200" y="990600"/>
            <a:chExt cx="7171621" cy="5486400"/>
          </a:xfrm>
        </p:grpSpPr>
        <p:grpSp>
          <p:nvGrpSpPr>
            <p:cNvPr id="23571" name="Group 6"/>
            <p:cNvGrpSpPr>
              <a:grpSpLocks/>
            </p:cNvGrpSpPr>
            <p:nvPr/>
          </p:nvGrpSpPr>
          <p:grpSpPr bwMode="auto">
            <a:xfrm>
              <a:off x="739182" y="5553627"/>
              <a:ext cx="886680" cy="477047"/>
              <a:chOff x="421" y="3600"/>
              <a:chExt cx="869" cy="451"/>
            </a:xfrm>
          </p:grpSpPr>
          <p:sp>
            <p:nvSpPr>
              <p:cNvPr id="23584" name="Line 7"/>
              <p:cNvSpPr>
                <a:spLocks noChangeShapeType="1"/>
              </p:cNvSpPr>
              <p:nvPr/>
            </p:nvSpPr>
            <p:spPr bwMode="auto">
              <a:xfrm>
                <a:off x="590" y="3600"/>
                <a:ext cx="658" cy="15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5" name="Text Box 8"/>
              <p:cNvSpPr txBox="1">
                <a:spLocks noChangeArrowheads="1"/>
              </p:cNvSpPr>
              <p:nvPr/>
            </p:nvSpPr>
            <p:spPr bwMode="auto">
              <a:xfrm>
                <a:off x="421" y="3702"/>
                <a:ext cx="86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~</a:t>
                </a:r>
                <a:r>
                  <a:rPr lang="fr-FR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6</a:t>
                </a:r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0 m</a:t>
                </a:r>
              </a:p>
            </p:txBody>
          </p:sp>
        </p:grpSp>
        <p:grpSp>
          <p:nvGrpSpPr>
            <p:cNvPr id="23572" name="Group 14"/>
            <p:cNvGrpSpPr>
              <a:grpSpLocks/>
            </p:cNvGrpSpPr>
            <p:nvPr/>
          </p:nvGrpSpPr>
          <p:grpSpPr bwMode="auto">
            <a:xfrm>
              <a:off x="1026028" y="4894072"/>
              <a:ext cx="886234" cy="728726"/>
              <a:chOff x="545" y="2851"/>
              <a:chExt cx="374" cy="412"/>
            </a:xfrm>
          </p:grpSpPr>
          <p:sp>
            <p:nvSpPr>
              <p:cNvPr id="23582" name="Text Box 11"/>
              <p:cNvSpPr txBox="1">
                <a:spLocks noChangeArrowheads="1"/>
              </p:cNvSpPr>
              <p:nvPr/>
            </p:nvSpPr>
            <p:spPr bwMode="auto">
              <a:xfrm>
                <a:off x="545" y="2851"/>
                <a:ext cx="374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100 m</a:t>
                </a:r>
              </a:p>
            </p:txBody>
          </p:sp>
          <p:sp>
            <p:nvSpPr>
              <p:cNvPr id="23583" name="Line 12"/>
              <p:cNvSpPr>
                <a:spLocks noChangeShapeType="1"/>
              </p:cNvSpPr>
              <p:nvPr/>
            </p:nvSpPr>
            <p:spPr bwMode="auto">
              <a:xfrm rot="368779" flipH="1" flipV="1">
                <a:off x="892" y="2851"/>
                <a:ext cx="14" cy="41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23573" name="Group 17"/>
            <p:cNvGrpSpPr>
              <a:grpSpLocks/>
            </p:cNvGrpSpPr>
            <p:nvPr/>
          </p:nvGrpSpPr>
          <p:grpSpPr bwMode="auto">
            <a:xfrm>
              <a:off x="76200" y="2133600"/>
              <a:ext cx="1281151" cy="400050"/>
              <a:chOff x="144" y="1298"/>
              <a:chExt cx="541" cy="225"/>
            </a:xfrm>
          </p:grpSpPr>
          <p:sp>
            <p:nvSpPr>
              <p:cNvPr id="23580" name="Line 17"/>
              <p:cNvSpPr>
                <a:spLocks noChangeShapeType="1"/>
              </p:cNvSpPr>
              <p:nvPr/>
            </p:nvSpPr>
            <p:spPr bwMode="auto">
              <a:xfrm flipH="1">
                <a:off x="672" y="1298"/>
                <a:ext cx="13" cy="19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1" name="Text Box 18"/>
              <p:cNvSpPr txBox="1">
                <a:spLocks noChangeArrowheads="1"/>
              </p:cNvSpPr>
              <p:nvPr/>
            </p:nvSpPr>
            <p:spPr bwMode="auto">
              <a:xfrm>
                <a:off x="144" y="1315"/>
                <a:ext cx="480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14.5 m</a:t>
                </a:r>
              </a:p>
            </p:txBody>
          </p:sp>
        </p:grpSp>
        <p:sp>
          <p:nvSpPr>
            <p:cNvPr id="23574" name="Text Box 19"/>
            <p:cNvSpPr txBox="1">
              <a:spLocks noChangeArrowheads="1"/>
            </p:cNvSpPr>
            <p:nvPr/>
          </p:nvSpPr>
          <p:spPr bwMode="auto">
            <a:xfrm>
              <a:off x="5520689" y="5846008"/>
              <a:ext cx="14077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Link cables</a:t>
              </a:r>
            </a:p>
          </p:txBody>
        </p:sp>
        <p:sp>
          <p:nvSpPr>
            <p:cNvPr id="23575" name="Text Box 32"/>
            <p:cNvSpPr txBox="1">
              <a:spLocks noChangeArrowheads="1"/>
            </p:cNvSpPr>
            <p:nvPr/>
          </p:nvSpPr>
          <p:spPr bwMode="auto">
            <a:xfrm>
              <a:off x="1750432" y="6013704"/>
              <a:ext cx="2955383" cy="46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2500 m depth</a:t>
              </a:r>
            </a:p>
          </p:txBody>
        </p:sp>
        <p:sp>
          <p:nvSpPr>
            <p:cNvPr id="23576" name="Text Box 21"/>
            <p:cNvSpPr txBox="1">
              <a:spLocks noChangeArrowheads="1"/>
            </p:cNvSpPr>
            <p:nvPr/>
          </p:nvSpPr>
          <p:spPr bwMode="auto">
            <a:xfrm>
              <a:off x="5641291" y="5288025"/>
              <a:ext cx="1606530" cy="316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Junction box</a:t>
              </a:r>
            </a:p>
          </p:txBody>
        </p:sp>
        <p:grpSp>
          <p:nvGrpSpPr>
            <p:cNvPr id="23577" name="Group 35"/>
            <p:cNvGrpSpPr>
              <a:grpSpLocks/>
            </p:cNvGrpSpPr>
            <p:nvPr/>
          </p:nvGrpSpPr>
          <p:grpSpPr bwMode="auto">
            <a:xfrm>
              <a:off x="2438400" y="990600"/>
              <a:ext cx="4114800" cy="1066800"/>
              <a:chOff x="1301" y="1248"/>
              <a:chExt cx="2299" cy="512"/>
            </a:xfrm>
          </p:grpSpPr>
          <p:sp>
            <p:nvSpPr>
              <p:cNvPr id="23578" name="Oval 37"/>
              <p:cNvSpPr>
                <a:spLocks noChangeArrowheads="1"/>
              </p:cNvSpPr>
              <p:nvPr/>
            </p:nvSpPr>
            <p:spPr bwMode="auto">
              <a:xfrm>
                <a:off x="1301" y="1248"/>
                <a:ext cx="523" cy="512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3579" name="Line 36"/>
              <p:cNvSpPr>
                <a:spLocks noChangeShapeType="1"/>
              </p:cNvSpPr>
              <p:nvPr/>
            </p:nvSpPr>
            <p:spPr bwMode="auto">
              <a:xfrm>
                <a:off x="1872" y="1536"/>
                <a:ext cx="1728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43" name="7 Rectángulo"/>
          <p:cNvSpPr>
            <a:spLocks noChangeArrowheads="1"/>
          </p:cNvSpPr>
          <p:nvPr/>
        </p:nvSpPr>
        <p:spPr bwMode="auto">
          <a:xfrm>
            <a:off x="0" y="65671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s-ES_tradnl" sz="1200" b="1" dirty="0">
              <a:latin typeface="+mj-lt"/>
            </a:endParaRPr>
          </a:p>
        </p:txBody>
      </p:sp>
      <p:sp>
        <p:nvSpPr>
          <p:cNvPr id="23562" name="10 Marcador de número de diapositiva"/>
          <p:cNvSpPr txBox="1">
            <a:spLocks noGrp="1"/>
          </p:cNvSpPr>
          <p:nvPr/>
        </p:nvSpPr>
        <p:spPr bwMode="auto">
          <a:xfrm>
            <a:off x="4672402" y="6557963"/>
            <a:ext cx="51619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6B85DB0C-3BC4-41E7-9087-BFB10FFB0EF7}" type="slidenum">
              <a:rPr lang="es-ES" sz="1200" b="1">
                <a:latin typeface="+mj-lt"/>
                <a:cs typeface="Arial" pitchFamily="34" charset="0"/>
              </a:rPr>
              <a:pPr algn="ctr" eaLnBrk="1" hangingPunct="1"/>
              <a:t>14</a:t>
            </a:fld>
            <a:endParaRPr lang="es-ES" sz="1200" b="1" dirty="0">
              <a:latin typeface="+mj-lt"/>
              <a:cs typeface="Arial" pitchFamily="34" charset="0"/>
            </a:endParaRPr>
          </a:p>
        </p:txBody>
      </p:sp>
      <p:grpSp>
        <p:nvGrpSpPr>
          <p:cNvPr id="144" name="143 Grupo"/>
          <p:cNvGrpSpPr/>
          <p:nvPr/>
        </p:nvGrpSpPr>
        <p:grpSpPr>
          <a:xfrm>
            <a:off x="0" y="0"/>
            <a:ext cx="9144000" cy="1046163"/>
            <a:chOff x="0" y="0"/>
            <a:chExt cx="9144000" cy="1046163"/>
          </a:xfrm>
        </p:grpSpPr>
        <p:sp>
          <p:nvSpPr>
            <p:cNvPr id="145" name="144 Rectángulo"/>
            <p:cNvSpPr>
              <a:spLocks noChangeArrowheads="1"/>
            </p:cNvSpPr>
            <p:nvPr/>
          </p:nvSpPr>
          <p:spPr bwMode="auto">
            <a:xfrm>
              <a:off x="0" y="0"/>
              <a:ext cx="9144000" cy="1000125"/>
            </a:xfrm>
            <a:prstGeom prst="rect">
              <a:avLst/>
            </a:prstGeom>
            <a:gradFill rotWithShape="1"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47" name="146 Rectángulo"/>
            <p:cNvSpPr>
              <a:spLocks noChangeArrowheads="1"/>
            </p:cNvSpPr>
            <p:nvPr/>
          </p:nvSpPr>
          <p:spPr bwMode="auto">
            <a:xfrm>
              <a:off x="0" y="1000125"/>
              <a:ext cx="9144000" cy="4603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39315" y="6553200"/>
            <a:ext cx="8712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VLVnT13 	</a:t>
            </a:r>
            <a:r>
              <a:rPr lang="es-ES" sz="1200" b="1" dirty="0" smtClean="0"/>
              <a:t>					</a:t>
            </a:r>
            <a:endParaRPr lang="es-ES" sz="1200" b="1" dirty="0"/>
          </a:p>
        </p:txBody>
      </p:sp>
      <p:sp>
        <p:nvSpPr>
          <p:cNvPr id="4" name="3 Rectángulo"/>
          <p:cNvSpPr/>
          <p:nvPr/>
        </p:nvSpPr>
        <p:spPr>
          <a:xfrm>
            <a:off x="116841" y="122421"/>
            <a:ext cx="8797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en-US" sz="3600" b="1" dirty="0" smtClean="0">
                <a:solidFill>
                  <a:srgbClr val="000000"/>
                </a:solidFill>
                <a:latin typeface="Calibri" pitchFamily="34" charset="0"/>
              </a:rPr>
              <a:t>Built-In Photodiode</a:t>
            </a:r>
            <a:endParaRPr lang="es-ES" sz="3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9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42" y="1058438"/>
            <a:ext cx="5459038" cy="37387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954000" y="6567100"/>
            <a:ext cx="17268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 err="1"/>
              <a:t>Stockholm</a:t>
            </a:r>
            <a:r>
              <a:rPr lang="es-ES" sz="1200" b="1" dirty="0"/>
              <a:t> , 05-08-2013 </a:t>
            </a:r>
            <a:endParaRPr lang="en-US" sz="1200" b="1" dirty="0"/>
          </a:p>
        </p:txBody>
      </p:sp>
      <p:sp>
        <p:nvSpPr>
          <p:cNvPr id="7" name="6 Rectángulo"/>
          <p:cNvSpPr/>
          <p:nvPr/>
        </p:nvSpPr>
        <p:spPr>
          <a:xfrm>
            <a:off x="5188595" y="1349554"/>
            <a:ext cx="37260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buFont typeface="Wingdings" pitchFamily="2" charset="2"/>
              <a:buChar char="ü"/>
            </a:pPr>
            <a:r>
              <a:rPr lang="en-US" dirty="0" smtClean="0">
                <a:latin typeface="Arial Narrow" pitchFamily="34" charset="0"/>
              </a:rPr>
              <a:t>A </a:t>
            </a:r>
            <a:r>
              <a:rPr lang="en-US" dirty="0" smtClean="0">
                <a:latin typeface="Arial Narrow" pitchFamily="34" charset="0"/>
              </a:rPr>
              <a:t>jitter </a:t>
            </a:r>
            <a:r>
              <a:rPr lang="en-US" dirty="0">
                <a:latin typeface="Arial Narrow" pitchFamily="34" charset="0"/>
              </a:rPr>
              <a:t>the laser pulse emission time of a </a:t>
            </a:r>
            <a:r>
              <a:rPr lang="en-US" b="1" dirty="0">
                <a:latin typeface="Arial Narrow" pitchFamily="34" charset="0"/>
              </a:rPr>
              <a:t>few hundred nanoseconds</a:t>
            </a:r>
          </a:p>
          <a:p>
            <a:pPr marL="285750" lvl="0" indent="-285750" algn="just" fontAlgn="base">
              <a:buFont typeface="Wingdings" pitchFamily="2" charset="2"/>
              <a:buChar char="ü"/>
            </a:pPr>
            <a:endParaRPr lang="en-US" b="1" dirty="0" smtClean="0">
              <a:latin typeface="Arial Narrow" pitchFamily="34" charset="0"/>
            </a:endParaRPr>
          </a:p>
          <a:p>
            <a:pPr marL="285750" lvl="0" indent="-285750" algn="just" fontAlgn="base">
              <a:buFont typeface="Wingdings" pitchFamily="2" charset="2"/>
              <a:buChar char="ü"/>
            </a:pPr>
            <a:r>
              <a:rPr lang="en-US" b="1" dirty="0" smtClean="0">
                <a:latin typeface="Arial Narrow" pitchFamily="34" charset="0"/>
              </a:rPr>
              <a:t>Internal Built-in </a:t>
            </a:r>
            <a:r>
              <a:rPr lang="en-US" b="1" dirty="0">
                <a:latin typeface="Arial Narrow" pitchFamily="34" charset="0"/>
              </a:rPr>
              <a:t>photodiode</a:t>
            </a:r>
            <a:r>
              <a:rPr lang="en-US" dirty="0">
                <a:latin typeface="Arial Narrow" pitchFamily="34" charset="0"/>
              </a:rPr>
              <a:t> that provides the exact time of the laser light </a:t>
            </a:r>
            <a:r>
              <a:rPr lang="en-US" dirty="0" smtClean="0">
                <a:latin typeface="Arial Narrow" pitchFamily="34" charset="0"/>
              </a:rPr>
              <a:t>emission (0.5 ns)</a:t>
            </a:r>
            <a:endParaRPr lang="en-US" dirty="0" smtClean="0">
              <a:latin typeface="Arial Narrow" pitchFamily="34" charset="0"/>
            </a:endParaRPr>
          </a:p>
          <a:p>
            <a:pPr marL="285750" lvl="0" indent="-285750" algn="just" fontAlgn="base">
              <a:buFont typeface="Wingdings" pitchFamily="2" charset="2"/>
              <a:buChar char="ü"/>
            </a:pPr>
            <a:endParaRPr lang="en-US" dirty="0">
              <a:latin typeface="Arial Narrow" pitchFamily="34" charset="0"/>
            </a:endParaRPr>
          </a:p>
          <a:p>
            <a:pPr marL="285750" indent="-285750" algn="just" fontAlgn="base">
              <a:buFont typeface="Wingdings" pitchFamily="2" charset="2"/>
              <a:buChar char="ü"/>
            </a:pPr>
            <a:r>
              <a:rPr lang="en-US" dirty="0">
                <a:latin typeface="Arial Narrow" pitchFamily="34" charset="0"/>
              </a:rPr>
              <a:t>The read-out system to acquire the photodiode signal of the laser is not located in the laser container but in the </a:t>
            </a:r>
            <a:r>
              <a:rPr lang="en-US" dirty="0" smtClean="0">
                <a:latin typeface="Arial Narrow" pitchFamily="34" charset="0"/>
              </a:rPr>
              <a:t>D.U </a:t>
            </a:r>
            <a:r>
              <a:rPr lang="en-US" dirty="0">
                <a:latin typeface="Arial Narrow" pitchFamily="34" charset="0"/>
              </a:rPr>
              <a:t>where the LB is connected</a:t>
            </a:r>
          </a:p>
          <a:p>
            <a:pPr lvl="0" algn="just" fontAlgn="base"/>
            <a:endParaRPr lang="en-US" dirty="0"/>
          </a:p>
        </p:txBody>
      </p:sp>
      <p:sp>
        <p:nvSpPr>
          <p:cNvPr id="8" name="7 Rectángulo"/>
          <p:cNvSpPr/>
          <p:nvPr/>
        </p:nvSpPr>
        <p:spPr>
          <a:xfrm>
            <a:off x="179512" y="4910214"/>
            <a:ext cx="8735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base">
              <a:buFont typeface="Wingdings" pitchFamily="2" charset="2"/>
              <a:buChar char="ü"/>
            </a:pPr>
            <a:r>
              <a:rPr lang="en-US" dirty="0">
                <a:latin typeface="Arial Narrow" pitchFamily="34" charset="0"/>
              </a:rPr>
              <a:t>The jitter of the internal photodiode </a:t>
            </a:r>
            <a:r>
              <a:rPr lang="en-US" dirty="0" smtClean="0">
                <a:latin typeface="Arial Narrow" pitchFamily="34" charset="0"/>
              </a:rPr>
              <a:t>has </a:t>
            </a:r>
            <a:r>
              <a:rPr lang="en-US" dirty="0">
                <a:latin typeface="Arial Narrow" pitchFamily="34" charset="0"/>
              </a:rPr>
              <a:t>been measured using an external photodiode (Newport 812-20 photodiode with a rise time lower than 200 </a:t>
            </a:r>
            <a:r>
              <a:rPr lang="en-US" dirty="0" err="1">
                <a:latin typeface="Arial Narrow" pitchFamily="34" charset="0"/>
              </a:rPr>
              <a:t>ps</a:t>
            </a:r>
            <a:r>
              <a:rPr lang="en-US" dirty="0">
                <a:latin typeface="Arial Narrow" pitchFamily="34" charset="0"/>
              </a:rPr>
              <a:t>) directly illuminated by the laser </a:t>
            </a:r>
            <a:r>
              <a:rPr lang="en-US" dirty="0" smtClean="0">
                <a:latin typeface="Arial Narrow" pitchFamily="34" charset="0"/>
              </a:rPr>
              <a:t>beam</a:t>
            </a:r>
          </a:p>
          <a:p>
            <a:pPr marL="285750" lvl="0" indent="-285750" algn="just" fontAlgn="base">
              <a:buFont typeface="Wingdings" pitchFamily="2" charset="2"/>
              <a:buChar char="ü"/>
            </a:pPr>
            <a:endParaRPr lang="en-US" dirty="0">
              <a:latin typeface="Arial Narrow" pitchFamily="34" charset="0"/>
            </a:endParaRPr>
          </a:p>
          <a:p>
            <a:pPr marL="285750" lvl="0" indent="-285750" algn="just" fontAlgn="base">
              <a:buFont typeface="Wingdings" pitchFamily="2" charset="2"/>
              <a:buChar char="ü"/>
            </a:pPr>
            <a:r>
              <a:rPr lang="en-US" dirty="0">
                <a:latin typeface="Arial Narrow" pitchFamily="34" charset="0"/>
              </a:rPr>
              <a:t>The FWHM of the measured </a:t>
            </a:r>
            <a:r>
              <a:rPr lang="en-US" dirty="0" smtClean="0">
                <a:latin typeface="Arial Narrow" pitchFamily="34" charset="0"/>
              </a:rPr>
              <a:t>built-in photodiode </a:t>
            </a:r>
            <a:r>
              <a:rPr lang="en-US" b="1" dirty="0" smtClean="0">
                <a:latin typeface="Arial Narrow" pitchFamily="34" charset="0"/>
              </a:rPr>
              <a:t>jitter is </a:t>
            </a:r>
            <a:r>
              <a:rPr lang="en-US" b="1" dirty="0">
                <a:latin typeface="Arial Narrow" pitchFamily="34" charset="0"/>
              </a:rPr>
              <a:t>lower than 550 </a:t>
            </a:r>
            <a:r>
              <a:rPr lang="en-US" b="1" dirty="0" err="1">
                <a:latin typeface="Arial Narrow" pitchFamily="34" charset="0"/>
              </a:rPr>
              <a:t>ps</a:t>
            </a:r>
            <a:endParaRPr lang="en-US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867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10 Marcador de número de diapositiva"/>
          <p:cNvSpPr txBox="1">
            <a:spLocks noGrp="1"/>
          </p:cNvSpPr>
          <p:nvPr/>
        </p:nvSpPr>
        <p:spPr bwMode="auto">
          <a:xfrm>
            <a:off x="4495799" y="6557963"/>
            <a:ext cx="54413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0BF45707-A990-4559-8B46-D12E4BC2C2B6}" type="slidenum">
              <a:rPr lang="es-E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ctr" eaLnBrk="1" hangingPunct="1"/>
              <a:t>15</a:t>
            </a:fld>
            <a:endParaRPr lang="es-ES" sz="14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23558" name="145 Grupo"/>
          <p:cNvGrpSpPr>
            <a:grpSpLocks/>
          </p:cNvGrpSpPr>
          <p:nvPr/>
        </p:nvGrpSpPr>
        <p:grpSpPr bwMode="auto">
          <a:xfrm>
            <a:off x="179512" y="1331995"/>
            <a:ext cx="7069555" cy="5145003"/>
            <a:chOff x="76200" y="990600"/>
            <a:chExt cx="7171621" cy="5486400"/>
          </a:xfrm>
        </p:grpSpPr>
        <p:grpSp>
          <p:nvGrpSpPr>
            <p:cNvPr id="23571" name="Group 6"/>
            <p:cNvGrpSpPr>
              <a:grpSpLocks/>
            </p:cNvGrpSpPr>
            <p:nvPr/>
          </p:nvGrpSpPr>
          <p:grpSpPr bwMode="auto">
            <a:xfrm>
              <a:off x="739182" y="5553627"/>
              <a:ext cx="886680" cy="477047"/>
              <a:chOff x="421" y="3600"/>
              <a:chExt cx="869" cy="451"/>
            </a:xfrm>
          </p:grpSpPr>
          <p:sp>
            <p:nvSpPr>
              <p:cNvPr id="23584" name="Line 7"/>
              <p:cNvSpPr>
                <a:spLocks noChangeShapeType="1"/>
              </p:cNvSpPr>
              <p:nvPr/>
            </p:nvSpPr>
            <p:spPr bwMode="auto">
              <a:xfrm>
                <a:off x="590" y="3600"/>
                <a:ext cx="658" cy="15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5" name="Text Box 8"/>
              <p:cNvSpPr txBox="1">
                <a:spLocks noChangeArrowheads="1"/>
              </p:cNvSpPr>
              <p:nvPr/>
            </p:nvSpPr>
            <p:spPr bwMode="auto">
              <a:xfrm>
                <a:off x="421" y="3702"/>
                <a:ext cx="86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~</a:t>
                </a:r>
                <a:r>
                  <a:rPr lang="fr-FR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6</a:t>
                </a:r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0 m</a:t>
                </a:r>
              </a:p>
            </p:txBody>
          </p:sp>
        </p:grpSp>
        <p:grpSp>
          <p:nvGrpSpPr>
            <p:cNvPr id="23572" name="Group 14"/>
            <p:cNvGrpSpPr>
              <a:grpSpLocks/>
            </p:cNvGrpSpPr>
            <p:nvPr/>
          </p:nvGrpSpPr>
          <p:grpSpPr bwMode="auto">
            <a:xfrm>
              <a:off x="1026028" y="4894072"/>
              <a:ext cx="886234" cy="728726"/>
              <a:chOff x="545" y="2851"/>
              <a:chExt cx="374" cy="412"/>
            </a:xfrm>
          </p:grpSpPr>
          <p:sp>
            <p:nvSpPr>
              <p:cNvPr id="23582" name="Text Box 11"/>
              <p:cNvSpPr txBox="1">
                <a:spLocks noChangeArrowheads="1"/>
              </p:cNvSpPr>
              <p:nvPr/>
            </p:nvSpPr>
            <p:spPr bwMode="auto">
              <a:xfrm>
                <a:off x="545" y="2851"/>
                <a:ext cx="374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100 m</a:t>
                </a:r>
              </a:p>
            </p:txBody>
          </p:sp>
          <p:sp>
            <p:nvSpPr>
              <p:cNvPr id="23583" name="Line 12"/>
              <p:cNvSpPr>
                <a:spLocks noChangeShapeType="1"/>
              </p:cNvSpPr>
              <p:nvPr/>
            </p:nvSpPr>
            <p:spPr bwMode="auto">
              <a:xfrm rot="368779" flipH="1" flipV="1">
                <a:off x="892" y="2851"/>
                <a:ext cx="14" cy="41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23573" name="Group 17"/>
            <p:cNvGrpSpPr>
              <a:grpSpLocks/>
            </p:cNvGrpSpPr>
            <p:nvPr/>
          </p:nvGrpSpPr>
          <p:grpSpPr bwMode="auto">
            <a:xfrm>
              <a:off x="76200" y="2133600"/>
              <a:ext cx="1281151" cy="400050"/>
              <a:chOff x="144" y="1298"/>
              <a:chExt cx="541" cy="225"/>
            </a:xfrm>
          </p:grpSpPr>
          <p:sp>
            <p:nvSpPr>
              <p:cNvPr id="23580" name="Line 17"/>
              <p:cNvSpPr>
                <a:spLocks noChangeShapeType="1"/>
              </p:cNvSpPr>
              <p:nvPr/>
            </p:nvSpPr>
            <p:spPr bwMode="auto">
              <a:xfrm flipH="1">
                <a:off x="672" y="1298"/>
                <a:ext cx="13" cy="19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1" name="Text Box 18"/>
              <p:cNvSpPr txBox="1">
                <a:spLocks noChangeArrowheads="1"/>
              </p:cNvSpPr>
              <p:nvPr/>
            </p:nvSpPr>
            <p:spPr bwMode="auto">
              <a:xfrm>
                <a:off x="144" y="1315"/>
                <a:ext cx="480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14.5 m</a:t>
                </a:r>
              </a:p>
            </p:txBody>
          </p:sp>
        </p:grpSp>
        <p:sp>
          <p:nvSpPr>
            <p:cNvPr id="23574" name="Text Box 19"/>
            <p:cNvSpPr txBox="1">
              <a:spLocks noChangeArrowheads="1"/>
            </p:cNvSpPr>
            <p:nvPr/>
          </p:nvSpPr>
          <p:spPr bwMode="auto">
            <a:xfrm>
              <a:off x="5520689" y="5846008"/>
              <a:ext cx="14077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Link cables</a:t>
              </a:r>
            </a:p>
          </p:txBody>
        </p:sp>
        <p:sp>
          <p:nvSpPr>
            <p:cNvPr id="23575" name="Text Box 32"/>
            <p:cNvSpPr txBox="1">
              <a:spLocks noChangeArrowheads="1"/>
            </p:cNvSpPr>
            <p:nvPr/>
          </p:nvSpPr>
          <p:spPr bwMode="auto">
            <a:xfrm>
              <a:off x="1750432" y="6013704"/>
              <a:ext cx="2955383" cy="46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2500 m depth</a:t>
              </a:r>
            </a:p>
          </p:txBody>
        </p:sp>
        <p:sp>
          <p:nvSpPr>
            <p:cNvPr id="23576" name="Text Box 21"/>
            <p:cNvSpPr txBox="1">
              <a:spLocks noChangeArrowheads="1"/>
            </p:cNvSpPr>
            <p:nvPr/>
          </p:nvSpPr>
          <p:spPr bwMode="auto">
            <a:xfrm>
              <a:off x="5641291" y="5288025"/>
              <a:ext cx="1606530" cy="316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Junction box</a:t>
              </a:r>
            </a:p>
          </p:txBody>
        </p:sp>
        <p:grpSp>
          <p:nvGrpSpPr>
            <p:cNvPr id="23577" name="Group 35"/>
            <p:cNvGrpSpPr>
              <a:grpSpLocks/>
            </p:cNvGrpSpPr>
            <p:nvPr/>
          </p:nvGrpSpPr>
          <p:grpSpPr bwMode="auto">
            <a:xfrm>
              <a:off x="2438400" y="990600"/>
              <a:ext cx="4114800" cy="1066800"/>
              <a:chOff x="1301" y="1248"/>
              <a:chExt cx="2299" cy="512"/>
            </a:xfrm>
          </p:grpSpPr>
          <p:sp>
            <p:nvSpPr>
              <p:cNvPr id="23578" name="Oval 37"/>
              <p:cNvSpPr>
                <a:spLocks noChangeArrowheads="1"/>
              </p:cNvSpPr>
              <p:nvPr/>
            </p:nvSpPr>
            <p:spPr bwMode="auto">
              <a:xfrm>
                <a:off x="1301" y="1248"/>
                <a:ext cx="523" cy="512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3579" name="Line 36"/>
              <p:cNvSpPr>
                <a:spLocks noChangeShapeType="1"/>
              </p:cNvSpPr>
              <p:nvPr/>
            </p:nvSpPr>
            <p:spPr bwMode="auto">
              <a:xfrm>
                <a:off x="1872" y="1536"/>
                <a:ext cx="1728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43" name="7 Rectángulo"/>
          <p:cNvSpPr>
            <a:spLocks noChangeArrowheads="1"/>
          </p:cNvSpPr>
          <p:nvPr/>
        </p:nvSpPr>
        <p:spPr bwMode="auto">
          <a:xfrm>
            <a:off x="1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s-ES_tradnl" sz="1200" b="1" dirty="0">
              <a:latin typeface="+mj-lt"/>
            </a:endParaRPr>
          </a:p>
        </p:txBody>
      </p:sp>
      <p:sp>
        <p:nvSpPr>
          <p:cNvPr id="23562" name="10 Marcador de número de diapositiva"/>
          <p:cNvSpPr txBox="1">
            <a:spLocks noGrp="1"/>
          </p:cNvSpPr>
          <p:nvPr/>
        </p:nvSpPr>
        <p:spPr bwMode="auto">
          <a:xfrm>
            <a:off x="4672402" y="6557963"/>
            <a:ext cx="51619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6B85DB0C-3BC4-41E7-9087-BFB10FFB0EF7}" type="slidenum">
              <a:rPr lang="es-ES" sz="1200" b="1">
                <a:latin typeface="+mj-lt"/>
                <a:cs typeface="Arial" pitchFamily="34" charset="0"/>
              </a:rPr>
              <a:pPr algn="ctr" eaLnBrk="1" hangingPunct="1"/>
              <a:t>15</a:t>
            </a:fld>
            <a:endParaRPr lang="es-ES" sz="1200" b="1" dirty="0">
              <a:latin typeface="+mj-lt"/>
              <a:cs typeface="Arial" pitchFamily="34" charset="0"/>
            </a:endParaRPr>
          </a:p>
        </p:txBody>
      </p:sp>
      <p:grpSp>
        <p:nvGrpSpPr>
          <p:cNvPr id="144" name="143 Grupo"/>
          <p:cNvGrpSpPr/>
          <p:nvPr/>
        </p:nvGrpSpPr>
        <p:grpSpPr>
          <a:xfrm>
            <a:off x="0" y="0"/>
            <a:ext cx="9144000" cy="1046163"/>
            <a:chOff x="0" y="0"/>
            <a:chExt cx="9144000" cy="1046163"/>
          </a:xfrm>
        </p:grpSpPr>
        <p:sp>
          <p:nvSpPr>
            <p:cNvPr id="145" name="144 Rectángulo"/>
            <p:cNvSpPr>
              <a:spLocks noChangeArrowheads="1"/>
            </p:cNvSpPr>
            <p:nvPr/>
          </p:nvSpPr>
          <p:spPr bwMode="auto">
            <a:xfrm>
              <a:off x="0" y="0"/>
              <a:ext cx="9144000" cy="1000125"/>
            </a:xfrm>
            <a:prstGeom prst="rect">
              <a:avLst/>
            </a:prstGeom>
            <a:gradFill rotWithShape="1"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47" name="146 Rectángulo"/>
            <p:cNvSpPr>
              <a:spLocks noChangeArrowheads="1"/>
            </p:cNvSpPr>
            <p:nvPr/>
          </p:nvSpPr>
          <p:spPr bwMode="auto">
            <a:xfrm>
              <a:off x="0" y="1000125"/>
              <a:ext cx="9144000" cy="4603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16841" y="6553200"/>
            <a:ext cx="2437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VLVnT13 						                                             </a:t>
            </a:r>
            <a:endParaRPr lang="es-ES" sz="1200" b="1" dirty="0"/>
          </a:p>
        </p:txBody>
      </p:sp>
      <p:sp>
        <p:nvSpPr>
          <p:cNvPr id="4" name="3 Rectángulo"/>
          <p:cNvSpPr/>
          <p:nvPr/>
        </p:nvSpPr>
        <p:spPr>
          <a:xfrm>
            <a:off x="395078" y="122421"/>
            <a:ext cx="82486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en-US" sz="3600" b="1" dirty="0">
                <a:solidFill>
                  <a:srgbClr val="000000"/>
                </a:solidFill>
                <a:latin typeface="Calibri" pitchFamily="34" charset="0"/>
              </a:rPr>
              <a:t>The </a:t>
            </a:r>
            <a:r>
              <a:rPr lang="en-US" sz="3600" b="1" dirty="0" smtClean="0">
                <a:solidFill>
                  <a:srgbClr val="000000"/>
                </a:solidFill>
                <a:latin typeface="Calibri" pitchFamily="34" charset="0"/>
              </a:rPr>
              <a:t>Voltage Controller Optical Attenuator </a:t>
            </a:r>
            <a:endParaRPr lang="es-ES" sz="3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18458" y="5411027"/>
            <a:ext cx="90364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18458" y="1081828"/>
            <a:ext cx="4898909" cy="3277681"/>
            <a:chOff x="1521" y="1957"/>
            <a:chExt cx="8892" cy="6252"/>
          </a:xfrm>
        </p:grpSpPr>
        <p:pic>
          <p:nvPicPr>
            <p:cNvPr id="23" name="Picture 5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1" y="4477"/>
              <a:ext cx="8484" cy="3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5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1" y="2497"/>
              <a:ext cx="4057" cy="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5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1" y="1957"/>
              <a:ext cx="5292" cy="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33 Imag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204" y="1043063"/>
            <a:ext cx="4032448" cy="329986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020272" y="6548455"/>
            <a:ext cx="18679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 smtClean="0"/>
              <a:t>    </a:t>
            </a:r>
            <a:r>
              <a:rPr lang="es-ES" sz="1200" b="1" dirty="0" err="1" smtClean="0"/>
              <a:t>Stockholm</a:t>
            </a:r>
            <a:r>
              <a:rPr lang="es-ES" sz="1200" b="1" dirty="0" smtClean="0"/>
              <a:t> </a:t>
            </a:r>
            <a:r>
              <a:rPr lang="es-ES" sz="1200" b="1" dirty="0"/>
              <a:t>, 05-08-2013 </a:t>
            </a:r>
            <a:endParaRPr lang="en-US" sz="1200" b="1" dirty="0"/>
          </a:p>
        </p:txBody>
      </p:sp>
      <p:sp>
        <p:nvSpPr>
          <p:cNvPr id="8" name="7 Rectángulo"/>
          <p:cNvSpPr/>
          <p:nvPr/>
        </p:nvSpPr>
        <p:spPr>
          <a:xfrm>
            <a:off x="213285" y="4395364"/>
            <a:ext cx="86978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US" dirty="0">
                <a:latin typeface="Arial Narrow" pitchFamily="34" charset="0"/>
              </a:rPr>
              <a:t>Unlike LED </a:t>
            </a:r>
            <a:r>
              <a:rPr lang="en-US" dirty="0" smtClean="0">
                <a:latin typeface="Arial Narrow" pitchFamily="34" charset="0"/>
              </a:rPr>
              <a:t>sources </a:t>
            </a:r>
            <a:r>
              <a:rPr lang="en-US" b="1" dirty="0" smtClean="0">
                <a:latin typeface="Arial Narrow" pitchFamily="34" charset="0"/>
              </a:rPr>
              <a:t>the </a:t>
            </a:r>
            <a:r>
              <a:rPr lang="en-US" b="1" dirty="0">
                <a:latin typeface="Arial Narrow" pitchFamily="34" charset="0"/>
              </a:rPr>
              <a:t>amount of light emitted by the laser is </a:t>
            </a:r>
            <a:r>
              <a:rPr lang="en-US" b="1" dirty="0" smtClean="0">
                <a:latin typeface="Arial Narrow" pitchFamily="34" charset="0"/>
              </a:rPr>
              <a:t>fixed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dirty="0" smtClean="0">
                <a:latin typeface="Arial Narrow" pitchFamily="34" charset="0"/>
              </a:rPr>
              <a:t>A </a:t>
            </a:r>
            <a:r>
              <a:rPr lang="en-US" b="1" dirty="0">
                <a:latin typeface="Arial Narrow" pitchFamily="34" charset="0"/>
              </a:rPr>
              <a:t>voltage-controlled optical attenuato</a:t>
            </a:r>
            <a:r>
              <a:rPr lang="en-US" dirty="0">
                <a:latin typeface="Arial Narrow" pitchFamily="34" charset="0"/>
              </a:rPr>
              <a:t>r using a liquid crystal variable retarder located in the beam </a:t>
            </a:r>
            <a:r>
              <a:rPr lang="en-US" dirty="0" smtClean="0">
                <a:latin typeface="Arial Narrow" pitchFamily="34" charset="0"/>
              </a:rPr>
              <a:t>path is used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dirty="0" smtClean="0">
                <a:latin typeface="Arial Narrow" pitchFamily="34" charset="0"/>
              </a:rPr>
              <a:t>a </a:t>
            </a:r>
            <a:r>
              <a:rPr lang="en-US" b="1" dirty="0">
                <a:latin typeface="Arial Narrow" pitchFamily="34" charset="0"/>
              </a:rPr>
              <a:t>beam-splitting polarizing cube </a:t>
            </a:r>
            <a:r>
              <a:rPr lang="en-US" dirty="0">
                <a:latin typeface="Arial Narrow" pitchFamily="34" charset="0"/>
              </a:rPr>
              <a:t>is </a:t>
            </a:r>
            <a:r>
              <a:rPr lang="en-US" dirty="0">
                <a:latin typeface="Arial Narrow" pitchFamily="34" charset="0"/>
              </a:rPr>
              <a:t>used since they have a higher damage threshold to </a:t>
            </a:r>
            <a:r>
              <a:rPr lang="en-US" dirty="0" smtClean="0">
                <a:latin typeface="Arial Narrow" pitchFamily="34" charset="0"/>
              </a:rPr>
              <a:t>laser </a:t>
            </a:r>
            <a:r>
              <a:rPr lang="en-US" dirty="0">
                <a:latin typeface="Arial Narrow" pitchFamily="34" charset="0"/>
              </a:rPr>
              <a:t>exposure than standard linear </a:t>
            </a:r>
            <a:r>
              <a:rPr lang="en-US" dirty="0" smtClean="0">
                <a:latin typeface="Arial Narrow" pitchFamily="34" charset="0"/>
              </a:rPr>
              <a:t>polarizer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dirty="0" smtClean="0">
                <a:latin typeface="Arial Narrow" pitchFamily="34" charset="0"/>
              </a:rPr>
              <a:t>The model used </a:t>
            </a:r>
            <a:r>
              <a:rPr lang="en-US" dirty="0">
                <a:latin typeface="Arial Narrow" pitchFamily="34" charset="0"/>
              </a:rPr>
              <a:t>is optimized to work in the </a:t>
            </a:r>
            <a:r>
              <a:rPr lang="en-US" b="1" dirty="0">
                <a:latin typeface="Arial Narrow" pitchFamily="34" charset="0"/>
              </a:rPr>
              <a:t>420 to 680 nm range</a:t>
            </a:r>
          </a:p>
          <a:p>
            <a:pPr algn="just"/>
            <a:endParaRPr lang="en-US" b="1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338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10 Marcador de número de diapositiva"/>
          <p:cNvSpPr txBox="1">
            <a:spLocks noGrp="1"/>
          </p:cNvSpPr>
          <p:nvPr/>
        </p:nvSpPr>
        <p:spPr bwMode="auto">
          <a:xfrm>
            <a:off x="4495799" y="6557963"/>
            <a:ext cx="54413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0BF45707-A990-4559-8B46-D12E4BC2C2B6}" type="slidenum">
              <a:rPr lang="es-E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ctr" eaLnBrk="1" hangingPunct="1"/>
              <a:t>16</a:t>
            </a:fld>
            <a:endParaRPr lang="es-ES" sz="14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23558" name="145 Grupo"/>
          <p:cNvGrpSpPr>
            <a:grpSpLocks/>
          </p:cNvGrpSpPr>
          <p:nvPr/>
        </p:nvGrpSpPr>
        <p:grpSpPr bwMode="auto">
          <a:xfrm>
            <a:off x="179512" y="1331995"/>
            <a:ext cx="7069555" cy="5145003"/>
            <a:chOff x="76200" y="990600"/>
            <a:chExt cx="7171621" cy="5486400"/>
          </a:xfrm>
        </p:grpSpPr>
        <p:grpSp>
          <p:nvGrpSpPr>
            <p:cNvPr id="23571" name="Group 6"/>
            <p:cNvGrpSpPr>
              <a:grpSpLocks/>
            </p:cNvGrpSpPr>
            <p:nvPr/>
          </p:nvGrpSpPr>
          <p:grpSpPr bwMode="auto">
            <a:xfrm>
              <a:off x="739182" y="5553627"/>
              <a:ext cx="886680" cy="477047"/>
              <a:chOff x="421" y="3600"/>
              <a:chExt cx="869" cy="451"/>
            </a:xfrm>
          </p:grpSpPr>
          <p:sp>
            <p:nvSpPr>
              <p:cNvPr id="23584" name="Line 7"/>
              <p:cNvSpPr>
                <a:spLocks noChangeShapeType="1"/>
              </p:cNvSpPr>
              <p:nvPr/>
            </p:nvSpPr>
            <p:spPr bwMode="auto">
              <a:xfrm>
                <a:off x="590" y="3600"/>
                <a:ext cx="658" cy="15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5" name="Text Box 8"/>
              <p:cNvSpPr txBox="1">
                <a:spLocks noChangeArrowheads="1"/>
              </p:cNvSpPr>
              <p:nvPr/>
            </p:nvSpPr>
            <p:spPr bwMode="auto">
              <a:xfrm>
                <a:off x="421" y="3702"/>
                <a:ext cx="86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~</a:t>
                </a:r>
                <a:r>
                  <a:rPr lang="fr-FR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6</a:t>
                </a:r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0 m</a:t>
                </a:r>
              </a:p>
            </p:txBody>
          </p:sp>
        </p:grpSp>
        <p:grpSp>
          <p:nvGrpSpPr>
            <p:cNvPr id="23572" name="Group 14"/>
            <p:cNvGrpSpPr>
              <a:grpSpLocks/>
            </p:cNvGrpSpPr>
            <p:nvPr/>
          </p:nvGrpSpPr>
          <p:grpSpPr bwMode="auto">
            <a:xfrm>
              <a:off x="1026028" y="4894072"/>
              <a:ext cx="886234" cy="728726"/>
              <a:chOff x="545" y="2851"/>
              <a:chExt cx="374" cy="412"/>
            </a:xfrm>
          </p:grpSpPr>
          <p:sp>
            <p:nvSpPr>
              <p:cNvPr id="23582" name="Text Box 11"/>
              <p:cNvSpPr txBox="1">
                <a:spLocks noChangeArrowheads="1"/>
              </p:cNvSpPr>
              <p:nvPr/>
            </p:nvSpPr>
            <p:spPr bwMode="auto">
              <a:xfrm>
                <a:off x="545" y="2851"/>
                <a:ext cx="374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100 m</a:t>
                </a:r>
              </a:p>
            </p:txBody>
          </p:sp>
          <p:sp>
            <p:nvSpPr>
              <p:cNvPr id="23583" name="Line 12"/>
              <p:cNvSpPr>
                <a:spLocks noChangeShapeType="1"/>
              </p:cNvSpPr>
              <p:nvPr/>
            </p:nvSpPr>
            <p:spPr bwMode="auto">
              <a:xfrm rot="368779" flipH="1" flipV="1">
                <a:off x="892" y="2851"/>
                <a:ext cx="14" cy="41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23573" name="Group 17"/>
            <p:cNvGrpSpPr>
              <a:grpSpLocks/>
            </p:cNvGrpSpPr>
            <p:nvPr/>
          </p:nvGrpSpPr>
          <p:grpSpPr bwMode="auto">
            <a:xfrm>
              <a:off x="76200" y="2133600"/>
              <a:ext cx="1281151" cy="400050"/>
              <a:chOff x="144" y="1298"/>
              <a:chExt cx="541" cy="225"/>
            </a:xfrm>
          </p:grpSpPr>
          <p:sp>
            <p:nvSpPr>
              <p:cNvPr id="23580" name="Line 17"/>
              <p:cNvSpPr>
                <a:spLocks noChangeShapeType="1"/>
              </p:cNvSpPr>
              <p:nvPr/>
            </p:nvSpPr>
            <p:spPr bwMode="auto">
              <a:xfrm flipH="1">
                <a:off x="672" y="1298"/>
                <a:ext cx="13" cy="19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1" name="Text Box 18"/>
              <p:cNvSpPr txBox="1">
                <a:spLocks noChangeArrowheads="1"/>
              </p:cNvSpPr>
              <p:nvPr/>
            </p:nvSpPr>
            <p:spPr bwMode="auto">
              <a:xfrm>
                <a:off x="144" y="1315"/>
                <a:ext cx="480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14.5 m</a:t>
                </a:r>
              </a:p>
            </p:txBody>
          </p:sp>
        </p:grpSp>
        <p:sp>
          <p:nvSpPr>
            <p:cNvPr id="23574" name="Text Box 19"/>
            <p:cNvSpPr txBox="1">
              <a:spLocks noChangeArrowheads="1"/>
            </p:cNvSpPr>
            <p:nvPr/>
          </p:nvSpPr>
          <p:spPr bwMode="auto">
            <a:xfrm>
              <a:off x="5520689" y="5846008"/>
              <a:ext cx="14077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Link cables</a:t>
              </a:r>
            </a:p>
          </p:txBody>
        </p:sp>
        <p:sp>
          <p:nvSpPr>
            <p:cNvPr id="23575" name="Text Box 32"/>
            <p:cNvSpPr txBox="1">
              <a:spLocks noChangeArrowheads="1"/>
            </p:cNvSpPr>
            <p:nvPr/>
          </p:nvSpPr>
          <p:spPr bwMode="auto">
            <a:xfrm>
              <a:off x="1750432" y="6013704"/>
              <a:ext cx="2955383" cy="46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2500 m depth</a:t>
              </a:r>
            </a:p>
          </p:txBody>
        </p:sp>
        <p:sp>
          <p:nvSpPr>
            <p:cNvPr id="23576" name="Text Box 21"/>
            <p:cNvSpPr txBox="1">
              <a:spLocks noChangeArrowheads="1"/>
            </p:cNvSpPr>
            <p:nvPr/>
          </p:nvSpPr>
          <p:spPr bwMode="auto">
            <a:xfrm>
              <a:off x="5641291" y="5288025"/>
              <a:ext cx="1606530" cy="316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Junction box</a:t>
              </a:r>
            </a:p>
          </p:txBody>
        </p:sp>
        <p:grpSp>
          <p:nvGrpSpPr>
            <p:cNvPr id="23577" name="Group 35"/>
            <p:cNvGrpSpPr>
              <a:grpSpLocks/>
            </p:cNvGrpSpPr>
            <p:nvPr/>
          </p:nvGrpSpPr>
          <p:grpSpPr bwMode="auto">
            <a:xfrm>
              <a:off x="2438400" y="990600"/>
              <a:ext cx="4114800" cy="1066800"/>
              <a:chOff x="1301" y="1248"/>
              <a:chExt cx="2299" cy="512"/>
            </a:xfrm>
          </p:grpSpPr>
          <p:sp>
            <p:nvSpPr>
              <p:cNvPr id="23578" name="Oval 37"/>
              <p:cNvSpPr>
                <a:spLocks noChangeArrowheads="1"/>
              </p:cNvSpPr>
              <p:nvPr/>
            </p:nvSpPr>
            <p:spPr bwMode="auto">
              <a:xfrm>
                <a:off x="1301" y="1248"/>
                <a:ext cx="523" cy="512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3579" name="Line 36"/>
              <p:cNvSpPr>
                <a:spLocks noChangeShapeType="1"/>
              </p:cNvSpPr>
              <p:nvPr/>
            </p:nvSpPr>
            <p:spPr bwMode="auto">
              <a:xfrm>
                <a:off x="1872" y="1536"/>
                <a:ext cx="1728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43" name="7 Rectángulo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s-ES_tradnl" sz="1200" b="1" dirty="0">
              <a:latin typeface="+mj-lt"/>
            </a:endParaRPr>
          </a:p>
        </p:txBody>
      </p:sp>
      <p:sp>
        <p:nvSpPr>
          <p:cNvPr id="23562" name="10 Marcador de número de diapositiva"/>
          <p:cNvSpPr txBox="1">
            <a:spLocks noGrp="1"/>
          </p:cNvSpPr>
          <p:nvPr/>
        </p:nvSpPr>
        <p:spPr bwMode="auto">
          <a:xfrm>
            <a:off x="4672402" y="6557963"/>
            <a:ext cx="51619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6B85DB0C-3BC4-41E7-9087-BFB10FFB0EF7}" type="slidenum">
              <a:rPr lang="es-ES" sz="1200" b="1">
                <a:latin typeface="+mj-lt"/>
                <a:cs typeface="Arial" pitchFamily="34" charset="0"/>
              </a:rPr>
              <a:pPr algn="ctr" eaLnBrk="1" hangingPunct="1"/>
              <a:t>16</a:t>
            </a:fld>
            <a:endParaRPr lang="es-ES" sz="1200" b="1" dirty="0">
              <a:latin typeface="+mj-lt"/>
              <a:cs typeface="Arial" pitchFamily="34" charset="0"/>
            </a:endParaRPr>
          </a:p>
        </p:txBody>
      </p:sp>
      <p:grpSp>
        <p:nvGrpSpPr>
          <p:cNvPr id="144" name="143 Grupo"/>
          <p:cNvGrpSpPr/>
          <p:nvPr/>
        </p:nvGrpSpPr>
        <p:grpSpPr>
          <a:xfrm>
            <a:off x="0" y="0"/>
            <a:ext cx="9144000" cy="1046163"/>
            <a:chOff x="0" y="0"/>
            <a:chExt cx="9144000" cy="1046163"/>
          </a:xfrm>
        </p:grpSpPr>
        <p:sp>
          <p:nvSpPr>
            <p:cNvPr id="145" name="144 Rectángulo"/>
            <p:cNvSpPr>
              <a:spLocks noChangeArrowheads="1"/>
            </p:cNvSpPr>
            <p:nvPr/>
          </p:nvSpPr>
          <p:spPr bwMode="auto">
            <a:xfrm>
              <a:off x="0" y="0"/>
              <a:ext cx="9144000" cy="1000125"/>
            </a:xfrm>
            <a:prstGeom prst="rect">
              <a:avLst/>
            </a:prstGeom>
            <a:gradFill rotWithShape="1"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47" name="146 Rectángulo"/>
            <p:cNvSpPr>
              <a:spLocks noChangeArrowheads="1"/>
            </p:cNvSpPr>
            <p:nvPr/>
          </p:nvSpPr>
          <p:spPr bwMode="auto">
            <a:xfrm>
              <a:off x="0" y="1000125"/>
              <a:ext cx="9144000" cy="4603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16841" y="6553200"/>
            <a:ext cx="8712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VLVnT13 </a:t>
            </a:r>
            <a:r>
              <a:rPr lang="es-ES" sz="1200" b="1" dirty="0" smtClean="0"/>
              <a:t>						</a:t>
            </a:r>
            <a:endParaRPr lang="es-ES" sz="1200" b="1" dirty="0"/>
          </a:p>
        </p:txBody>
      </p:sp>
      <p:sp>
        <p:nvSpPr>
          <p:cNvPr id="4" name="3 Rectángulo"/>
          <p:cNvSpPr/>
          <p:nvPr/>
        </p:nvSpPr>
        <p:spPr>
          <a:xfrm>
            <a:off x="1073130" y="122421"/>
            <a:ext cx="6448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3600" b="1" dirty="0" smtClean="0">
                <a:solidFill>
                  <a:srgbClr val="000000"/>
                </a:solidFill>
                <a:latin typeface="Calibri" pitchFamily="34" charset="0"/>
              </a:rPr>
              <a:t>         KM3NeT </a:t>
            </a:r>
            <a:r>
              <a:rPr lang="en-US" sz="3600" b="1" dirty="0">
                <a:solidFill>
                  <a:srgbClr val="000000"/>
                </a:solidFill>
                <a:latin typeface="Calibri" pitchFamily="34" charset="0"/>
              </a:rPr>
              <a:t>Laser Beacon </a:t>
            </a:r>
            <a:r>
              <a:rPr lang="en-US" sz="3600" b="1" dirty="0" smtClean="0">
                <a:solidFill>
                  <a:srgbClr val="000000"/>
                </a:solidFill>
                <a:latin typeface="Calibri" pitchFamily="34" charset="0"/>
              </a:rPr>
              <a:t>Tests</a:t>
            </a:r>
            <a:endParaRPr lang="es-ES" sz="3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18458" y="5411027"/>
            <a:ext cx="90364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6" name="1 Rectángulo"/>
          <p:cNvSpPr/>
          <p:nvPr/>
        </p:nvSpPr>
        <p:spPr>
          <a:xfrm>
            <a:off x="0" y="1046163"/>
            <a:ext cx="82271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1 laser beacon integrated in the ANTARES </a:t>
            </a: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IL13</a:t>
            </a:r>
            <a:endParaRPr lang="en-US" sz="28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1257300" lvl="2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1 laser beacon integrated in the KM3NeT “</a:t>
            </a:r>
            <a:r>
              <a:rPr lang="en-US" sz="2800" b="1" dirty="0" err="1" smtClean="0">
                <a:solidFill>
                  <a:prstClr val="black"/>
                </a:solidFill>
                <a:latin typeface="Arial Narrow" pitchFamily="34" charset="0"/>
              </a:rPr>
              <a:t>Nemo</a:t>
            </a: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 Tower Phase II”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2926" y="6581001"/>
            <a:ext cx="17268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 err="1"/>
              <a:t>Stockholm</a:t>
            </a:r>
            <a:r>
              <a:rPr lang="es-ES" sz="1200" b="1" dirty="0"/>
              <a:t> , 05-08-2013 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116841" y="3404489"/>
            <a:ext cx="36666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 Narrow" pitchFamily="34" charset="0"/>
              </a:rPr>
              <a:t>Both use a 3.5 </a:t>
            </a:r>
            <a:r>
              <a:rPr lang="en-US" sz="2000" b="1" dirty="0" smtClean="0">
                <a:latin typeface="Arial Narrow" pitchFamily="34" charset="0"/>
              </a:rPr>
              <a:t>µJ </a:t>
            </a:r>
            <a:r>
              <a:rPr lang="en-US" sz="2000" b="1" dirty="0" smtClean="0">
                <a:latin typeface="Arial Narrow" pitchFamily="34" charset="0"/>
              </a:rPr>
              <a:t>the laser head</a:t>
            </a:r>
            <a:r>
              <a:rPr lang="en-GB" sz="2000" b="1" dirty="0" smtClean="0">
                <a:latin typeface="Arial Narrow" pitchFamily="34" charset="0"/>
              </a:rPr>
              <a:t> </a:t>
            </a:r>
            <a:r>
              <a:rPr lang="en-GB" sz="2000" b="1" dirty="0">
                <a:latin typeface="Arial Narrow" pitchFamily="34" charset="0"/>
              </a:rPr>
              <a:t>STG-03E-1S0 from </a:t>
            </a:r>
            <a:r>
              <a:rPr lang="en-GB" sz="2000" b="1" dirty="0" err="1" smtClean="0">
                <a:latin typeface="Arial Narrow" pitchFamily="34" charset="0"/>
              </a:rPr>
              <a:t>Teemphotonics</a:t>
            </a:r>
            <a:r>
              <a:rPr lang="en-GB" sz="2000" b="1" dirty="0" smtClean="0">
                <a:latin typeface="Arial Narrow" pitchFamily="34" charset="0"/>
              </a:rPr>
              <a:t> </a:t>
            </a:r>
            <a:r>
              <a:rPr lang="en-GB" sz="2000" b="1" dirty="0">
                <a:latin typeface="Arial Narrow" pitchFamily="34" charset="0"/>
              </a:rPr>
              <a:t>which emits light with a wavelength of 532 nm after frequency doubling of the original </a:t>
            </a:r>
            <a:r>
              <a:rPr lang="en-GB" sz="2000" b="1" dirty="0" err="1">
                <a:latin typeface="Arial Narrow" pitchFamily="34" charset="0"/>
              </a:rPr>
              <a:t>Nd</a:t>
            </a:r>
            <a:r>
              <a:rPr lang="en-GB" sz="2000" b="1" dirty="0">
                <a:latin typeface="Arial Narrow" pitchFamily="34" charset="0"/>
              </a:rPr>
              <a:t>-YAG wavelength of 1064 nm</a:t>
            </a:r>
            <a:endParaRPr lang="en-US" sz="2000" b="1" dirty="0"/>
          </a:p>
        </p:txBody>
      </p:sp>
      <p:pic>
        <p:nvPicPr>
          <p:cNvPr id="4098" name="Picture 2" descr="http://antares.in2p3.fr/News/ANTARES%20NEWS-IL13-Dateien/image00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652" y="3152847"/>
            <a:ext cx="5179357" cy="340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709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10 Marcador de número de diapositiva"/>
          <p:cNvSpPr txBox="1">
            <a:spLocks noGrp="1"/>
          </p:cNvSpPr>
          <p:nvPr/>
        </p:nvSpPr>
        <p:spPr bwMode="auto">
          <a:xfrm>
            <a:off x="4495799" y="6557963"/>
            <a:ext cx="54413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0BF45707-A990-4559-8B46-D12E4BC2C2B6}" type="slidenum">
              <a:rPr lang="es-E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ctr" eaLnBrk="1" hangingPunct="1"/>
              <a:t>17</a:t>
            </a:fld>
            <a:endParaRPr lang="es-ES" sz="14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23558" name="145 Grupo"/>
          <p:cNvGrpSpPr>
            <a:grpSpLocks/>
          </p:cNvGrpSpPr>
          <p:nvPr/>
        </p:nvGrpSpPr>
        <p:grpSpPr bwMode="auto">
          <a:xfrm>
            <a:off x="179512" y="1331995"/>
            <a:ext cx="7069555" cy="5145003"/>
            <a:chOff x="76200" y="990600"/>
            <a:chExt cx="7171621" cy="5486400"/>
          </a:xfrm>
        </p:grpSpPr>
        <p:grpSp>
          <p:nvGrpSpPr>
            <p:cNvPr id="23571" name="Group 6"/>
            <p:cNvGrpSpPr>
              <a:grpSpLocks/>
            </p:cNvGrpSpPr>
            <p:nvPr/>
          </p:nvGrpSpPr>
          <p:grpSpPr bwMode="auto">
            <a:xfrm>
              <a:off x="739182" y="5553627"/>
              <a:ext cx="886680" cy="477047"/>
              <a:chOff x="421" y="3600"/>
              <a:chExt cx="869" cy="451"/>
            </a:xfrm>
          </p:grpSpPr>
          <p:sp>
            <p:nvSpPr>
              <p:cNvPr id="23584" name="Line 7"/>
              <p:cNvSpPr>
                <a:spLocks noChangeShapeType="1"/>
              </p:cNvSpPr>
              <p:nvPr/>
            </p:nvSpPr>
            <p:spPr bwMode="auto">
              <a:xfrm>
                <a:off x="590" y="3600"/>
                <a:ext cx="658" cy="15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5" name="Text Box 8"/>
              <p:cNvSpPr txBox="1">
                <a:spLocks noChangeArrowheads="1"/>
              </p:cNvSpPr>
              <p:nvPr/>
            </p:nvSpPr>
            <p:spPr bwMode="auto">
              <a:xfrm>
                <a:off x="421" y="3702"/>
                <a:ext cx="86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~</a:t>
                </a:r>
                <a:r>
                  <a:rPr lang="fr-FR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6</a:t>
                </a:r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0 m</a:t>
                </a:r>
              </a:p>
            </p:txBody>
          </p:sp>
        </p:grpSp>
        <p:grpSp>
          <p:nvGrpSpPr>
            <p:cNvPr id="23572" name="Group 14"/>
            <p:cNvGrpSpPr>
              <a:grpSpLocks/>
            </p:cNvGrpSpPr>
            <p:nvPr/>
          </p:nvGrpSpPr>
          <p:grpSpPr bwMode="auto">
            <a:xfrm>
              <a:off x="1026028" y="4894072"/>
              <a:ext cx="886234" cy="728726"/>
              <a:chOff x="545" y="2851"/>
              <a:chExt cx="374" cy="412"/>
            </a:xfrm>
          </p:grpSpPr>
          <p:sp>
            <p:nvSpPr>
              <p:cNvPr id="23582" name="Text Box 11"/>
              <p:cNvSpPr txBox="1">
                <a:spLocks noChangeArrowheads="1"/>
              </p:cNvSpPr>
              <p:nvPr/>
            </p:nvSpPr>
            <p:spPr bwMode="auto">
              <a:xfrm>
                <a:off x="545" y="2851"/>
                <a:ext cx="374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100 m</a:t>
                </a:r>
              </a:p>
            </p:txBody>
          </p:sp>
          <p:sp>
            <p:nvSpPr>
              <p:cNvPr id="23583" name="Line 12"/>
              <p:cNvSpPr>
                <a:spLocks noChangeShapeType="1"/>
              </p:cNvSpPr>
              <p:nvPr/>
            </p:nvSpPr>
            <p:spPr bwMode="auto">
              <a:xfrm rot="368779" flipH="1" flipV="1">
                <a:off x="892" y="2851"/>
                <a:ext cx="14" cy="41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23573" name="Group 17"/>
            <p:cNvGrpSpPr>
              <a:grpSpLocks/>
            </p:cNvGrpSpPr>
            <p:nvPr/>
          </p:nvGrpSpPr>
          <p:grpSpPr bwMode="auto">
            <a:xfrm>
              <a:off x="76200" y="2133600"/>
              <a:ext cx="1281151" cy="400050"/>
              <a:chOff x="144" y="1298"/>
              <a:chExt cx="541" cy="225"/>
            </a:xfrm>
          </p:grpSpPr>
          <p:sp>
            <p:nvSpPr>
              <p:cNvPr id="23580" name="Line 17"/>
              <p:cNvSpPr>
                <a:spLocks noChangeShapeType="1"/>
              </p:cNvSpPr>
              <p:nvPr/>
            </p:nvSpPr>
            <p:spPr bwMode="auto">
              <a:xfrm flipH="1">
                <a:off x="672" y="1298"/>
                <a:ext cx="13" cy="19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1" name="Text Box 18"/>
              <p:cNvSpPr txBox="1">
                <a:spLocks noChangeArrowheads="1"/>
              </p:cNvSpPr>
              <p:nvPr/>
            </p:nvSpPr>
            <p:spPr bwMode="auto">
              <a:xfrm>
                <a:off x="144" y="1315"/>
                <a:ext cx="480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14.5 m</a:t>
                </a:r>
              </a:p>
            </p:txBody>
          </p:sp>
        </p:grpSp>
        <p:sp>
          <p:nvSpPr>
            <p:cNvPr id="23574" name="Text Box 19"/>
            <p:cNvSpPr txBox="1">
              <a:spLocks noChangeArrowheads="1"/>
            </p:cNvSpPr>
            <p:nvPr/>
          </p:nvSpPr>
          <p:spPr bwMode="auto">
            <a:xfrm>
              <a:off x="5520689" y="5846008"/>
              <a:ext cx="14077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Link cables</a:t>
              </a:r>
            </a:p>
          </p:txBody>
        </p:sp>
        <p:sp>
          <p:nvSpPr>
            <p:cNvPr id="23575" name="Text Box 32"/>
            <p:cNvSpPr txBox="1">
              <a:spLocks noChangeArrowheads="1"/>
            </p:cNvSpPr>
            <p:nvPr/>
          </p:nvSpPr>
          <p:spPr bwMode="auto">
            <a:xfrm>
              <a:off x="1750432" y="6013704"/>
              <a:ext cx="2955383" cy="46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2500 m depth</a:t>
              </a:r>
            </a:p>
          </p:txBody>
        </p:sp>
        <p:sp>
          <p:nvSpPr>
            <p:cNvPr id="23576" name="Text Box 21"/>
            <p:cNvSpPr txBox="1">
              <a:spLocks noChangeArrowheads="1"/>
            </p:cNvSpPr>
            <p:nvPr/>
          </p:nvSpPr>
          <p:spPr bwMode="auto">
            <a:xfrm>
              <a:off x="5641291" y="5288025"/>
              <a:ext cx="1606530" cy="316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Junction box</a:t>
              </a:r>
            </a:p>
          </p:txBody>
        </p:sp>
        <p:grpSp>
          <p:nvGrpSpPr>
            <p:cNvPr id="23577" name="Group 35"/>
            <p:cNvGrpSpPr>
              <a:grpSpLocks/>
            </p:cNvGrpSpPr>
            <p:nvPr/>
          </p:nvGrpSpPr>
          <p:grpSpPr bwMode="auto">
            <a:xfrm>
              <a:off x="2438400" y="990600"/>
              <a:ext cx="4114800" cy="1066800"/>
              <a:chOff x="1301" y="1248"/>
              <a:chExt cx="2299" cy="512"/>
            </a:xfrm>
          </p:grpSpPr>
          <p:sp>
            <p:nvSpPr>
              <p:cNvPr id="23578" name="Oval 37"/>
              <p:cNvSpPr>
                <a:spLocks noChangeArrowheads="1"/>
              </p:cNvSpPr>
              <p:nvPr/>
            </p:nvSpPr>
            <p:spPr bwMode="auto">
              <a:xfrm>
                <a:off x="1301" y="1248"/>
                <a:ext cx="523" cy="512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3579" name="Line 36"/>
              <p:cNvSpPr>
                <a:spLocks noChangeShapeType="1"/>
              </p:cNvSpPr>
              <p:nvPr/>
            </p:nvSpPr>
            <p:spPr bwMode="auto">
              <a:xfrm>
                <a:off x="1872" y="1536"/>
                <a:ext cx="1728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43" name="7 Rectángulo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s-ES_tradnl" sz="1200" b="1" dirty="0">
              <a:latin typeface="+mj-lt"/>
            </a:endParaRPr>
          </a:p>
        </p:txBody>
      </p:sp>
      <p:sp>
        <p:nvSpPr>
          <p:cNvPr id="23562" name="10 Marcador de número de diapositiva"/>
          <p:cNvSpPr txBox="1">
            <a:spLocks noGrp="1"/>
          </p:cNvSpPr>
          <p:nvPr/>
        </p:nvSpPr>
        <p:spPr bwMode="auto">
          <a:xfrm>
            <a:off x="4672402" y="6557963"/>
            <a:ext cx="51619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6B85DB0C-3BC4-41E7-9087-BFB10FFB0EF7}" type="slidenum">
              <a:rPr lang="es-ES" sz="1200" b="1">
                <a:latin typeface="+mj-lt"/>
                <a:cs typeface="Arial" pitchFamily="34" charset="0"/>
              </a:rPr>
              <a:pPr algn="ctr" eaLnBrk="1" hangingPunct="1"/>
              <a:t>17</a:t>
            </a:fld>
            <a:endParaRPr lang="es-ES" sz="1200" b="1" dirty="0">
              <a:latin typeface="+mj-lt"/>
              <a:cs typeface="Arial" pitchFamily="34" charset="0"/>
            </a:endParaRPr>
          </a:p>
        </p:txBody>
      </p:sp>
      <p:grpSp>
        <p:nvGrpSpPr>
          <p:cNvPr id="144" name="143 Grupo"/>
          <p:cNvGrpSpPr/>
          <p:nvPr/>
        </p:nvGrpSpPr>
        <p:grpSpPr>
          <a:xfrm>
            <a:off x="0" y="0"/>
            <a:ext cx="9144000" cy="1046163"/>
            <a:chOff x="0" y="0"/>
            <a:chExt cx="9144000" cy="1046163"/>
          </a:xfrm>
        </p:grpSpPr>
        <p:sp>
          <p:nvSpPr>
            <p:cNvPr id="145" name="144 Rectángulo"/>
            <p:cNvSpPr>
              <a:spLocks noChangeArrowheads="1"/>
            </p:cNvSpPr>
            <p:nvPr/>
          </p:nvSpPr>
          <p:spPr bwMode="auto">
            <a:xfrm>
              <a:off x="0" y="0"/>
              <a:ext cx="9144000" cy="1000125"/>
            </a:xfrm>
            <a:prstGeom prst="rect">
              <a:avLst/>
            </a:prstGeom>
            <a:gradFill rotWithShape="1"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47" name="146 Rectángulo"/>
            <p:cNvSpPr>
              <a:spLocks noChangeArrowheads="1"/>
            </p:cNvSpPr>
            <p:nvPr/>
          </p:nvSpPr>
          <p:spPr bwMode="auto">
            <a:xfrm>
              <a:off x="0" y="1000125"/>
              <a:ext cx="9144000" cy="4603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16841" y="6553200"/>
            <a:ext cx="8712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VLVnT13 </a:t>
            </a:r>
            <a:r>
              <a:rPr lang="es-ES" sz="1200" b="1" dirty="0" smtClean="0"/>
              <a:t>						</a:t>
            </a:r>
            <a:endParaRPr lang="es-ES" sz="1200" b="1" dirty="0"/>
          </a:p>
        </p:txBody>
      </p:sp>
      <p:sp>
        <p:nvSpPr>
          <p:cNvPr id="4" name="3 Rectángulo"/>
          <p:cNvSpPr/>
          <p:nvPr/>
        </p:nvSpPr>
        <p:spPr>
          <a:xfrm>
            <a:off x="1073130" y="122421"/>
            <a:ext cx="73402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3600" b="1" dirty="0">
                <a:solidFill>
                  <a:srgbClr val="000000"/>
                </a:solidFill>
                <a:latin typeface="Calibri" pitchFamily="34" charset="0"/>
              </a:rPr>
              <a:t>KM3NeT Laser Beacon Developments</a:t>
            </a:r>
            <a:endParaRPr lang="es-ES" sz="3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18458" y="5411027"/>
            <a:ext cx="90364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279"/>
            <a:ext cx="9144000" cy="550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7102926" y="6581001"/>
            <a:ext cx="17268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 err="1"/>
              <a:t>Stockholm</a:t>
            </a:r>
            <a:r>
              <a:rPr lang="es-ES" sz="1200" b="1" dirty="0"/>
              <a:t> , 05-08-2013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4522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10 Marcador de número de diapositiva"/>
          <p:cNvSpPr txBox="1">
            <a:spLocks noGrp="1"/>
          </p:cNvSpPr>
          <p:nvPr/>
        </p:nvSpPr>
        <p:spPr bwMode="auto">
          <a:xfrm>
            <a:off x="4495799" y="6557963"/>
            <a:ext cx="54413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0BF45707-A990-4559-8B46-D12E4BC2C2B6}" type="slidenum">
              <a:rPr lang="es-E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ctr" eaLnBrk="1" hangingPunct="1"/>
              <a:t>18</a:t>
            </a:fld>
            <a:endParaRPr lang="es-ES" sz="14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23558" name="145 Grupo"/>
          <p:cNvGrpSpPr>
            <a:grpSpLocks/>
          </p:cNvGrpSpPr>
          <p:nvPr/>
        </p:nvGrpSpPr>
        <p:grpSpPr bwMode="auto">
          <a:xfrm>
            <a:off x="179512" y="1331995"/>
            <a:ext cx="7069555" cy="5145003"/>
            <a:chOff x="76200" y="990600"/>
            <a:chExt cx="7171621" cy="5486400"/>
          </a:xfrm>
        </p:grpSpPr>
        <p:grpSp>
          <p:nvGrpSpPr>
            <p:cNvPr id="23571" name="Group 6"/>
            <p:cNvGrpSpPr>
              <a:grpSpLocks/>
            </p:cNvGrpSpPr>
            <p:nvPr/>
          </p:nvGrpSpPr>
          <p:grpSpPr bwMode="auto">
            <a:xfrm>
              <a:off x="739182" y="5553627"/>
              <a:ext cx="886680" cy="477047"/>
              <a:chOff x="421" y="3600"/>
              <a:chExt cx="869" cy="451"/>
            </a:xfrm>
          </p:grpSpPr>
          <p:sp>
            <p:nvSpPr>
              <p:cNvPr id="23584" name="Line 7"/>
              <p:cNvSpPr>
                <a:spLocks noChangeShapeType="1"/>
              </p:cNvSpPr>
              <p:nvPr/>
            </p:nvSpPr>
            <p:spPr bwMode="auto">
              <a:xfrm>
                <a:off x="590" y="3600"/>
                <a:ext cx="658" cy="15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5" name="Text Box 8"/>
              <p:cNvSpPr txBox="1">
                <a:spLocks noChangeArrowheads="1"/>
              </p:cNvSpPr>
              <p:nvPr/>
            </p:nvSpPr>
            <p:spPr bwMode="auto">
              <a:xfrm>
                <a:off x="421" y="3702"/>
                <a:ext cx="86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~</a:t>
                </a:r>
                <a:r>
                  <a:rPr lang="fr-FR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6</a:t>
                </a:r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0 m</a:t>
                </a:r>
              </a:p>
            </p:txBody>
          </p:sp>
        </p:grpSp>
        <p:grpSp>
          <p:nvGrpSpPr>
            <p:cNvPr id="23572" name="Group 14"/>
            <p:cNvGrpSpPr>
              <a:grpSpLocks/>
            </p:cNvGrpSpPr>
            <p:nvPr/>
          </p:nvGrpSpPr>
          <p:grpSpPr bwMode="auto">
            <a:xfrm>
              <a:off x="1026028" y="4894072"/>
              <a:ext cx="886234" cy="728726"/>
              <a:chOff x="545" y="2851"/>
              <a:chExt cx="374" cy="412"/>
            </a:xfrm>
          </p:grpSpPr>
          <p:sp>
            <p:nvSpPr>
              <p:cNvPr id="23582" name="Text Box 11"/>
              <p:cNvSpPr txBox="1">
                <a:spLocks noChangeArrowheads="1"/>
              </p:cNvSpPr>
              <p:nvPr/>
            </p:nvSpPr>
            <p:spPr bwMode="auto">
              <a:xfrm>
                <a:off x="545" y="2851"/>
                <a:ext cx="374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100 m</a:t>
                </a:r>
              </a:p>
            </p:txBody>
          </p:sp>
          <p:sp>
            <p:nvSpPr>
              <p:cNvPr id="23583" name="Line 12"/>
              <p:cNvSpPr>
                <a:spLocks noChangeShapeType="1"/>
              </p:cNvSpPr>
              <p:nvPr/>
            </p:nvSpPr>
            <p:spPr bwMode="auto">
              <a:xfrm rot="368779" flipH="1" flipV="1">
                <a:off x="892" y="2851"/>
                <a:ext cx="14" cy="41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23573" name="Group 17"/>
            <p:cNvGrpSpPr>
              <a:grpSpLocks/>
            </p:cNvGrpSpPr>
            <p:nvPr/>
          </p:nvGrpSpPr>
          <p:grpSpPr bwMode="auto">
            <a:xfrm>
              <a:off x="76200" y="2133600"/>
              <a:ext cx="1281151" cy="400050"/>
              <a:chOff x="144" y="1298"/>
              <a:chExt cx="541" cy="225"/>
            </a:xfrm>
          </p:grpSpPr>
          <p:sp>
            <p:nvSpPr>
              <p:cNvPr id="23580" name="Line 17"/>
              <p:cNvSpPr>
                <a:spLocks noChangeShapeType="1"/>
              </p:cNvSpPr>
              <p:nvPr/>
            </p:nvSpPr>
            <p:spPr bwMode="auto">
              <a:xfrm flipH="1">
                <a:off x="672" y="1298"/>
                <a:ext cx="13" cy="19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1" name="Text Box 18"/>
              <p:cNvSpPr txBox="1">
                <a:spLocks noChangeArrowheads="1"/>
              </p:cNvSpPr>
              <p:nvPr/>
            </p:nvSpPr>
            <p:spPr bwMode="auto">
              <a:xfrm>
                <a:off x="144" y="1315"/>
                <a:ext cx="480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14.5 m</a:t>
                </a:r>
              </a:p>
            </p:txBody>
          </p:sp>
        </p:grpSp>
        <p:sp>
          <p:nvSpPr>
            <p:cNvPr id="23574" name="Text Box 19"/>
            <p:cNvSpPr txBox="1">
              <a:spLocks noChangeArrowheads="1"/>
            </p:cNvSpPr>
            <p:nvPr/>
          </p:nvSpPr>
          <p:spPr bwMode="auto">
            <a:xfrm>
              <a:off x="5520689" y="5846008"/>
              <a:ext cx="14077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Link cables</a:t>
              </a:r>
            </a:p>
          </p:txBody>
        </p:sp>
        <p:sp>
          <p:nvSpPr>
            <p:cNvPr id="23575" name="Text Box 32"/>
            <p:cNvSpPr txBox="1">
              <a:spLocks noChangeArrowheads="1"/>
            </p:cNvSpPr>
            <p:nvPr/>
          </p:nvSpPr>
          <p:spPr bwMode="auto">
            <a:xfrm>
              <a:off x="1750432" y="6013704"/>
              <a:ext cx="2955383" cy="46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2500 m depth</a:t>
              </a:r>
            </a:p>
          </p:txBody>
        </p:sp>
        <p:sp>
          <p:nvSpPr>
            <p:cNvPr id="23576" name="Text Box 21"/>
            <p:cNvSpPr txBox="1">
              <a:spLocks noChangeArrowheads="1"/>
            </p:cNvSpPr>
            <p:nvPr/>
          </p:nvSpPr>
          <p:spPr bwMode="auto">
            <a:xfrm>
              <a:off x="5641291" y="5288025"/>
              <a:ext cx="1606530" cy="316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Junction box</a:t>
              </a:r>
            </a:p>
          </p:txBody>
        </p:sp>
        <p:grpSp>
          <p:nvGrpSpPr>
            <p:cNvPr id="23577" name="Group 35"/>
            <p:cNvGrpSpPr>
              <a:grpSpLocks/>
            </p:cNvGrpSpPr>
            <p:nvPr/>
          </p:nvGrpSpPr>
          <p:grpSpPr bwMode="auto">
            <a:xfrm>
              <a:off x="2438400" y="990600"/>
              <a:ext cx="4114800" cy="1066800"/>
              <a:chOff x="1301" y="1248"/>
              <a:chExt cx="2299" cy="512"/>
            </a:xfrm>
          </p:grpSpPr>
          <p:sp>
            <p:nvSpPr>
              <p:cNvPr id="23578" name="Oval 37"/>
              <p:cNvSpPr>
                <a:spLocks noChangeArrowheads="1"/>
              </p:cNvSpPr>
              <p:nvPr/>
            </p:nvSpPr>
            <p:spPr bwMode="auto">
              <a:xfrm>
                <a:off x="1301" y="1248"/>
                <a:ext cx="523" cy="512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3579" name="Line 36"/>
              <p:cNvSpPr>
                <a:spLocks noChangeShapeType="1"/>
              </p:cNvSpPr>
              <p:nvPr/>
            </p:nvSpPr>
            <p:spPr bwMode="auto">
              <a:xfrm>
                <a:off x="1872" y="1536"/>
                <a:ext cx="1728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43" name="7 Rectángulo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s-ES_tradnl" sz="1200" b="1" dirty="0">
              <a:latin typeface="+mj-lt"/>
            </a:endParaRPr>
          </a:p>
        </p:txBody>
      </p:sp>
      <p:sp>
        <p:nvSpPr>
          <p:cNvPr id="23562" name="10 Marcador de número de diapositiva"/>
          <p:cNvSpPr txBox="1">
            <a:spLocks noGrp="1"/>
          </p:cNvSpPr>
          <p:nvPr/>
        </p:nvSpPr>
        <p:spPr bwMode="auto">
          <a:xfrm>
            <a:off x="4672402" y="6557963"/>
            <a:ext cx="51619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6B85DB0C-3BC4-41E7-9087-BFB10FFB0EF7}" type="slidenum">
              <a:rPr lang="es-ES" sz="1200" b="1">
                <a:latin typeface="+mj-lt"/>
                <a:cs typeface="Arial" pitchFamily="34" charset="0"/>
              </a:rPr>
              <a:pPr algn="ctr" eaLnBrk="1" hangingPunct="1"/>
              <a:t>18</a:t>
            </a:fld>
            <a:endParaRPr lang="es-ES" sz="1200" b="1" dirty="0">
              <a:latin typeface="+mj-lt"/>
              <a:cs typeface="Arial" pitchFamily="34" charset="0"/>
            </a:endParaRPr>
          </a:p>
        </p:txBody>
      </p:sp>
      <p:grpSp>
        <p:nvGrpSpPr>
          <p:cNvPr id="144" name="143 Grupo"/>
          <p:cNvGrpSpPr/>
          <p:nvPr/>
        </p:nvGrpSpPr>
        <p:grpSpPr>
          <a:xfrm>
            <a:off x="0" y="0"/>
            <a:ext cx="9144000" cy="1046163"/>
            <a:chOff x="0" y="0"/>
            <a:chExt cx="9144000" cy="1046163"/>
          </a:xfrm>
        </p:grpSpPr>
        <p:sp>
          <p:nvSpPr>
            <p:cNvPr id="145" name="144 Rectángulo"/>
            <p:cNvSpPr>
              <a:spLocks noChangeArrowheads="1"/>
            </p:cNvSpPr>
            <p:nvPr/>
          </p:nvSpPr>
          <p:spPr bwMode="auto">
            <a:xfrm>
              <a:off x="0" y="0"/>
              <a:ext cx="9144000" cy="1000125"/>
            </a:xfrm>
            <a:prstGeom prst="rect">
              <a:avLst/>
            </a:prstGeom>
            <a:gradFill rotWithShape="1"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47" name="146 Rectángulo"/>
            <p:cNvSpPr>
              <a:spLocks noChangeArrowheads="1"/>
            </p:cNvSpPr>
            <p:nvPr/>
          </p:nvSpPr>
          <p:spPr bwMode="auto">
            <a:xfrm>
              <a:off x="0" y="1000125"/>
              <a:ext cx="9144000" cy="4603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16841" y="6553200"/>
            <a:ext cx="8712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VLVnT13 </a:t>
            </a:r>
            <a:r>
              <a:rPr lang="es-ES" sz="1200" b="1" dirty="0" smtClean="0"/>
              <a:t>						</a:t>
            </a:r>
            <a:endParaRPr lang="es-ES" sz="1200" b="1" dirty="0"/>
          </a:p>
        </p:txBody>
      </p:sp>
      <p:sp>
        <p:nvSpPr>
          <p:cNvPr id="4" name="3 Rectángulo"/>
          <p:cNvSpPr/>
          <p:nvPr/>
        </p:nvSpPr>
        <p:spPr>
          <a:xfrm>
            <a:off x="1073130" y="122421"/>
            <a:ext cx="73402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3600" b="1" dirty="0">
                <a:solidFill>
                  <a:srgbClr val="000000"/>
                </a:solidFill>
                <a:latin typeface="Calibri" pitchFamily="34" charset="0"/>
              </a:rPr>
              <a:t>KM3NeT Laser Beacon Developments</a:t>
            </a:r>
            <a:endParaRPr lang="es-ES" sz="3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18458" y="5411027"/>
            <a:ext cx="90364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6163"/>
            <a:ext cx="4473325" cy="550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325" y="1028049"/>
            <a:ext cx="4670675" cy="5529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7102926" y="6581001"/>
            <a:ext cx="17268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 err="1"/>
              <a:t>Stockholm</a:t>
            </a:r>
            <a:r>
              <a:rPr lang="es-ES" sz="1200" b="1" dirty="0"/>
              <a:t> , 05-08-2013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37734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10 Marcador de número de diapositiva"/>
          <p:cNvSpPr txBox="1">
            <a:spLocks noGrp="1"/>
          </p:cNvSpPr>
          <p:nvPr/>
        </p:nvSpPr>
        <p:spPr bwMode="auto">
          <a:xfrm>
            <a:off x="4495799" y="6557963"/>
            <a:ext cx="54413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0BF45707-A990-4559-8B46-D12E4BC2C2B6}" type="slidenum">
              <a:rPr lang="es-E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ctr" eaLnBrk="1" hangingPunct="1"/>
              <a:t>19</a:t>
            </a:fld>
            <a:endParaRPr lang="es-ES" sz="14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23558" name="145 Grupo"/>
          <p:cNvGrpSpPr>
            <a:grpSpLocks/>
          </p:cNvGrpSpPr>
          <p:nvPr/>
        </p:nvGrpSpPr>
        <p:grpSpPr bwMode="auto">
          <a:xfrm>
            <a:off x="179512" y="1331995"/>
            <a:ext cx="7069555" cy="5145003"/>
            <a:chOff x="76200" y="990600"/>
            <a:chExt cx="7171621" cy="5486400"/>
          </a:xfrm>
        </p:grpSpPr>
        <p:grpSp>
          <p:nvGrpSpPr>
            <p:cNvPr id="23571" name="Group 6"/>
            <p:cNvGrpSpPr>
              <a:grpSpLocks/>
            </p:cNvGrpSpPr>
            <p:nvPr/>
          </p:nvGrpSpPr>
          <p:grpSpPr bwMode="auto">
            <a:xfrm>
              <a:off x="739182" y="5553627"/>
              <a:ext cx="886680" cy="477047"/>
              <a:chOff x="421" y="3600"/>
              <a:chExt cx="869" cy="451"/>
            </a:xfrm>
          </p:grpSpPr>
          <p:sp>
            <p:nvSpPr>
              <p:cNvPr id="23584" name="Line 7"/>
              <p:cNvSpPr>
                <a:spLocks noChangeShapeType="1"/>
              </p:cNvSpPr>
              <p:nvPr/>
            </p:nvSpPr>
            <p:spPr bwMode="auto">
              <a:xfrm>
                <a:off x="590" y="3600"/>
                <a:ext cx="658" cy="15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5" name="Text Box 8"/>
              <p:cNvSpPr txBox="1">
                <a:spLocks noChangeArrowheads="1"/>
              </p:cNvSpPr>
              <p:nvPr/>
            </p:nvSpPr>
            <p:spPr bwMode="auto">
              <a:xfrm>
                <a:off x="421" y="3702"/>
                <a:ext cx="86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~</a:t>
                </a:r>
                <a:r>
                  <a:rPr lang="fr-FR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6</a:t>
                </a:r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0 m</a:t>
                </a:r>
              </a:p>
            </p:txBody>
          </p:sp>
        </p:grpSp>
        <p:grpSp>
          <p:nvGrpSpPr>
            <p:cNvPr id="23572" name="Group 14"/>
            <p:cNvGrpSpPr>
              <a:grpSpLocks/>
            </p:cNvGrpSpPr>
            <p:nvPr/>
          </p:nvGrpSpPr>
          <p:grpSpPr bwMode="auto">
            <a:xfrm>
              <a:off x="1026028" y="4894072"/>
              <a:ext cx="886234" cy="728726"/>
              <a:chOff x="545" y="2851"/>
              <a:chExt cx="374" cy="412"/>
            </a:xfrm>
          </p:grpSpPr>
          <p:sp>
            <p:nvSpPr>
              <p:cNvPr id="23582" name="Text Box 11"/>
              <p:cNvSpPr txBox="1">
                <a:spLocks noChangeArrowheads="1"/>
              </p:cNvSpPr>
              <p:nvPr/>
            </p:nvSpPr>
            <p:spPr bwMode="auto">
              <a:xfrm>
                <a:off x="545" y="2851"/>
                <a:ext cx="374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100 m</a:t>
                </a:r>
              </a:p>
            </p:txBody>
          </p:sp>
          <p:sp>
            <p:nvSpPr>
              <p:cNvPr id="23583" name="Line 12"/>
              <p:cNvSpPr>
                <a:spLocks noChangeShapeType="1"/>
              </p:cNvSpPr>
              <p:nvPr/>
            </p:nvSpPr>
            <p:spPr bwMode="auto">
              <a:xfrm rot="368779" flipH="1" flipV="1">
                <a:off x="892" y="2851"/>
                <a:ext cx="14" cy="41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23573" name="Group 17"/>
            <p:cNvGrpSpPr>
              <a:grpSpLocks/>
            </p:cNvGrpSpPr>
            <p:nvPr/>
          </p:nvGrpSpPr>
          <p:grpSpPr bwMode="auto">
            <a:xfrm>
              <a:off x="76200" y="2133600"/>
              <a:ext cx="1281151" cy="400050"/>
              <a:chOff x="144" y="1298"/>
              <a:chExt cx="541" cy="225"/>
            </a:xfrm>
          </p:grpSpPr>
          <p:sp>
            <p:nvSpPr>
              <p:cNvPr id="23580" name="Line 17"/>
              <p:cNvSpPr>
                <a:spLocks noChangeShapeType="1"/>
              </p:cNvSpPr>
              <p:nvPr/>
            </p:nvSpPr>
            <p:spPr bwMode="auto">
              <a:xfrm flipH="1">
                <a:off x="672" y="1298"/>
                <a:ext cx="13" cy="19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1" name="Text Box 18"/>
              <p:cNvSpPr txBox="1">
                <a:spLocks noChangeArrowheads="1"/>
              </p:cNvSpPr>
              <p:nvPr/>
            </p:nvSpPr>
            <p:spPr bwMode="auto">
              <a:xfrm>
                <a:off x="144" y="1315"/>
                <a:ext cx="480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14.5 m</a:t>
                </a:r>
              </a:p>
            </p:txBody>
          </p:sp>
        </p:grpSp>
        <p:sp>
          <p:nvSpPr>
            <p:cNvPr id="23574" name="Text Box 19"/>
            <p:cNvSpPr txBox="1">
              <a:spLocks noChangeArrowheads="1"/>
            </p:cNvSpPr>
            <p:nvPr/>
          </p:nvSpPr>
          <p:spPr bwMode="auto">
            <a:xfrm>
              <a:off x="5520689" y="5846008"/>
              <a:ext cx="14077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Link cables</a:t>
              </a:r>
            </a:p>
          </p:txBody>
        </p:sp>
        <p:sp>
          <p:nvSpPr>
            <p:cNvPr id="23575" name="Text Box 32"/>
            <p:cNvSpPr txBox="1">
              <a:spLocks noChangeArrowheads="1"/>
            </p:cNvSpPr>
            <p:nvPr/>
          </p:nvSpPr>
          <p:spPr bwMode="auto">
            <a:xfrm>
              <a:off x="1750432" y="6013704"/>
              <a:ext cx="2955383" cy="46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2500 m depth</a:t>
              </a:r>
            </a:p>
          </p:txBody>
        </p:sp>
        <p:sp>
          <p:nvSpPr>
            <p:cNvPr id="23576" name="Text Box 21"/>
            <p:cNvSpPr txBox="1">
              <a:spLocks noChangeArrowheads="1"/>
            </p:cNvSpPr>
            <p:nvPr/>
          </p:nvSpPr>
          <p:spPr bwMode="auto">
            <a:xfrm>
              <a:off x="5641291" y="5288025"/>
              <a:ext cx="1606530" cy="316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Junction box</a:t>
              </a:r>
            </a:p>
          </p:txBody>
        </p:sp>
        <p:grpSp>
          <p:nvGrpSpPr>
            <p:cNvPr id="23577" name="Group 35"/>
            <p:cNvGrpSpPr>
              <a:grpSpLocks/>
            </p:cNvGrpSpPr>
            <p:nvPr/>
          </p:nvGrpSpPr>
          <p:grpSpPr bwMode="auto">
            <a:xfrm>
              <a:off x="2438400" y="990600"/>
              <a:ext cx="4114800" cy="1066800"/>
              <a:chOff x="1301" y="1248"/>
              <a:chExt cx="2299" cy="512"/>
            </a:xfrm>
          </p:grpSpPr>
          <p:sp>
            <p:nvSpPr>
              <p:cNvPr id="23578" name="Oval 37"/>
              <p:cNvSpPr>
                <a:spLocks noChangeArrowheads="1"/>
              </p:cNvSpPr>
              <p:nvPr/>
            </p:nvSpPr>
            <p:spPr bwMode="auto">
              <a:xfrm>
                <a:off x="1301" y="1248"/>
                <a:ext cx="523" cy="512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3579" name="Line 36"/>
              <p:cNvSpPr>
                <a:spLocks noChangeShapeType="1"/>
              </p:cNvSpPr>
              <p:nvPr/>
            </p:nvSpPr>
            <p:spPr bwMode="auto">
              <a:xfrm>
                <a:off x="1872" y="1536"/>
                <a:ext cx="1728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43" name="7 Rectángulo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s-ES_tradnl" sz="1200" b="1" dirty="0">
              <a:latin typeface="+mj-lt"/>
            </a:endParaRPr>
          </a:p>
        </p:txBody>
      </p:sp>
      <p:sp>
        <p:nvSpPr>
          <p:cNvPr id="23562" name="10 Marcador de número de diapositiva"/>
          <p:cNvSpPr txBox="1">
            <a:spLocks noGrp="1"/>
          </p:cNvSpPr>
          <p:nvPr/>
        </p:nvSpPr>
        <p:spPr bwMode="auto">
          <a:xfrm>
            <a:off x="4672402" y="6557963"/>
            <a:ext cx="51619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6B85DB0C-3BC4-41E7-9087-BFB10FFB0EF7}" type="slidenum">
              <a:rPr lang="es-ES" sz="1200" b="1">
                <a:latin typeface="+mj-lt"/>
                <a:cs typeface="Arial" pitchFamily="34" charset="0"/>
              </a:rPr>
              <a:pPr algn="ctr" eaLnBrk="1" hangingPunct="1"/>
              <a:t>19</a:t>
            </a:fld>
            <a:endParaRPr lang="es-ES" sz="1200" b="1" dirty="0">
              <a:latin typeface="+mj-lt"/>
              <a:cs typeface="Arial" pitchFamily="34" charset="0"/>
            </a:endParaRPr>
          </a:p>
        </p:txBody>
      </p:sp>
      <p:grpSp>
        <p:nvGrpSpPr>
          <p:cNvPr id="144" name="143 Grupo"/>
          <p:cNvGrpSpPr/>
          <p:nvPr/>
        </p:nvGrpSpPr>
        <p:grpSpPr>
          <a:xfrm>
            <a:off x="0" y="0"/>
            <a:ext cx="9144000" cy="1046163"/>
            <a:chOff x="0" y="0"/>
            <a:chExt cx="9144000" cy="1046163"/>
          </a:xfrm>
        </p:grpSpPr>
        <p:sp>
          <p:nvSpPr>
            <p:cNvPr id="145" name="144 Rectángulo"/>
            <p:cNvSpPr>
              <a:spLocks noChangeArrowheads="1"/>
            </p:cNvSpPr>
            <p:nvPr/>
          </p:nvSpPr>
          <p:spPr bwMode="auto">
            <a:xfrm>
              <a:off x="0" y="0"/>
              <a:ext cx="9144000" cy="1000125"/>
            </a:xfrm>
            <a:prstGeom prst="rect">
              <a:avLst/>
            </a:prstGeom>
            <a:gradFill rotWithShape="1"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47" name="146 Rectángulo"/>
            <p:cNvSpPr>
              <a:spLocks noChangeArrowheads="1"/>
            </p:cNvSpPr>
            <p:nvPr/>
          </p:nvSpPr>
          <p:spPr bwMode="auto">
            <a:xfrm>
              <a:off x="0" y="1000125"/>
              <a:ext cx="9144000" cy="4603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16841" y="6553200"/>
            <a:ext cx="8712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VLVnT13 </a:t>
            </a:r>
            <a:r>
              <a:rPr lang="es-ES" sz="1200" b="1" dirty="0" smtClean="0"/>
              <a:t>						</a:t>
            </a:r>
            <a:endParaRPr lang="es-ES" sz="1200" b="1" dirty="0"/>
          </a:p>
        </p:txBody>
      </p:sp>
      <p:sp>
        <p:nvSpPr>
          <p:cNvPr id="4" name="3 Rectángulo"/>
          <p:cNvSpPr/>
          <p:nvPr/>
        </p:nvSpPr>
        <p:spPr>
          <a:xfrm>
            <a:off x="1073130" y="122421"/>
            <a:ext cx="73402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3600" b="1" dirty="0">
                <a:solidFill>
                  <a:srgbClr val="000000"/>
                </a:solidFill>
                <a:latin typeface="Calibri" pitchFamily="34" charset="0"/>
              </a:rPr>
              <a:t>KM3NeT Laser Beacon Developments</a:t>
            </a:r>
            <a:endParaRPr lang="es-ES" sz="3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18458" y="5411027"/>
            <a:ext cx="90364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" name="Rectangle 33"/>
          <p:cNvSpPr/>
          <p:nvPr/>
        </p:nvSpPr>
        <p:spPr>
          <a:xfrm>
            <a:off x="7102926" y="6581001"/>
            <a:ext cx="17268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 err="1"/>
              <a:t>Stockholm</a:t>
            </a:r>
            <a:r>
              <a:rPr lang="es-ES" sz="1200" b="1" dirty="0"/>
              <a:t> , 05-08-2013 </a:t>
            </a:r>
            <a:endParaRPr lang="en-US" sz="1200" dirty="0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6335"/>
            <a:ext cx="3622907" cy="283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10 Rectángulo"/>
          <p:cNvSpPr/>
          <p:nvPr/>
        </p:nvSpPr>
        <p:spPr>
          <a:xfrm>
            <a:off x="3707904" y="1716811"/>
            <a:ext cx="5040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 smtClean="0">
                <a:solidFill>
                  <a:prstClr val="black"/>
                </a:solidFill>
                <a:latin typeface="Franklin Gothic Book" pitchFamily="34" charset="0"/>
                <a:cs typeface="Arial" pitchFamily="34" charset="0"/>
              </a:rPr>
              <a:t>New laser head. More powerful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 smtClean="0">
                <a:solidFill>
                  <a:prstClr val="black"/>
                </a:solidFill>
                <a:latin typeface="Franklin Gothic Book" pitchFamily="34" charset="0"/>
                <a:cs typeface="Arial" pitchFamily="34" charset="0"/>
              </a:rPr>
              <a:t>25 </a:t>
            </a:r>
            <a:r>
              <a:rPr lang="en-GB" sz="2400" dirty="0" smtClean="0">
                <a:solidFill>
                  <a:prstClr val="black"/>
                </a:solidFill>
                <a:latin typeface="Franklin Gothic Book" pitchFamily="34" charset="0"/>
                <a:cs typeface="Arial" pitchFamily="34" charset="0"/>
              </a:rPr>
              <a:t>µJ </a:t>
            </a:r>
            <a:r>
              <a:rPr lang="en-GB" sz="2400" dirty="0" smtClean="0">
                <a:solidFill>
                  <a:prstClr val="black"/>
                </a:solidFill>
                <a:latin typeface="Franklin Gothic Book" pitchFamily="34" charset="0"/>
                <a:cs typeface="Arial" pitchFamily="34" charset="0"/>
              </a:rPr>
              <a:t>per pulse versus 3.5 </a:t>
            </a:r>
            <a:r>
              <a:rPr lang="en-GB" sz="2400" dirty="0" smtClean="0">
                <a:solidFill>
                  <a:prstClr val="black"/>
                </a:solidFill>
                <a:latin typeface="Franklin Gothic Book" pitchFamily="34" charset="0"/>
                <a:cs typeface="Arial" pitchFamily="34" charset="0"/>
              </a:rPr>
              <a:t>µJ </a:t>
            </a:r>
            <a:r>
              <a:rPr lang="en-GB" sz="2400" dirty="0" smtClean="0">
                <a:solidFill>
                  <a:prstClr val="black"/>
                </a:solidFill>
                <a:latin typeface="Franklin Gothic Book" pitchFamily="34" charset="0"/>
                <a:cs typeface="Arial" pitchFamily="34" charset="0"/>
              </a:rPr>
              <a:t>of previous head.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dirty="0">
              <a:solidFill>
                <a:prstClr val="black"/>
              </a:solidFill>
              <a:latin typeface="Franklin Gothic Book" pitchFamily="34" charset="0"/>
              <a:cs typeface="Arial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71" y="4077072"/>
            <a:ext cx="721042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372200" y="3916947"/>
            <a:ext cx="1440160" cy="2342817"/>
          </a:xfrm>
          <a:prstGeom prst="rect">
            <a:avLst/>
          </a:prstGeom>
          <a:noFill/>
          <a:ln w="635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551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10 Marcador de número de diapositiva"/>
          <p:cNvSpPr txBox="1">
            <a:spLocks noGrp="1"/>
          </p:cNvSpPr>
          <p:nvPr/>
        </p:nvSpPr>
        <p:spPr bwMode="auto">
          <a:xfrm>
            <a:off x="4495800" y="6550025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0BF45707-A990-4559-8B46-D12E4BC2C2B6}" type="slidenum">
              <a:rPr lang="es-E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ctr" eaLnBrk="1" hangingPunct="1"/>
              <a:t>2</a:t>
            </a:fld>
            <a:endParaRPr lang="es-ES" sz="14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23558" name="145 Grupo"/>
          <p:cNvGrpSpPr>
            <a:grpSpLocks/>
          </p:cNvGrpSpPr>
          <p:nvPr/>
        </p:nvGrpSpPr>
        <p:grpSpPr bwMode="auto">
          <a:xfrm>
            <a:off x="179512" y="1331995"/>
            <a:ext cx="7069555" cy="4899625"/>
            <a:chOff x="76200" y="990600"/>
            <a:chExt cx="7171621" cy="5224740"/>
          </a:xfrm>
        </p:grpSpPr>
        <p:grpSp>
          <p:nvGrpSpPr>
            <p:cNvPr id="23571" name="Group 6"/>
            <p:cNvGrpSpPr>
              <a:grpSpLocks/>
            </p:cNvGrpSpPr>
            <p:nvPr/>
          </p:nvGrpSpPr>
          <p:grpSpPr bwMode="auto">
            <a:xfrm>
              <a:off x="739182" y="5553627"/>
              <a:ext cx="886680" cy="477047"/>
              <a:chOff x="421" y="3600"/>
              <a:chExt cx="869" cy="451"/>
            </a:xfrm>
          </p:grpSpPr>
          <p:sp>
            <p:nvSpPr>
              <p:cNvPr id="23584" name="Line 7"/>
              <p:cNvSpPr>
                <a:spLocks noChangeShapeType="1"/>
              </p:cNvSpPr>
              <p:nvPr/>
            </p:nvSpPr>
            <p:spPr bwMode="auto">
              <a:xfrm>
                <a:off x="590" y="3600"/>
                <a:ext cx="658" cy="15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 dirty="0"/>
              </a:p>
            </p:txBody>
          </p:sp>
          <p:sp>
            <p:nvSpPr>
              <p:cNvPr id="23585" name="Text Box 8"/>
              <p:cNvSpPr txBox="1">
                <a:spLocks noChangeArrowheads="1"/>
              </p:cNvSpPr>
              <p:nvPr/>
            </p:nvSpPr>
            <p:spPr bwMode="auto">
              <a:xfrm>
                <a:off x="421" y="3702"/>
                <a:ext cx="86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~</a:t>
                </a:r>
                <a:r>
                  <a:rPr lang="fr-FR" sz="1800" b="1" dirty="0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6</a:t>
                </a:r>
                <a:r>
                  <a:rPr lang="en-US" sz="1800" b="1" dirty="0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0 m</a:t>
                </a:r>
              </a:p>
            </p:txBody>
          </p:sp>
        </p:grpSp>
        <p:grpSp>
          <p:nvGrpSpPr>
            <p:cNvPr id="23572" name="Group 14"/>
            <p:cNvGrpSpPr>
              <a:grpSpLocks/>
            </p:cNvGrpSpPr>
            <p:nvPr/>
          </p:nvGrpSpPr>
          <p:grpSpPr bwMode="auto">
            <a:xfrm>
              <a:off x="1026028" y="4894072"/>
              <a:ext cx="886234" cy="728726"/>
              <a:chOff x="545" y="2851"/>
              <a:chExt cx="374" cy="412"/>
            </a:xfrm>
          </p:grpSpPr>
          <p:sp>
            <p:nvSpPr>
              <p:cNvPr id="23582" name="Text Box 11"/>
              <p:cNvSpPr txBox="1">
                <a:spLocks noChangeArrowheads="1"/>
              </p:cNvSpPr>
              <p:nvPr/>
            </p:nvSpPr>
            <p:spPr bwMode="auto">
              <a:xfrm>
                <a:off x="545" y="2851"/>
                <a:ext cx="374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100 m</a:t>
                </a:r>
              </a:p>
            </p:txBody>
          </p:sp>
          <p:sp>
            <p:nvSpPr>
              <p:cNvPr id="23583" name="Line 12"/>
              <p:cNvSpPr>
                <a:spLocks noChangeShapeType="1"/>
              </p:cNvSpPr>
              <p:nvPr/>
            </p:nvSpPr>
            <p:spPr bwMode="auto">
              <a:xfrm rot="368779" flipH="1" flipV="1">
                <a:off x="892" y="2851"/>
                <a:ext cx="14" cy="41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 dirty="0"/>
              </a:p>
            </p:txBody>
          </p:sp>
        </p:grpSp>
        <p:grpSp>
          <p:nvGrpSpPr>
            <p:cNvPr id="23573" name="Group 17"/>
            <p:cNvGrpSpPr>
              <a:grpSpLocks/>
            </p:cNvGrpSpPr>
            <p:nvPr/>
          </p:nvGrpSpPr>
          <p:grpSpPr bwMode="auto">
            <a:xfrm>
              <a:off x="76200" y="2133600"/>
              <a:ext cx="1281151" cy="400050"/>
              <a:chOff x="144" y="1298"/>
              <a:chExt cx="541" cy="225"/>
            </a:xfrm>
          </p:grpSpPr>
          <p:sp>
            <p:nvSpPr>
              <p:cNvPr id="23580" name="Line 17"/>
              <p:cNvSpPr>
                <a:spLocks noChangeShapeType="1"/>
              </p:cNvSpPr>
              <p:nvPr/>
            </p:nvSpPr>
            <p:spPr bwMode="auto">
              <a:xfrm flipH="1">
                <a:off x="672" y="1298"/>
                <a:ext cx="13" cy="19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 dirty="0"/>
              </a:p>
            </p:txBody>
          </p:sp>
          <p:sp>
            <p:nvSpPr>
              <p:cNvPr id="23581" name="Text Box 18"/>
              <p:cNvSpPr txBox="1">
                <a:spLocks noChangeArrowheads="1"/>
              </p:cNvSpPr>
              <p:nvPr/>
            </p:nvSpPr>
            <p:spPr bwMode="auto">
              <a:xfrm>
                <a:off x="144" y="1315"/>
                <a:ext cx="480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14.5 m</a:t>
                </a:r>
              </a:p>
            </p:txBody>
          </p:sp>
        </p:grpSp>
        <p:sp>
          <p:nvSpPr>
            <p:cNvPr id="23574" name="Text Box 19"/>
            <p:cNvSpPr txBox="1">
              <a:spLocks noChangeArrowheads="1"/>
            </p:cNvSpPr>
            <p:nvPr/>
          </p:nvSpPr>
          <p:spPr bwMode="auto">
            <a:xfrm>
              <a:off x="5520689" y="5846008"/>
              <a:ext cx="14077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Link cables</a:t>
              </a:r>
            </a:p>
          </p:txBody>
        </p:sp>
        <p:sp>
          <p:nvSpPr>
            <p:cNvPr id="23576" name="Text Box 21"/>
            <p:cNvSpPr txBox="1">
              <a:spLocks noChangeArrowheads="1"/>
            </p:cNvSpPr>
            <p:nvPr/>
          </p:nvSpPr>
          <p:spPr bwMode="auto">
            <a:xfrm>
              <a:off x="5641291" y="5288025"/>
              <a:ext cx="1606530" cy="316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Junction box</a:t>
              </a:r>
            </a:p>
          </p:txBody>
        </p:sp>
        <p:grpSp>
          <p:nvGrpSpPr>
            <p:cNvPr id="23577" name="Group 35"/>
            <p:cNvGrpSpPr>
              <a:grpSpLocks/>
            </p:cNvGrpSpPr>
            <p:nvPr/>
          </p:nvGrpSpPr>
          <p:grpSpPr bwMode="auto">
            <a:xfrm>
              <a:off x="2438400" y="990600"/>
              <a:ext cx="4114800" cy="1066800"/>
              <a:chOff x="1301" y="1248"/>
              <a:chExt cx="2299" cy="512"/>
            </a:xfrm>
          </p:grpSpPr>
          <p:sp>
            <p:nvSpPr>
              <p:cNvPr id="23578" name="Oval 37"/>
              <p:cNvSpPr>
                <a:spLocks noChangeArrowheads="1"/>
              </p:cNvSpPr>
              <p:nvPr/>
            </p:nvSpPr>
            <p:spPr bwMode="auto">
              <a:xfrm>
                <a:off x="1301" y="1248"/>
                <a:ext cx="523" cy="512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ES" dirty="0"/>
              </a:p>
            </p:txBody>
          </p:sp>
          <p:sp>
            <p:nvSpPr>
              <p:cNvPr id="23579" name="Line 36"/>
              <p:cNvSpPr>
                <a:spLocks noChangeShapeType="1"/>
              </p:cNvSpPr>
              <p:nvPr/>
            </p:nvSpPr>
            <p:spPr bwMode="auto">
              <a:xfrm>
                <a:off x="1872" y="1536"/>
                <a:ext cx="1728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 dirty="0"/>
              </a:p>
            </p:txBody>
          </p:sp>
        </p:grpSp>
      </p:grpSp>
      <p:sp>
        <p:nvSpPr>
          <p:cNvPr id="143" name="7 Rectángulo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s-ES_tradnl" sz="1200" b="1" dirty="0">
              <a:latin typeface="+mj-lt"/>
            </a:endParaRPr>
          </a:p>
        </p:txBody>
      </p:sp>
      <p:sp>
        <p:nvSpPr>
          <p:cNvPr id="23562" name="10 Marcador de número de diapositiva"/>
          <p:cNvSpPr txBox="1">
            <a:spLocks noGrp="1"/>
          </p:cNvSpPr>
          <p:nvPr/>
        </p:nvSpPr>
        <p:spPr bwMode="auto">
          <a:xfrm>
            <a:off x="4631871" y="6557963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6B85DB0C-3BC4-41E7-9087-BFB10FFB0EF7}" type="slidenum">
              <a:rPr lang="es-ES" sz="1400" b="1">
                <a:latin typeface="Arial Narrow" pitchFamily="34" charset="0"/>
                <a:cs typeface="Arial" pitchFamily="34" charset="0"/>
              </a:rPr>
              <a:pPr algn="ctr" eaLnBrk="1" hangingPunct="1"/>
              <a:t>2</a:t>
            </a:fld>
            <a:endParaRPr lang="es-ES" sz="1400" b="1" dirty="0"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144" name="143 Grupo"/>
          <p:cNvGrpSpPr/>
          <p:nvPr/>
        </p:nvGrpSpPr>
        <p:grpSpPr>
          <a:xfrm>
            <a:off x="0" y="0"/>
            <a:ext cx="9144000" cy="1046163"/>
            <a:chOff x="0" y="0"/>
            <a:chExt cx="9144000" cy="1046163"/>
          </a:xfrm>
        </p:grpSpPr>
        <p:sp>
          <p:nvSpPr>
            <p:cNvPr id="145" name="144 Rectángulo"/>
            <p:cNvSpPr>
              <a:spLocks noChangeArrowheads="1"/>
            </p:cNvSpPr>
            <p:nvPr/>
          </p:nvSpPr>
          <p:spPr bwMode="auto">
            <a:xfrm>
              <a:off x="0" y="0"/>
              <a:ext cx="9144000" cy="1000125"/>
            </a:xfrm>
            <a:prstGeom prst="rect">
              <a:avLst/>
            </a:prstGeom>
            <a:gradFill rotWithShape="1"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46" name="7 CuadroTexto"/>
            <p:cNvSpPr txBox="1">
              <a:spLocks noChangeArrowheads="1"/>
            </p:cNvSpPr>
            <p:nvPr/>
          </p:nvSpPr>
          <p:spPr bwMode="auto">
            <a:xfrm>
              <a:off x="0" y="214313"/>
              <a:ext cx="91440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KM3NeT  </a:t>
              </a:r>
              <a:r>
                <a:rPr lang="en-US" sz="3600" b="1" dirty="0" smtClean="0">
                  <a:solidFill>
                    <a:srgbClr val="000000"/>
                  </a:solidFill>
                  <a:latin typeface="Calibri" pitchFamily="34" charset="0"/>
                </a:rPr>
                <a:t>Collaboration</a:t>
              </a:r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sz="3600" b="1" dirty="0">
                <a:solidFill>
                  <a:srgbClr val="0505B7"/>
                </a:solidFill>
                <a:latin typeface="Calibri" pitchFamily="34" charset="0"/>
              </a:endParaRPr>
            </a:p>
          </p:txBody>
        </p:sp>
        <p:sp>
          <p:nvSpPr>
            <p:cNvPr id="147" name="146 Rectángulo"/>
            <p:cNvSpPr>
              <a:spLocks noChangeArrowheads="1"/>
            </p:cNvSpPr>
            <p:nvPr/>
          </p:nvSpPr>
          <p:spPr bwMode="auto">
            <a:xfrm>
              <a:off x="0" y="1000125"/>
              <a:ext cx="9144000" cy="4603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39316" y="6557963"/>
            <a:ext cx="8897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VLVnT13						 </a:t>
            </a:r>
            <a:r>
              <a:rPr lang="en-US" sz="1200" b="1" dirty="0">
                <a:latin typeface="Arial Narrow" pitchFamily="34" charset="0"/>
              </a:rPr>
              <a:t> </a:t>
            </a:r>
            <a:r>
              <a:rPr lang="en-US" sz="1200" b="1" dirty="0" smtClean="0">
                <a:latin typeface="Arial Narrow" pitchFamily="34" charset="0"/>
              </a:rPr>
              <a:t>                    </a:t>
            </a:r>
            <a:r>
              <a:rPr lang="es-ES" sz="1200" b="1" dirty="0" smtClean="0"/>
              <a:t>    </a:t>
            </a:r>
            <a:r>
              <a:rPr lang="es-ES" sz="1200" b="1" dirty="0" err="1" smtClean="0"/>
              <a:t>Stockholm</a:t>
            </a:r>
            <a:r>
              <a:rPr lang="es-ES" sz="1200" b="1" dirty="0" smtClean="0"/>
              <a:t> , 05-08-2013</a:t>
            </a:r>
            <a:endParaRPr lang="es-ES" sz="1200" b="1" dirty="0"/>
          </a:p>
        </p:txBody>
      </p:sp>
      <p:graphicFrame>
        <p:nvGraphicFramePr>
          <p:cNvPr id="180" name="Objec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922857"/>
              </p:ext>
            </p:extLst>
          </p:nvPr>
        </p:nvGraphicFramePr>
        <p:xfrm>
          <a:off x="2438400" y="4495800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Microsoft ClipArt Gallery" r:id="rId4" imgW="2908300" imgH="1892300" progId="">
                  <p:embed/>
                </p:oleObj>
              </mc:Choice>
              <mc:Fallback>
                <p:oleObj name="Microsoft ClipArt Gallery" r:id="rId4" imgW="2908300" imgH="189230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495800"/>
                        <a:ext cx="914400" cy="4572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" name="Text Box 25"/>
          <p:cNvSpPr txBox="1">
            <a:spLocks noChangeArrowheads="1"/>
          </p:cNvSpPr>
          <p:nvPr/>
        </p:nvSpPr>
        <p:spPr bwMode="auto">
          <a:xfrm>
            <a:off x="2398712" y="5055840"/>
            <a:ext cx="1608138" cy="692497"/>
          </a:xfrm>
          <a:prstGeom prst="rect">
            <a:avLst/>
          </a:prstGeom>
          <a:solidFill>
            <a:srgbClr val="F79646"/>
          </a:solidFill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r>
              <a:rPr lang="es-ES_tradnl" sz="1300" b="1" i="1">
                <a:solidFill>
                  <a:schemeClr val="bg1"/>
                </a:solidFill>
                <a:latin typeface="Trebuchet MS" pitchFamily="34" charset="0"/>
                <a:ea typeface="+mn-ea"/>
                <a:cs typeface="Arial" pitchFamily="34" charset="0"/>
              </a:rPr>
              <a:t>IFIC, Valencia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r>
              <a:rPr lang="es-ES" sz="1300">
                <a:solidFill>
                  <a:schemeClr val="bg1"/>
                </a:solidFill>
                <a:latin typeface="Trebuchet MS" pitchFamily="34" charset="0"/>
                <a:ea typeface="+mn-ea"/>
                <a:cs typeface="Arial" pitchFamily="34" charset="0"/>
              </a:rPr>
              <a:t>UPV, Valencia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r>
              <a:rPr lang="es-ES" sz="1300">
                <a:solidFill>
                  <a:schemeClr val="bg1"/>
                </a:solidFill>
                <a:latin typeface="Trebuchet MS" pitchFamily="34" charset="0"/>
                <a:ea typeface="+mn-ea"/>
                <a:cs typeface="Arial" pitchFamily="34" charset="0"/>
              </a:rPr>
              <a:t>UPC, Barcelona</a:t>
            </a:r>
            <a:r>
              <a:rPr lang="es-ES" sz="1300" b="1">
                <a:solidFill>
                  <a:srgbClr val="161616"/>
                </a:solidFill>
                <a:latin typeface="Trebuchet MS" pitchFamily="34" charset="0"/>
                <a:ea typeface="+mn-ea"/>
                <a:cs typeface="Arial" pitchFamily="34" charset="0"/>
              </a:rPr>
              <a:t> </a:t>
            </a:r>
          </a:p>
        </p:txBody>
      </p: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58" y="1074006"/>
            <a:ext cx="7411350" cy="4710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TextBox 2"/>
          <p:cNvSpPr txBox="1"/>
          <p:nvPr/>
        </p:nvSpPr>
        <p:spPr>
          <a:xfrm>
            <a:off x="1710365" y="5909210"/>
            <a:ext cx="6336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 smtClean="0"/>
              <a:t>40 Institutes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910170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10 Marcador de número de diapositiva"/>
          <p:cNvSpPr txBox="1">
            <a:spLocks noGrp="1"/>
          </p:cNvSpPr>
          <p:nvPr/>
        </p:nvSpPr>
        <p:spPr bwMode="auto">
          <a:xfrm>
            <a:off x="4495799" y="6557963"/>
            <a:ext cx="54413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0BF45707-A990-4559-8B46-D12E4BC2C2B6}" type="slidenum">
              <a:rPr lang="es-E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ctr" eaLnBrk="1" hangingPunct="1"/>
              <a:t>20</a:t>
            </a:fld>
            <a:endParaRPr lang="es-ES" sz="14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43" name="7 Rectángulo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s-ES_tradnl" sz="1200" b="1" dirty="0">
              <a:latin typeface="+mj-lt"/>
            </a:endParaRPr>
          </a:p>
        </p:txBody>
      </p:sp>
      <p:sp>
        <p:nvSpPr>
          <p:cNvPr id="23562" name="10 Marcador de número de diapositiva"/>
          <p:cNvSpPr txBox="1">
            <a:spLocks noGrp="1"/>
          </p:cNvSpPr>
          <p:nvPr/>
        </p:nvSpPr>
        <p:spPr bwMode="auto">
          <a:xfrm>
            <a:off x="4672402" y="6557963"/>
            <a:ext cx="51619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6B85DB0C-3BC4-41E7-9087-BFB10FFB0EF7}" type="slidenum">
              <a:rPr lang="es-ES" sz="1200" b="1">
                <a:latin typeface="+mj-lt"/>
                <a:cs typeface="Arial" pitchFamily="34" charset="0"/>
              </a:rPr>
              <a:pPr algn="ctr" eaLnBrk="1" hangingPunct="1"/>
              <a:t>20</a:t>
            </a:fld>
            <a:endParaRPr lang="es-ES" sz="1200" b="1" dirty="0">
              <a:latin typeface="+mj-lt"/>
              <a:cs typeface="Arial" pitchFamily="34" charset="0"/>
            </a:endParaRPr>
          </a:p>
        </p:txBody>
      </p:sp>
      <p:grpSp>
        <p:nvGrpSpPr>
          <p:cNvPr id="144" name="143 Grupo"/>
          <p:cNvGrpSpPr/>
          <p:nvPr/>
        </p:nvGrpSpPr>
        <p:grpSpPr>
          <a:xfrm>
            <a:off x="0" y="0"/>
            <a:ext cx="9144000" cy="1046163"/>
            <a:chOff x="0" y="0"/>
            <a:chExt cx="9144000" cy="1046163"/>
          </a:xfrm>
        </p:grpSpPr>
        <p:sp>
          <p:nvSpPr>
            <p:cNvPr id="145" name="144 Rectángulo"/>
            <p:cNvSpPr>
              <a:spLocks noChangeArrowheads="1"/>
            </p:cNvSpPr>
            <p:nvPr/>
          </p:nvSpPr>
          <p:spPr bwMode="auto">
            <a:xfrm>
              <a:off x="0" y="0"/>
              <a:ext cx="9144000" cy="1000125"/>
            </a:xfrm>
            <a:prstGeom prst="rect">
              <a:avLst/>
            </a:prstGeom>
            <a:gradFill rotWithShape="1"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47" name="146 Rectángulo"/>
            <p:cNvSpPr>
              <a:spLocks noChangeArrowheads="1"/>
            </p:cNvSpPr>
            <p:nvPr/>
          </p:nvSpPr>
          <p:spPr bwMode="auto">
            <a:xfrm>
              <a:off x="0" y="1000125"/>
              <a:ext cx="9144000" cy="4603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16841" y="6553200"/>
            <a:ext cx="8712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VLVnT13 </a:t>
            </a:r>
            <a:r>
              <a:rPr lang="es-ES" sz="1200" b="1" dirty="0" smtClean="0"/>
              <a:t>						</a:t>
            </a:r>
            <a:endParaRPr lang="es-ES" sz="1200" b="1" dirty="0"/>
          </a:p>
        </p:txBody>
      </p:sp>
      <p:sp>
        <p:nvSpPr>
          <p:cNvPr id="4" name="3 Rectángulo"/>
          <p:cNvSpPr/>
          <p:nvPr/>
        </p:nvSpPr>
        <p:spPr>
          <a:xfrm>
            <a:off x="3537400" y="176896"/>
            <a:ext cx="24609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3600" b="1" dirty="0" smtClean="0">
                <a:solidFill>
                  <a:srgbClr val="000000"/>
                </a:solidFill>
                <a:latin typeface="Calibri" pitchFamily="34" charset="0"/>
              </a:rPr>
              <a:t>Conclusions</a:t>
            </a:r>
            <a:endParaRPr lang="es-ES" sz="3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18458" y="5411027"/>
            <a:ext cx="90364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4" name="Rectangle 33"/>
          <p:cNvSpPr/>
          <p:nvPr/>
        </p:nvSpPr>
        <p:spPr>
          <a:xfrm>
            <a:off x="7102926" y="6581001"/>
            <a:ext cx="17268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 err="1"/>
              <a:t>Stockholm</a:t>
            </a:r>
            <a:r>
              <a:rPr lang="es-ES" sz="1200" b="1" dirty="0"/>
              <a:t> , 05-08-2013 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404873" y="1902374"/>
            <a:ext cx="813690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1" u="sng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</a:rPr>
              <a:t>1 laser beacon 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</a:rPr>
              <a:t>integrated in the ANTARES 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</a:rPr>
              <a:t>IL13 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</a:rPr>
              <a:t>(3.5 µJ)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</a:rPr>
              <a:t>  </a:t>
            </a:r>
            <a:r>
              <a:rPr lang="en-US" sz="3200" b="1" u="sng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</a:rPr>
              <a:t>1 laser beacon 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</a:rPr>
              <a:t>integrated in 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</a:rPr>
              <a:t>“ KM3NeT </a:t>
            </a:r>
            <a:r>
              <a:rPr lang="en-US" sz="3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</a:rPr>
              <a:t>Nemo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</a:rPr>
              <a:t> 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</a:rPr>
              <a:t>Tower Phase II” 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</a:rPr>
              <a:t>(3.5 µJ)</a:t>
            </a:r>
            <a:endParaRPr lang="en-US" sz="3200" dirty="0">
              <a:solidFill>
                <a:prstClr val="black">
                  <a:lumMod val="95000"/>
                  <a:lumOff val="5000"/>
                </a:prstClr>
              </a:solidFill>
              <a:latin typeface="Arial Narrow" pitchFamily="34" charset="0"/>
            </a:endParaRP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</a:rPr>
              <a:t>    Proposal to use a new laser </a:t>
            </a:r>
            <a:r>
              <a:rPr lang="en-GB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</a:rPr>
              <a:t>head for KM3NeT. </a:t>
            </a:r>
          </a:p>
          <a:p>
            <a:pPr marL="1371600" lvl="2" indent="-457200" fontAlgn="base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GB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</a:rPr>
              <a:t>More powerful </a:t>
            </a:r>
            <a:r>
              <a:rPr lang="en-GB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</a:rPr>
              <a:t>with </a:t>
            </a:r>
            <a:r>
              <a:rPr lang="en-GB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</a:rPr>
              <a:t>25</a:t>
            </a:r>
            <a:r>
              <a:rPr lang="en-GB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</a:rPr>
              <a:t> 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</a:rPr>
              <a:t>µ</a:t>
            </a:r>
            <a:r>
              <a:rPr lang="en-GB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</a:rPr>
              <a:t>J</a:t>
            </a:r>
            <a:r>
              <a:rPr lang="en-GB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</a:rPr>
              <a:t> per </a:t>
            </a:r>
            <a:r>
              <a:rPr lang="en-GB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</a:rPr>
              <a:t>pulse</a:t>
            </a:r>
            <a:endParaRPr lang="en-GB" sz="3200" dirty="0">
              <a:solidFill>
                <a:prstClr val="black">
                  <a:lumMod val="95000"/>
                  <a:lumOff val="5000"/>
                </a:prst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000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ontent Placeholder 17"/>
          <p:cNvSpPr txBox="1">
            <a:spLocks/>
          </p:cNvSpPr>
          <p:nvPr/>
        </p:nvSpPr>
        <p:spPr>
          <a:xfrm>
            <a:off x="328876" y="5531358"/>
            <a:ext cx="8844411" cy="916386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b="1" i="1" u="sng" dirty="0" smtClean="0"/>
              <a:t>12,800 DOMs in the deep sea at 3-5 km depth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800" b="1" i="1" u="sng" dirty="0" smtClean="0"/>
              <a:t>with point-to-point connection to shore</a:t>
            </a:r>
          </a:p>
          <a:p>
            <a:pPr marL="137160" indent="0" algn="ctr">
              <a:buFont typeface="Arial" pitchFamily="34" charset="0"/>
              <a:buNone/>
            </a:pPr>
            <a:endParaRPr lang="en-US" sz="2400" dirty="0" smtClean="0"/>
          </a:p>
          <a:p>
            <a:pPr algn="ctr"/>
            <a:endParaRPr lang="en-GB" sz="2400" dirty="0"/>
          </a:p>
        </p:txBody>
      </p:sp>
      <p:sp>
        <p:nvSpPr>
          <p:cNvPr id="23557" name="10 Marcador de número de diapositiva"/>
          <p:cNvSpPr txBox="1">
            <a:spLocks noGrp="1"/>
          </p:cNvSpPr>
          <p:nvPr/>
        </p:nvSpPr>
        <p:spPr bwMode="auto">
          <a:xfrm>
            <a:off x="4495800" y="6550025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0BF45707-A990-4559-8B46-D12E4BC2C2B6}" type="slidenum">
              <a:rPr lang="es-E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ctr" eaLnBrk="1" hangingPunct="1"/>
              <a:t>3</a:t>
            </a:fld>
            <a:endParaRPr lang="es-E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23558" name="145 Grupo"/>
          <p:cNvGrpSpPr>
            <a:grpSpLocks/>
          </p:cNvGrpSpPr>
          <p:nvPr/>
        </p:nvGrpSpPr>
        <p:grpSpPr bwMode="auto">
          <a:xfrm>
            <a:off x="179512" y="1331995"/>
            <a:ext cx="7069555" cy="5145003"/>
            <a:chOff x="76200" y="990600"/>
            <a:chExt cx="7171621" cy="5486400"/>
          </a:xfrm>
        </p:grpSpPr>
        <p:grpSp>
          <p:nvGrpSpPr>
            <p:cNvPr id="23571" name="Group 6"/>
            <p:cNvGrpSpPr>
              <a:grpSpLocks/>
            </p:cNvGrpSpPr>
            <p:nvPr/>
          </p:nvGrpSpPr>
          <p:grpSpPr bwMode="auto">
            <a:xfrm>
              <a:off x="739182" y="5553627"/>
              <a:ext cx="886680" cy="477047"/>
              <a:chOff x="421" y="3600"/>
              <a:chExt cx="869" cy="451"/>
            </a:xfrm>
          </p:grpSpPr>
          <p:sp>
            <p:nvSpPr>
              <p:cNvPr id="23584" name="Line 7"/>
              <p:cNvSpPr>
                <a:spLocks noChangeShapeType="1"/>
              </p:cNvSpPr>
              <p:nvPr/>
            </p:nvSpPr>
            <p:spPr bwMode="auto">
              <a:xfrm>
                <a:off x="590" y="3600"/>
                <a:ext cx="658" cy="15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5" name="Text Box 8"/>
              <p:cNvSpPr txBox="1">
                <a:spLocks noChangeArrowheads="1"/>
              </p:cNvSpPr>
              <p:nvPr/>
            </p:nvSpPr>
            <p:spPr bwMode="auto">
              <a:xfrm>
                <a:off x="421" y="3702"/>
                <a:ext cx="86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~</a:t>
                </a:r>
                <a:r>
                  <a:rPr lang="fr-FR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6</a:t>
                </a:r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0 m</a:t>
                </a:r>
              </a:p>
            </p:txBody>
          </p:sp>
        </p:grpSp>
        <p:grpSp>
          <p:nvGrpSpPr>
            <p:cNvPr id="23572" name="Group 14"/>
            <p:cNvGrpSpPr>
              <a:grpSpLocks/>
            </p:cNvGrpSpPr>
            <p:nvPr/>
          </p:nvGrpSpPr>
          <p:grpSpPr bwMode="auto">
            <a:xfrm>
              <a:off x="1026028" y="4894072"/>
              <a:ext cx="886234" cy="728726"/>
              <a:chOff x="545" y="2851"/>
              <a:chExt cx="374" cy="412"/>
            </a:xfrm>
          </p:grpSpPr>
          <p:sp>
            <p:nvSpPr>
              <p:cNvPr id="23582" name="Text Box 11"/>
              <p:cNvSpPr txBox="1">
                <a:spLocks noChangeArrowheads="1"/>
              </p:cNvSpPr>
              <p:nvPr/>
            </p:nvSpPr>
            <p:spPr bwMode="auto">
              <a:xfrm>
                <a:off x="545" y="2851"/>
                <a:ext cx="374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100 m</a:t>
                </a:r>
              </a:p>
            </p:txBody>
          </p:sp>
          <p:sp>
            <p:nvSpPr>
              <p:cNvPr id="23583" name="Line 12"/>
              <p:cNvSpPr>
                <a:spLocks noChangeShapeType="1"/>
              </p:cNvSpPr>
              <p:nvPr/>
            </p:nvSpPr>
            <p:spPr bwMode="auto">
              <a:xfrm rot="368779" flipH="1" flipV="1">
                <a:off x="892" y="2851"/>
                <a:ext cx="14" cy="41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23573" name="Group 17"/>
            <p:cNvGrpSpPr>
              <a:grpSpLocks/>
            </p:cNvGrpSpPr>
            <p:nvPr/>
          </p:nvGrpSpPr>
          <p:grpSpPr bwMode="auto">
            <a:xfrm>
              <a:off x="76200" y="2133600"/>
              <a:ext cx="1281151" cy="400050"/>
              <a:chOff x="144" y="1298"/>
              <a:chExt cx="541" cy="225"/>
            </a:xfrm>
          </p:grpSpPr>
          <p:sp>
            <p:nvSpPr>
              <p:cNvPr id="23580" name="Line 17"/>
              <p:cNvSpPr>
                <a:spLocks noChangeShapeType="1"/>
              </p:cNvSpPr>
              <p:nvPr/>
            </p:nvSpPr>
            <p:spPr bwMode="auto">
              <a:xfrm flipH="1">
                <a:off x="672" y="1298"/>
                <a:ext cx="13" cy="19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1" name="Text Box 18"/>
              <p:cNvSpPr txBox="1">
                <a:spLocks noChangeArrowheads="1"/>
              </p:cNvSpPr>
              <p:nvPr/>
            </p:nvSpPr>
            <p:spPr bwMode="auto">
              <a:xfrm>
                <a:off x="144" y="1315"/>
                <a:ext cx="480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14.5 m</a:t>
                </a:r>
              </a:p>
            </p:txBody>
          </p:sp>
        </p:grpSp>
        <p:sp>
          <p:nvSpPr>
            <p:cNvPr id="23574" name="Text Box 19"/>
            <p:cNvSpPr txBox="1">
              <a:spLocks noChangeArrowheads="1"/>
            </p:cNvSpPr>
            <p:nvPr/>
          </p:nvSpPr>
          <p:spPr bwMode="auto">
            <a:xfrm>
              <a:off x="5520689" y="5846008"/>
              <a:ext cx="14077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Link cables</a:t>
              </a:r>
            </a:p>
          </p:txBody>
        </p:sp>
        <p:sp>
          <p:nvSpPr>
            <p:cNvPr id="23575" name="Text Box 32"/>
            <p:cNvSpPr txBox="1">
              <a:spLocks noChangeArrowheads="1"/>
            </p:cNvSpPr>
            <p:nvPr/>
          </p:nvSpPr>
          <p:spPr bwMode="auto">
            <a:xfrm>
              <a:off x="1750432" y="6013704"/>
              <a:ext cx="2955383" cy="46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2500 m depth</a:t>
              </a:r>
            </a:p>
          </p:txBody>
        </p:sp>
        <p:sp>
          <p:nvSpPr>
            <p:cNvPr id="23576" name="Text Box 21"/>
            <p:cNvSpPr txBox="1">
              <a:spLocks noChangeArrowheads="1"/>
            </p:cNvSpPr>
            <p:nvPr/>
          </p:nvSpPr>
          <p:spPr bwMode="auto">
            <a:xfrm>
              <a:off x="5641291" y="5288025"/>
              <a:ext cx="1606530" cy="316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Junction box</a:t>
              </a:r>
            </a:p>
          </p:txBody>
        </p:sp>
        <p:grpSp>
          <p:nvGrpSpPr>
            <p:cNvPr id="23577" name="Group 35"/>
            <p:cNvGrpSpPr>
              <a:grpSpLocks/>
            </p:cNvGrpSpPr>
            <p:nvPr/>
          </p:nvGrpSpPr>
          <p:grpSpPr bwMode="auto">
            <a:xfrm>
              <a:off x="2438400" y="990600"/>
              <a:ext cx="4114800" cy="1066800"/>
              <a:chOff x="1301" y="1248"/>
              <a:chExt cx="2299" cy="512"/>
            </a:xfrm>
          </p:grpSpPr>
          <p:sp>
            <p:nvSpPr>
              <p:cNvPr id="23578" name="Oval 37"/>
              <p:cNvSpPr>
                <a:spLocks noChangeArrowheads="1"/>
              </p:cNvSpPr>
              <p:nvPr/>
            </p:nvSpPr>
            <p:spPr bwMode="auto">
              <a:xfrm>
                <a:off x="1301" y="1248"/>
                <a:ext cx="523" cy="512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3579" name="Line 36"/>
              <p:cNvSpPr>
                <a:spLocks noChangeShapeType="1"/>
              </p:cNvSpPr>
              <p:nvPr/>
            </p:nvSpPr>
            <p:spPr bwMode="auto">
              <a:xfrm>
                <a:off x="1872" y="1536"/>
                <a:ext cx="1728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43" name="7 Rectángulo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s-ES_tradnl" sz="1200" b="1" dirty="0">
              <a:latin typeface="+mj-lt"/>
            </a:endParaRPr>
          </a:p>
        </p:txBody>
      </p:sp>
      <p:sp>
        <p:nvSpPr>
          <p:cNvPr id="23562" name="10 Marcador de número de diapositiva"/>
          <p:cNvSpPr txBox="1">
            <a:spLocks noGrp="1"/>
          </p:cNvSpPr>
          <p:nvPr/>
        </p:nvSpPr>
        <p:spPr bwMode="auto">
          <a:xfrm>
            <a:off x="4631871" y="6557963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6B85DB0C-3BC4-41E7-9087-BFB10FFB0EF7}" type="slidenum">
              <a:rPr lang="es-ES" sz="1400" b="1">
                <a:latin typeface="Arial Narrow" pitchFamily="34" charset="0"/>
                <a:cs typeface="Arial" pitchFamily="34" charset="0"/>
              </a:rPr>
              <a:pPr algn="ctr" eaLnBrk="1" hangingPunct="1"/>
              <a:t>3</a:t>
            </a:fld>
            <a:endParaRPr lang="es-ES" sz="1400" b="1" dirty="0"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144" name="143 Grupo"/>
          <p:cNvGrpSpPr/>
          <p:nvPr/>
        </p:nvGrpSpPr>
        <p:grpSpPr>
          <a:xfrm>
            <a:off x="0" y="0"/>
            <a:ext cx="9144000" cy="1046163"/>
            <a:chOff x="0" y="0"/>
            <a:chExt cx="9144000" cy="1046163"/>
          </a:xfrm>
        </p:grpSpPr>
        <p:sp>
          <p:nvSpPr>
            <p:cNvPr id="145" name="144 Rectángulo"/>
            <p:cNvSpPr>
              <a:spLocks noChangeArrowheads="1"/>
            </p:cNvSpPr>
            <p:nvPr/>
          </p:nvSpPr>
          <p:spPr bwMode="auto">
            <a:xfrm>
              <a:off x="0" y="0"/>
              <a:ext cx="9144000" cy="1000125"/>
            </a:xfrm>
            <a:prstGeom prst="rect">
              <a:avLst/>
            </a:prstGeom>
            <a:gradFill rotWithShape="1"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46" name="7 CuadroTexto"/>
            <p:cNvSpPr txBox="1">
              <a:spLocks noChangeArrowheads="1"/>
            </p:cNvSpPr>
            <p:nvPr/>
          </p:nvSpPr>
          <p:spPr bwMode="auto">
            <a:xfrm>
              <a:off x="0" y="214313"/>
              <a:ext cx="91440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sz="3600" b="1" dirty="0">
                  <a:solidFill>
                    <a:srgbClr val="000000"/>
                  </a:solidFill>
                  <a:latin typeface="Calibri" pitchFamily="34" charset="0"/>
                </a:rPr>
                <a:t>KM3NeT  </a:t>
              </a:r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Neutrino </a:t>
              </a:r>
              <a:r>
                <a:rPr lang="en-US" sz="3600" b="1" dirty="0" smtClean="0">
                  <a:solidFill>
                    <a:srgbClr val="000000"/>
                  </a:solidFill>
                  <a:latin typeface="Calibri" pitchFamily="34" charset="0"/>
                </a:rPr>
                <a:t>Telescope</a:t>
              </a:r>
              <a:endParaRPr lang="en-US" sz="3600" b="1" dirty="0">
                <a:solidFill>
                  <a:srgbClr val="0505B7"/>
                </a:solidFill>
                <a:latin typeface="Calibri" pitchFamily="34" charset="0"/>
              </a:endParaRPr>
            </a:p>
          </p:txBody>
        </p:sp>
        <p:sp>
          <p:nvSpPr>
            <p:cNvPr id="147" name="146 Rectángulo"/>
            <p:cNvSpPr>
              <a:spLocks noChangeArrowheads="1"/>
            </p:cNvSpPr>
            <p:nvPr/>
          </p:nvSpPr>
          <p:spPr bwMode="auto">
            <a:xfrm>
              <a:off x="0" y="1000125"/>
              <a:ext cx="9144000" cy="4603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39316" y="6557963"/>
            <a:ext cx="9004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VLVnT13 </a:t>
            </a:r>
            <a:r>
              <a:rPr lang="es-ES" sz="1200" b="1" dirty="0" smtClean="0"/>
              <a:t>						                                          </a:t>
            </a:r>
            <a:r>
              <a:rPr lang="es-ES" sz="1200" b="1" dirty="0" err="1" smtClean="0"/>
              <a:t>Stockholm</a:t>
            </a:r>
            <a:r>
              <a:rPr lang="es-ES" sz="1200" b="1" dirty="0" smtClean="0"/>
              <a:t> </a:t>
            </a:r>
            <a:r>
              <a:rPr lang="es-ES" sz="1200" b="1" dirty="0"/>
              <a:t>, </a:t>
            </a:r>
            <a:r>
              <a:rPr lang="es-ES" sz="1200" b="1" dirty="0" smtClean="0"/>
              <a:t>05-08-2013</a:t>
            </a:r>
            <a:endParaRPr lang="es-ES" sz="1200" b="1" dirty="0"/>
          </a:p>
        </p:txBody>
      </p:sp>
      <p:grpSp>
        <p:nvGrpSpPr>
          <p:cNvPr id="157" name="Group 16"/>
          <p:cNvGrpSpPr/>
          <p:nvPr/>
        </p:nvGrpSpPr>
        <p:grpSpPr>
          <a:xfrm>
            <a:off x="0" y="1023144"/>
            <a:ext cx="9252520" cy="5534818"/>
            <a:chOff x="457200" y="1219200"/>
            <a:chExt cx="8286084" cy="4968875"/>
          </a:xfrm>
        </p:grpSpPr>
        <p:pic>
          <p:nvPicPr>
            <p:cNvPr id="158" name="Picture 4" descr="Km3NeTartistimprsmall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1219200"/>
              <a:ext cx="8229600" cy="496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9" name="Group 5"/>
            <p:cNvGrpSpPr/>
            <p:nvPr/>
          </p:nvGrpSpPr>
          <p:grpSpPr>
            <a:xfrm>
              <a:off x="601906" y="1268924"/>
              <a:ext cx="8141378" cy="4824969"/>
              <a:chOff x="601906" y="1268924"/>
              <a:chExt cx="8141378" cy="4824969"/>
            </a:xfrm>
          </p:grpSpPr>
          <p:sp>
            <p:nvSpPr>
              <p:cNvPr id="160" name="Left-Right Arrow 20"/>
              <p:cNvSpPr/>
              <p:nvPr/>
            </p:nvSpPr>
            <p:spPr>
              <a:xfrm rot="1402982">
                <a:off x="5623671" y="5678928"/>
                <a:ext cx="288925" cy="68262"/>
              </a:xfrm>
              <a:prstGeom prst="left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1" name="TextBox 14"/>
              <p:cNvSpPr txBox="1">
                <a:spLocks noChangeArrowheads="1"/>
              </p:cNvSpPr>
              <p:nvPr/>
            </p:nvSpPr>
            <p:spPr bwMode="auto">
              <a:xfrm>
                <a:off x="5138532" y="5638799"/>
                <a:ext cx="916364" cy="4550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GB" b="1" dirty="0" smtClean="0">
                    <a:latin typeface="+mn-lt"/>
                  </a:rPr>
                  <a:t>10</a:t>
                </a:r>
                <a:r>
                  <a:rPr lang="en-GB" b="1" dirty="0" smtClean="0">
                    <a:latin typeface="+mn-lt"/>
                    <a:sym typeface="Wingdings" pitchFamily="2" charset="2"/>
                  </a:rPr>
                  <a:t>0m</a:t>
                </a:r>
                <a:endParaRPr lang="en-GB" b="1" dirty="0">
                  <a:latin typeface="+mn-lt"/>
                </a:endParaRPr>
              </a:p>
            </p:txBody>
          </p:sp>
          <p:sp>
            <p:nvSpPr>
              <p:cNvPr id="162" name="Up-Down Arrow 23"/>
              <p:cNvSpPr/>
              <p:nvPr/>
            </p:nvSpPr>
            <p:spPr>
              <a:xfrm>
                <a:off x="7620000" y="1600200"/>
                <a:ext cx="46037" cy="3959225"/>
              </a:xfrm>
              <a:prstGeom prst="up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63" name="TextBox 19"/>
              <p:cNvSpPr txBox="1">
                <a:spLocks noChangeArrowheads="1"/>
              </p:cNvSpPr>
              <p:nvPr/>
            </p:nvSpPr>
            <p:spPr bwMode="auto">
              <a:xfrm>
                <a:off x="7595119" y="3124200"/>
                <a:ext cx="1148165" cy="4550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b="1" dirty="0" smtClean="0">
                    <a:solidFill>
                      <a:schemeClr val="bg1"/>
                    </a:solidFill>
                    <a:latin typeface="+mn-lt"/>
                  </a:rPr>
                  <a:t>~ </a:t>
                </a:r>
                <a:r>
                  <a:rPr lang="en-GB" b="1" dirty="0" smtClean="0">
                    <a:solidFill>
                      <a:schemeClr val="bg1"/>
                    </a:solidFill>
                    <a:latin typeface="+mn-lt"/>
                  </a:rPr>
                  <a:t>860m</a:t>
                </a:r>
                <a:endParaRPr lang="en-GB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64" name="TextBox 25"/>
              <p:cNvSpPr txBox="1"/>
              <p:nvPr/>
            </p:nvSpPr>
            <p:spPr>
              <a:xfrm>
                <a:off x="5243805" y="1929051"/>
                <a:ext cx="2694991" cy="828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b="1" dirty="0" smtClean="0">
                    <a:solidFill>
                      <a:schemeClr val="bg1"/>
                    </a:solidFill>
                    <a:latin typeface="+mn-lt"/>
                  </a:rPr>
                  <a:t>640 strings</a:t>
                </a:r>
              </a:p>
              <a:p>
                <a:r>
                  <a:rPr lang="en-US" b="1" dirty="0" smtClean="0">
                    <a:solidFill>
                      <a:schemeClr val="bg1"/>
                    </a:solidFill>
                    <a:latin typeface="+mn-lt"/>
                  </a:rPr>
                  <a:t>18 DOM/string</a:t>
                </a:r>
              </a:p>
              <a:p>
                <a:r>
                  <a:rPr lang="en-US" b="1" dirty="0" smtClean="0">
                    <a:solidFill>
                      <a:schemeClr val="bg1"/>
                    </a:solidFill>
                    <a:latin typeface="+mn-lt"/>
                  </a:rPr>
                  <a:t>11520 DOMs</a:t>
                </a:r>
              </a:p>
            </p:txBody>
          </p:sp>
          <p:sp>
            <p:nvSpPr>
              <p:cNvPr id="165" name="TextBox 26"/>
              <p:cNvSpPr txBox="1"/>
              <p:nvPr/>
            </p:nvSpPr>
            <p:spPr>
              <a:xfrm>
                <a:off x="601906" y="1268924"/>
                <a:ext cx="2514600" cy="455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b="1" dirty="0" smtClean="0">
                    <a:latin typeface="+mn-lt"/>
                  </a:rPr>
                  <a:t>Volume: ~5 km</a:t>
                </a:r>
                <a:r>
                  <a:rPr lang="en-US" b="1" baseline="30000" dirty="0" smtClean="0">
                    <a:latin typeface="+mn-lt"/>
                  </a:rPr>
                  <a:t>3</a:t>
                </a:r>
                <a:endParaRPr lang="en-GB" b="1" baseline="30000" dirty="0">
                  <a:latin typeface="+mn-lt"/>
                </a:endParaRPr>
              </a:p>
            </p:txBody>
          </p:sp>
          <p:pic>
            <p:nvPicPr>
              <p:cNvPr id="166" name="Picture 10" descr="RM5-crop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71600" y="2191651"/>
                <a:ext cx="762000" cy="780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7" name="Picture 10" descr="RM5-crop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71600" y="3182251"/>
                <a:ext cx="762000" cy="780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8" name="Picture 10" descr="RM5-crop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71600" y="4172851"/>
                <a:ext cx="762000" cy="780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892210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10 Marcador de número de diapositiva"/>
          <p:cNvSpPr txBox="1">
            <a:spLocks noGrp="1"/>
          </p:cNvSpPr>
          <p:nvPr/>
        </p:nvSpPr>
        <p:spPr bwMode="auto">
          <a:xfrm>
            <a:off x="4495800" y="6550025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0BF45707-A990-4559-8B46-D12E4BC2C2B6}" type="slidenum">
              <a:rPr lang="es-E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ctr" eaLnBrk="1" hangingPunct="1"/>
              <a:t>4</a:t>
            </a:fld>
            <a:endParaRPr lang="es-E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23558" name="145 Grupo"/>
          <p:cNvGrpSpPr>
            <a:grpSpLocks/>
          </p:cNvGrpSpPr>
          <p:nvPr/>
        </p:nvGrpSpPr>
        <p:grpSpPr bwMode="auto">
          <a:xfrm>
            <a:off x="179512" y="1331995"/>
            <a:ext cx="7069555" cy="5145003"/>
            <a:chOff x="76200" y="990600"/>
            <a:chExt cx="7171621" cy="5486400"/>
          </a:xfrm>
        </p:grpSpPr>
        <p:grpSp>
          <p:nvGrpSpPr>
            <p:cNvPr id="23571" name="Group 6"/>
            <p:cNvGrpSpPr>
              <a:grpSpLocks/>
            </p:cNvGrpSpPr>
            <p:nvPr/>
          </p:nvGrpSpPr>
          <p:grpSpPr bwMode="auto">
            <a:xfrm>
              <a:off x="739182" y="5553627"/>
              <a:ext cx="886680" cy="477047"/>
              <a:chOff x="421" y="3600"/>
              <a:chExt cx="869" cy="451"/>
            </a:xfrm>
          </p:grpSpPr>
          <p:sp>
            <p:nvSpPr>
              <p:cNvPr id="23584" name="Line 7"/>
              <p:cNvSpPr>
                <a:spLocks noChangeShapeType="1"/>
              </p:cNvSpPr>
              <p:nvPr/>
            </p:nvSpPr>
            <p:spPr bwMode="auto">
              <a:xfrm>
                <a:off x="590" y="3600"/>
                <a:ext cx="658" cy="15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5" name="Text Box 8"/>
              <p:cNvSpPr txBox="1">
                <a:spLocks noChangeArrowheads="1"/>
              </p:cNvSpPr>
              <p:nvPr/>
            </p:nvSpPr>
            <p:spPr bwMode="auto">
              <a:xfrm>
                <a:off x="421" y="3702"/>
                <a:ext cx="86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~</a:t>
                </a:r>
                <a:r>
                  <a:rPr lang="fr-FR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6</a:t>
                </a:r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0 m</a:t>
                </a:r>
              </a:p>
            </p:txBody>
          </p:sp>
        </p:grpSp>
        <p:grpSp>
          <p:nvGrpSpPr>
            <p:cNvPr id="23572" name="Group 14"/>
            <p:cNvGrpSpPr>
              <a:grpSpLocks/>
            </p:cNvGrpSpPr>
            <p:nvPr/>
          </p:nvGrpSpPr>
          <p:grpSpPr bwMode="auto">
            <a:xfrm>
              <a:off x="1026028" y="4894072"/>
              <a:ext cx="886234" cy="728726"/>
              <a:chOff x="545" y="2851"/>
              <a:chExt cx="374" cy="412"/>
            </a:xfrm>
          </p:grpSpPr>
          <p:sp>
            <p:nvSpPr>
              <p:cNvPr id="23582" name="Text Box 11"/>
              <p:cNvSpPr txBox="1">
                <a:spLocks noChangeArrowheads="1"/>
              </p:cNvSpPr>
              <p:nvPr/>
            </p:nvSpPr>
            <p:spPr bwMode="auto">
              <a:xfrm>
                <a:off x="545" y="2851"/>
                <a:ext cx="374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100 m</a:t>
                </a:r>
              </a:p>
            </p:txBody>
          </p:sp>
          <p:sp>
            <p:nvSpPr>
              <p:cNvPr id="23583" name="Line 12"/>
              <p:cNvSpPr>
                <a:spLocks noChangeShapeType="1"/>
              </p:cNvSpPr>
              <p:nvPr/>
            </p:nvSpPr>
            <p:spPr bwMode="auto">
              <a:xfrm rot="368779" flipH="1" flipV="1">
                <a:off x="892" y="2851"/>
                <a:ext cx="14" cy="41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23573" name="Group 17"/>
            <p:cNvGrpSpPr>
              <a:grpSpLocks/>
            </p:cNvGrpSpPr>
            <p:nvPr/>
          </p:nvGrpSpPr>
          <p:grpSpPr bwMode="auto">
            <a:xfrm>
              <a:off x="76200" y="2133600"/>
              <a:ext cx="1281151" cy="400050"/>
              <a:chOff x="144" y="1298"/>
              <a:chExt cx="541" cy="225"/>
            </a:xfrm>
          </p:grpSpPr>
          <p:sp>
            <p:nvSpPr>
              <p:cNvPr id="23580" name="Line 17"/>
              <p:cNvSpPr>
                <a:spLocks noChangeShapeType="1"/>
              </p:cNvSpPr>
              <p:nvPr/>
            </p:nvSpPr>
            <p:spPr bwMode="auto">
              <a:xfrm flipH="1">
                <a:off x="672" y="1298"/>
                <a:ext cx="13" cy="19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1" name="Text Box 18"/>
              <p:cNvSpPr txBox="1">
                <a:spLocks noChangeArrowheads="1"/>
              </p:cNvSpPr>
              <p:nvPr/>
            </p:nvSpPr>
            <p:spPr bwMode="auto">
              <a:xfrm>
                <a:off x="144" y="1315"/>
                <a:ext cx="480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14.5 m</a:t>
                </a:r>
              </a:p>
            </p:txBody>
          </p:sp>
        </p:grpSp>
        <p:sp>
          <p:nvSpPr>
            <p:cNvPr id="23574" name="Text Box 19"/>
            <p:cNvSpPr txBox="1">
              <a:spLocks noChangeArrowheads="1"/>
            </p:cNvSpPr>
            <p:nvPr/>
          </p:nvSpPr>
          <p:spPr bwMode="auto">
            <a:xfrm>
              <a:off x="5520689" y="5846008"/>
              <a:ext cx="14077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Link cables</a:t>
              </a:r>
            </a:p>
          </p:txBody>
        </p:sp>
        <p:sp>
          <p:nvSpPr>
            <p:cNvPr id="23575" name="Text Box 32"/>
            <p:cNvSpPr txBox="1">
              <a:spLocks noChangeArrowheads="1"/>
            </p:cNvSpPr>
            <p:nvPr/>
          </p:nvSpPr>
          <p:spPr bwMode="auto">
            <a:xfrm>
              <a:off x="1750432" y="6013704"/>
              <a:ext cx="2955383" cy="46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2500 m depth</a:t>
              </a:r>
            </a:p>
          </p:txBody>
        </p:sp>
        <p:sp>
          <p:nvSpPr>
            <p:cNvPr id="23576" name="Text Box 21"/>
            <p:cNvSpPr txBox="1">
              <a:spLocks noChangeArrowheads="1"/>
            </p:cNvSpPr>
            <p:nvPr/>
          </p:nvSpPr>
          <p:spPr bwMode="auto">
            <a:xfrm>
              <a:off x="5641291" y="5288025"/>
              <a:ext cx="1606530" cy="316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Junction box</a:t>
              </a:r>
            </a:p>
          </p:txBody>
        </p:sp>
        <p:grpSp>
          <p:nvGrpSpPr>
            <p:cNvPr id="23577" name="Group 35"/>
            <p:cNvGrpSpPr>
              <a:grpSpLocks/>
            </p:cNvGrpSpPr>
            <p:nvPr/>
          </p:nvGrpSpPr>
          <p:grpSpPr bwMode="auto">
            <a:xfrm>
              <a:off x="2438400" y="990600"/>
              <a:ext cx="4114800" cy="1066800"/>
              <a:chOff x="1301" y="1248"/>
              <a:chExt cx="2299" cy="512"/>
            </a:xfrm>
          </p:grpSpPr>
          <p:sp>
            <p:nvSpPr>
              <p:cNvPr id="23578" name="Oval 37"/>
              <p:cNvSpPr>
                <a:spLocks noChangeArrowheads="1"/>
              </p:cNvSpPr>
              <p:nvPr/>
            </p:nvSpPr>
            <p:spPr bwMode="auto">
              <a:xfrm>
                <a:off x="1301" y="1248"/>
                <a:ext cx="523" cy="512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3579" name="Line 36"/>
              <p:cNvSpPr>
                <a:spLocks noChangeShapeType="1"/>
              </p:cNvSpPr>
              <p:nvPr/>
            </p:nvSpPr>
            <p:spPr bwMode="auto">
              <a:xfrm>
                <a:off x="1872" y="1536"/>
                <a:ext cx="1728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43" name="7 Rectángulo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s-ES_tradnl" sz="1200" b="1" dirty="0">
              <a:latin typeface="+mj-lt"/>
            </a:endParaRPr>
          </a:p>
        </p:txBody>
      </p:sp>
      <p:sp>
        <p:nvSpPr>
          <p:cNvPr id="23562" name="10 Marcador de número de diapositiva"/>
          <p:cNvSpPr txBox="1">
            <a:spLocks noGrp="1"/>
          </p:cNvSpPr>
          <p:nvPr/>
        </p:nvSpPr>
        <p:spPr bwMode="auto">
          <a:xfrm>
            <a:off x="4631871" y="6557963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6B85DB0C-3BC4-41E7-9087-BFB10FFB0EF7}" type="slidenum">
              <a:rPr lang="es-ES" sz="1400" b="1">
                <a:latin typeface="Arial Narrow" pitchFamily="34" charset="0"/>
                <a:cs typeface="Arial" pitchFamily="34" charset="0"/>
              </a:rPr>
              <a:pPr algn="ctr" eaLnBrk="1" hangingPunct="1"/>
              <a:t>4</a:t>
            </a:fld>
            <a:endParaRPr lang="es-ES" sz="1400" b="1" dirty="0"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144" name="143 Grupo"/>
          <p:cNvGrpSpPr/>
          <p:nvPr/>
        </p:nvGrpSpPr>
        <p:grpSpPr>
          <a:xfrm>
            <a:off x="0" y="0"/>
            <a:ext cx="9144000" cy="1414642"/>
            <a:chOff x="0" y="0"/>
            <a:chExt cx="9144000" cy="1414642"/>
          </a:xfrm>
        </p:grpSpPr>
        <p:sp>
          <p:nvSpPr>
            <p:cNvPr id="145" name="144 Rectángulo"/>
            <p:cNvSpPr>
              <a:spLocks noChangeArrowheads="1"/>
            </p:cNvSpPr>
            <p:nvPr/>
          </p:nvSpPr>
          <p:spPr bwMode="auto">
            <a:xfrm>
              <a:off x="0" y="0"/>
              <a:ext cx="9144000" cy="1000125"/>
            </a:xfrm>
            <a:prstGeom prst="rect">
              <a:avLst/>
            </a:prstGeom>
            <a:gradFill rotWithShape="1"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46" name="7 CuadroTexto"/>
            <p:cNvSpPr txBox="1">
              <a:spLocks noChangeArrowheads="1"/>
            </p:cNvSpPr>
            <p:nvPr/>
          </p:nvSpPr>
          <p:spPr bwMode="auto">
            <a:xfrm>
              <a:off x="0" y="214313"/>
              <a:ext cx="91440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3600" b="1" dirty="0" smtClean="0">
                  <a:solidFill>
                    <a:srgbClr val="000000"/>
                  </a:solidFill>
                  <a:latin typeface="Calibri" pitchFamily="34" charset="0"/>
                </a:rPr>
                <a:t>Deployment</a:t>
              </a:r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Of KM3NeT </a:t>
              </a:r>
              <a:r>
                <a:rPr lang="en-US" sz="3600" b="1" dirty="0" smtClean="0">
                  <a:solidFill>
                    <a:srgbClr val="000000"/>
                  </a:solidFill>
                  <a:latin typeface="Calibri" pitchFamily="34" charset="0"/>
                </a:rPr>
                <a:t>Detection</a:t>
              </a:r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3600" b="1" dirty="0" smtClean="0">
                  <a:solidFill>
                    <a:srgbClr val="000000"/>
                  </a:solidFill>
                  <a:latin typeface="Calibri" pitchFamily="34" charset="0"/>
                </a:rPr>
                <a:t>Units</a:t>
              </a:r>
              <a:endParaRPr lang="en-US" sz="3600" b="1" dirty="0" smtClean="0">
                <a:solidFill>
                  <a:srgbClr val="0505B7"/>
                </a:solidFill>
                <a:latin typeface="Calibri" pitchFamily="34" charset="0"/>
              </a:endParaRPr>
            </a:p>
            <a:p>
              <a:pPr algn="ctr" eaLnBrk="1" hangingPunct="1"/>
              <a:endParaRPr lang="en-US" sz="3600" b="1" dirty="0">
                <a:solidFill>
                  <a:srgbClr val="0505B7"/>
                </a:solidFill>
                <a:latin typeface="Calibri" pitchFamily="34" charset="0"/>
              </a:endParaRPr>
            </a:p>
          </p:txBody>
        </p:sp>
        <p:sp>
          <p:nvSpPr>
            <p:cNvPr id="147" name="146 Rectángulo"/>
            <p:cNvSpPr>
              <a:spLocks noChangeArrowheads="1"/>
            </p:cNvSpPr>
            <p:nvPr/>
          </p:nvSpPr>
          <p:spPr bwMode="auto">
            <a:xfrm>
              <a:off x="0" y="1000125"/>
              <a:ext cx="9144000" cy="4603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39316" y="6557963"/>
            <a:ext cx="9004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VLVnT13 </a:t>
            </a:r>
            <a:r>
              <a:rPr lang="es-ES" sz="1200" b="1" dirty="0" smtClean="0"/>
              <a:t>						                                          </a:t>
            </a:r>
            <a:r>
              <a:rPr lang="es-ES" sz="1200" b="1" dirty="0" err="1" smtClean="0"/>
              <a:t>Stockholm</a:t>
            </a:r>
            <a:r>
              <a:rPr lang="es-ES" sz="1200" b="1" dirty="0" smtClean="0"/>
              <a:t> </a:t>
            </a:r>
            <a:r>
              <a:rPr lang="es-ES" sz="1200" b="1" dirty="0"/>
              <a:t>, </a:t>
            </a:r>
            <a:r>
              <a:rPr lang="es-ES" sz="1200" b="1" dirty="0" smtClean="0"/>
              <a:t>05-08-2013</a:t>
            </a:r>
            <a:endParaRPr lang="es-ES" sz="1200" b="1" dirty="0"/>
          </a:p>
        </p:txBody>
      </p:sp>
      <p:sp>
        <p:nvSpPr>
          <p:cNvPr id="39" name="Content Placeholder 17"/>
          <p:cNvSpPr>
            <a:spLocks noGrp="1"/>
          </p:cNvSpPr>
          <p:nvPr/>
        </p:nvSpPr>
        <p:spPr bwMode="auto">
          <a:xfrm>
            <a:off x="739771" y="5165902"/>
            <a:ext cx="7209687" cy="113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eaLnBrk="1" hangingPunct="1">
              <a:buNone/>
            </a:pPr>
            <a:r>
              <a:rPr lang="en-US" dirty="0" smtClean="0"/>
              <a:t>640 string with</a:t>
            </a:r>
            <a:r>
              <a:rPr lang="en-US" dirty="0"/>
              <a:t> </a:t>
            </a:r>
            <a:r>
              <a:rPr lang="en-US" dirty="0" smtClean="0"/>
              <a:t>optical sensors </a:t>
            </a:r>
          </a:p>
          <a:p>
            <a:pPr marL="0" indent="0" algn="ctr" eaLnBrk="1" hangingPunct="1">
              <a:buNone/>
            </a:pPr>
            <a:r>
              <a:rPr lang="en-US" dirty="0" smtClean="0"/>
              <a:t>in the deep sea at 3-5 km depth</a:t>
            </a:r>
          </a:p>
          <a:p>
            <a:pPr marL="137160" indent="0" algn="ctr" eaLnBrk="1" hangingPunct="1">
              <a:buNone/>
            </a:pPr>
            <a:endParaRPr lang="en-US" dirty="0" smtClean="0"/>
          </a:p>
          <a:p>
            <a:pPr algn="ctr" eaLnBrk="1" hangingPunct="1"/>
            <a:endParaRPr lang="en-GB" dirty="0" smtClean="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9841" y="1275662"/>
            <a:ext cx="2226793" cy="35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7234" y="1251618"/>
            <a:ext cx="2457953" cy="360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31" y="1251618"/>
            <a:ext cx="2671716" cy="356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2015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10 Marcador de número de diapositiva"/>
          <p:cNvSpPr txBox="1">
            <a:spLocks noGrp="1"/>
          </p:cNvSpPr>
          <p:nvPr/>
        </p:nvSpPr>
        <p:spPr bwMode="auto">
          <a:xfrm>
            <a:off x="4495800" y="6550025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0BF45707-A990-4559-8B46-D12E4BC2C2B6}" type="slidenum">
              <a:rPr lang="es-E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ctr" eaLnBrk="1" hangingPunct="1"/>
              <a:t>5</a:t>
            </a:fld>
            <a:endParaRPr lang="es-E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43" name="7 Rectángulo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s-ES_tradnl" sz="1200" b="1" dirty="0">
              <a:latin typeface="+mj-lt"/>
            </a:endParaRPr>
          </a:p>
        </p:txBody>
      </p:sp>
      <p:sp>
        <p:nvSpPr>
          <p:cNvPr id="23562" name="10 Marcador de número de diapositiva"/>
          <p:cNvSpPr txBox="1">
            <a:spLocks noGrp="1"/>
          </p:cNvSpPr>
          <p:nvPr/>
        </p:nvSpPr>
        <p:spPr bwMode="auto">
          <a:xfrm>
            <a:off x="4631871" y="6557963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6B85DB0C-3BC4-41E7-9087-BFB10FFB0EF7}" type="slidenum">
              <a:rPr lang="es-ES" sz="1400" b="1">
                <a:latin typeface="Arial Narrow" pitchFamily="34" charset="0"/>
                <a:cs typeface="Arial" pitchFamily="34" charset="0"/>
              </a:rPr>
              <a:pPr algn="ctr" eaLnBrk="1" hangingPunct="1"/>
              <a:t>5</a:t>
            </a:fld>
            <a:endParaRPr lang="es-ES" sz="1400" b="1" dirty="0"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144" name="143 Grupo"/>
          <p:cNvGrpSpPr/>
          <p:nvPr/>
        </p:nvGrpSpPr>
        <p:grpSpPr>
          <a:xfrm>
            <a:off x="0" y="0"/>
            <a:ext cx="9144000" cy="1046163"/>
            <a:chOff x="0" y="0"/>
            <a:chExt cx="9144000" cy="1046163"/>
          </a:xfrm>
        </p:grpSpPr>
        <p:sp>
          <p:nvSpPr>
            <p:cNvPr id="145" name="144 Rectángulo"/>
            <p:cNvSpPr>
              <a:spLocks noChangeArrowheads="1"/>
            </p:cNvSpPr>
            <p:nvPr/>
          </p:nvSpPr>
          <p:spPr bwMode="auto">
            <a:xfrm>
              <a:off x="0" y="0"/>
              <a:ext cx="9144000" cy="1000125"/>
            </a:xfrm>
            <a:prstGeom prst="rect">
              <a:avLst/>
            </a:prstGeom>
            <a:gradFill rotWithShape="1"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46" name="7 CuadroTexto"/>
            <p:cNvSpPr txBox="1">
              <a:spLocks noChangeArrowheads="1"/>
            </p:cNvSpPr>
            <p:nvPr/>
          </p:nvSpPr>
          <p:spPr bwMode="auto">
            <a:xfrm>
              <a:off x="0" y="214313"/>
              <a:ext cx="91440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KM3NeT Time </a:t>
              </a:r>
              <a:r>
                <a:rPr lang="en-US" sz="3600" b="1" dirty="0" smtClean="0">
                  <a:solidFill>
                    <a:srgbClr val="000000"/>
                  </a:solidFill>
                  <a:latin typeface="Calibri" pitchFamily="34" charset="0"/>
                </a:rPr>
                <a:t>Calibration</a:t>
              </a:r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3600" b="1" dirty="0" smtClean="0">
                  <a:solidFill>
                    <a:srgbClr val="000000"/>
                  </a:solidFill>
                  <a:latin typeface="Calibri" pitchFamily="34" charset="0"/>
                </a:rPr>
                <a:t>System</a:t>
              </a:r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(I)</a:t>
              </a:r>
              <a:endParaRPr lang="en-US" sz="3600" b="1" dirty="0">
                <a:solidFill>
                  <a:srgbClr val="0505B7"/>
                </a:solidFill>
                <a:latin typeface="Calibri" pitchFamily="34" charset="0"/>
              </a:endParaRPr>
            </a:p>
          </p:txBody>
        </p:sp>
        <p:sp>
          <p:nvSpPr>
            <p:cNvPr id="147" name="146 Rectángulo"/>
            <p:cNvSpPr>
              <a:spLocks noChangeArrowheads="1"/>
            </p:cNvSpPr>
            <p:nvPr/>
          </p:nvSpPr>
          <p:spPr bwMode="auto">
            <a:xfrm>
              <a:off x="0" y="1000125"/>
              <a:ext cx="9144000" cy="4603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39316" y="6557963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VLVnT13 </a:t>
            </a:r>
            <a:r>
              <a:rPr lang="es-ES" sz="1200" b="1" dirty="0" smtClean="0"/>
              <a:t>					</a:t>
            </a:r>
            <a:r>
              <a:rPr lang="es-ES" sz="1200" b="1" dirty="0"/>
              <a:t> </a:t>
            </a:r>
            <a:r>
              <a:rPr lang="es-ES" sz="1200" b="1" dirty="0" smtClean="0"/>
              <a:t>                                                                   </a:t>
            </a:r>
            <a:r>
              <a:rPr lang="es-ES" sz="1200" b="1" dirty="0" err="1" smtClean="0"/>
              <a:t>Stockholm</a:t>
            </a:r>
            <a:r>
              <a:rPr lang="es-ES" sz="1200" b="1" dirty="0" smtClean="0"/>
              <a:t> </a:t>
            </a:r>
            <a:r>
              <a:rPr lang="es-ES" sz="1200" b="1" dirty="0"/>
              <a:t>, 05-08-2013 </a:t>
            </a:r>
            <a:r>
              <a:rPr lang="es-ES" sz="1200" b="1" dirty="0" smtClean="0"/>
              <a:t>	</a:t>
            </a:r>
            <a:endParaRPr lang="es-ES" sz="1200" b="1" dirty="0"/>
          </a:p>
        </p:txBody>
      </p:sp>
      <p:sp>
        <p:nvSpPr>
          <p:cNvPr id="35" name="2 Marcador de contenido"/>
          <p:cNvSpPr txBox="1">
            <a:spLocks/>
          </p:cNvSpPr>
          <p:nvPr/>
        </p:nvSpPr>
        <p:spPr>
          <a:xfrm>
            <a:off x="457200" y="1428750"/>
            <a:ext cx="8258175" cy="4808562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GB" sz="28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The experience from the previous projects shows that a system of </a:t>
            </a:r>
            <a:r>
              <a:rPr lang="en-GB" sz="2800" b="1" dirty="0">
                <a:solidFill>
                  <a:srgbClr val="087625"/>
                </a:solidFill>
                <a:latin typeface="Arial Narrow" pitchFamily="34" charset="0"/>
              </a:rPr>
              <a:t>external light sources </a:t>
            </a:r>
            <a:r>
              <a:rPr lang="en-GB" sz="28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with a </a:t>
            </a:r>
            <a:r>
              <a:rPr lang="en-GB" sz="2800" b="1" dirty="0">
                <a:solidFill>
                  <a:srgbClr val="087625"/>
                </a:solidFill>
                <a:latin typeface="Arial Narrow" pitchFamily="34" charset="0"/>
              </a:rPr>
              <a:t>known emission time</a:t>
            </a:r>
            <a:r>
              <a:rPr lang="en-GB" sz="28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ensures the time calibration and provides measurements of the optical water properties.</a:t>
            </a:r>
          </a:p>
          <a:p>
            <a:pPr>
              <a:lnSpc>
                <a:spcPct val="120000"/>
              </a:lnSpc>
              <a:defRPr/>
            </a:pPr>
            <a:r>
              <a:rPr lang="en-GB" sz="28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Decoupling the intra/inter detection unit (DU) calibration seems the best solution.</a:t>
            </a:r>
          </a:p>
          <a:p>
            <a:pPr>
              <a:lnSpc>
                <a:spcPct val="120000"/>
              </a:lnSpc>
              <a:defRPr/>
            </a:pPr>
            <a:r>
              <a:rPr lang="en-GB" sz="28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The </a:t>
            </a:r>
            <a:r>
              <a:rPr lang="en-GB" sz="2800" b="1" dirty="0">
                <a:solidFill>
                  <a:srgbClr val="087625"/>
                </a:solidFill>
                <a:latin typeface="Arial Narrow" pitchFamily="34" charset="0"/>
              </a:rPr>
              <a:t>calibration constants </a:t>
            </a:r>
            <a:r>
              <a:rPr lang="en-GB" sz="28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are obtained putting all the information together.</a:t>
            </a:r>
          </a:p>
        </p:txBody>
      </p:sp>
    </p:spTree>
    <p:extLst>
      <p:ext uri="{BB962C8B-B14F-4D97-AF65-F5344CB8AC3E}">
        <p14:creationId xmlns:p14="http://schemas.microsoft.com/office/powerpoint/2010/main" val="3407530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10 Marcador de número de diapositiva"/>
          <p:cNvSpPr txBox="1">
            <a:spLocks noGrp="1"/>
          </p:cNvSpPr>
          <p:nvPr/>
        </p:nvSpPr>
        <p:spPr bwMode="auto">
          <a:xfrm>
            <a:off x="4495800" y="6550025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0BF45707-A990-4559-8B46-D12E4BC2C2B6}" type="slidenum">
              <a:rPr lang="es-E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ctr" eaLnBrk="1" hangingPunct="1"/>
              <a:t>6</a:t>
            </a:fld>
            <a:endParaRPr lang="es-E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23558" name="145 Grupo"/>
          <p:cNvGrpSpPr>
            <a:grpSpLocks/>
          </p:cNvGrpSpPr>
          <p:nvPr/>
        </p:nvGrpSpPr>
        <p:grpSpPr bwMode="auto">
          <a:xfrm>
            <a:off x="179512" y="1331995"/>
            <a:ext cx="7069555" cy="5145003"/>
            <a:chOff x="76200" y="990600"/>
            <a:chExt cx="7171621" cy="5486400"/>
          </a:xfrm>
        </p:grpSpPr>
        <p:grpSp>
          <p:nvGrpSpPr>
            <p:cNvPr id="23571" name="Group 6"/>
            <p:cNvGrpSpPr>
              <a:grpSpLocks/>
            </p:cNvGrpSpPr>
            <p:nvPr/>
          </p:nvGrpSpPr>
          <p:grpSpPr bwMode="auto">
            <a:xfrm>
              <a:off x="739182" y="5553627"/>
              <a:ext cx="886680" cy="477047"/>
              <a:chOff x="421" y="3600"/>
              <a:chExt cx="869" cy="451"/>
            </a:xfrm>
          </p:grpSpPr>
          <p:sp>
            <p:nvSpPr>
              <p:cNvPr id="23584" name="Line 7"/>
              <p:cNvSpPr>
                <a:spLocks noChangeShapeType="1"/>
              </p:cNvSpPr>
              <p:nvPr/>
            </p:nvSpPr>
            <p:spPr bwMode="auto">
              <a:xfrm>
                <a:off x="590" y="3600"/>
                <a:ext cx="658" cy="15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5" name="Text Box 8"/>
              <p:cNvSpPr txBox="1">
                <a:spLocks noChangeArrowheads="1"/>
              </p:cNvSpPr>
              <p:nvPr/>
            </p:nvSpPr>
            <p:spPr bwMode="auto">
              <a:xfrm>
                <a:off x="421" y="3702"/>
                <a:ext cx="86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~</a:t>
                </a:r>
                <a:r>
                  <a:rPr lang="fr-FR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6</a:t>
                </a:r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0 m</a:t>
                </a:r>
              </a:p>
            </p:txBody>
          </p:sp>
        </p:grpSp>
        <p:grpSp>
          <p:nvGrpSpPr>
            <p:cNvPr id="23572" name="Group 14"/>
            <p:cNvGrpSpPr>
              <a:grpSpLocks/>
            </p:cNvGrpSpPr>
            <p:nvPr/>
          </p:nvGrpSpPr>
          <p:grpSpPr bwMode="auto">
            <a:xfrm>
              <a:off x="1026028" y="4894072"/>
              <a:ext cx="886234" cy="728726"/>
              <a:chOff x="545" y="2851"/>
              <a:chExt cx="374" cy="412"/>
            </a:xfrm>
          </p:grpSpPr>
          <p:sp>
            <p:nvSpPr>
              <p:cNvPr id="23582" name="Text Box 11"/>
              <p:cNvSpPr txBox="1">
                <a:spLocks noChangeArrowheads="1"/>
              </p:cNvSpPr>
              <p:nvPr/>
            </p:nvSpPr>
            <p:spPr bwMode="auto">
              <a:xfrm>
                <a:off x="545" y="2851"/>
                <a:ext cx="374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100 m</a:t>
                </a:r>
              </a:p>
            </p:txBody>
          </p:sp>
          <p:sp>
            <p:nvSpPr>
              <p:cNvPr id="23583" name="Line 12"/>
              <p:cNvSpPr>
                <a:spLocks noChangeShapeType="1"/>
              </p:cNvSpPr>
              <p:nvPr/>
            </p:nvSpPr>
            <p:spPr bwMode="auto">
              <a:xfrm rot="368779" flipH="1" flipV="1">
                <a:off x="892" y="2851"/>
                <a:ext cx="14" cy="41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23573" name="Group 17"/>
            <p:cNvGrpSpPr>
              <a:grpSpLocks/>
            </p:cNvGrpSpPr>
            <p:nvPr/>
          </p:nvGrpSpPr>
          <p:grpSpPr bwMode="auto">
            <a:xfrm>
              <a:off x="76200" y="2133600"/>
              <a:ext cx="1281151" cy="400050"/>
              <a:chOff x="144" y="1298"/>
              <a:chExt cx="541" cy="225"/>
            </a:xfrm>
          </p:grpSpPr>
          <p:sp>
            <p:nvSpPr>
              <p:cNvPr id="23580" name="Line 17"/>
              <p:cNvSpPr>
                <a:spLocks noChangeShapeType="1"/>
              </p:cNvSpPr>
              <p:nvPr/>
            </p:nvSpPr>
            <p:spPr bwMode="auto">
              <a:xfrm flipH="1">
                <a:off x="672" y="1298"/>
                <a:ext cx="13" cy="19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1" name="Text Box 18"/>
              <p:cNvSpPr txBox="1">
                <a:spLocks noChangeArrowheads="1"/>
              </p:cNvSpPr>
              <p:nvPr/>
            </p:nvSpPr>
            <p:spPr bwMode="auto">
              <a:xfrm>
                <a:off x="144" y="1315"/>
                <a:ext cx="480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14.5 m</a:t>
                </a:r>
              </a:p>
            </p:txBody>
          </p:sp>
        </p:grpSp>
        <p:sp>
          <p:nvSpPr>
            <p:cNvPr id="23574" name="Text Box 19"/>
            <p:cNvSpPr txBox="1">
              <a:spLocks noChangeArrowheads="1"/>
            </p:cNvSpPr>
            <p:nvPr/>
          </p:nvSpPr>
          <p:spPr bwMode="auto">
            <a:xfrm>
              <a:off x="5520689" y="5846008"/>
              <a:ext cx="14077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Link cables</a:t>
              </a:r>
            </a:p>
          </p:txBody>
        </p:sp>
        <p:sp>
          <p:nvSpPr>
            <p:cNvPr id="23575" name="Text Box 32"/>
            <p:cNvSpPr txBox="1">
              <a:spLocks noChangeArrowheads="1"/>
            </p:cNvSpPr>
            <p:nvPr/>
          </p:nvSpPr>
          <p:spPr bwMode="auto">
            <a:xfrm>
              <a:off x="1750432" y="6013704"/>
              <a:ext cx="2955383" cy="46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2500 m depth</a:t>
              </a:r>
            </a:p>
          </p:txBody>
        </p:sp>
        <p:sp>
          <p:nvSpPr>
            <p:cNvPr id="23576" name="Text Box 21"/>
            <p:cNvSpPr txBox="1">
              <a:spLocks noChangeArrowheads="1"/>
            </p:cNvSpPr>
            <p:nvPr/>
          </p:nvSpPr>
          <p:spPr bwMode="auto">
            <a:xfrm>
              <a:off x="5641291" y="5288025"/>
              <a:ext cx="1606530" cy="316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Junction box</a:t>
              </a:r>
            </a:p>
          </p:txBody>
        </p:sp>
        <p:grpSp>
          <p:nvGrpSpPr>
            <p:cNvPr id="23577" name="Group 35"/>
            <p:cNvGrpSpPr>
              <a:grpSpLocks/>
            </p:cNvGrpSpPr>
            <p:nvPr/>
          </p:nvGrpSpPr>
          <p:grpSpPr bwMode="auto">
            <a:xfrm>
              <a:off x="2438400" y="990600"/>
              <a:ext cx="4114800" cy="1066800"/>
              <a:chOff x="1301" y="1248"/>
              <a:chExt cx="2299" cy="512"/>
            </a:xfrm>
          </p:grpSpPr>
          <p:sp>
            <p:nvSpPr>
              <p:cNvPr id="23578" name="Oval 37"/>
              <p:cNvSpPr>
                <a:spLocks noChangeArrowheads="1"/>
              </p:cNvSpPr>
              <p:nvPr/>
            </p:nvSpPr>
            <p:spPr bwMode="auto">
              <a:xfrm>
                <a:off x="1301" y="1248"/>
                <a:ext cx="523" cy="512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3579" name="Line 36"/>
              <p:cNvSpPr>
                <a:spLocks noChangeShapeType="1"/>
              </p:cNvSpPr>
              <p:nvPr/>
            </p:nvSpPr>
            <p:spPr bwMode="auto">
              <a:xfrm>
                <a:off x="1872" y="1536"/>
                <a:ext cx="1728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43" name="7 Rectángulo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s-ES_tradnl" sz="1200" b="1" dirty="0">
              <a:latin typeface="+mj-lt"/>
            </a:endParaRPr>
          </a:p>
        </p:txBody>
      </p:sp>
      <p:sp>
        <p:nvSpPr>
          <p:cNvPr id="23562" name="10 Marcador de número de diapositiva"/>
          <p:cNvSpPr txBox="1">
            <a:spLocks noGrp="1"/>
          </p:cNvSpPr>
          <p:nvPr/>
        </p:nvSpPr>
        <p:spPr bwMode="auto">
          <a:xfrm>
            <a:off x="4631871" y="6557963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6B85DB0C-3BC4-41E7-9087-BFB10FFB0EF7}" type="slidenum">
              <a:rPr lang="es-ES" sz="1400" b="1">
                <a:latin typeface="Arial Narrow" pitchFamily="34" charset="0"/>
                <a:cs typeface="Arial" pitchFamily="34" charset="0"/>
              </a:rPr>
              <a:pPr algn="ctr" eaLnBrk="1" hangingPunct="1"/>
              <a:t>6</a:t>
            </a:fld>
            <a:endParaRPr lang="es-ES" sz="1400" b="1" dirty="0"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144" name="143 Grupo"/>
          <p:cNvGrpSpPr/>
          <p:nvPr/>
        </p:nvGrpSpPr>
        <p:grpSpPr>
          <a:xfrm>
            <a:off x="0" y="0"/>
            <a:ext cx="9144000" cy="1046163"/>
            <a:chOff x="0" y="0"/>
            <a:chExt cx="9144000" cy="1046163"/>
          </a:xfrm>
        </p:grpSpPr>
        <p:sp>
          <p:nvSpPr>
            <p:cNvPr id="145" name="144 Rectángulo"/>
            <p:cNvSpPr>
              <a:spLocks noChangeArrowheads="1"/>
            </p:cNvSpPr>
            <p:nvPr/>
          </p:nvSpPr>
          <p:spPr bwMode="auto">
            <a:xfrm>
              <a:off x="0" y="0"/>
              <a:ext cx="9144000" cy="1000125"/>
            </a:xfrm>
            <a:prstGeom prst="rect">
              <a:avLst/>
            </a:prstGeom>
            <a:gradFill rotWithShape="1"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46" name="7 CuadroTexto"/>
            <p:cNvSpPr txBox="1">
              <a:spLocks noChangeArrowheads="1"/>
            </p:cNvSpPr>
            <p:nvPr/>
          </p:nvSpPr>
          <p:spPr bwMode="auto">
            <a:xfrm>
              <a:off x="0" y="214313"/>
              <a:ext cx="91440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KM3NeT Time </a:t>
              </a:r>
              <a:r>
                <a:rPr lang="es-ES" sz="3600" b="1" dirty="0" err="1" smtClean="0">
                  <a:solidFill>
                    <a:srgbClr val="000000"/>
                  </a:solidFill>
                  <a:latin typeface="Calibri" pitchFamily="34" charset="0"/>
                </a:rPr>
                <a:t>Calibration</a:t>
              </a:r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s-ES" sz="3600" b="1" dirty="0" err="1" smtClean="0">
                  <a:solidFill>
                    <a:srgbClr val="000000"/>
                  </a:solidFill>
                  <a:latin typeface="Calibri" pitchFamily="34" charset="0"/>
                </a:rPr>
                <a:t>System</a:t>
              </a:r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 (II)</a:t>
              </a:r>
              <a:endParaRPr lang="en-US" sz="3600" b="1" dirty="0">
                <a:solidFill>
                  <a:srgbClr val="0505B7"/>
                </a:solidFill>
                <a:latin typeface="Calibri" pitchFamily="34" charset="0"/>
              </a:endParaRPr>
            </a:p>
          </p:txBody>
        </p:sp>
        <p:sp>
          <p:nvSpPr>
            <p:cNvPr id="147" name="146 Rectángulo"/>
            <p:cNvSpPr>
              <a:spLocks noChangeArrowheads="1"/>
            </p:cNvSpPr>
            <p:nvPr/>
          </p:nvSpPr>
          <p:spPr bwMode="auto">
            <a:xfrm>
              <a:off x="0" y="1000125"/>
              <a:ext cx="9144000" cy="4603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39316" y="6557963"/>
            <a:ext cx="8712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VLVnT13 </a:t>
            </a:r>
            <a:r>
              <a:rPr lang="es-ES" sz="1200" b="1" dirty="0" smtClean="0"/>
              <a:t>						                                         </a:t>
            </a:r>
            <a:r>
              <a:rPr lang="es-ES" sz="1200" b="1" dirty="0" err="1"/>
              <a:t>Stockholm</a:t>
            </a:r>
            <a:r>
              <a:rPr lang="es-ES" sz="1200" b="1" dirty="0"/>
              <a:t> , 05-08-2013</a:t>
            </a:r>
          </a:p>
        </p:txBody>
      </p:sp>
      <p:grpSp>
        <p:nvGrpSpPr>
          <p:cNvPr id="149" name="17 Grupo"/>
          <p:cNvGrpSpPr>
            <a:grpSpLocks/>
          </p:cNvGrpSpPr>
          <p:nvPr/>
        </p:nvGrpSpPr>
        <p:grpSpPr bwMode="auto">
          <a:xfrm>
            <a:off x="0" y="1071563"/>
            <a:ext cx="1214438" cy="4324350"/>
            <a:chOff x="0" y="1857364"/>
            <a:chExt cx="1214446" cy="4324350"/>
          </a:xfrm>
        </p:grpSpPr>
        <p:pic>
          <p:nvPicPr>
            <p:cNvPr id="1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1857364"/>
              <a:ext cx="866775" cy="432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" name="AutoShape 46"/>
            <p:cNvSpPr>
              <a:spLocks noChangeArrowheads="1"/>
            </p:cNvSpPr>
            <p:nvPr/>
          </p:nvSpPr>
          <p:spPr bwMode="auto">
            <a:xfrm rot="10800000">
              <a:off x="0" y="2786058"/>
              <a:ext cx="1214446" cy="1076328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14000">
                  <a:srgbClr val="00FFFF"/>
                </a:gs>
                <a:gs pos="100000">
                  <a:srgbClr val="00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2" name="Line 45"/>
            <p:cNvSpPr>
              <a:spLocks noChangeShapeType="1"/>
            </p:cNvSpPr>
            <p:nvPr/>
          </p:nvSpPr>
          <p:spPr bwMode="auto">
            <a:xfrm flipH="1" flipV="1">
              <a:off x="0" y="2857496"/>
              <a:ext cx="571504" cy="928694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54" name="Line 45"/>
          <p:cNvSpPr>
            <a:spLocks noChangeShapeType="1"/>
          </p:cNvSpPr>
          <p:nvPr/>
        </p:nvSpPr>
        <p:spPr bwMode="auto">
          <a:xfrm flipV="1">
            <a:off x="642938" y="1928813"/>
            <a:ext cx="571500" cy="1076325"/>
          </a:xfrm>
          <a:prstGeom prst="line">
            <a:avLst/>
          </a:prstGeom>
          <a:noFill/>
          <a:ln w="38100">
            <a:solidFill>
              <a:srgbClr val="00FF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3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268" y="2779027"/>
            <a:ext cx="4700817" cy="374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522" y="3351342"/>
            <a:ext cx="1793432" cy="228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" name="12 CuadroTexto"/>
          <p:cNvSpPr txBox="1">
            <a:spLocks noChangeArrowheads="1"/>
          </p:cNvSpPr>
          <p:nvPr/>
        </p:nvSpPr>
        <p:spPr bwMode="auto">
          <a:xfrm>
            <a:off x="1345860" y="1162861"/>
            <a:ext cx="8001000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latin typeface="Arial Narrow" pitchFamily="34" charset="0"/>
              </a:rPr>
              <a:t>Decoupling within the same </a:t>
            </a:r>
            <a:r>
              <a:rPr lang="en-US" sz="2400" b="1" dirty="0" smtClean="0">
                <a:latin typeface="Arial Narrow" pitchFamily="34" charset="0"/>
              </a:rPr>
              <a:t>Detection Unit (</a:t>
            </a:r>
            <a:r>
              <a:rPr lang="en-US" sz="2400" b="1" dirty="0">
                <a:latin typeface="Arial Narrow" pitchFamily="34" charset="0"/>
              </a:rPr>
              <a:t>intra- D.U.) and between D.U. (inter-D.U.) calibration systems</a:t>
            </a:r>
          </a:p>
          <a:p>
            <a:pPr eaLnBrk="1" hangingPunct="1"/>
            <a:r>
              <a:rPr lang="en-US" sz="3200" b="1" dirty="0"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087625"/>
                </a:solidFill>
                <a:latin typeface="Arial Narrow" pitchFamily="34" charset="0"/>
              </a:rPr>
              <a:t>INTRA D.U. </a:t>
            </a:r>
            <a:r>
              <a:rPr lang="en-US" sz="2800" b="1" dirty="0" smtClean="0">
                <a:solidFill>
                  <a:srgbClr val="087625"/>
                </a:solidFill>
                <a:latin typeface="Arial Narrow" pitchFamily="34" charset="0"/>
              </a:rPr>
              <a:t>Calibration (See David’s talk)</a:t>
            </a:r>
            <a:r>
              <a:rPr lang="en-US" sz="3200" b="1" dirty="0" smtClean="0">
                <a:solidFill>
                  <a:srgbClr val="087625"/>
                </a:solidFill>
                <a:latin typeface="Arial Narrow" pitchFamily="34" charset="0"/>
              </a:rPr>
              <a:t>:</a:t>
            </a:r>
            <a:endParaRPr lang="en-US" sz="3200" b="1" dirty="0">
              <a:solidFill>
                <a:srgbClr val="087625"/>
              </a:solidFill>
              <a:latin typeface="Arial Narrow" pitchFamily="34" charset="0"/>
            </a:endParaRPr>
          </a:p>
          <a:p>
            <a:pPr eaLnBrk="1" hangingPunct="1"/>
            <a:r>
              <a:rPr lang="en-US" sz="800" b="1" dirty="0">
                <a:latin typeface="Arial Narrow" pitchFamily="34" charset="0"/>
              </a:rPr>
              <a:t>               </a:t>
            </a:r>
            <a:endParaRPr lang="en-US" sz="2000" dirty="0">
              <a:latin typeface="Arial Narrow" pitchFamily="34" charset="0"/>
            </a:endParaRPr>
          </a:p>
          <a:p>
            <a:pPr lvl="1" eaLnBrk="1" hangingPunct="1">
              <a:buFont typeface="Arial" charset="0"/>
              <a:buNone/>
            </a:pPr>
            <a:r>
              <a:rPr lang="en-US" sz="2000" b="1" dirty="0" smtClean="0">
                <a:latin typeface="Arial Narrow" pitchFamily="34" charset="0"/>
              </a:rPr>
              <a:t>One </a:t>
            </a:r>
            <a:r>
              <a:rPr lang="en-US" sz="2000" b="1" dirty="0" err="1" smtClean="0">
                <a:latin typeface="Arial Narrow" pitchFamily="34" charset="0"/>
              </a:rPr>
              <a:t>Nanobeacon</a:t>
            </a:r>
            <a:r>
              <a:rPr lang="en-US" sz="2000" b="1" dirty="0" smtClean="0">
                <a:latin typeface="Arial Narrow" pitchFamily="34" charset="0"/>
              </a:rPr>
              <a:t> per Digital Optical Module. </a:t>
            </a:r>
            <a:r>
              <a:rPr lang="en-US" sz="2000" b="1" dirty="0">
                <a:latin typeface="Arial Narrow" pitchFamily="34" charset="0"/>
              </a:rPr>
              <a:t>Looking </a:t>
            </a:r>
            <a:r>
              <a:rPr lang="en-US" sz="2000" b="1" dirty="0" smtClean="0">
                <a:latin typeface="Arial Narrow" pitchFamily="34" charset="0"/>
              </a:rPr>
              <a:t>upwards</a:t>
            </a:r>
            <a:endParaRPr lang="en-US" sz="2000" b="1" dirty="0">
              <a:latin typeface="Arial Narrow" pitchFamily="34" charset="0"/>
            </a:endParaRPr>
          </a:p>
          <a:p>
            <a:pPr lvl="1" eaLnBrk="1" hangingPunct="1"/>
            <a:r>
              <a:rPr lang="en-US" sz="2000" dirty="0" smtClean="0">
                <a:latin typeface="Arial Narrow" pitchFamily="34" charset="0"/>
              </a:rPr>
              <a:t> </a:t>
            </a:r>
          </a:p>
          <a:p>
            <a:pPr lvl="1" eaLnBrk="1" hangingPunct="1">
              <a:buFontTx/>
              <a:buChar char="-"/>
            </a:pP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418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10 Marcador de número de diapositiva"/>
          <p:cNvSpPr txBox="1">
            <a:spLocks noGrp="1"/>
          </p:cNvSpPr>
          <p:nvPr/>
        </p:nvSpPr>
        <p:spPr bwMode="auto">
          <a:xfrm>
            <a:off x="4495800" y="6550025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0BF45707-A990-4559-8B46-D12E4BC2C2B6}" type="slidenum">
              <a:rPr lang="es-E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ctr" eaLnBrk="1" hangingPunct="1"/>
              <a:t>7</a:t>
            </a:fld>
            <a:endParaRPr lang="es-E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23558" name="145 Grupo"/>
          <p:cNvGrpSpPr>
            <a:grpSpLocks/>
          </p:cNvGrpSpPr>
          <p:nvPr/>
        </p:nvGrpSpPr>
        <p:grpSpPr bwMode="auto">
          <a:xfrm>
            <a:off x="179512" y="1331995"/>
            <a:ext cx="7069555" cy="5145003"/>
            <a:chOff x="76200" y="990600"/>
            <a:chExt cx="7171621" cy="5486400"/>
          </a:xfrm>
        </p:grpSpPr>
        <p:grpSp>
          <p:nvGrpSpPr>
            <p:cNvPr id="23571" name="Group 6"/>
            <p:cNvGrpSpPr>
              <a:grpSpLocks/>
            </p:cNvGrpSpPr>
            <p:nvPr/>
          </p:nvGrpSpPr>
          <p:grpSpPr bwMode="auto">
            <a:xfrm>
              <a:off x="739182" y="5553627"/>
              <a:ext cx="886680" cy="477047"/>
              <a:chOff x="421" y="3600"/>
              <a:chExt cx="869" cy="451"/>
            </a:xfrm>
          </p:grpSpPr>
          <p:sp>
            <p:nvSpPr>
              <p:cNvPr id="23584" name="Line 7"/>
              <p:cNvSpPr>
                <a:spLocks noChangeShapeType="1"/>
              </p:cNvSpPr>
              <p:nvPr/>
            </p:nvSpPr>
            <p:spPr bwMode="auto">
              <a:xfrm>
                <a:off x="590" y="3600"/>
                <a:ext cx="658" cy="15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5" name="Text Box 8"/>
              <p:cNvSpPr txBox="1">
                <a:spLocks noChangeArrowheads="1"/>
              </p:cNvSpPr>
              <p:nvPr/>
            </p:nvSpPr>
            <p:spPr bwMode="auto">
              <a:xfrm>
                <a:off x="421" y="3702"/>
                <a:ext cx="86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~</a:t>
                </a:r>
                <a:r>
                  <a:rPr lang="fr-FR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6</a:t>
                </a:r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0 m</a:t>
                </a:r>
              </a:p>
            </p:txBody>
          </p:sp>
        </p:grpSp>
        <p:grpSp>
          <p:nvGrpSpPr>
            <p:cNvPr id="23572" name="Group 14"/>
            <p:cNvGrpSpPr>
              <a:grpSpLocks/>
            </p:cNvGrpSpPr>
            <p:nvPr/>
          </p:nvGrpSpPr>
          <p:grpSpPr bwMode="auto">
            <a:xfrm>
              <a:off x="1026028" y="4894072"/>
              <a:ext cx="886234" cy="728726"/>
              <a:chOff x="545" y="2851"/>
              <a:chExt cx="374" cy="412"/>
            </a:xfrm>
          </p:grpSpPr>
          <p:sp>
            <p:nvSpPr>
              <p:cNvPr id="23582" name="Text Box 11"/>
              <p:cNvSpPr txBox="1">
                <a:spLocks noChangeArrowheads="1"/>
              </p:cNvSpPr>
              <p:nvPr/>
            </p:nvSpPr>
            <p:spPr bwMode="auto">
              <a:xfrm>
                <a:off x="545" y="2851"/>
                <a:ext cx="374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100 m</a:t>
                </a:r>
              </a:p>
            </p:txBody>
          </p:sp>
          <p:sp>
            <p:nvSpPr>
              <p:cNvPr id="23583" name="Line 12"/>
              <p:cNvSpPr>
                <a:spLocks noChangeShapeType="1"/>
              </p:cNvSpPr>
              <p:nvPr/>
            </p:nvSpPr>
            <p:spPr bwMode="auto">
              <a:xfrm rot="368779" flipH="1" flipV="1">
                <a:off x="892" y="2851"/>
                <a:ext cx="14" cy="41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23573" name="Group 17"/>
            <p:cNvGrpSpPr>
              <a:grpSpLocks/>
            </p:cNvGrpSpPr>
            <p:nvPr/>
          </p:nvGrpSpPr>
          <p:grpSpPr bwMode="auto">
            <a:xfrm>
              <a:off x="76200" y="2133600"/>
              <a:ext cx="1281151" cy="400050"/>
              <a:chOff x="144" y="1298"/>
              <a:chExt cx="541" cy="225"/>
            </a:xfrm>
          </p:grpSpPr>
          <p:sp>
            <p:nvSpPr>
              <p:cNvPr id="23580" name="Line 17"/>
              <p:cNvSpPr>
                <a:spLocks noChangeShapeType="1"/>
              </p:cNvSpPr>
              <p:nvPr/>
            </p:nvSpPr>
            <p:spPr bwMode="auto">
              <a:xfrm flipH="1">
                <a:off x="672" y="1298"/>
                <a:ext cx="13" cy="19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1" name="Text Box 18"/>
              <p:cNvSpPr txBox="1">
                <a:spLocks noChangeArrowheads="1"/>
              </p:cNvSpPr>
              <p:nvPr/>
            </p:nvSpPr>
            <p:spPr bwMode="auto">
              <a:xfrm>
                <a:off x="144" y="1315"/>
                <a:ext cx="480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14.5 m</a:t>
                </a:r>
              </a:p>
            </p:txBody>
          </p:sp>
        </p:grpSp>
        <p:sp>
          <p:nvSpPr>
            <p:cNvPr id="23574" name="Text Box 19"/>
            <p:cNvSpPr txBox="1">
              <a:spLocks noChangeArrowheads="1"/>
            </p:cNvSpPr>
            <p:nvPr/>
          </p:nvSpPr>
          <p:spPr bwMode="auto">
            <a:xfrm>
              <a:off x="5520689" y="5846008"/>
              <a:ext cx="14077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Link cables</a:t>
              </a:r>
            </a:p>
          </p:txBody>
        </p:sp>
        <p:sp>
          <p:nvSpPr>
            <p:cNvPr id="23575" name="Text Box 32"/>
            <p:cNvSpPr txBox="1">
              <a:spLocks noChangeArrowheads="1"/>
            </p:cNvSpPr>
            <p:nvPr/>
          </p:nvSpPr>
          <p:spPr bwMode="auto">
            <a:xfrm>
              <a:off x="1750432" y="6013704"/>
              <a:ext cx="2955383" cy="46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2500 m depth</a:t>
              </a:r>
            </a:p>
          </p:txBody>
        </p:sp>
        <p:sp>
          <p:nvSpPr>
            <p:cNvPr id="23576" name="Text Box 21"/>
            <p:cNvSpPr txBox="1">
              <a:spLocks noChangeArrowheads="1"/>
            </p:cNvSpPr>
            <p:nvPr/>
          </p:nvSpPr>
          <p:spPr bwMode="auto">
            <a:xfrm>
              <a:off x="5641291" y="5288025"/>
              <a:ext cx="1606530" cy="316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Junction box</a:t>
              </a:r>
            </a:p>
          </p:txBody>
        </p:sp>
        <p:grpSp>
          <p:nvGrpSpPr>
            <p:cNvPr id="23577" name="Group 35"/>
            <p:cNvGrpSpPr>
              <a:grpSpLocks/>
            </p:cNvGrpSpPr>
            <p:nvPr/>
          </p:nvGrpSpPr>
          <p:grpSpPr bwMode="auto">
            <a:xfrm>
              <a:off x="2438400" y="990600"/>
              <a:ext cx="4114800" cy="1066800"/>
              <a:chOff x="1301" y="1248"/>
              <a:chExt cx="2299" cy="512"/>
            </a:xfrm>
          </p:grpSpPr>
          <p:sp>
            <p:nvSpPr>
              <p:cNvPr id="23578" name="Oval 37"/>
              <p:cNvSpPr>
                <a:spLocks noChangeArrowheads="1"/>
              </p:cNvSpPr>
              <p:nvPr/>
            </p:nvSpPr>
            <p:spPr bwMode="auto">
              <a:xfrm>
                <a:off x="1301" y="1248"/>
                <a:ext cx="523" cy="512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3579" name="Line 36"/>
              <p:cNvSpPr>
                <a:spLocks noChangeShapeType="1"/>
              </p:cNvSpPr>
              <p:nvPr/>
            </p:nvSpPr>
            <p:spPr bwMode="auto">
              <a:xfrm>
                <a:off x="1872" y="1536"/>
                <a:ext cx="1728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43" name="7 Rectángulo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s-ES_tradnl" sz="1200" b="1" dirty="0">
              <a:latin typeface="+mj-lt"/>
            </a:endParaRPr>
          </a:p>
        </p:txBody>
      </p:sp>
      <p:sp>
        <p:nvSpPr>
          <p:cNvPr id="23562" name="10 Marcador de número de diapositiva"/>
          <p:cNvSpPr txBox="1">
            <a:spLocks noGrp="1"/>
          </p:cNvSpPr>
          <p:nvPr/>
        </p:nvSpPr>
        <p:spPr bwMode="auto">
          <a:xfrm>
            <a:off x="4631871" y="6557963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6B85DB0C-3BC4-41E7-9087-BFB10FFB0EF7}" type="slidenum">
              <a:rPr lang="es-ES" sz="1400" b="1">
                <a:latin typeface="Arial Narrow" pitchFamily="34" charset="0"/>
                <a:cs typeface="Arial" pitchFamily="34" charset="0"/>
              </a:rPr>
              <a:pPr algn="ctr" eaLnBrk="1" hangingPunct="1"/>
              <a:t>7</a:t>
            </a:fld>
            <a:endParaRPr lang="es-ES" sz="1400" b="1" dirty="0"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144" name="143 Grupo"/>
          <p:cNvGrpSpPr/>
          <p:nvPr/>
        </p:nvGrpSpPr>
        <p:grpSpPr>
          <a:xfrm>
            <a:off x="0" y="0"/>
            <a:ext cx="9144000" cy="1046163"/>
            <a:chOff x="0" y="0"/>
            <a:chExt cx="9144000" cy="1046163"/>
          </a:xfrm>
        </p:grpSpPr>
        <p:sp>
          <p:nvSpPr>
            <p:cNvPr id="145" name="144 Rectángulo"/>
            <p:cNvSpPr>
              <a:spLocks noChangeArrowheads="1"/>
            </p:cNvSpPr>
            <p:nvPr/>
          </p:nvSpPr>
          <p:spPr bwMode="auto">
            <a:xfrm>
              <a:off x="0" y="0"/>
              <a:ext cx="9144000" cy="1000125"/>
            </a:xfrm>
            <a:prstGeom prst="rect">
              <a:avLst/>
            </a:prstGeom>
            <a:gradFill rotWithShape="1"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46" name="7 CuadroTexto"/>
            <p:cNvSpPr txBox="1">
              <a:spLocks noChangeArrowheads="1"/>
            </p:cNvSpPr>
            <p:nvPr/>
          </p:nvSpPr>
          <p:spPr bwMode="auto">
            <a:xfrm>
              <a:off x="0" y="214313"/>
              <a:ext cx="91440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KM3NeT Time </a:t>
              </a:r>
              <a:r>
                <a:rPr lang="es-ES" sz="3600" b="1" dirty="0" err="1" smtClean="0">
                  <a:solidFill>
                    <a:srgbClr val="000000"/>
                  </a:solidFill>
                  <a:latin typeface="Calibri" pitchFamily="34" charset="0"/>
                </a:rPr>
                <a:t>Calibration</a:t>
              </a:r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s-ES" sz="3600" b="1" dirty="0" err="1" smtClean="0">
                  <a:solidFill>
                    <a:srgbClr val="000000"/>
                  </a:solidFill>
                  <a:latin typeface="Calibri" pitchFamily="34" charset="0"/>
                </a:rPr>
                <a:t>System</a:t>
              </a:r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 (III) </a:t>
              </a:r>
              <a:endParaRPr lang="en-US" sz="3600" b="1" dirty="0">
                <a:solidFill>
                  <a:srgbClr val="0505B7"/>
                </a:solidFill>
                <a:latin typeface="Calibri" pitchFamily="34" charset="0"/>
              </a:endParaRPr>
            </a:p>
          </p:txBody>
        </p:sp>
        <p:sp>
          <p:nvSpPr>
            <p:cNvPr id="147" name="146 Rectángulo"/>
            <p:cNvSpPr>
              <a:spLocks noChangeArrowheads="1"/>
            </p:cNvSpPr>
            <p:nvPr/>
          </p:nvSpPr>
          <p:spPr bwMode="auto">
            <a:xfrm>
              <a:off x="0" y="1000125"/>
              <a:ext cx="9144000" cy="4603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39316" y="6557963"/>
            <a:ext cx="8712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VLVnT13 </a:t>
            </a:r>
            <a:r>
              <a:rPr lang="es-ES" sz="1200" b="1" dirty="0" smtClean="0"/>
              <a:t>						                                         </a:t>
            </a:r>
            <a:r>
              <a:rPr lang="es-ES" sz="1200" b="1" dirty="0" err="1" smtClean="0"/>
              <a:t>Stockholm</a:t>
            </a:r>
            <a:r>
              <a:rPr lang="es-ES" sz="1200" b="1" dirty="0" smtClean="0"/>
              <a:t> </a:t>
            </a:r>
            <a:r>
              <a:rPr lang="es-ES" sz="1200" b="1" dirty="0"/>
              <a:t>, 05-08-2013</a:t>
            </a:r>
          </a:p>
        </p:txBody>
      </p:sp>
      <p:sp>
        <p:nvSpPr>
          <p:cNvPr id="153" name="12 CuadroTexto"/>
          <p:cNvSpPr txBox="1">
            <a:spLocks noChangeArrowheads="1"/>
          </p:cNvSpPr>
          <p:nvPr/>
        </p:nvSpPr>
        <p:spPr bwMode="auto">
          <a:xfrm>
            <a:off x="1143000" y="1143000"/>
            <a:ext cx="800100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latin typeface="Arial Narrow" pitchFamily="34" charset="0"/>
              </a:rPr>
              <a:t>Decoupling within the same D.U. (intra- D.U.) and between D.U. (inter-D.U.) calibration systems</a:t>
            </a:r>
          </a:p>
          <a:p>
            <a:pPr eaLnBrk="1" hangingPunct="1"/>
            <a:r>
              <a:rPr lang="en-US" sz="3200" b="1" dirty="0"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rgbClr val="087625"/>
                </a:solidFill>
                <a:latin typeface="Arial Narrow" pitchFamily="34" charset="0"/>
              </a:rPr>
              <a:t>INTER </a:t>
            </a:r>
            <a:r>
              <a:rPr lang="en-US" sz="2800" b="1" dirty="0">
                <a:solidFill>
                  <a:srgbClr val="087625"/>
                </a:solidFill>
                <a:latin typeface="Arial Narrow" pitchFamily="34" charset="0"/>
              </a:rPr>
              <a:t>D.U. Calibration</a:t>
            </a:r>
            <a:r>
              <a:rPr lang="en-US" sz="3200" b="1" dirty="0">
                <a:solidFill>
                  <a:srgbClr val="087625"/>
                </a:solidFill>
                <a:latin typeface="Arial Narrow" pitchFamily="34" charset="0"/>
              </a:rPr>
              <a:t>:</a:t>
            </a:r>
          </a:p>
          <a:p>
            <a:pPr eaLnBrk="1" hangingPunct="1"/>
            <a:r>
              <a:rPr lang="en-US" sz="800" b="1" dirty="0">
                <a:latin typeface="Arial Narrow" pitchFamily="34" charset="0"/>
              </a:rPr>
              <a:t>               </a:t>
            </a:r>
            <a:endParaRPr lang="en-US" sz="2000" dirty="0">
              <a:latin typeface="Arial Narrow" pitchFamily="34" charset="0"/>
            </a:endParaRPr>
          </a:p>
          <a:p>
            <a:pPr marL="800100" lvl="1" indent="-342900" eaLnBrk="1" hangingPunct="1">
              <a:buFont typeface="Wingdings" pitchFamily="2" charset="2"/>
              <a:buChar char="Ø"/>
            </a:pPr>
            <a:r>
              <a:rPr lang="en-US" sz="2000" b="1" dirty="0" smtClean="0">
                <a:latin typeface="Arial Narrow" pitchFamily="34" charset="0"/>
              </a:rPr>
              <a:t>One Laser Beacon every 8 D.U</a:t>
            </a:r>
          </a:p>
          <a:p>
            <a:pPr lvl="1" eaLnBrk="1" hangingPunct="1">
              <a:buFont typeface="Arial" charset="0"/>
              <a:buNone/>
            </a:pPr>
            <a:endParaRPr lang="en-US" sz="2000" b="1" dirty="0">
              <a:latin typeface="Arial Narrow" pitchFamily="34" charset="0"/>
            </a:endParaRPr>
          </a:p>
          <a:p>
            <a:pPr lvl="1" eaLnBrk="1" hangingPunct="1">
              <a:buFont typeface="Arial" charset="0"/>
              <a:buNone/>
            </a:pPr>
            <a:r>
              <a:rPr lang="en-US" sz="2000" dirty="0" smtClean="0">
                <a:latin typeface="Arial Narrow" pitchFamily="34" charset="0"/>
              </a:rPr>
              <a:t> </a:t>
            </a:r>
          </a:p>
          <a:p>
            <a:pPr lvl="1" eaLnBrk="1" hangingPunct="1">
              <a:buFontTx/>
              <a:buChar char="-"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33" name="19 Grupo"/>
          <p:cNvGrpSpPr>
            <a:grpSpLocks/>
          </p:cNvGrpSpPr>
          <p:nvPr/>
        </p:nvGrpSpPr>
        <p:grpSpPr bwMode="auto">
          <a:xfrm>
            <a:off x="6240376" y="1700808"/>
            <a:ext cx="2796119" cy="4776190"/>
            <a:chOff x="5572132" y="2462212"/>
            <a:chExt cx="2071670" cy="4395788"/>
          </a:xfrm>
        </p:grpSpPr>
        <p:sp>
          <p:nvSpPr>
            <p:cNvPr id="34" name="Line 45"/>
            <p:cNvSpPr>
              <a:spLocks noChangeShapeType="1"/>
            </p:cNvSpPr>
            <p:nvPr/>
          </p:nvSpPr>
          <p:spPr bwMode="auto">
            <a:xfrm flipH="1" flipV="1">
              <a:off x="6072198" y="5643578"/>
              <a:ext cx="1071570" cy="500066"/>
            </a:xfrm>
            <a:prstGeom prst="line">
              <a:avLst/>
            </a:prstGeom>
            <a:noFill/>
            <a:ln w="38100">
              <a:solidFill>
                <a:srgbClr val="0AF02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" name="18 Grupo"/>
            <p:cNvGrpSpPr>
              <a:grpSpLocks/>
            </p:cNvGrpSpPr>
            <p:nvPr/>
          </p:nvGrpSpPr>
          <p:grpSpPr bwMode="auto">
            <a:xfrm>
              <a:off x="5572132" y="2462212"/>
              <a:ext cx="2071670" cy="4395788"/>
              <a:chOff x="7072330" y="2143116"/>
              <a:chExt cx="2071670" cy="4395788"/>
            </a:xfrm>
          </p:grpSpPr>
          <p:pic>
            <p:nvPicPr>
              <p:cNvPr id="36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277225" y="2143116"/>
                <a:ext cx="866775" cy="4324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072330" y="2214554"/>
                <a:ext cx="866775" cy="4324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" name="37 Rectángulo"/>
              <p:cNvSpPr/>
              <p:nvPr/>
            </p:nvSpPr>
            <p:spPr>
              <a:xfrm>
                <a:off x="8643576" y="5785741"/>
                <a:ext cx="144190" cy="5711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9" name="Line 45"/>
              <p:cNvSpPr>
                <a:spLocks noChangeShapeType="1"/>
              </p:cNvSpPr>
              <p:nvPr/>
            </p:nvSpPr>
            <p:spPr bwMode="auto">
              <a:xfrm flipH="1" flipV="1">
                <a:off x="7643834" y="3000372"/>
                <a:ext cx="1071570" cy="2857520"/>
              </a:xfrm>
              <a:prstGeom prst="line">
                <a:avLst/>
              </a:prstGeom>
              <a:noFill/>
              <a:ln w="38100">
                <a:solidFill>
                  <a:srgbClr val="0AF020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0" name="AutoShape 46"/>
              <p:cNvGrpSpPr>
                <a:grpSpLocks/>
              </p:cNvGrpSpPr>
              <p:nvPr/>
            </p:nvGrpSpPr>
            <p:grpSpPr bwMode="auto">
              <a:xfrm>
                <a:off x="7420740" y="4600376"/>
                <a:ext cx="1298448" cy="1267968"/>
                <a:chOff x="6992112" y="4919472"/>
                <a:chExt cx="1298448" cy="1267968"/>
              </a:xfrm>
            </p:grpSpPr>
            <p:pic>
              <p:nvPicPr>
                <p:cNvPr id="41" name="AutoShape 46"/>
                <p:cNvPicPr>
                  <a:picLocks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992112" y="4919472"/>
                  <a:ext cx="1298448" cy="12679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2" name="Text Box 25"/>
                <p:cNvSpPr txBox="1">
                  <a:spLocks noChangeArrowheads="1"/>
                </p:cNvSpPr>
                <p:nvPr/>
              </p:nvSpPr>
              <p:spPr bwMode="auto">
                <a:xfrm rot="8406561">
                  <a:off x="7378819" y="5168545"/>
                  <a:ext cx="537248" cy="6284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46163"/>
            <a:ext cx="1115822" cy="551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143000" y="3214255"/>
            <a:ext cx="52797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1" dirty="0">
                <a:latin typeface="Arial Narrow" pitchFamily="34" charset="0"/>
              </a:rPr>
              <a:t>Laser Beacons @ </a:t>
            </a:r>
            <a:r>
              <a:rPr lang="en-US" sz="2000" b="1" dirty="0">
                <a:solidFill>
                  <a:srgbClr val="0DC33D"/>
                </a:solidFill>
                <a:latin typeface="Arial Narrow" pitchFamily="34" charset="0"/>
              </a:rPr>
              <a:t>532</a:t>
            </a:r>
            <a:r>
              <a:rPr lang="en-US" sz="2000" b="1" dirty="0">
                <a:latin typeface="Arial Narrow" pitchFamily="34" charset="0"/>
              </a:rPr>
              <a:t> nm  </a:t>
            </a:r>
            <a:endParaRPr lang="en-US" sz="2000" b="1" dirty="0" smtClean="0">
              <a:latin typeface="Arial Narrow" pitchFamily="34" charset="0"/>
            </a:endParaRPr>
          </a:p>
          <a:p>
            <a:pPr lvl="1"/>
            <a:endParaRPr lang="en-US" sz="2000" b="1" dirty="0">
              <a:latin typeface="Arial Narrow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Arial Narrow" pitchFamily="34" charset="0"/>
              </a:rPr>
              <a:t>Higher </a:t>
            </a:r>
            <a:r>
              <a:rPr lang="en-US" sz="2000" dirty="0">
                <a:latin typeface="Arial Narrow" pitchFamily="34" charset="0"/>
              </a:rPr>
              <a:t>in  intensity and shorter pulses &lt; 1 ns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Arial Narrow" pitchFamily="34" charset="0"/>
              </a:rPr>
              <a:t>More </a:t>
            </a:r>
            <a:r>
              <a:rPr lang="en-US" sz="2000" dirty="0">
                <a:latin typeface="Arial Narrow" pitchFamily="34" charset="0"/>
              </a:rPr>
              <a:t>expensive but less redundancy required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Arial Narrow" pitchFamily="34" charset="0"/>
              </a:rPr>
              <a:t>Tunable </a:t>
            </a:r>
            <a:r>
              <a:rPr lang="en-US" sz="2000" dirty="0">
                <a:latin typeface="Arial Narrow" pitchFamily="34" charset="0"/>
              </a:rPr>
              <a:t>by Liquid Crystal Optical attenuator 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Arial Narrow" pitchFamily="34" charset="0"/>
              </a:rPr>
              <a:t>Collimated </a:t>
            </a:r>
            <a:r>
              <a:rPr lang="en-US" sz="2000" dirty="0">
                <a:latin typeface="Arial Narrow" pitchFamily="34" charset="0"/>
              </a:rPr>
              <a:t>beam -&gt; Diffusion device needed</a:t>
            </a:r>
            <a:endParaRPr 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157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10 Marcador de número de diapositiva"/>
          <p:cNvSpPr txBox="1">
            <a:spLocks noGrp="1"/>
          </p:cNvSpPr>
          <p:nvPr/>
        </p:nvSpPr>
        <p:spPr bwMode="auto">
          <a:xfrm>
            <a:off x="4495800" y="6550025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0BF45707-A990-4559-8B46-D12E4BC2C2B6}" type="slidenum">
              <a:rPr lang="es-E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ctr" eaLnBrk="1" hangingPunct="1"/>
              <a:t>8</a:t>
            </a:fld>
            <a:endParaRPr lang="es-E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23558" name="145 Grupo"/>
          <p:cNvGrpSpPr>
            <a:grpSpLocks/>
          </p:cNvGrpSpPr>
          <p:nvPr/>
        </p:nvGrpSpPr>
        <p:grpSpPr bwMode="auto">
          <a:xfrm>
            <a:off x="179512" y="1331995"/>
            <a:ext cx="6754726" cy="5145003"/>
            <a:chOff x="76200" y="990600"/>
            <a:chExt cx="6852247" cy="5486400"/>
          </a:xfrm>
        </p:grpSpPr>
        <p:grpSp>
          <p:nvGrpSpPr>
            <p:cNvPr id="23571" name="Group 6"/>
            <p:cNvGrpSpPr>
              <a:grpSpLocks/>
            </p:cNvGrpSpPr>
            <p:nvPr/>
          </p:nvGrpSpPr>
          <p:grpSpPr bwMode="auto">
            <a:xfrm>
              <a:off x="739182" y="5553627"/>
              <a:ext cx="886680" cy="477047"/>
              <a:chOff x="421" y="3600"/>
              <a:chExt cx="869" cy="451"/>
            </a:xfrm>
          </p:grpSpPr>
          <p:sp>
            <p:nvSpPr>
              <p:cNvPr id="23584" name="Line 7"/>
              <p:cNvSpPr>
                <a:spLocks noChangeShapeType="1"/>
              </p:cNvSpPr>
              <p:nvPr/>
            </p:nvSpPr>
            <p:spPr bwMode="auto">
              <a:xfrm>
                <a:off x="590" y="3600"/>
                <a:ext cx="658" cy="15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5" name="Text Box 8"/>
              <p:cNvSpPr txBox="1">
                <a:spLocks noChangeArrowheads="1"/>
              </p:cNvSpPr>
              <p:nvPr/>
            </p:nvSpPr>
            <p:spPr bwMode="auto">
              <a:xfrm>
                <a:off x="421" y="3702"/>
                <a:ext cx="86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~</a:t>
                </a:r>
                <a:r>
                  <a:rPr lang="fr-FR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6</a:t>
                </a:r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0 m</a:t>
                </a:r>
              </a:p>
            </p:txBody>
          </p:sp>
        </p:grpSp>
        <p:grpSp>
          <p:nvGrpSpPr>
            <p:cNvPr id="23572" name="Group 14"/>
            <p:cNvGrpSpPr>
              <a:grpSpLocks/>
            </p:cNvGrpSpPr>
            <p:nvPr/>
          </p:nvGrpSpPr>
          <p:grpSpPr bwMode="auto">
            <a:xfrm>
              <a:off x="1026028" y="4894072"/>
              <a:ext cx="886234" cy="728726"/>
              <a:chOff x="545" y="2851"/>
              <a:chExt cx="374" cy="412"/>
            </a:xfrm>
          </p:grpSpPr>
          <p:sp>
            <p:nvSpPr>
              <p:cNvPr id="23582" name="Text Box 11"/>
              <p:cNvSpPr txBox="1">
                <a:spLocks noChangeArrowheads="1"/>
              </p:cNvSpPr>
              <p:nvPr/>
            </p:nvSpPr>
            <p:spPr bwMode="auto">
              <a:xfrm>
                <a:off x="545" y="2851"/>
                <a:ext cx="374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100 m</a:t>
                </a:r>
              </a:p>
            </p:txBody>
          </p:sp>
          <p:sp>
            <p:nvSpPr>
              <p:cNvPr id="23583" name="Line 12"/>
              <p:cNvSpPr>
                <a:spLocks noChangeShapeType="1"/>
              </p:cNvSpPr>
              <p:nvPr/>
            </p:nvSpPr>
            <p:spPr bwMode="auto">
              <a:xfrm rot="368779" flipH="1" flipV="1">
                <a:off x="892" y="2851"/>
                <a:ext cx="14" cy="41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23573" name="Group 17"/>
            <p:cNvGrpSpPr>
              <a:grpSpLocks/>
            </p:cNvGrpSpPr>
            <p:nvPr/>
          </p:nvGrpSpPr>
          <p:grpSpPr bwMode="auto">
            <a:xfrm>
              <a:off x="76200" y="2133600"/>
              <a:ext cx="1281151" cy="400050"/>
              <a:chOff x="144" y="1298"/>
              <a:chExt cx="541" cy="225"/>
            </a:xfrm>
          </p:grpSpPr>
          <p:sp>
            <p:nvSpPr>
              <p:cNvPr id="23580" name="Line 17"/>
              <p:cNvSpPr>
                <a:spLocks noChangeShapeType="1"/>
              </p:cNvSpPr>
              <p:nvPr/>
            </p:nvSpPr>
            <p:spPr bwMode="auto">
              <a:xfrm flipH="1">
                <a:off x="672" y="1298"/>
                <a:ext cx="13" cy="19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1" name="Text Box 18"/>
              <p:cNvSpPr txBox="1">
                <a:spLocks noChangeArrowheads="1"/>
              </p:cNvSpPr>
              <p:nvPr/>
            </p:nvSpPr>
            <p:spPr bwMode="auto">
              <a:xfrm>
                <a:off x="144" y="1315"/>
                <a:ext cx="480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14.5 m</a:t>
                </a:r>
              </a:p>
            </p:txBody>
          </p:sp>
        </p:grpSp>
        <p:sp>
          <p:nvSpPr>
            <p:cNvPr id="23574" name="Text Box 19"/>
            <p:cNvSpPr txBox="1">
              <a:spLocks noChangeArrowheads="1"/>
            </p:cNvSpPr>
            <p:nvPr/>
          </p:nvSpPr>
          <p:spPr bwMode="auto">
            <a:xfrm>
              <a:off x="5520689" y="5846008"/>
              <a:ext cx="14077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Link cables</a:t>
              </a:r>
            </a:p>
          </p:txBody>
        </p:sp>
        <p:sp>
          <p:nvSpPr>
            <p:cNvPr id="23575" name="Text Box 32"/>
            <p:cNvSpPr txBox="1">
              <a:spLocks noChangeArrowheads="1"/>
            </p:cNvSpPr>
            <p:nvPr/>
          </p:nvSpPr>
          <p:spPr bwMode="auto">
            <a:xfrm>
              <a:off x="1750432" y="6013704"/>
              <a:ext cx="2955383" cy="46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2500 m depth</a:t>
              </a:r>
            </a:p>
          </p:txBody>
        </p:sp>
        <p:grpSp>
          <p:nvGrpSpPr>
            <p:cNvPr id="23577" name="Group 35"/>
            <p:cNvGrpSpPr>
              <a:grpSpLocks/>
            </p:cNvGrpSpPr>
            <p:nvPr/>
          </p:nvGrpSpPr>
          <p:grpSpPr bwMode="auto">
            <a:xfrm>
              <a:off x="2438400" y="990600"/>
              <a:ext cx="4114800" cy="1066800"/>
              <a:chOff x="1301" y="1248"/>
              <a:chExt cx="2299" cy="512"/>
            </a:xfrm>
          </p:grpSpPr>
          <p:sp>
            <p:nvSpPr>
              <p:cNvPr id="23578" name="Oval 37"/>
              <p:cNvSpPr>
                <a:spLocks noChangeArrowheads="1"/>
              </p:cNvSpPr>
              <p:nvPr/>
            </p:nvSpPr>
            <p:spPr bwMode="auto">
              <a:xfrm>
                <a:off x="1301" y="1248"/>
                <a:ext cx="523" cy="512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3579" name="Line 36"/>
              <p:cNvSpPr>
                <a:spLocks noChangeShapeType="1"/>
              </p:cNvSpPr>
              <p:nvPr/>
            </p:nvSpPr>
            <p:spPr bwMode="auto">
              <a:xfrm>
                <a:off x="1872" y="1536"/>
                <a:ext cx="1728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43" name="7 Rectángulo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s-ES_tradnl" sz="1200" b="1" dirty="0">
              <a:latin typeface="+mj-lt"/>
            </a:endParaRPr>
          </a:p>
        </p:txBody>
      </p:sp>
      <p:sp>
        <p:nvSpPr>
          <p:cNvPr id="23562" name="10 Marcador de número de diapositiva"/>
          <p:cNvSpPr txBox="1">
            <a:spLocks noGrp="1"/>
          </p:cNvSpPr>
          <p:nvPr/>
        </p:nvSpPr>
        <p:spPr bwMode="auto">
          <a:xfrm>
            <a:off x="4631871" y="6557963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6B85DB0C-3BC4-41E7-9087-BFB10FFB0EF7}" type="slidenum">
              <a:rPr lang="es-ES" sz="1400" b="1">
                <a:latin typeface="Arial Narrow" pitchFamily="34" charset="0"/>
                <a:cs typeface="Arial" pitchFamily="34" charset="0"/>
              </a:rPr>
              <a:pPr algn="ctr" eaLnBrk="1" hangingPunct="1"/>
              <a:t>8</a:t>
            </a:fld>
            <a:endParaRPr lang="es-ES" sz="1400" b="1" dirty="0"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144" name="143 Grupo"/>
          <p:cNvGrpSpPr/>
          <p:nvPr/>
        </p:nvGrpSpPr>
        <p:grpSpPr>
          <a:xfrm>
            <a:off x="0" y="0"/>
            <a:ext cx="9144000" cy="1046163"/>
            <a:chOff x="0" y="0"/>
            <a:chExt cx="9144000" cy="1046163"/>
          </a:xfrm>
        </p:grpSpPr>
        <p:sp>
          <p:nvSpPr>
            <p:cNvPr id="145" name="144 Rectángulo"/>
            <p:cNvSpPr>
              <a:spLocks noChangeArrowheads="1"/>
            </p:cNvSpPr>
            <p:nvPr/>
          </p:nvSpPr>
          <p:spPr bwMode="auto">
            <a:xfrm>
              <a:off x="0" y="0"/>
              <a:ext cx="9144000" cy="1000125"/>
            </a:xfrm>
            <a:prstGeom prst="rect">
              <a:avLst/>
            </a:prstGeom>
            <a:gradFill rotWithShape="1"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46" name="7 CuadroTexto"/>
            <p:cNvSpPr txBox="1">
              <a:spLocks noChangeArrowheads="1"/>
            </p:cNvSpPr>
            <p:nvPr/>
          </p:nvSpPr>
          <p:spPr bwMode="auto">
            <a:xfrm>
              <a:off x="0" y="214313"/>
              <a:ext cx="91440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Laser </a:t>
              </a:r>
              <a:r>
                <a:rPr lang="es-ES" sz="3600" b="1" dirty="0" err="1" smtClean="0">
                  <a:solidFill>
                    <a:srgbClr val="000000"/>
                  </a:solidFill>
                  <a:latin typeface="Calibri" pitchFamily="34" charset="0"/>
                </a:rPr>
                <a:t>Beacon</a:t>
              </a:r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s-ES" sz="3600" b="1" dirty="0" err="1" smtClean="0">
                  <a:solidFill>
                    <a:srgbClr val="000000"/>
                  </a:solidFill>
                  <a:latin typeface="Calibri" pitchFamily="34" charset="0"/>
                </a:rPr>
                <a:t>Description</a:t>
              </a:r>
              <a:endParaRPr lang="en-US" sz="3600" b="1" dirty="0">
                <a:solidFill>
                  <a:srgbClr val="0505B7"/>
                </a:solidFill>
                <a:latin typeface="Calibri" pitchFamily="34" charset="0"/>
              </a:endParaRPr>
            </a:p>
          </p:txBody>
        </p:sp>
        <p:sp>
          <p:nvSpPr>
            <p:cNvPr id="147" name="146 Rectángulo"/>
            <p:cNvSpPr>
              <a:spLocks noChangeArrowheads="1"/>
            </p:cNvSpPr>
            <p:nvPr/>
          </p:nvSpPr>
          <p:spPr bwMode="auto">
            <a:xfrm>
              <a:off x="0" y="1000125"/>
              <a:ext cx="9144000" cy="4603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39316" y="6557963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VLVnT13 </a:t>
            </a:r>
            <a:r>
              <a:rPr lang="es-ES" sz="1200" b="1" dirty="0" smtClean="0"/>
              <a:t>					                                                                    </a:t>
            </a:r>
            <a:r>
              <a:rPr lang="es-ES" sz="1200" b="1" dirty="0" err="1" smtClean="0"/>
              <a:t>Stockholm</a:t>
            </a:r>
            <a:r>
              <a:rPr lang="es-ES" sz="1200" b="1" dirty="0" smtClean="0"/>
              <a:t> </a:t>
            </a:r>
            <a:r>
              <a:rPr lang="es-ES" sz="1200" b="1" dirty="0"/>
              <a:t>, 05-08-2013 </a:t>
            </a:r>
            <a:r>
              <a:rPr lang="es-ES" sz="1200" b="1" dirty="0" smtClean="0"/>
              <a:t>	</a:t>
            </a:r>
            <a:endParaRPr lang="es-ES" sz="1200" b="1" dirty="0"/>
          </a:p>
        </p:txBody>
      </p:sp>
      <p:pic>
        <p:nvPicPr>
          <p:cNvPr id="30" name="45 Imagen" descr="DSCN88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557338"/>
            <a:ext cx="3402013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1000125"/>
            <a:ext cx="1374775" cy="555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2060575"/>
            <a:ext cx="1081087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3 Rectángulo"/>
          <p:cNvSpPr>
            <a:spLocks noChangeArrowheads="1"/>
          </p:cNvSpPr>
          <p:nvPr/>
        </p:nvSpPr>
        <p:spPr bwMode="auto">
          <a:xfrm>
            <a:off x="3515536" y="1169782"/>
            <a:ext cx="4080799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800" b="1" dirty="0">
                <a:latin typeface="Arial Narrow" pitchFamily="34" charset="0"/>
              </a:rPr>
              <a:t>LASER </a:t>
            </a:r>
            <a:r>
              <a:rPr lang="es-ES" sz="2800" b="1" dirty="0" smtClean="0">
                <a:latin typeface="Arial Narrow" pitchFamily="34" charset="0"/>
              </a:rPr>
              <a:t>BEACON:</a:t>
            </a:r>
          </a:p>
          <a:p>
            <a:endParaRPr lang="es-ES" sz="2400" dirty="0" smtClean="0">
              <a:latin typeface="Arial Narrow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400" dirty="0" err="1" smtClean="0">
                <a:latin typeface="Arial Narrow" pitchFamily="34" charset="0"/>
              </a:rPr>
              <a:t>Titanium</a:t>
            </a:r>
            <a:r>
              <a:rPr lang="es-ES" sz="2400" dirty="0" smtClean="0">
                <a:latin typeface="Arial Narrow" pitchFamily="34" charset="0"/>
              </a:rPr>
              <a:t> </a:t>
            </a:r>
            <a:r>
              <a:rPr lang="es-ES" sz="2400" dirty="0" err="1" smtClean="0">
                <a:latin typeface="Arial Narrow" pitchFamily="34" charset="0"/>
              </a:rPr>
              <a:t>Container</a:t>
            </a:r>
            <a:endParaRPr lang="es-ES" sz="2400" dirty="0" smtClean="0">
              <a:latin typeface="Arial Narrow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400" dirty="0" err="1" smtClean="0">
                <a:latin typeface="Arial Narrow" pitchFamily="34" charset="0"/>
              </a:rPr>
              <a:t>Internal</a:t>
            </a:r>
            <a:r>
              <a:rPr lang="es-ES" sz="2400" dirty="0" smtClean="0">
                <a:latin typeface="Arial Narrow" pitchFamily="34" charset="0"/>
              </a:rPr>
              <a:t> </a:t>
            </a:r>
            <a:r>
              <a:rPr lang="es-ES" sz="2400" dirty="0" err="1">
                <a:latin typeface="Arial Narrow" pitchFamily="34" charset="0"/>
              </a:rPr>
              <a:t>M</a:t>
            </a:r>
            <a:r>
              <a:rPr lang="es-ES" sz="2400" dirty="0" err="1" smtClean="0">
                <a:latin typeface="Arial Narrow" pitchFamily="34" charset="0"/>
              </a:rPr>
              <a:t>echanics</a:t>
            </a:r>
            <a:endParaRPr lang="es-ES" sz="2400" dirty="0" smtClean="0">
              <a:latin typeface="Arial Narrow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400" dirty="0" err="1" smtClean="0">
                <a:latin typeface="Arial Narrow" pitchFamily="34" charset="0"/>
              </a:rPr>
              <a:t>Connector</a:t>
            </a:r>
            <a:endParaRPr lang="es-ES" sz="2400" dirty="0" smtClean="0">
              <a:latin typeface="Arial Narrow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400" dirty="0" smtClean="0">
                <a:latin typeface="Arial Narrow" pitchFamily="34" charset="0"/>
              </a:rPr>
              <a:t>Laser Head</a:t>
            </a:r>
            <a:endParaRPr lang="es-ES" sz="2400" dirty="0" smtClean="0">
              <a:latin typeface="Arial Narrow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400" dirty="0" err="1" smtClean="0">
                <a:latin typeface="Arial Narrow" pitchFamily="34" charset="0"/>
              </a:rPr>
              <a:t>Built</a:t>
            </a:r>
            <a:r>
              <a:rPr lang="es-ES" sz="2400" dirty="0" smtClean="0">
                <a:latin typeface="Arial Narrow" pitchFamily="34" charset="0"/>
              </a:rPr>
              <a:t>-in </a:t>
            </a:r>
            <a:r>
              <a:rPr lang="es-ES" sz="2400" dirty="0" err="1" smtClean="0">
                <a:latin typeface="Arial Narrow" pitchFamily="34" charset="0"/>
              </a:rPr>
              <a:t>Photodiode</a:t>
            </a:r>
            <a:endParaRPr lang="es-ES" sz="2400" dirty="0" smtClean="0">
              <a:latin typeface="Arial Narrow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400" dirty="0" err="1" smtClean="0">
                <a:latin typeface="Arial Narrow" pitchFamily="34" charset="0"/>
              </a:rPr>
              <a:t>Antibiofouling</a:t>
            </a:r>
            <a:r>
              <a:rPr lang="es-ES" sz="2400" dirty="0" smtClean="0">
                <a:latin typeface="Arial Narrow" pitchFamily="34" charset="0"/>
              </a:rPr>
              <a:t> </a:t>
            </a:r>
            <a:r>
              <a:rPr lang="es-ES" sz="2400" dirty="0" err="1" smtClean="0">
                <a:latin typeface="Arial Narrow" pitchFamily="34" charset="0"/>
              </a:rPr>
              <a:t>system</a:t>
            </a:r>
            <a:endParaRPr lang="es-ES" sz="2400" dirty="0" smtClean="0">
              <a:latin typeface="Arial Narrow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latin typeface="Arial Narrow" pitchFamily="34" charset="0"/>
              </a:rPr>
              <a:t>The Voltage Controller Optical Attenuator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7598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10 Marcador de número de diapositiva"/>
          <p:cNvSpPr txBox="1">
            <a:spLocks noGrp="1"/>
          </p:cNvSpPr>
          <p:nvPr/>
        </p:nvSpPr>
        <p:spPr bwMode="auto">
          <a:xfrm>
            <a:off x="4495799" y="6557963"/>
            <a:ext cx="54413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0BF45707-A990-4559-8B46-D12E4BC2C2B6}" type="slidenum">
              <a:rPr lang="es-E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ctr" eaLnBrk="1" hangingPunct="1"/>
              <a:t>9</a:t>
            </a:fld>
            <a:endParaRPr lang="es-ES" sz="14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23558" name="145 Grupo"/>
          <p:cNvGrpSpPr>
            <a:grpSpLocks/>
          </p:cNvGrpSpPr>
          <p:nvPr/>
        </p:nvGrpSpPr>
        <p:grpSpPr bwMode="auto">
          <a:xfrm>
            <a:off x="179512" y="1331995"/>
            <a:ext cx="7069555" cy="5145003"/>
            <a:chOff x="76200" y="990600"/>
            <a:chExt cx="7171621" cy="5486400"/>
          </a:xfrm>
        </p:grpSpPr>
        <p:grpSp>
          <p:nvGrpSpPr>
            <p:cNvPr id="23571" name="Group 6"/>
            <p:cNvGrpSpPr>
              <a:grpSpLocks/>
            </p:cNvGrpSpPr>
            <p:nvPr/>
          </p:nvGrpSpPr>
          <p:grpSpPr bwMode="auto">
            <a:xfrm>
              <a:off x="739182" y="5553627"/>
              <a:ext cx="886680" cy="477047"/>
              <a:chOff x="421" y="3600"/>
              <a:chExt cx="869" cy="451"/>
            </a:xfrm>
          </p:grpSpPr>
          <p:sp>
            <p:nvSpPr>
              <p:cNvPr id="23584" name="Line 7"/>
              <p:cNvSpPr>
                <a:spLocks noChangeShapeType="1"/>
              </p:cNvSpPr>
              <p:nvPr/>
            </p:nvSpPr>
            <p:spPr bwMode="auto">
              <a:xfrm>
                <a:off x="590" y="3600"/>
                <a:ext cx="658" cy="15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5" name="Text Box 8"/>
              <p:cNvSpPr txBox="1">
                <a:spLocks noChangeArrowheads="1"/>
              </p:cNvSpPr>
              <p:nvPr/>
            </p:nvSpPr>
            <p:spPr bwMode="auto">
              <a:xfrm>
                <a:off x="421" y="3702"/>
                <a:ext cx="86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~</a:t>
                </a:r>
                <a:r>
                  <a:rPr lang="fr-FR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6</a:t>
                </a:r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0 m</a:t>
                </a:r>
              </a:p>
            </p:txBody>
          </p:sp>
        </p:grpSp>
        <p:grpSp>
          <p:nvGrpSpPr>
            <p:cNvPr id="23572" name="Group 14"/>
            <p:cNvGrpSpPr>
              <a:grpSpLocks/>
            </p:cNvGrpSpPr>
            <p:nvPr/>
          </p:nvGrpSpPr>
          <p:grpSpPr bwMode="auto">
            <a:xfrm>
              <a:off x="1026028" y="4894072"/>
              <a:ext cx="886234" cy="728726"/>
              <a:chOff x="545" y="2851"/>
              <a:chExt cx="374" cy="412"/>
            </a:xfrm>
          </p:grpSpPr>
          <p:sp>
            <p:nvSpPr>
              <p:cNvPr id="23582" name="Text Box 11"/>
              <p:cNvSpPr txBox="1">
                <a:spLocks noChangeArrowheads="1"/>
              </p:cNvSpPr>
              <p:nvPr/>
            </p:nvSpPr>
            <p:spPr bwMode="auto">
              <a:xfrm>
                <a:off x="545" y="2851"/>
                <a:ext cx="374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100 m</a:t>
                </a:r>
              </a:p>
            </p:txBody>
          </p:sp>
          <p:sp>
            <p:nvSpPr>
              <p:cNvPr id="23583" name="Line 12"/>
              <p:cNvSpPr>
                <a:spLocks noChangeShapeType="1"/>
              </p:cNvSpPr>
              <p:nvPr/>
            </p:nvSpPr>
            <p:spPr bwMode="auto">
              <a:xfrm rot="368779" flipH="1" flipV="1">
                <a:off x="892" y="2851"/>
                <a:ext cx="14" cy="41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23573" name="Group 17"/>
            <p:cNvGrpSpPr>
              <a:grpSpLocks/>
            </p:cNvGrpSpPr>
            <p:nvPr/>
          </p:nvGrpSpPr>
          <p:grpSpPr bwMode="auto">
            <a:xfrm>
              <a:off x="76200" y="2133600"/>
              <a:ext cx="1281151" cy="400050"/>
              <a:chOff x="144" y="1298"/>
              <a:chExt cx="541" cy="225"/>
            </a:xfrm>
          </p:grpSpPr>
          <p:sp>
            <p:nvSpPr>
              <p:cNvPr id="23580" name="Line 17"/>
              <p:cNvSpPr>
                <a:spLocks noChangeShapeType="1"/>
              </p:cNvSpPr>
              <p:nvPr/>
            </p:nvSpPr>
            <p:spPr bwMode="auto">
              <a:xfrm flipH="1">
                <a:off x="672" y="1298"/>
                <a:ext cx="13" cy="19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3581" name="Text Box 18"/>
              <p:cNvSpPr txBox="1">
                <a:spLocks noChangeArrowheads="1"/>
              </p:cNvSpPr>
              <p:nvPr/>
            </p:nvSpPr>
            <p:spPr bwMode="auto">
              <a:xfrm>
                <a:off x="144" y="1315"/>
                <a:ext cx="480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bg1"/>
                    </a:solidFill>
                    <a:latin typeface="Comic Sans MS" pitchFamily="66" charset="0"/>
                    <a:cs typeface="Arial" pitchFamily="34" charset="0"/>
                  </a:rPr>
                  <a:t>14.5 m</a:t>
                </a:r>
              </a:p>
            </p:txBody>
          </p:sp>
        </p:grpSp>
        <p:sp>
          <p:nvSpPr>
            <p:cNvPr id="23574" name="Text Box 19"/>
            <p:cNvSpPr txBox="1">
              <a:spLocks noChangeArrowheads="1"/>
            </p:cNvSpPr>
            <p:nvPr/>
          </p:nvSpPr>
          <p:spPr bwMode="auto">
            <a:xfrm>
              <a:off x="5520689" y="5846008"/>
              <a:ext cx="14077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Link cables</a:t>
              </a:r>
            </a:p>
          </p:txBody>
        </p:sp>
        <p:sp>
          <p:nvSpPr>
            <p:cNvPr id="23575" name="Text Box 32"/>
            <p:cNvSpPr txBox="1">
              <a:spLocks noChangeArrowheads="1"/>
            </p:cNvSpPr>
            <p:nvPr/>
          </p:nvSpPr>
          <p:spPr bwMode="auto">
            <a:xfrm>
              <a:off x="1750432" y="6013704"/>
              <a:ext cx="2955383" cy="46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2500 m depth</a:t>
              </a:r>
            </a:p>
          </p:txBody>
        </p:sp>
        <p:sp>
          <p:nvSpPr>
            <p:cNvPr id="23576" name="Text Box 21"/>
            <p:cNvSpPr txBox="1">
              <a:spLocks noChangeArrowheads="1"/>
            </p:cNvSpPr>
            <p:nvPr/>
          </p:nvSpPr>
          <p:spPr bwMode="auto">
            <a:xfrm>
              <a:off x="5641291" y="5288025"/>
              <a:ext cx="1606530" cy="316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 b="1" dirty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Junction box</a:t>
              </a:r>
            </a:p>
          </p:txBody>
        </p:sp>
        <p:grpSp>
          <p:nvGrpSpPr>
            <p:cNvPr id="23577" name="Group 35"/>
            <p:cNvGrpSpPr>
              <a:grpSpLocks/>
            </p:cNvGrpSpPr>
            <p:nvPr/>
          </p:nvGrpSpPr>
          <p:grpSpPr bwMode="auto">
            <a:xfrm>
              <a:off x="2438400" y="990600"/>
              <a:ext cx="4114800" cy="1066800"/>
              <a:chOff x="1301" y="1248"/>
              <a:chExt cx="2299" cy="512"/>
            </a:xfrm>
          </p:grpSpPr>
          <p:sp>
            <p:nvSpPr>
              <p:cNvPr id="23578" name="Oval 37"/>
              <p:cNvSpPr>
                <a:spLocks noChangeArrowheads="1"/>
              </p:cNvSpPr>
              <p:nvPr/>
            </p:nvSpPr>
            <p:spPr bwMode="auto">
              <a:xfrm>
                <a:off x="1301" y="1248"/>
                <a:ext cx="523" cy="512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23579" name="Line 36"/>
              <p:cNvSpPr>
                <a:spLocks noChangeShapeType="1"/>
              </p:cNvSpPr>
              <p:nvPr/>
            </p:nvSpPr>
            <p:spPr bwMode="auto">
              <a:xfrm>
                <a:off x="1872" y="1536"/>
                <a:ext cx="1728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43" name="7 Rectángulo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s-ES_tradnl" sz="1200" b="1" dirty="0">
              <a:latin typeface="+mj-lt"/>
            </a:endParaRPr>
          </a:p>
        </p:txBody>
      </p:sp>
      <p:sp>
        <p:nvSpPr>
          <p:cNvPr id="23562" name="10 Marcador de número de diapositiva"/>
          <p:cNvSpPr txBox="1">
            <a:spLocks noGrp="1"/>
          </p:cNvSpPr>
          <p:nvPr/>
        </p:nvSpPr>
        <p:spPr bwMode="auto">
          <a:xfrm>
            <a:off x="4672402" y="6557963"/>
            <a:ext cx="51619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6B85DB0C-3BC4-41E7-9087-BFB10FFB0EF7}" type="slidenum">
              <a:rPr lang="es-ES" sz="1200" b="1">
                <a:latin typeface="+mj-lt"/>
                <a:cs typeface="Arial" pitchFamily="34" charset="0"/>
              </a:rPr>
              <a:pPr algn="ctr" eaLnBrk="1" hangingPunct="1"/>
              <a:t>9</a:t>
            </a:fld>
            <a:endParaRPr lang="es-ES" sz="1200" b="1" dirty="0">
              <a:latin typeface="+mj-lt"/>
              <a:cs typeface="Arial" pitchFamily="34" charset="0"/>
            </a:endParaRPr>
          </a:p>
        </p:txBody>
      </p:sp>
      <p:grpSp>
        <p:nvGrpSpPr>
          <p:cNvPr id="144" name="143 Grupo"/>
          <p:cNvGrpSpPr/>
          <p:nvPr/>
        </p:nvGrpSpPr>
        <p:grpSpPr>
          <a:xfrm>
            <a:off x="0" y="0"/>
            <a:ext cx="9144000" cy="1046163"/>
            <a:chOff x="0" y="0"/>
            <a:chExt cx="9144000" cy="1046163"/>
          </a:xfrm>
        </p:grpSpPr>
        <p:sp>
          <p:nvSpPr>
            <p:cNvPr id="145" name="144 Rectángulo"/>
            <p:cNvSpPr>
              <a:spLocks noChangeArrowheads="1"/>
            </p:cNvSpPr>
            <p:nvPr/>
          </p:nvSpPr>
          <p:spPr bwMode="auto">
            <a:xfrm>
              <a:off x="0" y="0"/>
              <a:ext cx="9144000" cy="1000125"/>
            </a:xfrm>
            <a:prstGeom prst="rect">
              <a:avLst/>
            </a:prstGeom>
            <a:gradFill rotWithShape="1"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46" name="7 CuadroTexto"/>
            <p:cNvSpPr txBox="1">
              <a:spLocks noChangeArrowheads="1"/>
            </p:cNvSpPr>
            <p:nvPr/>
          </p:nvSpPr>
          <p:spPr bwMode="auto">
            <a:xfrm>
              <a:off x="0" y="214313"/>
              <a:ext cx="9144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Laser </a:t>
              </a:r>
              <a:r>
                <a:rPr lang="es-ES" sz="3600" b="1" dirty="0" err="1" smtClean="0">
                  <a:solidFill>
                    <a:srgbClr val="000000"/>
                  </a:solidFill>
                  <a:latin typeface="Calibri" pitchFamily="34" charset="0"/>
                </a:rPr>
                <a:t>Beacon</a:t>
              </a:r>
              <a:r>
                <a:rPr lang="es-ES" sz="36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s-ES" sz="3600" b="1" dirty="0" err="1" smtClean="0">
                  <a:solidFill>
                    <a:srgbClr val="000000"/>
                  </a:solidFill>
                  <a:latin typeface="Calibri" pitchFamily="34" charset="0"/>
                </a:rPr>
                <a:t>Mechanics</a:t>
              </a:r>
              <a:endParaRPr lang="en-US" sz="3600" b="1" dirty="0">
                <a:solidFill>
                  <a:srgbClr val="0505B7"/>
                </a:solidFill>
                <a:latin typeface="Calibri" pitchFamily="34" charset="0"/>
              </a:endParaRPr>
            </a:p>
          </p:txBody>
        </p:sp>
        <p:sp>
          <p:nvSpPr>
            <p:cNvPr id="147" name="146 Rectángulo"/>
            <p:cNvSpPr>
              <a:spLocks noChangeArrowheads="1"/>
            </p:cNvSpPr>
            <p:nvPr/>
          </p:nvSpPr>
          <p:spPr bwMode="auto">
            <a:xfrm>
              <a:off x="0" y="1000125"/>
              <a:ext cx="9144000" cy="4603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16841" y="6553200"/>
            <a:ext cx="8712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VLVnT13 					</a:t>
            </a:r>
            <a:r>
              <a:rPr lang="es-ES" sz="1200" b="1" dirty="0"/>
              <a:t>	 </a:t>
            </a:r>
            <a:r>
              <a:rPr lang="es-ES" sz="1200" b="1" dirty="0" smtClean="0"/>
              <a:t>                                           </a:t>
            </a:r>
            <a:r>
              <a:rPr lang="es-ES" sz="1200" b="1" dirty="0" err="1" smtClean="0"/>
              <a:t>Stockholm</a:t>
            </a:r>
            <a:r>
              <a:rPr lang="es-ES" sz="1200" b="1" dirty="0" smtClean="0"/>
              <a:t> </a:t>
            </a:r>
            <a:r>
              <a:rPr lang="es-ES" sz="1200" b="1" dirty="0"/>
              <a:t>, 05-08-2013                                             </a:t>
            </a:r>
          </a:p>
        </p:txBody>
      </p:sp>
      <p:pic>
        <p:nvPicPr>
          <p:cNvPr id="30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557093" y="3048278"/>
            <a:ext cx="5012764" cy="14311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89443" y="1101644"/>
            <a:ext cx="7154557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/>
            <a:r>
              <a:rPr lang="en-US" sz="2400" dirty="0">
                <a:latin typeface="Arial Narrow" pitchFamily="34" charset="0"/>
                <a:ea typeface="SimSun"/>
                <a:cs typeface="Times New Roman" pitchFamily="18" charset="0"/>
              </a:rPr>
              <a:t>C</a:t>
            </a:r>
            <a:r>
              <a:rPr lang="en-US" sz="2400" dirty="0" smtClean="0">
                <a:latin typeface="Arial Narrow" pitchFamily="34" charset="0"/>
                <a:ea typeface="SimSun"/>
                <a:cs typeface="Times New Roman" pitchFamily="18" charset="0"/>
              </a:rPr>
              <a:t>ylinder </a:t>
            </a:r>
            <a:r>
              <a:rPr lang="en-US" sz="2400" dirty="0">
                <a:latin typeface="Arial Narrow" pitchFamily="34" charset="0"/>
                <a:ea typeface="SimSun"/>
                <a:cs typeface="Times New Roman" pitchFamily="18" charset="0"/>
              </a:rPr>
              <a:t>of </a:t>
            </a:r>
            <a:r>
              <a:rPr lang="en-US" sz="2400" dirty="0" smtClean="0">
                <a:latin typeface="Arial Narrow" pitchFamily="34" charset="0"/>
                <a:ea typeface="SimSun"/>
                <a:cs typeface="Times New Roman" pitchFamily="18" charset="0"/>
              </a:rPr>
              <a:t>65</a:t>
            </a:r>
            <a:r>
              <a:rPr lang="en-US" sz="2400" dirty="0">
                <a:latin typeface="Arial Narrow" pitchFamily="34" charset="0"/>
                <a:ea typeface="SimSun"/>
                <a:cs typeface="Times New Roman" pitchFamily="18" charset="0"/>
              </a:rPr>
              <a:t>0</a:t>
            </a:r>
            <a:r>
              <a:rPr lang="en-US" sz="2400" dirty="0" smtClean="0">
                <a:latin typeface="Arial Narrow" pitchFamily="34" charset="0"/>
                <a:ea typeface="SimSun"/>
                <a:cs typeface="Times New Roman" pitchFamily="18" charset="0"/>
              </a:rPr>
              <a:t> </a:t>
            </a:r>
            <a:r>
              <a:rPr lang="en-US" sz="2400" dirty="0">
                <a:latin typeface="Arial Narrow" pitchFamily="34" charset="0"/>
                <a:ea typeface="SimSun"/>
                <a:cs typeface="Times New Roman" pitchFamily="18" charset="0"/>
              </a:rPr>
              <a:t>mm high and 142 mm of </a:t>
            </a:r>
            <a:r>
              <a:rPr lang="en-US" sz="2400" dirty="0" smtClean="0">
                <a:latin typeface="Arial Narrow" pitchFamily="34" charset="0"/>
                <a:ea typeface="SimSun"/>
                <a:cs typeface="Times New Roman" pitchFamily="18" charset="0"/>
              </a:rPr>
              <a:t>diameter</a:t>
            </a:r>
            <a:endParaRPr lang="en-US" sz="2400" dirty="0">
              <a:latin typeface="Arial Narrow" pitchFamily="34" charset="0"/>
              <a:ea typeface="SimSun"/>
              <a:cs typeface="Times New Roman" pitchFamily="18" charset="0"/>
            </a:endParaRPr>
          </a:p>
          <a:p>
            <a:pPr lvl="0" algn="just" fontAlgn="base"/>
            <a:r>
              <a:rPr lang="en-US" sz="2400" dirty="0" smtClean="0">
                <a:latin typeface="Arial Narrow" pitchFamily="34" charset="0"/>
              </a:rPr>
              <a:t>Made </a:t>
            </a:r>
            <a:r>
              <a:rPr lang="en-US" sz="2400" dirty="0">
                <a:latin typeface="Arial Narrow" pitchFamily="34" charset="0"/>
              </a:rPr>
              <a:t>in Titanium grade 5 (Ti6AI4V</a:t>
            </a:r>
            <a:r>
              <a:rPr lang="en-US" sz="2400" dirty="0" smtClean="0">
                <a:latin typeface="Arial Narrow" pitchFamily="34" charset="0"/>
              </a:rPr>
              <a:t>) to avoid marine corrosion</a:t>
            </a:r>
            <a:endParaRPr lang="en-US" sz="2400" dirty="0">
              <a:latin typeface="Arial Narrow" pitchFamily="34" charset="0"/>
            </a:endParaRPr>
          </a:p>
          <a:p>
            <a:pPr algn="just"/>
            <a:r>
              <a:rPr lang="en-US" sz="2400" dirty="0" smtClean="0">
                <a:latin typeface="Arial Narrow" pitchFamily="34" charset="0"/>
              </a:rPr>
              <a:t>Composed of three </a:t>
            </a:r>
            <a:r>
              <a:rPr lang="en-US" sz="2400" dirty="0">
                <a:latin typeface="Arial Narrow" pitchFamily="34" charset="0"/>
              </a:rPr>
              <a:t>different pieces:</a:t>
            </a:r>
            <a:endParaRPr lang="es-ES" sz="2400" dirty="0">
              <a:latin typeface="Arial Narrow" pitchFamily="34" charset="0"/>
            </a:endParaRPr>
          </a:p>
          <a:p>
            <a:pPr marL="1143000" lvl="1" indent="-342900" algn="just">
              <a:buFont typeface="Wingdings" pitchFamily="2" charset="2"/>
              <a:buChar char="ü"/>
            </a:pPr>
            <a:r>
              <a:rPr lang="en-US" sz="2400" dirty="0">
                <a:latin typeface="Arial Narrow" pitchFamily="34" charset="0"/>
              </a:rPr>
              <a:t>T</a:t>
            </a:r>
            <a:r>
              <a:rPr lang="en-US" sz="2400" dirty="0" smtClean="0">
                <a:latin typeface="Arial Narrow" pitchFamily="34" charset="0"/>
              </a:rPr>
              <a:t>he </a:t>
            </a:r>
            <a:r>
              <a:rPr lang="en-US" sz="2400" dirty="0">
                <a:latin typeface="Arial Narrow" pitchFamily="34" charset="0"/>
              </a:rPr>
              <a:t>cylindrical tube </a:t>
            </a:r>
            <a:endParaRPr lang="es-ES" sz="2400" dirty="0">
              <a:latin typeface="Arial Narrow" pitchFamily="34" charset="0"/>
            </a:endParaRPr>
          </a:p>
          <a:p>
            <a:pPr marL="1143000" lvl="1" indent="-342900" algn="just">
              <a:buFont typeface="Wingdings" pitchFamily="2" charset="2"/>
              <a:buChar char="ü"/>
            </a:pPr>
            <a:r>
              <a:rPr lang="en-US" sz="2400" dirty="0">
                <a:latin typeface="Arial Narrow" pitchFamily="34" charset="0"/>
              </a:rPr>
              <a:t>T</a:t>
            </a:r>
            <a:r>
              <a:rPr lang="en-US" sz="2400" dirty="0" smtClean="0">
                <a:latin typeface="Arial Narrow" pitchFamily="34" charset="0"/>
              </a:rPr>
              <a:t>he </a:t>
            </a:r>
            <a:r>
              <a:rPr lang="en-US" sz="2400" dirty="0">
                <a:latin typeface="Arial Narrow" pitchFamily="34" charset="0"/>
              </a:rPr>
              <a:t>lower cap (connector cap)</a:t>
            </a:r>
            <a:endParaRPr lang="es-ES" sz="2400" dirty="0">
              <a:latin typeface="Arial Narrow" pitchFamily="34" charset="0"/>
            </a:endParaRPr>
          </a:p>
          <a:p>
            <a:pPr marL="1143000" lvl="1" indent="-342900" algn="just">
              <a:buFont typeface="Wingdings" pitchFamily="2" charset="2"/>
              <a:buChar char="ü"/>
            </a:pPr>
            <a:r>
              <a:rPr lang="en-US" sz="2400" dirty="0">
                <a:latin typeface="Arial Narrow" pitchFamily="34" charset="0"/>
              </a:rPr>
              <a:t>T</a:t>
            </a:r>
            <a:r>
              <a:rPr lang="en-US" sz="2400" dirty="0" smtClean="0">
                <a:latin typeface="Arial Narrow" pitchFamily="34" charset="0"/>
              </a:rPr>
              <a:t>he </a:t>
            </a:r>
            <a:r>
              <a:rPr lang="en-US" sz="2400" dirty="0">
                <a:latin typeface="Arial Narrow" pitchFamily="34" charset="0"/>
              </a:rPr>
              <a:t>upper cap with the anti-</a:t>
            </a:r>
            <a:r>
              <a:rPr lang="en-US" sz="2400" dirty="0" err="1">
                <a:latin typeface="Arial Narrow" pitchFamily="34" charset="0"/>
              </a:rPr>
              <a:t>biofouling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smtClean="0">
                <a:latin typeface="Arial Narrow" pitchFamily="34" charset="0"/>
              </a:rPr>
              <a:t>system</a:t>
            </a:r>
          </a:p>
          <a:p>
            <a:pPr algn="just"/>
            <a:r>
              <a:rPr lang="en-US" sz="2400" dirty="0" smtClean="0">
                <a:latin typeface="Arial Narrow" pitchFamily="34" charset="0"/>
              </a:rPr>
              <a:t>Designed to </a:t>
            </a:r>
            <a:r>
              <a:rPr lang="en-US" sz="2400" dirty="0">
                <a:latin typeface="Arial Narrow" pitchFamily="34" charset="0"/>
              </a:rPr>
              <a:t>resist up to </a:t>
            </a:r>
            <a:r>
              <a:rPr lang="en-US" sz="2400" dirty="0" smtClean="0">
                <a:latin typeface="Arial Narrow" pitchFamily="34" charset="0"/>
              </a:rPr>
              <a:t>5000 </a:t>
            </a:r>
            <a:r>
              <a:rPr lang="en-US" sz="2400" dirty="0">
                <a:latin typeface="Arial Narrow" pitchFamily="34" charset="0"/>
              </a:rPr>
              <a:t>meters </a:t>
            </a:r>
            <a:r>
              <a:rPr lang="en-US" sz="2400" dirty="0" smtClean="0">
                <a:latin typeface="Arial Narrow" pitchFamily="34" charset="0"/>
              </a:rPr>
              <a:t>deep</a:t>
            </a:r>
          </a:p>
          <a:p>
            <a:pPr algn="just"/>
            <a:r>
              <a:rPr lang="en-US" sz="2400" dirty="0" smtClean="0">
                <a:latin typeface="Arial Narrow" pitchFamily="34" charset="0"/>
              </a:rPr>
              <a:t>Pressure test at 400 bars</a:t>
            </a:r>
            <a:endParaRPr lang="es-ES" sz="2400" dirty="0">
              <a:latin typeface="Arial Narrow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32" name="31 Grupo"/>
          <p:cNvGrpSpPr/>
          <p:nvPr/>
        </p:nvGrpSpPr>
        <p:grpSpPr>
          <a:xfrm>
            <a:off x="1829916" y="4000370"/>
            <a:ext cx="6382671" cy="2418668"/>
            <a:chOff x="179512" y="1548683"/>
            <a:chExt cx="7871801" cy="4888438"/>
          </a:xfrm>
        </p:grpSpPr>
        <p:graphicFrame>
          <p:nvGraphicFramePr>
            <p:cNvPr id="33" name="32 Gráfico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0643139"/>
                </p:ext>
              </p:extLst>
            </p:nvPr>
          </p:nvGraphicFramePr>
          <p:xfrm>
            <a:off x="1066537" y="1548683"/>
            <a:ext cx="6984776" cy="46085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4" name="33 CuadroTexto"/>
            <p:cNvSpPr txBox="1"/>
            <p:nvPr/>
          </p:nvSpPr>
          <p:spPr>
            <a:xfrm>
              <a:off x="179512" y="3284984"/>
              <a:ext cx="1090576" cy="1306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 err="1" smtClean="0"/>
                <a:t>Pressure</a:t>
              </a:r>
              <a:endParaRPr lang="es-ES" sz="1200" b="1" dirty="0" smtClean="0"/>
            </a:p>
            <a:p>
              <a:r>
                <a:rPr lang="es-ES" sz="1200" b="1" dirty="0" smtClean="0"/>
                <a:t>(</a:t>
              </a:r>
              <a:r>
                <a:rPr lang="es-ES" sz="1200" b="1" dirty="0" err="1" smtClean="0"/>
                <a:t>bars</a:t>
              </a:r>
              <a:r>
                <a:rPr lang="es-ES" sz="1200" b="1" dirty="0" smtClean="0"/>
                <a:t>)</a:t>
              </a:r>
              <a:endParaRPr lang="es-ES" sz="1200" b="1" dirty="0"/>
            </a:p>
          </p:txBody>
        </p:sp>
        <p:sp>
          <p:nvSpPr>
            <p:cNvPr id="35" name="34 CuadroTexto"/>
            <p:cNvSpPr txBox="1"/>
            <p:nvPr/>
          </p:nvSpPr>
          <p:spPr>
            <a:xfrm>
              <a:off x="4175956" y="5877271"/>
              <a:ext cx="1980221" cy="559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 smtClean="0"/>
                <a:t>Time (</a:t>
              </a:r>
              <a:r>
                <a:rPr lang="es-ES" sz="1200" b="1" dirty="0" err="1" smtClean="0"/>
                <a:t>hh:mm:ss</a:t>
              </a:r>
              <a:r>
                <a:rPr lang="es-ES" sz="1200" b="1" dirty="0" smtClean="0"/>
                <a:t>)</a:t>
              </a:r>
              <a:endParaRPr lang="es-E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29529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3274</TotalTime>
  <Words>1205</Words>
  <Application>Microsoft Office PowerPoint</Application>
  <PresentationFormat>On-screen Show (4:3)</PresentationFormat>
  <Paragraphs>296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Tema de Office</vt:lpstr>
      <vt:lpstr>Microsoft ClipArt 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UVEG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evalu156.ific.uv.es</dc:creator>
  <cp:lastModifiedBy>Windows User</cp:lastModifiedBy>
  <cp:revision>99</cp:revision>
  <dcterms:created xsi:type="dcterms:W3CDTF">2011-10-10T07:32:47Z</dcterms:created>
  <dcterms:modified xsi:type="dcterms:W3CDTF">2013-08-05T12:48:37Z</dcterms:modified>
</cp:coreProperties>
</file>