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7" r:id="rId1"/>
    <p:sldMasterId id="2147483658" r:id="rId2"/>
    <p:sldMasterId id="2147483668" r:id="rId3"/>
    <p:sldMasterId id="2147483678" r:id="rId4"/>
    <p:sldMasterId id="2147483688" r:id="rId5"/>
  </p:sldMasterIdLst>
  <p:notesMasterIdLst>
    <p:notesMasterId r:id="rId82"/>
  </p:notesMasterIdLst>
  <p:sldIdLst>
    <p:sldId id="310" r:id="rId6"/>
    <p:sldId id="312" r:id="rId7"/>
    <p:sldId id="311" r:id="rId8"/>
    <p:sldId id="313" r:id="rId9"/>
    <p:sldId id="314" r:id="rId10"/>
    <p:sldId id="315" r:id="rId11"/>
    <p:sldId id="316" r:id="rId12"/>
    <p:sldId id="317" r:id="rId13"/>
    <p:sldId id="318" r:id="rId14"/>
    <p:sldId id="290" r:id="rId15"/>
    <p:sldId id="380" r:id="rId16"/>
    <p:sldId id="385" r:id="rId17"/>
    <p:sldId id="384" r:id="rId18"/>
    <p:sldId id="295" r:id="rId19"/>
    <p:sldId id="297" r:id="rId20"/>
    <p:sldId id="320" r:id="rId21"/>
    <p:sldId id="321" r:id="rId22"/>
    <p:sldId id="322" r:id="rId23"/>
    <p:sldId id="323" r:id="rId24"/>
    <p:sldId id="362" r:id="rId25"/>
    <p:sldId id="296" r:id="rId26"/>
    <p:sldId id="329" r:id="rId27"/>
    <p:sldId id="299" r:id="rId28"/>
    <p:sldId id="324" r:id="rId29"/>
    <p:sldId id="325" r:id="rId30"/>
    <p:sldId id="326" r:id="rId31"/>
    <p:sldId id="327" r:id="rId32"/>
    <p:sldId id="328" r:id="rId33"/>
    <p:sldId id="330" r:id="rId34"/>
    <p:sldId id="331" r:id="rId35"/>
    <p:sldId id="333" r:id="rId36"/>
    <p:sldId id="334" r:id="rId37"/>
    <p:sldId id="335" r:id="rId38"/>
    <p:sldId id="336" r:id="rId39"/>
    <p:sldId id="337" r:id="rId40"/>
    <p:sldId id="338" r:id="rId41"/>
    <p:sldId id="339" r:id="rId42"/>
    <p:sldId id="340" r:id="rId43"/>
    <p:sldId id="341" r:id="rId44"/>
    <p:sldId id="342" r:id="rId45"/>
    <p:sldId id="343" r:id="rId46"/>
    <p:sldId id="344" r:id="rId47"/>
    <p:sldId id="345" r:id="rId48"/>
    <p:sldId id="346" r:id="rId49"/>
    <p:sldId id="347" r:id="rId50"/>
    <p:sldId id="298" r:id="rId51"/>
    <p:sldId id="363" r:id="rId52"/>
    <p:sldId id="383" r:id="rId53"/>
    <p:sldId id="349" r:id="rId54"/>
    <p:sldId id="348" r:id="rId55"/>
    <p:sldId id="350" r:id="rId56"/>
    <p:sldId id="351" r:id="rId57"/>
    <p:sldId id="353" r:id="rId58"/>
    <p:sldId id="352" r:id="rId59"/>
    <p:sldId id="354" r:id="rId60"/>
    <p:sldId id="355" r:id="rId61"/>
    <p:sldId id="360" r:id="rId62"/>
    <p:sldId id="361" r:id="rId63"/>
    <p:sldId id="364" r:id="rId64"/>
    <p:sldId id="365" r:id="rId65"/>
    <p:sldId id="366" r:id="rId66"/>
    <p:sldId id="367" r:id="rId67"/>
    <p:sldId id="368" r:id="rId68"/>
    <p:sldId id="369" r:id="rId69"/>
    <p:sldId id="370" r:id="rId70"/>
    <p:sldId id="371" r:id="rId71"/>
    <p:sldId id="372" r:id="rId72"/>
    <p:sldId id="373" r:id="rId73"/>
    <p:sldId id="374" r:id="rId74"/>
    <p:sldId id="375" r:id="rId75"/>
    <p:sldId id="376" r:id="rId76"/>
    <p:sldId id="377" r:id="rId77"/>
    <p:sldId id="379" r:id="rId78"/>
    <p:sldId id="382" r:id="rId79"/>
    <p:sldId id="293" r:id="rId80"/>
    <p:sldId id="381" r:id="rId8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F1A7DFBE-DA03-4D6D-8217-41EC7B0A2DBB}">
          <p14:sldIdLst>
            <p14:sldId id="310"/>
            <p14:sldId id="312"/>
            <p14:sldId id="311"/>
            <p14:sldId id="313"/>
          </p14:sldIdLst>
        </p14:section>
        <p14:section name="Introduction" id="{7FD82217-D02C-4E62-B90D-FD4E07DD0775}">
          <p14:sldIdLst>
            <p14:sldId id="314"/>
            <p14:sldId id="315"/>
            <p14:sldId id="316"/>
            <p14:sldId id="317"/>
          </p14:sldIdLst>
        </p14:section>
        <p14:section name="DISPATCH framework" id="{5DB2E8C9-E4B2-4B16-A75A-42F91872A42B}">
          <p14:sldIdLst>
            <p14:sldId id="318"/>
            <p14:sldId id="290"/>
            <p14:sldId id="380"/>
            <p14:sldId id="385"/>
            <p14:sldId id="384"/>
            <p14:sldId id="295"/>
            <p14:sldId id="297"/>
            <p14:sldId id="320"/>
            <p14:sldId id="321"/>
            <p14:sldId id="322"/>
            <p14:sldId id="323"/>
            <p14:sldId id="362"/>
            <p14:sldId id="296"/>
            <p14:sldId id="329"/>
          </p14:sldIdLst>
        </p14:section>
        <p14:section name="Code Elements" id="{4F7E75AE-D0FF-42F2-BA99-1976EB499CA5}">
          <p14:sldIdLst/>
        </p14:section>
        <p14:section name="Parallelism" id="{0E019646-08D7-4671-9AE4-1379E0094CFD}">
          <p14:sldIdLst>
            <p14:sldId id="299"/>
            <p14:sldId id="324"/>
            <p14:sldId id="325"/>
            <p14:sldId id="326"/>
            <p14:sldId id="327"/>
            <p14:sldId id="328"/>
            <p14:sldId id="330"/>
            <p14:sldId id="331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298"/>
          </p14:sldIdLst>
        </p14:section>
        <p14:section name="Multi-physics" id="{5440E5E0-AC22-4482-8F80-065F443A4A71}">
          <p14:sldIdLst>
            <p14:sldId id="363"/>
            <p14:sldId id="383"/>
            <p14:sldId id="349"/>
            <p14:sldId id="348"/>
            <p14:sldId id="350"/>
            <p14:sldId id="351"/>
            <p14:sldId id="353"/>
            <p14:sldId id="352"/>
            <p14:sldId id="354"/>
            <p14:sldId id="355"/>
            <p14:sldId id="360"/>
            <p14:sldId id="361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  <p14:sldId id="379"/>
          </p14:sldIdLst>
        </p14:section>
        <p14:section name="Conclusions" id="{9C7331DD-480D-4AA6-9947-553C7B4E3447}">
          <p14:sldIdLst>
            <p14:sldId id="382"/>
            <p14:sldId id="293"/>
            <p14:sldId id="38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EBE"/>
    <a:srgbClr val="F7E7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33" autoAdjust="0"/>
    <p:restoredTop sz="94918" autoAdjust="0"/>
  </p:normalViewPr>
  <p:slideViewPr>
    <p:cSldViewPr snapToGrid="0">
      <p:cViewPr varScale="1">
        <p:scale>
          <a:sx n="117" d="100"/>
          <a:sy n="117" d="100"/>
        </p:scale>
        <p:origin x="270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40" d="100"/>
        <a:sy n="40" d="100"/>
      </p:scale>
      <p:origin x="0" y="-15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viewProps" Target="viewProp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61" Type="http://schemas.openxmlformats.org/officeDocument/2006/relationships/slide" Target="slides/slide56.xml"/><Relationship Id="rId82" Type="http://schemas.openxmlformats.org/officeDocument/2006/relationships/notesMaster" Target="notesMasters/notesMaster1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74D9C0-99DA-409E-9B15-C5EEA8A37F4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12A419-706D-4836-988F-973979536DE8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V</a:t>
          </a:r>
          <a:endParaRPr lang="en-US" dirty="0"/>
        </a:p>
      </dgm:t>
    </dgm:pt>
    <dgm:pt modelId="{B4D65527-E623-4502-B365-87A7FFC15864}" type="parTrans" cxnId="{4E4E77DD-937E-4519-B478-9673CE414F34}">
      <dgm:prSet/>
      <dgm:spPr/>
      <dgm:t>
        <a:bodyPr/>
        <a:lstStyle/>
        <a:p>
          <a:endParaRPr lang="en-US"/>
        </a:p>
      </dgm:t>
    </dgm:pt>
    <dgm:pt modelId="{096F5E55-A5EF-4D77-978E-0EF1C456C4EE}" type="sibTrans" cxnId="{4E4E77DD-937E-4519-B478-9673CE414F34}">
      <dgm:prSet/>
      <dgm:spPr/>
      <dgm:t>
        <a:bodyPr/>
        <a:lstStyle/>
        <a:p>
          <a:endParaRPr lang="en-US"/>
        </a:p>
      </dgm:t>
    </dgm:pt>
    <dgm:pt modelId="{C51BABE4-7C1E-4ED7-A3A5-6A8C081A5CAD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V</a:t>
          </a:r>
          <a:endParaRPr lang="en-US" dirty="0"/>
        </a:p>
      </dgm:t>
    </dgm:pt>
    <dgm:pt modelId="{B7F0E4EC-7893-464A-A885-DB37BD8CB650}" type="parTrans" cxnId="{978FA65E-87CA-42BD-BB9C-8F426152DC0C}">
      <dgm:prSet/>
      <dgm:spPr/>
      <dgm:t>
        <a:bodyPr/>
        <a:lstStyle/>
        <a:p>
          <a:endParaRPr lang="en-US"/>
        </a:p>
      </dgm:t>
    </dgm:pt>
    <dgm:pt modelId="{11D6B0DE-2D0D-4584-9FA7-897824018840}" type="sibTrans" cxnId="{978FA65E-87CA-42BD-BB9C-8F426152DC0C}">
      <dgm:prSet/>
      <dgm:spPr/>
      <dgm:t>
        <a:bodyPr/>
        <a:lstStyle/>
        <a:p>
          <a:endParaRPr lang="en-US"/>
        </a:p>
      </dgm:t>
    </dgm:pt>
    <dgm:pt modelId="{D8407ABA-6702-4CBB-8384-A8D013D3EB46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V</a:t>
          </a:r>
          <a:endParaRPr lang="en-US" dirty="0"/>
        </a:p>
      </dgm:t>
    </dgm:pt>
    <dgm:pt modelId="{0FD7294F-9714-449B-9034-ADD0784E9A7E}" type="parTrans" cxnId="{F4A65CB4-A962-48E4-B869-FAC68AE637FB}">
      <dgm:prSet/>
      <dgm:spPr/>
      <dgm:t>
        <a:bodyPr/>
        <a:lstStyle/>
        <a:p>
          <a:endParaRPr lang="en-US"/>
        </a:p>
      </dgm:t>
    </dgm:pt>
    <dgm:pt modelId="{6F58B1FE-0649-4F5A-AE0D-E2C6734A9F92}" type="sibTrans" cxnId="{F4A65CB4-A962-48E4-B869-FAC68AE637FB}">
      <dgm:prSet/>
      <dgm:spPr/>
      <dgm:t>
        <a:bodyPr/>
        <a:lstStyle/>
        <a:p>
          <a:endParaRPr lang="en-US"/>
        </a:p>
      </dgm:t>
    </dgm:pt>
    <dgm:pt modelId="{34B2E8FC-0B92-46BA-BFEA-AFDB1E29BFB2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V</a:t>
          </a:r>
          <a:endParaRPr lang="en-US" dirty="0"/>
        </a:p>
      </dgm:t>
    </dgm:pt>
    <dgm:pt modelId="{A376F3A9-8547-4D4E-AB9E-6D5FB73B5190}" type="parTrans" cxnId="{D22AC224-EE1E-44C3-8E10-6FF72978A8EF}">
      <dgm:prSet/>
      <dgm:spPr/>
      <dgm:t>
        <a:bodyPr/>
        <a:lstStyle/>
        <a:p>
          <a:endParaRPr lang="en-US"/>
        </a:p>
      </dgm:t>
    </dgm:pt>
    <dgm:pt modelId="{9579083F-3FD1-4E7A-9499-0A8416E11F95}" type="sibTrans" cxnId="{D22AC224-EE1E-44C3-8E10-6FF72978A8EF}">
      <dgm:prSet/>
      <dgm:spPr/>
      <dgm:t>
        <a:bodyPr/>
        <a:lstStyle/>
        <a:p>
          <a:endParaRPr lang="en-US"/>
        </a:p>
      </dgm:t>
    </dgm:pt>
    <dgm:pt modelId="{7AF436E8-7679-4BD9-97BF-9C7E77663673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V</a:t>
          </a:r>
          <a:endParaRPr lang="en-US" dirty="0"/>
        </a:p>
      </dgm:t>
    </dgm:pt>
    <dgm:pt modelId="{41542636-00F4-49DA-AE0F-C45EFF6CEE59}" type="parTrans" cxnId="{CFF6BEBB-3FB6-4F55-BFF3-278AF04ED8EF}">
      <dgm:prSet/>
      <dgm:spPr/>
      <dgm:t>
        <a:bodyPr/>
        <a:lstStyle/>
        <a:p>
          <a:endParaRPr lang="en-US"/>
        </a:p>
      </dgm:t>
    </dgm:pt>
    <dgm:pt modelId="{E5FB9B52-218B-4CA9-A58E-7B031BC5E8DE}" type="sibTrans" cxnId="{CFF6BEBB-3FB6-4F55-BFF3-278AF04ED8EF}">
      <dgm:prSet/>
      <dgm:spPr/>
      <dgm:t>
        <a:bodyPr/>
        <a:lstStyle/>
        <a:p>
          <a:endParaRPr lang="en-US"/>
        </a:p>
      </dgm:t>
    </dgm:pt>
    <dgm:pt modelId="{25F3D620-0629-498F-B377-31E804415380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V</a:t>
          </a:r>
          <a:endParaRPr lang="en-US" dirty="0"/>
        </a:p>
      </dgm:t>
    </dgm:pt>
    <dgm:pt modelId="{B8FF2BB6-4195-422B-8DD0-F1C7662065EC}" type="parTrans" cxnId="{4652E0E9-3093-4662-BF22-FEBEBCAAD1E2}">
      <dgm:prSet/>
      <dgm:spPr/>
      <dgm:t>
        <a:bodyPr/>
        <a:lstStyle/>
        <a:p>
          <a:endParaRPr lang="en-US"/>
        </a:p>
      </dgm:t>
    </dgm:pt>
    <dgm:pt modelId="{FCDF6F30-13DD-455C-8EB7-733D0290B03E}" type="sibTrans" cxnId="{4652E0E9-3093-4662-BF22-FEBEBCAAD1E2}">
      <dgm:prSet/>
      <dgm:spPr/>
      <dgm:t>
        <a:bodyPr/>
        <a:lstStyle/>
        <a:p>
          <a:endParaRPr lang="en-US"/>
        </a:p>
      </dgm:t>
    </dgm:pt>
    <dgm:pt modelId="{B3CAC13B-ED7B-4E1C-A924-992EC89AB579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V</a:t>
          </a:r>
          <a:endParaRPr lang="en-US" dirty="0"/>
        </a:p>
      </dgm:t>
    </dgm:pt>
    <dgm:pt modelId="{9590E2E6-3F50-4688-8F1A-9A4F16EB7876}" type="parTrans" cxnId="{044AD933-1D53-4180-B387-D18D40B9DBB5}">
      <dgm:prSet/>
      <dgm:spPr/>
      <dgm:t>
        <a:bodyPr/>
        <a:lstStyle/>
        <a:p>
          <a:endParaRPr lang="en-US"/>
        </a:p>
      </dgm:t>
    </dgm:pt>
    <dgm:pt modelId="{F83211DD-67F7-4955-ADB6-9DD7471F3599}" type="sibTrans" cxnId="{044AD933-1D53-4180-B387-D18D40B9DBB5}">
      <dgm:prSet/>
      <dgm:spPr/>
      <dgm:t>
        <a:bodyPr/>
        <a:lstStyle/>
        <a:p>
          <a:endParaRPr lang="en-US"/>
        </a:p>
      </dgm:t>
    </dgm:pt>
    <dgm:pt modelId="{9E8AD7DC-2C6C-4032-B0EB-35BCC8D3843D}">
      <dgm:prSet phldrT="[Text]"/>
      <dgm:spPr>
        <a:solidFill>
          <a:srgbClr val="F4F474"/>
        </a:solidFill>
      </dgm:spPr>
      <dgm:t>
        <a:bodyPr/>
        <a:lstStyle/>
        <a:p>
          <a:r>
            <a:rPr lang="en-US" dirty="0" smtClean="0"/>
            <a:t>B</a:t>
          </a:r>
        </a:p>
      </dgm:t>
    </dgm:pt>
    <dgm:pt modelId="{558AB347-1B22-4A8D-B6A5-78F0D6B1AFBC}" type="parTrans" cxnId="{1113A542-6247-4A8E-BF3B-0147B229E5F1}">
      <dgm:prSet/>
      <dgm:spPr/>
      <dgm:t>
        <a:bodyPr/>
        <a:lstStyle/>
        <a:p>
          <a:endParaRPr lang="en-US"/>
        </a:p>
      </dgm:t>
    </dgm:pt>
    <dgm:pt modelId="{A230505A-9A8A-41B7-A882-CB70EF4881EF}" type="sibTrans" cxnId="{1113A542-6247-4A8E-BF3B-0147B229E5F1}">
      <dgm:prSet/>
      <dgm:spPr/>
      <dgm:t>
        <a:bodyPr/>
        <a:lstStyle/>
        <a:p>
          <a:endParaRPr lang="en-US"/>
        </a:p>
      </dgm:t>
    </dgm:pt>
    <dgm:pt modelId="{D24F07A6-CB03-4C92-A4FC-7E4FA22E6A0E}">
      <dgm:prSet phldrT="[Text]"/>
      <dgm:spPr>
        <a:solidFill>
          <a:srgbClr val="F4F474"/>
        </a:solidFill>
      </dgm:spPr>
      <dgm:t>
        <a:bodyPr/>
        <a:lstStyle/>
        <a:p>
          <a:r>
            <a:rPr lang="en-US" dirty="0" smtClean="0"/>
            <a:t>B</a:t>
          </a:r>
          <a:endParaRPr lang="en-US" dirty="0"/>
        </a:p>
      </dgm:t>
    </dgm:pt>
    <dgm:pt modelId="{A7E5F719-F181-4592-B344-79F744FE59BF}" type="parTrans" cxnId="{13DBBB92-E66B-467B-A364-629446A5DE33}">
      <dgm:prSet/>
      <dgm:spPr/>
      <dgm:t>
        <a:bodyPr/>
        <a:lstStyle/>
        <a:p>
          <a:endParaRPr lang="en-US"/>
        </a:p>
      </dgm:t>
    </dgm:pt>
    <dgm:pt modelId="{BE8333C7-9DB9-44A2-BECB-301C3F4B11E4}" type="sibTrans" cxnId="{13DBBB92-E66B-467B-A364-629446A5DE33}">
      <dgm:prSet/>
      <dgm:spPr/>
      <dgm:t>
        <a:bodyPr/>
        <a:lstStyle/>
        <a:p>
          <a:endParaRPr lang="en-US"/>
        </a:p>
      </dgm:t>
    </dgm:pt>
    <dgm:pt modelId="{EC1D33A7-FC1A-4F4F-AF3C-67BA93A07704}">
      <dgm:prSet phldrT="[Text]"/>
      <dgm:spPr>
        <a:solidFill>
          <a:srgbClr val="F4F474"/>
        </a:solidFill>
      </dgm:spPr>
      <dgm:t>
        <a:bodyPr/>
        <a:lstStyle/>
        <a:p>
          <a:r>
            <a:rPr lang="en-US" dirty="0" smtClean="0"/>
            <a:t>B</a:t>
          </a:r>
          <a:endParaRPr lang="en-US" dirty="0"/>
        </a:p>
      </dgm:t>
    </dgm:pt>
    <dgm:pt modelId="{FEC3038A-EEA0-40E0-A7C7-FFAB62405D42}" type="parTrans" cxnId="{FD58F3C4-95A1-43E6-8C70-888F70BB8143}">
      <dgm:prSet/>
      <dgm:spPr/>
      <dgm:t>
        <a:bodyPr/>
        <a:lstStyle/>
        <a:p>
          <a:endParaRPr lang="en-US"/>
        </a:p>
      </dgm:t>
    </dgm:pt>
    <dgm:pt modelId="{EE833B40-BF63-458F-9C28-627AF84F5F57}" type="sibTrans" cxnId="{FD58F3C4-95A1-43E6-8C70-888F70BB8143}">
      <dgm:prSet/>
      <dgm:spPr/>
      <dgm:t>
        <a:bodyPr/>
        <a:lstStyle/>
        <a:p>
          <a:endParaRPr lang="en-US"/>
        </a:p>
      </dgm:t>
    </dgm:pt>
    <dgm:pt modelId="{1787F414-5061-4241-964C-8F69D1B29775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V</a:t>
          </a:r>
          <a:endParaRPr lang="en-US" dirty="0"/>
        </a:p>
      </dgm:t>
    </dgm:pt>
    <dgm:pt modelId="{A336B2C7-8918-4439-8E2A-8FA55736DD31}" type="parTrans" cxnId="{74F6BFA3-DF56-497A-B1C6-49159691071A}">
      <dgm:prSet/>
      <dgm:spPr/>
      <dgm:t>
        <a:bodyPr/>
        <a:lstStyle/>
        <a:p>
          <a:endParaRPr lang="en-US"/>
        </a:p>
      </dgm:t>
    </dgm:pt>
    <dgm:pt modelId="{CE6BCC69-51EB-4214-BC93-0E54736883F1}" type="sibTrans" cxnId="{74F6BFA3-DF56-497A-B1C6-49159691071A}">
      <dgm:prSet/>
      <dgm:spPr/>
      <dgm:t>
        <a:bodyPr/>
        <a:lstStyle/>
        <a:p>
          <a:endParaRPr lang="en-US"/>
        </a:p>
      </dgm:t>
    </dgm:pt>
    <dgm:pt modelId="{A9042C5B-4539-4A40-9475-002038FDEFE9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V</a:t>
          </a:r>
          <a:endParaRPr lang="en-US" dirty="0"/>
        </a:p>
      </dgm:t>
    </dgm:pt>
    <dgm:pt modelId="{88749704-6EEB-429F-9BE2-DF28FB0589CA}" type="parTrans" cxnId="{6F26599D-7AF3-46F2-A701-7836ED3C7294}">
      <dgm:prSet/>
      <dgm:spPr/>
      <dgm:t>
        <a:bodyPr/>
        <a:lstStyle/>
        <a:p>
          <a:endParaRPr lang="en-US"/>
        </a:p>
      </dgm:t>
    </dgm:pt>
    <dgm:pt modelId="{B2C12FDE-5DDD-428D-BDCD-5963DCB30290}" type="sibTrans" cxnId="{6F26599D-7AF3-46F2-A701-7836ED3C7294}">
      <dgm:prSet/>
      <dgm:spPr/>
      <dgm:t>
        <a:bodyPr/>
        <a:lstStyle/>
        <a:p>
          <a:endParaRPr lang="en-US"/>
        </a:p>
      </dgm:t>
    </dgm:pt>
    <dgm:pt modelId="{C094626E-D8C7-42E9-84C8-8D91961BD06E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V</a:t>
          </a:r>
          <a:endParaRPr lang="en-US" dirty="0"/>
        </a:p>
      </dgm:t>
    </dgm:pt>
    <dgm:pt modelId="{B89A93D7-94DA-4A88-A77F-40783390F43F}" type="parTrans" cxnId="{350E4884-9F3A-4E49-A7A4-09B672637A93}">
      <dgm:prSet/>
      <dgm:spPr/>
      <dgm:t>
        <a:bodyPr/>
        <a:lstStyle/>
        <a:p>
          <a:endParaRPr lang="en-US"/>
        </a:p>
      </dgm:t>
    </dgm:pt>
    <dgm:pt modelId="{8CF94647-5408-48ED-8D48-1E4A4B7777E8}" type="sibTrans" cxnId="{350E4884-9F3A-4E49-A7A4-09B672637A93}">
      <dgm:prSet/>
      <dgm:spPr/>
      <dgm:t>
        <a:bodyPr/>
        <a:lstStyle/>
        <a:p>
          <a:endParaRPr lang="en-US"/>
        </a:p>
      </dgm:t>
    </dgm:pt>
    <dgm:pt modelId="{252DE4C3-4B28-4909-9E21-65FEFC26F3D7}">
      <dgm:prSet phldrT="[Text]"/>
      <dgm:spPr>
        <a:solidFill>
          <a:srgbClr val="F4F474"/>
        </a:solidFill>
      </dgm:spPr>
      <dgm:t>
        <a:bodyPr/>
        <a:lstStyle/>
        <a:p>
          <a:r>
            <a:rPr lang="en-US" dirty="0" smtClean="0"/>
            <a:t>B</a:t>
          </a:r>
          <a:endParaRPr lang="en-US" dirty="0"/>
        </a:p>
      </dgm:t>
    </dgm:pt>
    <dgm:pt modelId="{30647C69-BF63-4683-8923-E76D7303F0AD}" type="parTrans" cxnId="{7245BD04-7E56-4709-AAF9-AA463A82B9B2}">
      <dgm:prSet/>
      <dgm:spPr/>
      <dgm:t>
        <a:bodyPr/>
        <a:lstStyle/>
        <a:p>
          <a:endParaRPr lang="en-US"/>
        </a:p>
      </dgm:t>
    </dgm:pt>
    <dgm:pt modelId="{5FD44A77-1159-49EB-BED9-23AB4DF928CA}" type="sibTrans" cxnId="{7245BD04-7E56-4709-AAF9-AA463A82B9B2}">
      <dgm:prSet/>
      <dgm:spPr/>
      <dgm:t>
        <a:bodyPr/>
        <a:lstStyle/>
        <a:p>
          <a:endParaRPr lang="en-US"/>
        </a:p>
      </dgm:t>
    </dgm:pt>
    <dgm:pt modelId="{295F380F-2B57-48E6-A384-5D498BBD9523}">
      <dgm:prSet phldrT="[Text]"/>
      <dgm:spPr>
        <a:solidFill>
          <a:srgbClr val="F4F474"/>
        </a:solidFill>
      </dgm:spPr>
      <dgm:t>
        <a:bodyPr/>
        <a:lstStyle/>
        <a:p>
          <a:r>
            <a:rPr lang="en-US" dirty="0" smtClean="0"/>
            <a:t>B</a:t>
          </a:r>
          <a:endParaRPr lang="en-US" dirty="0"/>
        </a:p>
      </dgm:t>
    </dgm:pt>
    <dgm:pt modelId="{4991BBCF-6974-43CA-8088-2C6A80AE8DB2}" type="parTrans" cxnId="{7822175A-B7D8-466D-AA53-EF59C4DC5C61}">
      <dgm:prSet/>
      <dgm:spPr/>
      <dgm:t>
        <a:bodyPr/>
        <a:lstStyle/>
        <a:p>
          <a:endParaRPr lang="en-US"/>
        </a:p>
      </dgm:t>
    </dgm:pt>
    <dgm:pt modelId="{7D3BF354-FC4E-412A-A0D2-BF755EA95FAB}" type="sibTrans" cxnId="{7822175A-B7D8-466D-AA53-EF59C4DC5C61}">
      <dgm:prSet/>
      <dgm:spPr/>
      <dgm:t>
        <a:bodyPr/>
        <a:lstStyle/>
        <a:p>
          <a:endParaRPr lang="en-US"/>
        </a:p>
      </dgm:t>
    </dgm:pt>
    <dgm:pt modelId="{F864000E-88D7-428D-A75D-6AC4755CC62F}">
      <dgm:prSet phldrT="[Text]"/>
      <dgm:spPr>
        <a:solidFill>
          <a:srgbClr val="F4F474"/>
        </a:solidFill>
      </dgm:spPr>
      <dgm:t>
        <a:bodyPr/>
        <a:lstStyle/>
        <a:p>
          <a:r>
            <a:rPr lang="en-US" dirty="0" smtClean="0"/>
            <a:t>B</a:t>
          </a:r>
          <a:endParaRPr lang="en-US" dirty="0"/>
        </a:p>
      </dgm:t>
    </dgm:pt>
    <dgm:pt modelId="{332F6BEF-B4F4-4F87-B51C-30E97C9DDC6E}" type="parTrans" cxnId="{8D0F2199-DC05-461D-8389-B6625DCB6C77}">
      <dgm:prSet/>
      <dgm:spPr/>
      <dgm:t>
        <a:bodyPr/>
        <a:lstStyle/>
        <a:p>
          <a:endParaRPr lang="en-US"/>
        </a:p>
      </dgm:t>
    </dgm:pt>
    <dgm:pt modelId="{CD196801-F435-4680-9F0C-CB8DC0F6CCD3}" type="sibTrans" cxnId="{8D0F2199-DC05-461D-8389-B6625DCB6C77}">
      <dgm:prSet/>
      <dgm:spPr/>
      <dgm:t>
        <a:bodyPr/>
        <a:lstStyle/>
        <a:p>
          <a:endParaRPr lang="en-US"/>
        </a:p>
      </dgm:t>
    </dgm:pt>
    <dgm:pt modelId="{F55BC6A8-A279-49FD-AB94-3F9D5FE69EC4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V</a:t>
          </a:r>
          <a:endParaRPr lang="en-US" dirty="0"/>
        </a:p>
      </dgm:t>
    </dgm:pt>
    <dgm:pt modelId="{FC7A1F9D-91DD-4D2B-B0F5-BDCB7F28A6E5}" type="parTrans" cxnId="{A22778B9-FB0E-4559-8366-DA980B14E12A}">
      <dgm:prSet/>
      <dgm:spPr/>
      <dgm:t>
        <a:bodyPr/>
        <a:lstStyle/>
        <a:p>
          <a:endParaRPr lang="en-US"/>
        </a:p>
      </dgm:t>
    </dgm:pt>
    <dgm:pt modelId="{A15FCD59-EF96-46EC-8C80-CB897D092E58}" type="sibTrans" cxnId="{A22778B9-FB0E-4559-8366-DA980B14E12A}">
      <dgm:prSet/>
      <dgm:spPr/>
      <dgm:t>
        <a:bodyPr/>
        <a:lstStyle/>
        <a:p>
          <a:endParaRPr lang="en-US"/>
        </a:p>
      </dgm:t>
    </dgm:pt>
    <dgm:pt modelId="{35F2F1EA-68CB-4A53-83B7-D306BAF5B826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V</a:t>
          </a:r>
          <a:endParaRPr lang="en-US" dirty="0"/>
        </a:p>
      </dgm:t>
    </dgm:pt>
    <dgm:pt modelId="{23FE64A1-1D40-4124-9F7A-6A4FCE16A5FE}" type="parTrans" cxnId="{A4E29C64-38DB-4455-BCE9-34DD52325F2E}">
      <dgm:prSet/>
      <dgm:spPr/>
      <dgm:t>
        <a:bodyPr/>
        <a:lstStyle/>
        <a:p>
          <a:endParaRPr lang="en-US"/>
        </a:p>
      </dgm:t>
    </dgm:pt>
    <dgm:pt modelId="{8C1837E1-0DFD-4BFA-B57F-843408A2B0E7}" type="sibTrans" cxnId="{A4E29C64-38DB-4455-BCE9-34DD52325F2E}">
      <dgm:prSet/>
      <dgm:spPr/>
      <dgm:t>
        <a:bodyPr/>
        <a:lstStyle/>
        <a:p>
          <a:endParaRPr lang="en-US"/>
        </a:p>
      </dgm:t>
    </dgm:pt>
    <dgm:pt modelId="{F4509D22-BA9A-443A-AFE9-B4A853494C83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V</a:t>
          </a:r>
          <a:endParaRPr lang="en-US" dirty="0"/>
        </a:p>
      </dgm:t>
    </dgm:pt>
    <dgm:pt modelId="{48D2FC9B-C84E-4F01-A0E7-2E0F35374B8F}" type="parTrans" cxnId="{2844DC73-CCDA-4DBA-9ADB-1610BD08DE3C}">
      <dgm:prSet/>
      <dgm:spPr/>
      <dgm:t>
        <a:bodyPr/>
        <a:lstStyle/>
        <a:p>
          <a:endParaRPr lang="en-US"/>
        </a:p>
      </dgm:t>
    </dgm:pt>
    <dgm:pt modelId="{33F9B258-B359-4BBF-B9C6-F8F78B75FAFF}" type="sibTrans" cxnId="{2844DC73-CCDA-4DBA-9ADB-1610BD08DE3C}">
      <dgm:prSet/>
      <dgm:spPr/>
      <dgm:t>
        <a:bodyPr/>
        <a:lstStyle/>
        <a:p>
          <a:endParaRPr lang="en-US"/>
        </a:p>
      </dgm:t>
    </dgm:pt>
    <dgm:pt modelId="{2E93AC68-B96C-40DA-9C55-641CD7E9CDB6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V</a:t>
          </a:r>
          <a:endParaRPr lang="en-US" dirty="0"/>
        </a:p>
      </dgm:t>
    </dgm:pt>
    <dgm:pt modelId="{4A4AD7CB-C1AC-404E-B0A3-C2F79F1926F6}" type="parTrans" cxnId="{B0095F37-F4F9-44FB-970D-3A17CD197BBB}">
      <dgm:prSet/>
      <dgm:spPr/>
      <dgm:t>
        <a:bodyPr/>
        <a:lstStyle/>
        <a:p>
          <a:endParaRPr lang="en-US"/>
        </a:p>
      </dgm:t>
    </dgm:pt>
    <dgm:pt modelId="{C2835A5C-F708-4B6A-876C-077B7A639FA4}" type="sibTrans" cxnId="{B0095F37-F4F9-44FB-970D-3A17CD197BBB}">
      <dgm:prSet/>
      <dgm:spPr/>
      <dgm:t>
        <a:bodyPr/>
        <a:lstStyle/>
        <a:p>
          <a:endParaRPr lang="en-US"/>
        </a:p>
      </dgm:t>
    </dgm:pt>
    <dgm:pt modelId="{0A11D6BB-D1CA-4E01-B5A2-3C92378C3C7D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V</a:t>
          </a:r>
          <a:endParaRPr lang="en-US" dirty="0"/>
        </a:p>
      </dgm:t>
    </dgm:pt>
    <dgm:pt modelId="{CC865D61-A6D5-4E1F-9494-6187D1A86BC6}" type="parTrans" cxnId="{164F6A86-22C4-4C1A-849E-F78E5667C75C}">
      <dgm:prSet/>
      <dgm:spPr/>
      <dgm:t>
        <a:bodyPr/>
        <a:lstStyle/>
        <a:p>
          <a:endParaRPr lang="en-US"/>
        </a:p>
      </dgm:t>
    </dgm:pt>
    <dgm:pt modelId="{BCB74D69-54A3-4BF8-9E26-D1506FB37C0C}" type="sibTrans" cxnId="{164F6A86-22C4-4C1A-849E-F78E5667C75C}">
      <dgm:prSet/>
      <dgm:spPr/>
      <dgm:t>
        <a:bodyPr/>
        <a:lstStyle/>
        <a:p>
          <a:endParaRPr lang="en-US"/>
        </a:p>
      </dgm:t>
    </dgm:pt>
    <dgm:pt modelId="{67DA4924-D0DD-49C3-8F18-C12F6B3E1B80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V</a:t>
          </a:r>
          <a:endParaRPr lang="en-US" dirty="0"/>
        </a:p>
      </dgm:t>
    </dgm:pt>
    <dgm:pt modelId="{53B130BF-2FD5-4D63-8656-3A32DC2E8611}" type="parTrans" cxnId="{8D962345-2C21-4EB3-8B5E-BD479B7F186B}">
      <dgm:prSet/>
      <dgm:spPr/>
      <dgm:t>
        <a:bodyPr/>
        <a:lstStyle/>
        <a:p>
          <a:endParaRPr lang="en-US"/>
        </a:p>
      </dgm:t>
    </dgm:pt>
    <dgm:pt modelId="{3037F362-F47C-4B4B-B930-427F4D2488B0}" type="sibTrans" cxnId="{8D962345-2C21-4EB3-8B5E-BD479B7F186B}">
      <dgm:prSet/>
      <dgm:spPr/>
      <dgm:t>
        <a:bodyPr/>
        <a:lstStyle/>
        <a:p>
          <a:endParaRPr lang="en-US"/>
        </a:p>
      </dgm:t>
    </dgm:pt>
    <dgm:pt modelId="{BF5B8B6A-A393-4CD5-87AD-160300D0B943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V</a:t>
          </a:r>
          <a:endParaRPr lang="en-US" dirty="0"/>
        </a:p>
      </dgm:t>
    </dgm:pt>
    <dgm:pt modelId="{39EF436C-C81D-4769-861F-2C72E71368C3}" type="parTrans" cxnId="{8BF4A73B-4BEF-4723-8DBF-294CFB04A100}">
      <dgm:prSet/>
      <dgm:spPr/>
      <dgm:t>
        <a:bodyPr/>
        <a:lstStyle/>
        <a:p>
          <a:endParaRPr lang="en-US"/>
        </a:p>
      </dgm:t>
    </dgm:pt>
    <dgm:pt modelId="{A17CA51C-6985-41F5-8143-EF29A62CF4B2}" type="sibTrans" cxnId="{8BF4A73B-4BEF-4723-8DBF-294CFB04A100}">
      <dgm:prSet/>
      <dgm:spPr/>
      <dgm:t>
        <a:bodyPr/>
        <a:lstStyle/>
        <a:p>
          <a:endParaRPr lang="en-US"/>
        </a:p>
      </dgm:t>
    </dgm:pt>
    <dgm:pt modelId="{2EA05F39-895E-43E8-9091-3BF3033BB9C4}">
      <dgm:prSet phldrT="[Text]"/>
      <dgm:spPr>
        <a:solidFill>
          <a:srgbClr val="F4F474"/>
        </a:solidFill>
      </dgm:spPr>
      <dgm:t>
        <a:bodyPr/>
        <a:lstStyle/>
        <a:p>
          <a:r>
            <a:rPr lang="en-US" dirty="0" smtClean="0"/>
            <a:t>B</a:t>
          </a:r>
          <a:endParaRPr lang="en-US" dirty="0"/>
        </a:p>
      </dgm:t>
    </dgm:pt>
    <dgm:pt modelId="{46CEA56E-5AB3-4064-B371-FBAB9BB64F90}" type="sibTrans" cxnId="{CE3BE1EB-F84B-4CF9-B884-B680A453FB5F}">
      <dgm:prSet/>
      <dgm:spPr/>
      <dgm:t>
        <a:bodyPr/>
        <a:lstStyle/>
        <a:p>
          <a:endParaRPr lang="en-US"/>
        </a:p>
      </dgm:t>
    </dgm:pt>
    <dgm:pt modelId="{C940CA74-58D5-4EC0-AFD7-2A6B34EB5878}" type="parTrans" cxnId="{CE3BE1EB-F84B-4CF9-B884-B680A453FB5F}">
      <dgm:prSet/>
      <dgm:spPr/>
      <dgm:t>
        <a:bodyPr/>
        <a:lstStyle/>
        <a:p>
          <a:endParaRPr lang="en-US"/>
        </a:p>
      </dgm:t>
    </dgm:pt>
    <dgm:pt modelId="{6DD8B1D5-12B1-49DC-9F37-9A5DFC73E8CA}">
      <dgm:prSet phldrT="[Text]"/>
      <dgm:spPr>
        <a:solidFill>
          <a:srgbClr val="F4F474"/>
        </a:solidFill>
      </dgm:spPr>
      <dgm:t>
        <a:bodyPr/>
        <a:lstStyle/>
        <a:p>
          <a:r>
            <a:rPr lang="en-US" dirty="0" smtClean="0"/>
            <a:t>B</a:t>
          </a:r>
          <a:endParaRPr lang="en-US" dirty="0"/>
        </a:p>
      </dgm:t>
    </dgm:pt>
    <dgm:pt modelId="{16031AEE-DC2E-4602-BDB2-D48C96D15ADB}" type="parTrans" cxnId="{5F871A99-EBD4-4D55-8005-209B6B6CC3CA}">
      <dgm:prSet/>
      <dgm:spPr/>
      <dgm:t>
        <a:bodyPr/>
        <a:lstStyle/>
        <a:p>
          <a:endParaRPr lang="en-US"/>
        </a:p>
      </dgm:t>
    </dgm:pt>
    <dgm:pt modelId="{55232840-FF9E-4557-82F2-316506EA4023}" type="sibTrans" cxnId="{5F871A99-EBD4-4D55-8005-209B6B6CC3CA}">
      <dgm:prSet/>
      <dgm:spPr/>
      <dgm:t>
        <a:bodyPr/>
        <a:lstStyle/>
        <a:p>
          <a:endParaRPr lang="en-US"/>
        </a:p>
      </dgm:t>
    </dgm:pt>
    <dgm:pt modelId="{1FC15172-1CBE-45D0-80E3-1DA9302CCF6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I</a:t>
          </a:r>
          <a:endParaRPr lang="en-US" dirty="0"/>
        </a:p>
      </dgm:t>
    </dgm:pt>
    <dgm:pt modelId="{ADF32133-5F2D-4E0C-9AD2-0CBF750F198B}" type="parTrans" cxnId="{0E2E405D-D9DD-4208-A4C5-4B669657CAB9}">
      <dgm:prSet/>
      <dgm:spPr/>
      <dgm:t>
        <a:bodyPr/>
        <a:lstStyle/>
        <a:p>
          <a:endParaRPr lang="en-US"/>
        </a:p>
      </dgm:t>
    </dgm:pt>
    <dgm:pt modelId="{43580FF5-511C-4A3B-BA44-22802D06779C}" type="sibTrans" cxnId="{0E2E405D-D9DD-4208-A4C5-4B669657CAB9}">
      <dgm:prSet/>
      <dgm:spPr/>
      <dgm:t>
        <a:bodyPr/>
        <a:lstStyle/>
        <a:p>
          <a:endParaRPr lang="en-US"/>
        </a:p>
      </dgm:t>
    </dgm:pt>
    <dgm:pt modelId="{D6FAA63F-68BE-4C04-9DB3-AC7BF296D761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I</a:t>
          </a:r>
          <a:endParaRPr lang="en-US" dirty="0"/>
        </a:p>
      </dgm:t>
    </dgm:pt>
    <dgm:pt modelId="{B62C69EB-E43E-4437-B8FA-08CEEC505D1F}" type="parTrans" cxnId="{DBE0542A-E192-40B4-826C-384C7112F794}">
      <dgm:prSet/>
      <dgm:spPr/>
      <dgm:t>
        <a:bodyPr/>
        <a:lstStyle/>
        <a:p>
          <a:endParaRPr lang="en-US"/>
        </a:p>
      </dgm:t>
    </dgm:pt>
    <dgm:pt modelId="{C55CE94D-B113-4887-B315-F3D2F53D4B32}" type="sibTrans" cxnId="{DBE0542A-E192-40B4-826C-384C7112F794}">
      <dgm:prSet/>
      <dgm:spPr/>
      <dgm:t>
        <a:bodyPr/>
        <a:lstStyle/>
        <a:p>
          <a:endParaRPr lang="en-US"/>
        </a:p>
      </dgm:t>
    </dgm:pt>
    <dgm:pt modelId="{370A32A7-D7D7-4D12-9149-F1E024CAA6D2}">
      <dgm:prSet phldrT="[Text]"/>
      <dgm:spPr>
        <a:solidFill>
          <a:srgbClr val="F4F474"/>
        </a:solidFill>
      </dgm:spPr>
      <dgm:t>
        <a:bodyPr/>
        <a:lstStyle/>
        <a:p>
          <a:r>
            <a:rPr lang="en-US" dirty="0" smtClean="0"/>
            <a:t>B</a:t>
          </a:r>
          <a:endParaRPr lang="en-US" dirty="0"/>
        </a:p>
      </dgm:t>
    </dgm:pt>
    <dgm:pt modelId="{DAC5C6CA-C155-4734-BA6D-B0133DD494DB}" type="parTrans" cxnId="{322672B9-6F11-4BB7-8E07-D131B9714007}">
      <dgm:prSet/>
      <dgm:spPr/>
      <dgm:t>
        <a:bodyPr/>
        <a:lstStyle/>
        <a:p>
          <a:endParaRPr lang="en-US"/>
        </a:p>
      </dgm:t>
    </dgm:pt>
    <dgm:pt modelId="{F653F2AF-C89D-4B9D-AF1A-34CF717127BD}" type="sibTrans" cxnId="{322672B9-6F11-4BB7-8E07-D131B9714007}">
      <dgm:prSet/>
      <dgm:spPr/>
      <dgm:t>
        <a:bodyPr/>
        <a:lstStyle/>
        <a:p>
          <a:endParaRPr lang="en-US"/>
        </a:p>
      </dgm:t>
    </dgm:pt>
    <dgm:pt modelId="{CDF235C4-604B-4211-AD4F-C096B3535E2D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V</a:t>
          </a:r>
          <a:endParaRPr lang="en-US" dirty="0"/>
        </a:p>
      </dgm:t>
    </dgm:pt>
    <dgm:pt modelId="{A26086AA-1134-4662-B386-7992338BC655}" type="parTrans" cxnId="{895BC7EA-43F7-4DB6-AC3C-FFFC1BC3D397}">
      <dgm:prSet/>
      <dgm:spPr/>
      <dgm:t>
        <a:bodyPr/>
        <a:lstStyle/>
        <a:p>
          <a:endParaRPr lang="en-US"/>
        </a:p>
      </dgm:t>
    </dgm:pt>
    <dgm:pt modelId="{49266306-11CE-4FAE-9DFE-0227AA7B220D}" type="sibTrans" cxnId="{895BC7EA-43F7-4DB6-AC3C-FFFC1BC3D397}">
      <dgm:prSet/>
      <dgm:spPr/>
      <dgm:t>
        <a:bodyPr/>
        <a:lstStyle/>
        <a:p>
          <a:endParaRPr lang="en-US"/>
        </a:p>
      </dgm:t>
    </dgm:pt>
    <dgm:pt modelId="{3646F793-3066-4910-97E2-EA7B641032E8}">
      <dgm:prSet phldrT="[Text]"/>
      <dgm:spPr>
        <a:solidFill>
          <a:srgbClr val="F4F474"/>
        </a:solidFill>
      </dgm:spPr>
      <dgm:t>
        <a:bodyPr/>
        <a:lstStyle/>
        <a:p>
          <a:r>
            <a:rPr lang="en-US" dirty="0" smtClean="0"/>
            <a:t>B</a:t>
          </a:r>
          <a:endParaRPr lang="en-US" dirty="0"/>
        </a:p>
      </dgm:t>
    </dgm:pt>
    <dgm:pt modelId="{690B78BF-C4B8-4F2F-9549-934B0D493A03}" type="parTrans" cxnId="{AD0333AD-C858-47EA-94F7-A1DD2C68F3A4}">
      <dgm:prSet/>
      <dgm:spPr/>
      <dgm:t>
        <a:bodyPr/>
        <a:lstStyle/>
        <a:p>
          <a:endParaRPr lang="en-US"/>
        </a:p>
      </dgm:t>
    </dgm:pt>
    <dgm:pt modelId="{F93618F1-42E9-427D-B680-FAC5C98CB45D}" type="sibTrans" cxnId="{AD0333AD-C858-47EA-94F7-A1DD2C68F3A4}">
      <dgm:prSet/>
      <dgm:spPr/>
      <dgm:t>
        <a:bodyPr/>
        <a:lstStyle/>
        <a:p>
          <a:endParaRPr lang="en-US"/>
        </a:p>
      </dgm:t>
    </dgm:pt>
    <dgm:pt modelId="{9733A303-DD9E-4E3E-B34A-21AC49C949DA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I</a:t>
          </a:r>
          <a:endParaRPr lang="en-US" dirty="0"/>
        </a:p>
      </dgm:t>
    </dgm:pt>
    <dgm:pt modelId="{FAD56750-F7DA-4B39-9D16-578E654ED259}" type="parTrans" cxnId="{51BFFC75-1BEE-4C86-AE33-5D853EFBF2A1}">
      <dgm:prSet/>
      <dgm:spPr/>
      <dgm:t>
        <a:bodyPr/>
        <a:lstStyle/>
        <a:p>
          <a:endParaRPr lang="en-US"/>
        </a:p>
      </dgm:t>
    </dgm:pt>
    <dgm:pt modelId="{D2B5D401-23C3-4792-ABEE-7377D7655539}" type="sibTrans" cxnId="{51BFFC75-1BEE-4C86-AE33-5D853EFBF2A1}">
      <dgm:prSet/>
      <dgm:spPr/>
      <dgm:t>
        <a:bodyPr/>
        <a:lstStyle/>
        <a:p>
          <a:endParaRPr lang="en-US"/>
        </a:p>
      </dgm:t>
    </dgm:pt>
    <dgm:pt modelId="{934049BB-EF2C-4188-8E23-61E0E8B8A8B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I</a:t>
          </a:r>
          <a:endParaRPr lang="en-US" dirty="0"/>
        </a:p>
      </dgm:t>
    </dgm:pt>
    <dgm:pt modelId="{C3C39A07-8CBB-47BA-A3F0-3E88CD3E7D80}" type="parTrans" cxnId="{75AB1678-F6AB-47C6-8F1B-CED1DAA407CA}">
      <dgm:prSet/>
      <dgm:spPr/>
      <dgm:t>
        <a:bodyPr/>
        <a:lstStyle/>
        <a:p>
          <a:endParaRPr lang="en-US"/>
        </a:p>
      </dgm:t>
    </dgm:pt>
    <dgm:pt modelId="{AAE5188B-542D-44AA-84A8-7CCB5CC5A62B}" type="sibTrans" cxnId="{75AB1678-F6AB-47C6-8F1B-CED1DAA407CA}">
      <dgm:prSet/>
      <dgm:spPr/>
      <dgm:t>
        <a:bodyPr/>
        <a:lstStyle/>
        <a:p>
          <a:endParaRPr lang="en-US"/>
        </a:p>
      </dgm:t>
    </dgm:pt>
    <dgm:pt modelId="{61D80976-F181-4727-B8B3-77A554FD7DA1}">
      <dgm:prSet phldrT="[Text]"/>
      <dgm:spPr>
        <a:solidFill>
          <a:srgbClr val="F4F474"/>
        </a:solidFill>
      </dgm:spPr>
      <dgm:t>
        <a:bodyPr/>
        <a:lstStyle/>
        <a:p>
          <a:r>
            <a:rPr lang="en-US" dirty="0" smtClean="0"/>
            <a:t>B</a:t>
          </a:r>
          <a:endParaRPr lang="en-US" dirty="0"/>
        </a:p>
      </dgm:t>
    </dgm:pt>
    <dgm:pt modelId="{14E6AD9A-C2CB-4181-A94C-8DC90D6A4C5C}" type="parTrans" cxnId="{02FFD310-47DA-4DA7-979C-47F72D3B9EDD}">
      <dgm:prSet/>
      <dgm:spPr/>
      <dgm:t>
        <a:bodyPr/>
        <a:lstStyle/>
        <a:p>
          <a:endParaRPr lang="en-US"/>
        </a:p>
      </dgm:t>
    </dgm:pt>
    <dgm:pt modelId="{E21B418D-8111-49CE-82DE-4BA972A60009}" type="sibTrans" cxnId="{02FFD310-47DA-4DA7-979C-47F72D3B9EDD}">
      <dgm:prSet/>
      <dgm:spPr/>
      <dgm:t>
        <a:bodyPr/>
        <a:lstStyle/>
        <a:p>
          <a:endParaRPr lang="en-US"/>
        </a:p>
      </dgm:t>
    </dgm:pt>
    <dgm:pt modelId="{BD1A0033-2CDB-4CC2-A7F0-6221825290FA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V</a:t>
          </a:r>
          <a:endParaRPr lang="en-US" dirty="0"/>
        </a:p>
      </dgm:t>
    </dgm:pt>
    <dgm:pt modelId="{FB8D23DD-5586-448F-8382-20E66E377FC4}" type="parTrans" cxnId="{370C412A-CC93-4DB7-93F2-01599B9E2723}">
      <dgm:prSet/>
      <dgm:spPr/>
      <dgm:t>
        <a:bodyPr/>
        <a:lstStyle/>
        <a:p>
          <a:endParaRPr lang="en-US"/>
        </a:p>
      </dgm:t>
    </dgm:pt>
    <dgm:pt modelId="{B611B6D1-2C93-40D6-8C5E-740DDBFC9288}" type="sibTrans" cxnId="{370C412A-CC93-4DB7-93F2-01599B9E2723}">
      <dgm:prSet/>
      <dgm:spPr/>
      <dgm:t>
        <a:bodyPr/>
        <a:lstStyle/>
        <a:p>
          <a:endParaRPr lang="en-US"/>
        </a:p>
      </dgm:t>
    </dgm:pt>
    <dgm:pt modelId="{9321DDCC-AF92-496C-B7E8-BDA832A2DF92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V</a:t>
          </a:r>
          <a:endParaRPr lang="en-US" dirty="0"/>
        </a:p>
      </dgm:t>
    </dgm:pt>
    <dgm:pt modelId="{96DD6BF1-B350-4427-9F41-B24AE4E2B06A}" type="parTrans" cxnId="{331ECB9B-150D-460B-AE73-AEAB1CA9E560}">
      <dgm:prSet/>
      <dgm:spPr/>
      <dgm:t>
        <a:bodyPr/>
        <a:lstStyle/>
        <a:p>
          <a:endParaRPr lang="en-US"/>
        </a:p>
      </dgm:t>
    </dgm:pt>
    <dgm:pt modelId="{980D2A59-B7EF-49B0-A704-E8B6529F06B5}" type="sibTrans" cxnId="{331ECB9B-150D-460B-AE73-AEAB1CA9E560}">
      <dgm:prSet/>
      <dgm:spPr/>
      <dgm:t>
        <a:bodyPr/>
        <a:lstStyle/>
        <a:p>
          <a:endParaRPr lang="en-US"/>
        </a:p>
      </dgm:t>
    </dgm:pt>
    <dgm:pt modelId="{F6CA069A-A294-4051-8958-F3FB9211297A}">
      <dgm:prSet phldrT="[Text]"/>
      <dgm:spPr>
        <a:solidFill>
          <a:srgbClr val="F4F474"/>
        </a:solidFill>
      </dgm:spPr>
      <dgm:t>
        <a:bodyPr/>
        <a:lstStyle/>
        <a:p>
          <a:r>
            <a:rPr lang="en-US" dirty="0" smtClean="0"/>
            <a:t>B</a:t>
          </a:r>
          <a:endParaRPr lang="en-US" dirty="0"/>
        </a:p>
      </dgm:t>
    </dgm:pt>
    <dgm:pt modelId="{389459BF-AD2B-42A6-B897-DA32BB88B927}" type="parTrans" cxnId="{9C4E0DB2-EE32-4020-B77A-A7937921139F}">
      <dgm:prSet/>
      <dgm:spPr/>
      <dgm:t>
        <a:bodyPr/>
        <a:lstStyle/>
        <a:p>
          <a:endParaRPr lang="en-US"/>
        </a:p>
      </dgm:t>
    </dgm:pt>
    <dgm:pt modelId="{292FD0D3-353A-4873-B51C-60E661D46168}" type="sibTrans" cxnId="{9C4E0DB2-EE32-4020-B77A-A7937921139F}">
      <dgm:prSet/>
      <dgm:spPr/>
      <dgm:t>
        <a:bodyPr/>
        <a:lstStyle/>
        <a:p>
          <a:endParaRPr lang="en-US"/>
        </a:p>
      </dgm:t>
    </dgm:pt>
    <dgm:pt modelId="{BC67C1F0-A328-4DE3-8769-1F16BE78B44F}" type="pres">
      <dgm:prSet presAssocID="{7C74D9C0-99DA-409E-9B15-C5EEA8A37F4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A5C4A97-1822-4C8E-9931-0B58F4F22C21}" type="pres">
      <dgm:prSet presAssocID="{8B12A419-706D-4836-988F-973979536DE8}" presName="node" presStyleLbl="node1" presStyleIdx="0" presStyleCnt="36" custLinFactNeighborX="35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B76048-3C94-48D4-99BB-6878BFB43A74}" type="pres">
      <dgm:prSet presAssocID="{096F5E55-A5EF-4D77-978E-0EF1C456C4EE}" presName="sibTrans" presStyleCnt="0"/>
      <dgm:spPr/>
    </dgm:pt>
    <dgm:pt modelId="{F0881B56-046A-4A99-AC83-DBDD283B2BD9}" type="pres">
      <dgm:prSet presAssocID="{C51BABE4-7C1E-4ED7-A3A5-6A8C081A5CAD}" presName="node" presStyleLbl="node1" presStyleIdx="1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352471-FB71-4004-B402-32E75D9D1262}" type="pres">
      <dgm:prSet presAssocID="{11D6B0DE-2D0D-4584-9FA7-897824018840}" presName="sibTrans" presStyleCnt="0"/>
      <dgm:spPr/>
    </dgm:pt>
    <dgm:pt modelId="{2EFA6C8C-F7D3-4846-9345-89CE824C6EDC}" type="pres">
      <dgm:prSet presAssocID="{D8407ABA-6702-4CBB-8384-A8D013D3EB46}" presName="node" presStyleLbl="node1" presStyleIdx="2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DC963C-025B-419B-ABE5-2C251144207B}" type="pres">
      <dgm:prSet presAssocID="{6F58B1FE-0649-4F5A-AE0D-E2C6734A9F92}" presName="sibTrans" presStyleCnt="0"/>
      <dgm:spPr/>
    </dgm:pt>
    <dgm:pt modelId="{41816E5B-3D4D-4C07-9D8E-A603435F03A6}" type="pres">
      <dgm:prSet presAssocID="{34B2E8FC-0B92-46BA-BFEA-AFDB1E29BFB2}" presName="node" presStyleLbl="node1" presStyleIdx="3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012B5F-150C-4E6D-8928-BF2CA6F8B161}" type="pres">
      <dgm:prSet presAssocID="{9579083F-3FD1-4E7A-9499-0A8416E11F95}" presName="sibTrans" presStyleCnt="0"/>
      <dgm:spPr/>
    </dgm:pt>
    <dgm:pt modelId="{C06F8FA4-15F7-4BC1-BFE0-F2053DF2926B}" type="pres">
      <dgm:prSet presAssocID="{7AF436E8-7679-4BD9-97BF-9C7E77663673}" presName="node" presStyleLbl="node1" presStyleIdx="4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4EBFA0-A86D-4CEE-8613-230CCE35C589}" type="pres">
      <dgm:prSet presAssocID="{E5FB9B52-218B-4CA9-A58E-7B031BC5E8DE}" presName="sibTrans" presStyleCnt="0"/>
      <dgm:spPr/>
    </dgm:pt>
    <dgm:pt modelId="{06ED6837-E896-4544-BB1D-2FC39A42F1F9}" type="pres">
      <dgm:prSet presAssocID="{25F3D620-0629-498F-B377-31E804415380}" presName="node" presStyleLbl="node1" presStyleIdx="5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52ECF8-BBA9-426D-8718-94B650631E06}" type="pres">
      <dgm:prSet presAssocID="{FCDF6F30-13DD-455C-8EB7-733D0290B03E}" presName="sibTrans" presStyleCnt="0"/>
      <dgm:spPr/>
    </dgm:pt>
    <dgm:pt modelId="{BEA550DD-25B5-4D4B-84C3-F7E1CC4A2307}" type="pres">
      <dgm:prSet presAssocID="{B3CAC13B-ED7B-4E1C-A924-992EC89AB579}" presName="node" presStyleLbl="node1" presStyleIdx="6" presStyleCnt="36" custLinFactNeighborX="35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F1BEBC-DC36-4397-B54B-3B741B96DAAE}" type="pres">
      <dgm:prSet presAssocID="{F83211DD-67F7-4955-ADB6-9DD7471F3599}" presName="sibTrans" presStyleCnt="0"/>
      <dgm:spPr/>
    </dgm:pt>
    <dgm:pt modelId="{A28976C0-2065-4E79-9EFC-31FA90E0D6F5}" type="pres">
      <dgm:prSet presAssocID="{2EA05F39-895E-43E8-9091-3BF3033BB9C4}" presName="node" presStyleLbl="node1" presStyleIdx="7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E57FBD-B3F2-4B03-AB06-C9840350FFF1}" type="pres">
      <dgm:prSet presAssocID="{46CEA56E-5AB3-4064-B371-FBAB9BB64F90}" presName="sibTrans" presStyleCnt="0"/>
      <dgm:spPr/>
    </dgm:pt>
    <dgm:pt modelId="{D095BBA3-68AF-4620-A634-481AB6A6166C}" type="pres">
      <dgm:prSet presAssocID="{9E8AD7DC-2C6C-4032-B0EB-35BCC8D3843D}" presName="node" presStyleLbl="node1" presStyleIdx="8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3DD2E9-7E9A-4ABE-A705-7963F2AF9548}" type="pres">
      <dgm:prSet presAssocID="{A230505A-9A8A-41B7-A882-CB70EF4881EF}" presName="sibTrans" presStyleCnt="0"/>
      <dgm:spPr/>
    </dgm:pt>
    <dgm:pt modelId="{C5F40307-0E60-43D1-868E-47F9DEF2B339}" type="pres">
      <dgm:prSet presAssocID="{D24F07A6-CB03-4C92-A4FC-7E4FA22E6A0E}" presName="node" presStyleLbl="node1" presStyleIdx="9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20DEE5-138B-4978-84A9-6540E463CC5A}" type="pres">
      <dgm:prSet presAssocID="{BE8333C7-9DB9-44A2-BECB-301C3F4B11E4}" presName="sibTrans" presStyleCnt="0"/>
      <dgm:spPr/>
    </dgm:pt>
    <dgm:pt modelId="{A01734BD-46EE-43AE-89E8-A781D0C3CBD8}" type="pres">
      <dgm:prSet presAssocID="{EC1D33A7-FC1A-4F4F-AF3C-67BA93A07704}" presName="node" presStyleLbl="node1" presStyleIdx="10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389379-141F-4897-8087-0D63A599705B}" type="pres">
      <dgm:prSet presAssocID="{EE833B40-BF63-458F-9C28-627AF84F5F57}" presName="sibTrans" presStyleCnt="0"/>
      <dgm:spPr/>
    </dgm:pt>
    <dgm:pt modelId="{7D8E7728-7A2E-49C3-85E2-9242A1D92B50}" type="pres">
      <dgm:prSet presAssocID="{1787F414-5061-4241-964C-8F69D1B29775}" presName="node" presStyleLbl="node1" presStyleIdx="11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408A64-222B-490E-9CC0-0720D4AE8B9D}" type="pres">
      <dgm:prSet presAssocID="{CE6BCC69-51EB-4214-BC93-0E54736883F1}" presName="sibTrans" presStyleCnt="0"/>
      <dgm:spPr/>
    </dgm:pt>
    <dgm:pt modelId="{4502C13A-527F-4461-82CB-A11DD6230A62}" type="pres">
      <dgm:prSet presAssocID="{A9042C5B-4539-4A40-9475-002038FDEFE9}" presName="node" presStyleLbl="node1" presStyleIdx="12" presStyleCnt="36" custLinFactNeighborX="35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5CCD62-AAC5-4CFF-9554-165BF25957E5}" type="pres">
      <dgm:prSet presAssocID="{B2C12FDE-5DDD-428D-BDCD-5963DCB30290}" presName="sibTrans" presStyleCnt="0"/>
      <dgm:spPr/>
    </dgm:pt>
    <dgm:pt modelId="{0707012E-2085-47C9-AF88-8EF2E5CB67BF}" type="pres">
      <dgm:prSet presAssocID="{6DD8B1D5-12B1-49DC-9F37-9A5DFC73E8CA}" presName="node" presStyleLbl="node1" presStyleIdx="13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157464-6F8F-4F94-81EE-F2F73A077D9B}" type="pres">
      <dgm:prSet presAssocID="{55232840-FF9E-4557-82F2-316506EA4023}" presName="sibTrans" presStyleCnt="0"/>
      <dgm:spPr/>
    </dgm:pt>
    <dgm:pt modelId="{6CD8751B-63C8-4E9D-B6A0-2FC413C5685A}" type="pres">
      <dgm:prSet presAssocID="{1FC15172-1CBE-45D0-80E3-1DA9302CCF6B}" presName="node" presStyleLbl="node1" presStyleIdx="14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5EB3EE-CE7E-4729-B7EF-8768F35E6076}" type="pres">
      <dgm:prSet presAssocID="{43580FF5-511C-4A3B-BA44-22802D06779C}" presName="sibTrans" presStyleCnt="0"/>
      <dgm:spPr/>
    </dgm:pt>
    <dgm:pt modelId="{46A6AF0C-82AC-4503-A612-BD01D7F4A5CA}" type="pres">
      <dgm:prSet presAssocID="{D6FAA63F-68BE-4C04-9DB3-AC7BF296D761}" presName="node" presStyleLbl="node1" presStyleIdx="15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D3C8CA-E9B9-44FA-B076-0CD906E702CF}" type="pres">
      <dgm:prSet presAssocID="{C55CE94D-B113-4887-B315-F3D2F53D4B32}" presName="sibTrans" presStyleCnt="0"/>
      <dgm:spPr/>
    </dgm:pt>
    <dgm:pt modelId="{139BD9E6-A227-4A18-AFA8-064F3BFC26FE}" type="pres">
      <dgm:prSet presAssocID="{370A32A7-D7D7-4D12-9149-F1E024CAA6D2}" presName="node" presStyleLbl="node1" presStyleIdx="16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F280FD-3B5A-4901-902B-A42C35A9D20A}" type="pres">
      <dgm:prSet presAssocID="{F653F2AF-C89D-4B9D-AF1A-34CF717127BD}" presName="sibTrans" presStyleCnt="0"/>
      <dgm:spPr/>
    </dgm:pt>
    <dgm:pt modelId="{50E2F04F-F8FF-4483-A00C-1CBC440104C7}" type="pres">
      <dgm:prSet presAssocID="{CDF235C4-604B-4211-AD4F-C096B3535E2D}" presName="node" presStyleLbl="node1" presStyleIdx="17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1C32C0-000C-4465-87CB-FD3B6CB7F9C1}" type="pres">
      <dgm:prSet presAssocID="{49266306-11CE-4FAE-9DFE-0227AA7B220D}" presName="sibTrans" presStyleCnt="0"/>
      <dgm:spPr/>
    </dgm:pt>
    <dgm:pt modelId="{415A3DCF-2776-457B-B673-2790EA732B46}" type="pres">
      <dgm:prSet presAssocID="{9321DDCC-AF92-496C-B7E8-BDA832A2DF92}" presName="node" presStyleLbl="node1" presStyleIdx="18" presStyleCnt="36" custLinFactNeighborX="35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F9D1C5-D28C-4F98-A4B5-DB8DFE50FE09}" type="pres">
      <dgm:prSet presAssocID="{980D2A59-B7EF-49B0-A704-E8B6529F06B5}" presName="sibTrans" presStyleCnt="0"/>
      <dgm:spPr/>
    </dgm:pt>
    <dgm:pt modelId="{9E051244-D90B-4691-958C-2B405D784018}" type="pres">
      <dgm:prSet presAssocID="{3646F793-3066-4910-97E2-EA7B641032E8}" presName="node" presStyleLbl="node1" presStyleIdx="19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0A4F24-19EF-49D0-9489-E52BA2B00704}" type="pres">
      <dgm:prSet presAssocID="{F93618F1-42E9-427D-B680-FAC5C98CB45D}" presName="sibTrans" presStyleCnt="0"/>
      <dgm:spPr/>
    </dgm:pt>
    <dgm:pt modelId="{EFE0A588-4855-45D6-9249-477D28B5734E}" type="pres">
      <dgm:prSet presAssocID="{9733A303-DD9E-4E3E-B34A-21AC49C949DA}" presName="node" presStyleLbl="node1" presStyleIdx="20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EA23E2-3DC1-4216-85BC-A2F77E4B6593}" type="pres">
      <dgm:prSet presAssocID="{D2B5D401-23C3-4792-ABEE-7377D7655539}" presName="sibTrans" presStyleCnt="0"/>
      <dgm:spPr/>
    </dgm:pt>
    <dgm:pt modelId="{DD00F26C-B621-45AC-A2F4-9ACDB181C1FB}" type="pres">
      <dgm:prSet presAssocID="{934049BB-EF2C-4188-8E23-61E0E8B8A8B4}" presName="node" presStyleLbl="node1" presStyleIdx="21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3125E-ECA1-47FC-85B4-30F476767098}" type="pres">
      <dgm:prSet presAssocID="{AAE5188B-542D-44AA-84A8-7CCB5CC5A62B}" presName="sibTrans" presStyleCnt="0"/>
      <dgm:spPr/>
    </dgm:pt>
    <dgm:pt modelId="{AA5DC8F0-BDDB-415B-89FF-4D44BEEB9B72}" type="pres">
      <dgm:prSet presAssocID="{61D80976-F181-4727-B8B3-77A554FD7DA1}" presName="node" presStyleLbl="node1" presStyleIdx="22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52EE91-5FE6-4A48-B238-E2B7D53A9E26}" type="pres">
      <dgm:prSet presAssocID="{E21B418D-8111-49CE-82DE-4BA972A60009}" presName="sibTrans" presStyleCnt="0"/>
      <dgm:spPr/>
    </dgm:pt>
    <dgm:pt modelId="{068EC8DF-B561-497F-A9A3-20A0AA8FDB9A}" type="pres">
      <dgm:prSet presAssocID="{BD1A0033-2CDB-4CC2-A7F0-6221825290FA}" presName="node" presStyleLbl="node1" presStyleIdx="23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BF0CC6-6FA1-4BD5-A2A5-863238177868}" type="pres">
      <dgm:prSet presAssocID="{B611B6D1-2C93-40D6-8C5E-740DDBFC9288}" presName="sibTrans" presStyleCnt="0"/>
      <dgm:spPr/>
    </dgm:pt>
    <dgm:pt modelId="{15A20CA2-117E-4A90-BD95-193DFC1AAA6E}" type="pres">
      <dgm:prSet presAssocID="{C094626E-D8C7-42E9-84C8-8D91961BD06E}" presName="node" presStyleLbl="node1" presStyleIdx="24" presStyleCnt="36" custLinFactNeighborX="35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391125-9659-4F59-A1B1-FA8CF9EA6DD5}" type="pres">
      <dgm:prSet presAssocID="{8CF94647-5408-48ED-8D48-1E4A4B7777E8}" presName="sibTrans" presStyleCnt="0"/>
      <dgm:spPr/>
    </dgm:pt>
    <dgm:pt modelId="{9E5DB703-F0B7-4934-9B2E-D33ED0E546D1}" type="pres">
      <dgm:prSet presAssocID="{252DE4C3-4B28-4909-9E21-65FEFC26F3D7}" presName="node" presStyleLbl="node1" presStyleIdx="25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B0EB32-D178-4435-BB77-A4C4D6A6563E}" type="pres">
      <dgm:prSet presAssocID="{5FD44A77-1159-49EB-BED9-23AB4DF928CA}" presName="sibTrans" presStyleCnt="0"/>
      <dgm:spPr/>
    </dgm:pt>
    <dgm:pt modelId="{A10BBADA-F13F-4585-9701-F25BA1997F06}" type="pres">
      <dgm:prSet presAssocID="{295F380F-2B57-48E6-A384-5D498BBD9523}" presName="node" presStyleLbl="node1" presStyleIdx="26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A49E27-9835-42FE-9AB6-6C5F241CE288}" type="pres">
      <dgm:prSet presAssocID="{7D3BF354-FC4E-412A-A0D2-BF755EA95FAB}" presName="sibTrans" presStyleCnt="0"/>
      <dgm:spPr/>
    </dgm:pt>
    <dgm:pt modelId="{A315759B-C6BE-429B-8516-C72E2CB3216F}" type="pres">
      <dgm:prSet presAssocID="{F864000E-88D7-428D-A75D-6AC4755CC62F}" presName="node" presStyleLbl="node1" presStyleIdx="27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26C96E-E048-42BE-A451-59F9D9799881}" type="pres">
      <dgm:prSet presAssocID="{CD196801-F435-4680-9F0C-CB8DC0F6CCD3}" presName="sibTrans" presStyleCnt="0"/>
      <dgm:spPr/>
    </dgm:pt>
    <dgm:pt modelId="{31C77D93-1064-4833-ABFA-E4FAA970C82C}" type="pres">
      <dgm:prSet presAssocID="{F6CA069A-A294-4051-8958-F3FB9211297A}" presName="node" presStyleLbl="node1" presStyleIdx="28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1627FF-E001-465A-95A3-89C91E58DF9F}" type="pres">
      <dgm:prSet presAssocID="{292FD0D3-353A-4873-B51C-60E661D46168}" presName="sibTrans" presStyleCnt="0"/>
      <dgm:spPr/>
    </dgm:pt>
    <dgm:pt modelId="{56A41CA3-CF1A-499A-8E72-DDEEC578B324}" type="pres">
      <dgm:prSet presAssocID="{F55BC6A8-A279-49FD-AB94-3F9D5FE69EC4}" presName="node" presStyleLbl="node1" presStyleIdx="29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DF551E-F108-40EE-8244-BA479BA6D9A1}" type="pres">
      <dgm:prSet presAssocID="{A15FCD59-EF96-46EC-8C80-CB897D092E58}" presName="sibTrans" presStyleCnt="0"/>
      <dgm:spPr/>
    </dgm:pt>
    <dgm:pt modelId="{960F5701-5466-48AB-A531-ADE5F96068AB}" type="pres">
      <dgm:prSet presAssocID="{35F2F1EA-68CB-4A53-83B7-D306BAF5B826}" presName="node" presStyleLbl="node1" presStyleIdx="30" presStyleCnt="36" custLinFactNeighborX="35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9D37D3-21E9-422F-8961-4BB4E3D78885}" type="pres">
      <dgm:prSet presAssocID="{8C1837E1-0DFD-4BFA-B57F-843408A2B0E7}" presName="sibTrans" presStyleCnt="0"/>
      <dgm:spPr/>
    </dgm:pt>
    <dgm:pt modelId="{B8B1DD68-4505-4524-BB50-CBA0AA28B42F}" type="pres">
      <dgm:prSet presAssocID="{F4509D22-BA9A-443A-AFE9-B4A853494C83}" presName="node" presStyleLbl="node1" presStyleIdx="31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A0AA30-D991-4CC5-B602-87E6B1278B0E}" type="pres">
      <dgm:prSet presAssocID="{33F9B258-B359-4BBF-B9C6-F8F78B75FAFF}" presName="sibTrans" presStyleCnt="0"/>
      <dgm:spPr/>
    </dgm:pt>
    <dgm:pt modelId="{23F2E64D-8C40-4713-99CE-ED89C6561F4A}" type="pres">
      <dgm:prSet presAssocID="{2E93AC68-B96C-40DA-9C55-641CD7E9CDB6}" presName="node" presStyleLbl="node1" presStyleIdx="32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1FF6C2-3A2D-4109-BB3A-B1BFB42FCA49}" type="pres">
      <dgm:prSet presAssocID="{C2835A5C-F708-4B6A-876C-077B7A639FA4}" presName="sibTrans" presStyleCnt="0"/>
      <dgm:spPr/>
    </dgm:pt>
    <dgm:pt modelId="{257B3955-4706-401C-8FBA-D20D45F089AA}" type="pres">
      <dgm:prSet presAssocID="{0A11D6BB-D1CA-4E01-B5A2-3C92378C3C7D}" presName="node" presStyleLbl="node1" presStyleIdx="33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5F6FB9-560E-4EE2-90D4-381A42E12B0A}" type="pres">
      <dgm:prSet presAssocID="{BCB74D69-54A3-4BF8-9E26-D1506FB37C0C}" presName="sibTrans" presStyleCnt="0"/>
      <dgm:spPr/>
    </dgm:pt>
    <dgm:pt modelId="{BB2E64A8-838E-4EF0-87CE-A872CF1770AC}" type="pres">
      <dgm:prSet presAssocID="{67DA4924-D0DD-49C3-8F18-C12F6B3E1B80}" presName="node" presStyleLbl="node1" presStyleIdx="34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AB5D33-FC2C-4B5D-8CFB-34788C43C98D}" type="pres">
      <dgm:prSet presAssocID="{3037F362-F47C-4B4B-B930-427F4D2488B0}" presName="sibTrans" presStyleCnt="0"/>
      <dgm:spPr/>
    </dgm:pt>
    <dgm:pt modelId="{49E4765D-F295-4E85-8A77-113BE95BB922}" type="pres">
      <dgm:prSet presAssocID="{BF5B8B6A-A393-4CD5-87AD-160300D0B943}" presName="node" presStyleLbl="node1" presStyleIdx="35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F871A99-EBD4-4D55-8005-209B6B6CC3CA}" srcId="{7C74D9C0-99DA-409E-9B15-C5EEA8A37F48}" destId="{6DD8B1D5-12B1-49DC-9F37-9A5DFC73E8CA}" srcOrd="13" destOrd="0" parTransId="{16031AEE-DC2E-4602-BDB2-D48C96D15ADB}" sibTransId="{55232840-FF9E-4557-82F2-316506EA4023}"/>
    <dgm:cxn modelId="{866B90AE-8644-4F8D-9667-CA678E140E22}" type="presOf" srcId="{370A32A7-D7D7-4D12-9149-F1E024CAA6D2}" destId="{139BD9E6-A227-4A18-AFA8-064F3BFC26FE}" srcOrd="0" destOrd="0" presId="urn:microsoft.com/office/officeart/2005/8/layout/default"/>
    <dgm:cxn modelId="{8BF4A73B-4BEF-4723-8DBF-294CFB04A100}" srcId="{7C74D9C0-99DA-409E-9B15-C5EEA8A37F48}" destId="{BF5B8B6A-A393-4CD5-87AD-160300D0B943}" srcOrd="35" destOrd="0" parTransId="{39EF436C-C81D-4769-861F-2C72E71368C3}" sibTransId="{A17CA51C-6985-41F5-8143-EF29A62CF4B2}"/>
    <dgm:cxn modelId="{73321162-3A9C-4107-88E9-CB3822F529DB}" type="presOf" srcId="{7AF436E8-7679-4BD9-97BF-9C7E77663673}" destId="{C06F8FA4-15F7-4BC1-BFE0-F2053DF2926B}" srcOrd="0" destOrd="0" presId="urn:microsoft.com/office/officeart/2005/8/layout/default"/>
    <dgm:cxn modelId="{1113A542-6247-4A8E-BF3B-0147B229E5F1}" srcId="{7C74D9C0-99DA-409E-9B15-C5EEA8A37F48}" destId="{9E8AD7DC-2C6C-4032-B0EB-35BCC8D3843D}" srcOrd="8" destOrd="0" parTransId="{558AB347-1B22-4A8D-B6A5-78F0D6B1AFBC}" sibTransId="{A230505A-9A8A-41B7-A882-CB70EF4881EF}"/>
    <dgm:cxn modelId="{75AB1678-F6AB-47C6-8F1B-CED1DAA407CA}" srcId="{7C74D9C0-99DA-409E-9B15-C5EEA8A37F48}" destId="{934049BB-EF2C-4188-8E23-61E0E8B8A8B4}" srcOrd="21" destOrd="0" parTransId="{C3C39A07-8CBB-47BA-A3F0-3E88CD3E7D80}" sibTransId="{AAE5188B-542D-44AA-84A8-7CCB5CC5A62B}"/>
    <dgm:cxn modelId="{831B2741-BCB2-4976-BB34-081454D59BFD}" type="presOf" srcId="{1787F414-5061-4241-964C-8F69D1B29775}" destId="{7D8E7728-7A2E-49C3-85E2-9242A1D92B50}" srcOrd="0" destOrd="0" presId="urn:microsoft.com/office/officeart/2005/8/layout/default"/>
    <dgm:cxn modelId="{10D59A8E-9DC4-427D-ADF5-1E686CCF9734}" type="presOf" srcId="{F4509D22-BA9A-443A-AFE9-B4A853494C83}" destId="{B8B1DD68-4505-4524-BB50-CBA0AA28B42F}" srcOrd="0" destOrd="0" presId="urn:microsoft.com/office/officeart/2005/8/layout/default"/>
    <dgm:cxn modelId="{370C412A-CC93-4DB7-93F2-01599B9E2723}" srcId="{7C74D9C0-99DA-409E-9B15-C5EEA8A37F48}" destId="{BD1A0033-2CDB-4CC2-A7F0-6221825290FA}" srcOrd="23" destOrd="0" parTransId="{FB8D23DD-5586-448F-8382-20E66E377FC4}" sibTransId="{B611B6D1-2C93-40D6-8C5E-740DDBFC9288}"/>
    <dgm:cxn modelId="{B87CD54A-303F-40C5-A163-596EC86986D9}" type="presOf" srcId="{F55BC6A8-A279-49FD-AB94-3F9D5FE69EC4}" destId="{56A41CA3-CF1A-499A-8E72-DDEEC578B324}" srcOrd="0" destOrd="0" presId="urn:microsoft.com/office/officeart/2005/8/layout/default"/>
    <dgm:cxn modelId="{0E852D5D-BAB7-43F4-80C9-C662365C87AE}" type="presOf" srcId="{9321DDCC-AF92-496C-B7E8-BDA832A2DF92}" destId="{415A3DCF-2776-457B-B673-2790EA732B46}" srcOrd="0" destOrd="0" presId="urn:microsoft.com/office/officeart/2005/8/layout/default"/>
    <dgm:cxn modelId="{4E346994-E88C-4D4E-8C78-57FEFC7387EB}" type="presOf" srcId="{BF5B8B6A-A393-4CD5-87AD-160300D0B943}" destId="{49E4765D-F295-4E85-8A77-113BE95BB922}" srcOrd="0" destOrd="0" presId="urn:microsoft.com/office/officeart/2005/8/layout/default"/>
    <dgm:cxn modelId="{51BFFC75-1BEE-4C86-AE33-5D853EFBF2A1}" srcId="{7C74D9C0-99DA-409E-9B15-C5EEA8A37F48}" destId="{9733A303-DD9E-4E3E-B34A-21AC49C949DA}" srcOrd="20" destOrd="0" parTransId="{FAD56750-F7DA-4B39-9D16-578E654ED259}" sibTransId="{D2B5D401-23C3-4792-ABEE-7377D7655539}"/>
    <dgm:cxn modelId="{0E2E405D-D9DD-4208-A4C5-4B669657CAB9}" srcId="{7C74D9C0-99DA-409E-9B15-C5EEA8A37F48}" destId="{1FC15172-1CBE-45D0-80E3-1DA9302CCF6B}" srcOrd="14" destOrd="0" parTransId="{ADF32133-5F2D-4E0C-9AD2-0CBF750F198B}" sibTransId="{43580FF5-511C-4A3B-BA44-22802D06779C}"/>
    <dgm:cxn modelId="{59D69F9C-15C8-49C7-B5AB-33266D14564F}" type="presOf" srcId="{D6FAA63F-68BE-4C04-9DB3-AC7BF296D761}" destId="{46A6AF0C-82AC-4503-A612-BD01D7F4A5CA}" srcOrd="0" destOrd="0" presId="urn:microsoft.com/office/officeart/2005/8/layout/default"/>
    <dgm:cxn modelId="{9C4E0DB2-EE32-4020-B77A-A7937921139F}" srcId="{7C74D9C0-99DA-409E-9B15-C5EEA8A37F48}" destId="{F6CA069A-A294-4051-8958-F3FB9211297A}" srcOrd="28" destOrd="0" parTransId="{389459BF-AD2B-42A6-B897-DA32BB88B927}" sibTransId="{292FD0D3-353A-4873-B51C-60E661D46168}"/>
    <dgm:cxn modelId="{A4E29C64-38DB-4455-BCE9-34DD52325F2E}" srcId="{7C74D9C0-99DA-409E-9B15-C5EEA8A37F48}" destId="{35F2F1EA-68CB-4A53-83B7-D306BAF5B826}" srcOrd="30" destOrd="0" parTransId="{23FE64A1-1D40-4124-9F7A-6A4FCE16A5FE}" sibTransId="{8C1837E1-0DFD-4BFA-B57F-843408A2B0E7}"/>
    <dgm:cxn modelId="{C5403B38-CE88-4295-94BC-910CE80ED00E}" type="presOf" srcId="{D8407ABA-6702-4CBB-8384-A8D013D3EB46}" destId="{2EFA6C8C-F7D3-4846-9345-89CE824C6EDC}" srcOrd="0" destOrd="0" presId="urn:microsoft.com/office/officeart/2005/8/layout/default"/>
    <dgm:cxn modelId="{9144624E-0447-4F98-835F-0241D4AC94AF}" type="presOf" srcId="{A9042C5B-4539-4A40-9475-002038FDEFE9}" destId="{4502C13A-527F-4461-82CB-A11DD6230A62}" srcOrd="0" destOrd="0" presId="urn:microsoft.com/office/officeart/2005/8/layout/default"/>
    <dgm:cxn modelId="{DBE0542A-E192-40B4-826C-384C7112F794}" srcId="{7C74D9C0-99DA-409E-9B15-C5EEA8A37F48}" destId="{D6FAA63F-68BE-4C04-9DB3-AC7BF296D761}" srcOrd="15" destOrd="0" parTransId="{B62C69EB-E43E-4437-B8FA-08CEEC505D1F}" sibTransId="{C55CE94D-B113-4887-B315-F3D2F53D4B32}"/>
    <dgm:cxn modelId="{164F6A86-22C4-4C1A-849E-F78E5667C75C}" srcId="{7C74D9C0-99DA-409E-9B15-C5EEA8A37F48}" destId="{0A11D6BB-D1CA-4E01-B5A2-3C92378C3C7D}" srcOrd="33" destOrd="0" parTransId="{CC865D61-A6D5-4E1F-9494-6187D1A86BC6}" sibTransId="{BCB74D69-54A3-4BF8-9E26-D1506FB37C0C}"/>
    <dgm:cxn modelId="{AD0333AD-C858-47EA-94F7-A1DD2C68F3A4}" srcId="{7C74D9C0-99DA-409E-9B15-C5EEA8A37F48}" destId="{3646F793-3066-4910-97E2-EA7B641032E8}" srcOrd="19" destOrd="0" parTransId="{690B78BF-C4B8-4F2F-9549-934B0D493A03}" sibTransId="{F93618F1-42E9-427D-B680-FAC5C98CB45D}"/>
    <dgm:cxn modelId="{8D0F2199-DC05-461D-8389-B6625DCB6C77}" srcId="{7C74D9C0-99DA-409E-9B15-C5EEA8A37F48}" destId="{F864000E-88D7-428D-A75D-6AC4755CC62F}" srcOrd="27" destOrd="0" parTransId="{332F6BEF-B4F4-4F87-B51C-30E97C9DDC6E}" sibTransId="{CD196801-F435-4680-9F0C-CB8DC0F6CCD3}"/>
    <dgm:cxn modelId="{2844DC73-CCDA-4DBA-9ADB-1610BD08DE3C}" srcId="{7C74D9C0-99DA-409E-9B15-C5EEA8A37F48}" destId="{F4509D22-BA9A-443A-AFE9-B4A853494C83}" srcOrd="31" destOrd="0" parTransId="{48D2FC9B-C84E-4F01-A0E7-2E0F35374B8F}" sibTransId="{33F9B258-B359-4BBF-B9C6-F8F78B75FAFF}"/>
    <dgm:cxn modelId="{6643CEC3-7A26-4241-B769-8236FCC84641}" type="presOf" srcId="{BD1A0033-2CDB-4CC2-A7F0-6221825290FA}" destId="{068EC8DF-B561-497F-A9A3-20A0AA8FDB9A}" srcOrd="0" destOrd="0" presId="urn:microsoft.com/office/officeart/2005/8/layout/default"/>
    <dgm:cxn modelId="{CE3BE1EB-F84B-4CF9-B884-B680A453FB5F}" srcId="{7C74D9C0-99DA-409E-9B15-C5EEA8A37F48}" destId="{2EA05F39-895E-43E8-9091-3BF3033BB9C4}" srcOrd="7" destOrd="0" parTransId="{C940CA74-58D5-4EC0-AFD7-2A6B34EB5878}" sibTransId="{46CEA56E-5AB3-4064-B371-FBAB9BB64F90}"/>
    <dgm:cxn modelId="{FD58F3C4-95A1-43E6-8C70-888F70BB8143}" srcId="{7C74D9C0-99DA-409E-9B15-C5EEA8A37F48}" destId="{EC1D33A7-FC1A-4F4F-AF3C-67BA93A07704}" srcOrd="10" destOrd="0" parTransId="{FEC3038A-EEA0-40E0-A7C7-FFAB62405D42}" sibTransId="{EE833B40-BF63-458F-9C28-627AF84F5F57}"/>
    <dgm:cxn modelId="{B0095F37-F4F9-44FB-970D-3A17CD197BBB}" srcId="{7C74D9C0-99DA-409E-9B15-C5EEA8A37F48}" destId="{2E93AC68-B96C-40DA-9C55-641CD7E9CDB6}" srcOrd="32" destOrd="0" parTransId="{4A4AD7CB-C1AC-404E-B0A3-C2F79F1926F6}" sibTransId="{C2835A5C-F708-4B6A-876C-077B7A639FA4}"/>
    <dgm:cxn modelId="{9A10AFBC-E74A-4BC6-B5E3-1A1D7DF245FF}" type="presOf" srcId="{295F380F-2B57-48E6-A384-5D498BBD9523}" destId="{A10BBADA-F13F-4585-9701-F25BA1997F06}" srcOrd="0" destOrd="0" presId="urn:microsoft.com/office/officeart/2005/8/layout/default"/>
    <dgm:cxn modelId="{9D4EDBFA-7507-4893-997C-C37B001D06D1}" type="presOf" srcId="{9E8AD7DC-2C6C-4032-B0EB-35BCC8D3843D}" destId="{D095BBA3-68AF-4620-A634-481AB6A6166C}" srcOrd="0" destOrd="0" presId="urn:microsoft.com/office/officeart/2005/8/layout/default"/>
    <dgm:cxn modelId="{13DBBB92-E66B-467B-A364-629446A5DE33}" srcId="{7C74D9C0-99DA-409E-9B15-C5EEA8A37F48}" destId="{D24F07A6-CB03-4C92-A4FC-7E4FA22E6A0E}" srcOrd="9" destOrd="0" parTransId="{A7E5F719-F181-4592-B344-79F744FE59BF}" sibTransId="{BE8333C7-9DB9-44A2-BECB-301C3F4B11E4}"/>
    <dgm:cxn modelId="{4E3F7C7E-69BD-4B30-A078-949F34423CB0}" type="presOf" srcId="{1FC15172-1CBE-45D0-80E3-1DA9302CCF6B}" destId="{6CD8751B-63C8-4E9D-B6A0-2FC413C5685A}" srcOrd="0" destOrd="0" presId="urn:microsoft.com/office/officeart/2005/8/layout/default"/>
    <dgm:cxn modelId="{CE263A9F-9BCD-415B-BDF9-E7BBC6BD1EDB}" type="presOf" srcId="{C51BABE4-7C1E-4ED7-A3A5-6A8C081A5CAD}" destId="{F0881B56-046A-4A99-AC83-DBDD283B2BD9}" srcOrd="0" destOrd="0" presId="urn:microsoft.com/office/officeart/2005/8/layout/default"/>
    <dgm:cxn modelId="{BE623E71-9C07-4F85-AAF7-BEE6A1A192EB}" type="presOf" srcId="{3646F793-3066-4910-97E2-EA7B641032E8}" destId="{9E051244-D90B-4691-958C-2B405D784018}" srcOrd="0" destOrd="0" presId="urn:microsoft.com/office/officeart/2005/8/layout/default"/>
    <dgm:cxn modelId="{26916BBA-9620-4A1C-BDD1-B0BEAB43FDDA}" type="presOf" srcId="{25F3D620-0629-498F-B377-31E804415380}" destId="{06ED6837-E896-4544-BB1D-2FC39A42F1F9}" srcOrd="0" destOrd="0" presId="urn:microsoft.com/office/officeart/2005/8/layout/default"/>
    <dgm:cxn modelId="{B44AC2BA-021C-40F4-B45D-4CF9B74D9D3E}" type="presOf" srcId="{C094626E-D8C7-42E9-84C8-8D91961BD06E}" destId="{15A20CA2-117E-4A90-BD95-193DFC1AAA6E}" srcOrd="0" destOrd="0" presId="urn:microsoft.com/office/officeart/2005/8/layout/default"/>
    <dgm:cxn modelId="{8D2B1B01-2BEB-4D8B-A6B5-1C313E688138}" type="presOf" srcId="{F864000E-88D7-428D-A75D-6AC4755CC62F}" destId="{A315759B-C6BE-429B-8516-C72E2CB3216F}" srcOrd="0" destOrd="0" presId="urn:microsoft.com/office/officeart/2005/8/layout/default"/>
    <dgm:cxn modelId="{7B9C5104-9CD4-40AE-B3E7-0973BB43F16F}" type="presOf" srcId="{8B12A419-706D-4836-988F-973979536DE8}" destId="{3A5C4A97-1822-4C8E-9931-0B58F4F22C21}" srcOrd="0" destOrd="0" presId="urn:microsoft.com/office/officeart/2005/8/layout/default"/>
    <dgm:cxn modelId="{74F6BFA3-DF56-497A-B1C6-49159691071A}" srcId="{7C74D9C0-99DA-409E-9B15-C5EEA8A37F48}" destId="{1787F414-5061-4241-964C-8F69D1B29775}" srcOrd="11" destOrd="0" parTransId="{A336B2C7-8918-4439-8E2A-8FA55736DD31}" sibTransId="{CE6BCC69-51EB-4214-BC93-0E54736883F1}"/>
    <dgm:cxn modelId="{A22778B9-FB0E-4559-8366-DA980B14E12A}" srcId="{7C74D9C0-99DA-409E-9B15-C5EEA8A37F48}" destId="{F55BC6A8-A279-49FD-AB94-3F9D5FE69EC4}" srcOrd="29" destOrd="0" parTransId="{FC7A1F9D-91DD-4D2B-B0F5-BDCB7F28A6E5}" sibTransId="{A15FCD59-EF96-46EC-8C80-CB897D092E58}"/>
    <dgm:cxn modelId="{759B54C6-8A20-442D-AC5B-C15226D478C9}" type="presOf" srcId="{61D80976-F181-4727-B8B3-77A554FD7DA1}" destId="{AA5DC8F0-BDDB-415B-89FF-4D44BEEB9B72}" srcOrd="0" destOrd="0" presId="urn:microsoft.com/office/officeart/2005/8/layout/default"/>
    <dgm:cxn modelId="{CFF6BEBB-3FB6-4F55-BFF3-278AF04ED8EF}" srcId="{7C74D9C0-99DA-409E-9B15-C5EEA8A37F48}" destId="{7AF436E8-7679-4BD9-97BF-9C7E77663673}" srcOrd="4" destOrd="0" parTransId="{41542636-00F4-49DA-AE0F-C45EFF6CEE59}" sibTransId="{E5FB9B52-218B-4CA9-A58E-7B031BC5E8DE}"/>
    <dgm:cxn modelId="{23620B84-BF14-4E82-9D37-63A7A029E25F}" type="presOf" srcId="{EC1D33A7-FC1A-4F4F-AF3C-67BA93A07704}" destId="{A01734BD-46EE-43AE-89E8-A781D0C3CBD8}" srcOrd="0" destOrd="0" presId="urn:microsoft.com/office/officeart/2005/8/layout/default"/>
    <dgm:cxn modelId="{331ECB9B-150D-460B-AE73-AEAB1CA9E560}" srcId="{7C74D9C0-99DA-409E-9B15-C5EEA8A37F48}" destId="{9321DDCC-AF92-496C-B7E8-BDA832A2DF92}" srcOrd="18" destOrd="0" parTransId="{96DD6BF1-B350-4427-9F41-B24AE4E2B06A}" sibTransId="{980D2A59-B7EF-49B0-A704-E8B6529F06B5}"/>
    <dgm:cxn modelId="{258EE755-308E-4D64-B6A8-5BC8B86EFED2}" type="presOf" srcId="{CDF235C4-604B-4211-AD4F-C096B3535E2D}" destId="{50E2F04F-F8FF-4483-A00C-1CBC440104C7}" srcOrd="0" destOrd="0" presId="urn:microsoft.com/office/officeart/2005/8/layout/default"/>
    <dgm:cxn modelId="{322672B9-6F11-4BB7-8E07-D131B9714007}" srcId="{7C74D9C0-99DA-409E-9B15-C5EEA8A37F48}" destId="{370A32A7-D7D7-4D12-9149-F1E024CAA6D2}" srcOrd="16" destOrd="0" parTransId="{DAC5C6CA-C155-4734-BA6D-B0133DD494DB}" sibTransId="{F653F2AF-C89D-4B9D-AF1A-34CF717127BD}"/>
    <dgm:cxn modelId="{EE8D9217-192C-4132-8255-E21C88E502B7}" type="presOf" srcId="{252DE4C3-4B28-4909-9E21-65FEFC26F3D7}" destId="{9E5DB703-F0B7-4934-9B2E-D33ED0E546D1}" srcOrd="0" destOrd="0" presId="urn:microsoft.com/office/officeart/2005/8/layout/default"/>
    <dgm:cxn modelId="{5FE7AEDA-F4BC-425C-B397-905320EE3388}" type="presOf" srcId="{6DD8B1D5-12B1-49DC-9F37-9A5DFC73E8CA}" destId="{0707012E-2085-47C9-AF88-8EF2E5CB67BF}" srcOrd="0" destOrd="0" presId="urn:microsoft.com/office/officeart/2005/8/layout/default"/>
    <dgm:cxn modelId="{78765217-F84C-46BE-90D3-1857835BB45B}" type="presOf" srcId="{F6CA069A-A294-4051-8958-F3FB9211297A}" destId="{31C77D93-1064-4833-ABFA-E4FAA970C82C}" srcOrd="0" destOrd="0" presId="urn:microsoft.com/office/officeart/2005/8/layout/default"/>
    <dgm:cxn modelId="{895BC7EA-43F7-4DB6-AC3C-FFFC1BC3D397}" srcId="{7C74D9C0-99DA-409E-9B15-C5EEA8A37F48}" destId="{CDF235C4-604B-4211-AD4F-C096B3535E2D}" srcOrd="17" destOrd="0" parTransId="{A26086AA-1134-4662-B386-7992338BC655}" sibTransId="{49266306-11CE-4FAE-9DFE-0227AA7B220D}"/>
    <dgm:cxn modelId="{8D1CFDC2-D4D3-4864-A130-CDA81B072141}" type="presOf" srcId="{7C74D9C0-99DA-409E-9B15-C5EEA8A37F48}" destId="{BC67C1F0-A328-4DE3-8769-1F16BE78B44F}" srcOrd="0" destOrd="0" presId="urn:microsoft.com/office/officeart/2005/8/layout/default"/>
    <dgm:cxn modelId="{82E454DC-891C-4183-A464-480746646336}" type="presOf" srcId="{934049BB-EF2C-4188-8E23-61E0E8B8A8B4}" destId="{DD00F26C-B621-45AC-A2F4-9ACDB181C1FB}" srcOrd="0" destOrd="0" presId="urn:microsoft.com/office/officeart/2005/8/layout/default"/>
    <dgm:cxn modelId="{F4A65CB4-A962-48E4-B869-FAC68AE637FB}" srcId="{7C74D9C0-99DA-409E-9B15-C5EEA8A37F48}" destId="{D8407ABA-6702-4CBB-8384-A8D013D3EB46}" srcOrd="2" destOrd="0" parTransId="{0FD7294F-9714-449B-9034-ADD0784E9A7E}" sibTransId="{6F58B1FE-0649-4F5A-AE0D-E2C6734A9F92}"/>
    <dgm:cxn modelId="{BB0E5F3D-AA92-47B7-9377-0C33CF900A7D}" type="presOf" srcId="{D24F07A6-CB03-4C92-A4FC-7E4FA22E6A0E}" destId="{C5F40307-0E60-43D1-868E-47F9DEF2B339}" srcOrd="0" destOrd="0" presId="urn:microsoft.com/office/officeart/2005/8/layout/default"/>
    <dgm:cxn modelId="{4E4E77DD-937E-4519-B478-9673CE414F34}" srcId="{7C74D9C0-99DA-409E-9B15-C5EEA8A37F48}" destId="{8B12A419-706D-4836-988F-973979536DE8}" srcOrd="0" destOrd="0" parTransId="{B4D65527-E623-4502-B365-87A7FFC15864}" sibTransId="{096F5E55-A5EF-4D77-978E-0EF1C456C4EE}"/>
    <dgm:cxn modelId="{4652E0E9-3093-4662-BF22-FEBEBCAAD1E2}" srcId="{7C74D9C0-99DA-409E-9B15-C5EEA8A37F48}" destId="{25F3D620-0629-498F-B377-31E804415380}" srcOrd="5" destOrd="0" parTransId="{B8FF2BB6-4195-422B-8DD0-F1C7662065EC}" sibTransId="{FCDF6F30-13DD-455C-8EB7-733D0290B03E}"/>
    <dgm:cxn modelId="{61FDA317-0965-4908-8C32-31E5FD2D6C3E}" type="presOf" srcId="{35F2F1EA-68CB-4A53-83B7-D306BAF5B826}" destId="{960F5701-5466-48AB-A531-ADE5F96068AB}" srcOrd="0" destOrd="0" presId="urn:microsoft.com/office/officeart/2005/8/layout/default"/>
    <dgm:cxn modelId="{D22AC224-EE1E-44C3-8E10-6FF72978A8EF}" srcId="{7C74D9C0-99DA-409E-9B15-C5EEA8A37F48}" destId="{34B2E8FC-0B92-46BA-BFEA-AFDB1E29BFB2}" srcOrd="3" destOrd="0" parTransId="{A376F3A9-8547-4D4E-AB9E-6D5FB73B5190}" sibTransId="{9579083F-3FD1-4E7A-9499-0A8416E11F95}"/>
    <dgm:cxn modelId="{044AD933-1D53-4180-B387-D18D40B9DBB5}" srcId="{7C74D9C0-99DA-409E-9B15-C5EEA8A37F48}" destId="{B3CAC13B-ED7B-4E1C-A924-992EC89AB579}" srcOrd="6" destOrd="0" parTransId="{9590E2E6-3F50-4688-8F1A-9A4F16EB7876}" sibTransId="{F83211DD-67F7-4955-ADB6-9DD7471F3599}"/>
    <dgm:cxn modelId="{192DD9E8-762E-48BC-A024-4A430553C400}" type="presOf" srcId="{2EA05F39-895E-43E8-9091-3BF3033BB9C4}" destId="{A28976C0-2065-4E79-9EFC-31FA90E0D6F5}" srcOrd="0" destOrd="0" presId="urn:microsoft.com/office/officeart/2005/8/layout/default"/>
    <dgm:cxn modelId="{6F26599D-7AF3-46F2-A701-7836ED3C7294}" srcId="{7C74D9C0-99DA-409E-9B15-C5EEA8A37F48}" destId="{A9042C5B-4539-4A40-9475-002038FDEFE9}" srcOrd="12" destOrd="0" parTransId="{88749704-6EEB-429F-9BE2-DF28FB0589CA}" sibTransId="{B2C12FDE-5DDD-428D-BDCD-5963DCB30290}"/>
    <dgm:cxn modelId="{493065D5-A557-4D01-B7BB-7BAE6A868621}" type="presOf" srcId="{67DA4924-D0DD-49C3-8F18-C12F6B3E1B80}" destId="{BB2E64A8-838E-4EF0-87CE-A872CF1770AC}" srcOrd="0" destOrd="0" presId="urn:microsoft.com/office/officeart/2005/8/layout/default"/>
    <dgm:cxn modelId="{8EF5154B-5987-4938-A651-B7E4C17C1DB0}" type="presOf" srcId="{34B2E8FC-0B92-46BA-BFEA-AFDB1E29BFB2}" destId="{41816E5B-3D4D-4C07-9D8E-A603435F03A6}" srcOrd="0" destOrd="0" presId="urn:microsoft.com/office/officeart/2005/8/layout/default"/>
    <dgm:cxn modelId="{350E4884-9F3A-4E49-A7A4-09B672637A93}" srcId="{7C74D9C0-99DA-409E-9B15-C5EEA8A37F48}" destId="{C094626E-D8C7-42E9-84C8-8D91961BD06E}" srcOrd="24" destOrd="0" parTransId="{B89A93D7-94DA-4A88-A77F-40783390F43F}" sibTransId="{8CF94647-5408-48ED-8D48-1E4A4B7777E8}"/>
    <dgm:cxn modelId="{8FDB1EB9-B8F7-4D43-8A4B-FC886AE02E74}" type="presOf" srcId="{9733A303-DD9E-4E3E-B34A-21AC49C949DA}" destId="{EFE0A588-4855-45D6-9249-477D28B5734E}" srcOrd="0" destOrd="0" presId="urn:microsoft.com/office/officeart/2005/8/layout/default"/>
    <dgm:cxn modelId="{8D962345-2C21-4EB3-8B5E-BD479B7F186B}" srcId="{7C74D9C0-99DA-409E-9B15-C5EEA8A37F48}" destId="{67DA4924-D0DD-49C3-8F18-C12F6B3E1B80}" srcOrd="34" destOrd="0" parTransId="{53B130BF-2FD5-4D63-8656-3A32DC2E8611}" sibTransId="{3037F362-F47C-4B4B-B930-427F4D2488B0}"/>
    <dgm:cxn modelId="{69577407-0B02-4EFA-A99C-79D5F8C24132}" type="presOf" srcId="{0A11D6BB-D1CA-4E01-B5A2-3C92378C3C7D}" destId="{257B3955-4706-401C-8FBA-D20D45F089AA}" srcOrd="0" destOrd="0" presId="urn:microsoft.com/office/officeart/2005/8/layout/default"/>
    <dgm:cxn modelId="{7245BD04-7E56-4709-AAF9-AA463A82B9B2}" srcId="{7C74D9C0-99DA-409E-9B15-C5EEA8A37F48}" destId="{252DE4C3-4B28-4909-9E21-65FEFC26F3D7}" srcOrd="25" destOrd="0" parTransId="{30647C69-BF63-4683-8923-E76D7303F0AD}" sibTransId="{5FD44A77-1159-49EB-BED9-23AB4DF928CA}"/>
    <dgm:cxn modelId="{79C42C43-A16E-4578-8DC3-46369E284033}" type="presOf" srcId="{B3CAC13B-ED7B-4E1C-A924-992EC89AB579}" destId="{BEA550DD-25B5-4D4B-84C3-F7E1CC4A2307}" srcOrd="0" destOrd="0" presId="urn:microsoft.com/office/officeart/2005/8/layout/default"/>
    <dgm:cxn modelId="{7822175A-B7D8-466D-AA53-EF59C4DC5C61}" srcId="{7C74D9C0-99DA-409E-9B15-C5EEA8A37F48}" destId="{295F380F-2B57-48E6-A384-5D498BBD9523}" srcOrd="26" destOrd="0" parTransId="{4991BBCF-6974-43CA-8088-2C6A80AE8DB2}" sibTransId="{7D3BF354-FC4E-412A-A0D2-BF755EA95FAB}"/>
    <dgm:cxn modelId="{978FA65E-87CA-42BD-BB9C-8F426152DC0C}" srcId="{7C74D9C0-99DA-409E-9B15-C5EEA8A37F48}" destId="{C51BABE4-7C1E-4ED7-A3A5-6A8C081A5CAD}" srcOrd="1" destOrd="0" parTransId="{B7F0E4EC-7893-464A-A885-DB37BD8CB650}" sibTransId="{11D6B0DE-2D0D-4584-9FA7-897824018840}"/>
    <dgm:cxn modelId="{F4D89518-0D42-40A9-9A84-518969697A7A}" type="presOf" srcId="{2E93AC68-B96C-40DA-9C55-641CD7E9CDB6}" destId="{23F2E64D-8C40-4713-99CE-ED89C6561F4A}" srcOrd="0" destOrd="0" presId="urn:microsoft.com/office/officeart/2005/8/layout/default"/>
    <dgm:cxn modelId="{02FFD310-47DA-4DA7-979C-47F72D3B9EDD}" srcId="{7C74D9C0-99DA-409E-9B15-C5EEA8A37F48}" destId="{61D80976-F181-4727-B8B3-77A554FD7DA1}" srcOrd="22" destOrd="0" parTransId="{14E6AD9A-C2CB-4181-A94C-8DC90D6A4C5C}" sibTransId="{E21B418D-8111-49CE-82DE-4BA972A60009}"/>
    <dgm:cxn modelId="{D7304567-5B8B-4228-B970-ACBC114556A3}" type="presParOf" srcId="{BC67C1F0-A328-4DE3-8769-1F16BE78B44F}" destId="{3A5C4A97-1822-4C8E-9931-0B58F4F22C21}" srcOrd="0" destOrd="0" presId="urn:microsoft.com/office/officeart/2005/8/layout/default"/>
    <dgm:cxn modelId="{C0EBAB7C-CEE8-482D-BAF5-6D432C96675F}" type="presParOf" srcId="{BC67C1F0-A328-4DE3-8769-1F16BE78B44F}" destId="{BFB76048-3C94-48D4-99BB-6878BFB43A74}" srcOrd="1" destOrd="0" presId="urn:microsoft.com/office/officeart/2005/8/layout/default"/>
    <dgm:cxn modelId="{8BFAC3D0-2431-4079-B6C3-4C6E59349BD0}" type="presParOf" srcId="{BC67C1F0-A328-4DE3-8769-1F16BE78B44F}" destId="{F0881B56-046A-4A99-AC83-DBDD283B2BD9}" srcOrd="2" destOrd="0" presId="urn:microsoft.com/office/officeart/2005/8/layout/default"/>
    <dgm:cxn modelId="{7200998D-6258-4A51-BDC9-9E30213DD532}" type="presParOf" srcId="{BC67C1F0-A328-4DE3-8769-1F16BE78B44F}" destId="{D4352471-FB71-4004-B402-32E75D9D1262}" srcOrd="3" destOrd="0" presId="urn:microsoft.com/office/officeart/2005/8/layout/default"/>
    <dgm:cxn modelId="{4424712B-FC35-4D7E-A7F5-930E3579293D}" type="presParOf" srcId="{BC67C1F0-A328-4DE3-8769-1F16BE78B44F}" destId="{2EFA6C8C-F7D3-4846-9345-89CE824C6EDC}" srcOrd="4" destOrd="0" presId="urn:microsoft.com/office/officeart/2005/8/layout/default"/>
    <dgm:cxn modelId="{3D889D60-9602-4D46-8439-2BBD510C85B9}" type="presParOf" srcId="{BC67C1F0-A328-4DE3-8769-1F16BE78B44F}" destId="{D2DC963C-025B-419B-ABE5-2C251144207B}" srcOrd="5" destOrd="0" presId="urn:microsoft.com/office/officeart/2005/8/layout/default"/>
    <dgm:cxn modelId="{DD9227A5-2260-48B7-A41B-B6FC128FC409}" type="presParOf" srcId="{BC67C1F0-A328-4DE3-8769-1F16BE78B44F}" destId="{41816E5B-3D4D-4C07-9D8E-A603435F03A6}" srcOrd="6" destOrd="0" presId="urn:microsoft.com/office/officeart/2005/8/layout/default"/>
    <dgm:cxn modelId="{9F03D624-8F6E-4337-8485-FFE99DE0BFAC}" type="presParOf" srcId="{BC67C1F0-A328-4DE3-8769-1F16BE78B44F}" destId="{12012B5F-150C-4E6D-8928-BF2CA6F8B161}" srcOrd="7" destOrd="0" presId="urn:microsoft.com/office/officeart/2005/8/layout/default"/>
    <dgm:cxn modelId="{6673A134-59BF-422D-BA19-504EEB2B43B0}" type="presParOf" srcId="{BC67C1F0-A328-4DE3-8769-1F16BE78B44F}" destId="{C06F8FA4-15F7-4BC1-BFE0-F2053DF2926B}" srcOrd="8" destOrd="0" presId="urn:microsoft.com/office/officeart/2005/8/layout/default"/>
    <dgm:cxn modelId="{6B14A1D1-2D1D-4F41-888A-3ED15A6A39F1}" type="presParOf" srcId="{BC67C1F0-A328-4DE3-8769-1F16BE78B44F}" destId="{394EBFA0-A86D-4CEE-8613-230CCE35C589}" srcOrd="9" destOrd="0" presId="urn:microsoft.com/office/officeart/2005/8/layout/default"/>
    <dgm:cxn modelId="{D3FC2105-D49A-4D11-96F7-060C1535B950}" type="presParOf" srcId="{BC67C1F0-A328-4DE3-8769-1F16BE78B44F}" destId="{06ED6837-E896-4544-BB1D-2FC39A42F1F9}" srcOrd="10" destOrd="0" presId="urn:microsoft.com/office/officeart/2005/8/layout/default"/>
    <dgm:cxn modelId="{0EAD2417-CC7E-43F9-A8CC-CE9E8590AFBB}" type="presParOf" srcId="{BC67C1F0-A328-4DE3-8769-1F16BE78B44F}" destId="{4B52ECF8-BBA9-426D-8718-94B650631E06}" srcOrd="11" destOrd="0" presId="urn:microsoft.com/office/officeart/2005/8/layout/default"/>
    <dgm:cxn modelId="{2751A3DB-7BAA-48CD-B5A7-BC9BDA18EEC3}" type="presParOf" srcId="{BC67C1F0-A328-4DE3-8769-1F16BE78B44F}" destId="{BEA550DD-25B5-4D4B-84C3-F7E1CC4A2307}" srcOrd="12" destOrd="0" presId="urn:microsoft.com/office/officeart/2005/8/layout/default"/>
    <dgm:cxn modelId="{81656615-6931-490A-A983-0C9D882FFAE3}" type="presParOf" srcId="{BC67C1F0-A328-4DE3-8769-1F16BE78B44F}" destId="{B4F1BEBC-DC36-4397-B54B-3B741B96DAAE}" srcOrd="13" destOrd="0" presId="urn:microsoft.com/office/officeart/2005/8/layout/default"/>
    <dgm:cxn modelId="{B6C2B2F6-02FB-4A43-949C-772E4F59DBCA}" type="presParOf" srcId="{BC67C1F0-A328-4DE3-8769-1F16BE78B44F}" destId="{A28976C0-2065-4E79-9EFC-31FA90E0D6F5}" srcOrd="14" destOrd="0" presId="urn:microsoft.com/office/officeart/2005/8/layout/default"/>
    <dgm:cxn modelId="{A6B3DCBB-74AB-4950-8E13-4DA1BC35CCA6}" type="presParOf" srcId="{BC67C1F0-A328-4DE3-8769-1F16BE78B44F}" destId="{9CE57FBD-B3F2-4B03-AB06-C9840350FFF1}" srcOrd="15" destOrd="0" presId="urn:microsoft.com/office/officeart/2005/8/layout/default"/>
    <dgm:cxn modelId="{A0F27EA7-CBE0-4B1F-AD1B-CDBA12A4F80D}" type="presParOf" srcId="{BC67C1F0-A328-4DE3-8769-1F16BE78B44F}" destId="{D095BBA3-68AF-4620-A634-481AB6A6166C}" srcOrd="16" destOrd="0" presId="urn:microsoft.com/office/officeart/2005/8/layout/default"/>
    <dgm:cxn modelId="{41714ADF-4B3A-4E11-869C-99C011E90D87}" type="presParOf" srcId="{BC67C1F0-A328-4DE3-8769-1F16BE78B44F}" destId="{0C3DD2E9-7E9A-4ABE-A705-7963F2AF9548}" srcOrd="17" destOrd="0" presId="urn:microsoft.com/office/officeart/2005/8/layout/default"/>
    <dgm:cxn modelId="{30D3C854-56A8-4E95-874E-6402A72ABF71}" type="presParOf" srcId="{BC67C1F0-A328-4DE3-8769-1F16BE78B44F}" destId="{C5F40307-0E60-43D1-868E-47F9DEF2B339}" srcOrd="18" destOrd="0" presId="urn:microsoft.com/office/officeart/2005/8/layout/default"/>
    <dgm:cxn modelId="{FB8C8DA8-B99B-4FCD-83C1-634FD43CE258}" type="presParOf" srcId="{BC67C1F0-A328-4DE3-8769-1F16BE78B44F}" destId="{AA20DEE5-138B-4978-84A9-6540E463CC5A}" srcOrd="19" destOrd="0" presId="urn:microsoft.com/office/officeart/2005/8/layout/default"/>
    <dgm:cxn modelId="{BA1ECCC4-54E0-494F-BA8D-D1D43CB93168}" type="presParOf" srcId="{BC67C1F0-A328-4DE3-8769-1F16BE78B44F}" destId="{A01734BD-46EE-43AE-89E8-A781D0C3CBD8}" srcOrd="20" destOrd="0" presId="urn:microsoft.com/office/officeart/2005/8/layout/default"/>
    <dgm:cxn modelId="{F533E817-98C4-45B6-831F-B8053D68B69C}" type="presParOf" srcId="{BC67C1F0-A328-4DE3-8769-1F16BE78B44F}" destId="{85389379-141F-4897-8087-0D63A599705B}" srcOrd="21" destOrd="0" presId="urn:microsoft.com/office/officeart/2005/8/layout/default"/>
    <dgm:cxn modelId="{55E6CBF7-F570-4C6E-8647-5B164A09E83C}" type="presParOf" srcId="{BC67C1F0-A328-4DE3-8769-1F16BE78B44F}" destId="{7D8E7728-7A2E-49C3-85E2-9242A1D92B50}" srcOrd="22" destOrd="0" presId="urn:microsoft.com/office/officeart/2005/8/layout/default"/>
    <dgm:cxn modelId="{3A3A8A78-CAF9-4F9A-98FD-030664ED9B48}" type="presParOf" srcId="{BC67C1F0-A328-4DE3-8769-1F16BE78B44F}" destId="{5D408A64-222B-490E-9CC0-0720D4AE8B9D}" srcOrd="23" destOrd="0" presId="urn:microsoft.com/office/officeart/2005/8/layout/default"/>
    <dgm:cxn modelId="{BA262711-1F06-4415-B6CB-1798C8D74BFE}" type="presParOf" srcId="{BC67C1F0-A328-4DE3-8769-1F16BE78B44F}" destId="{4502C13A-527F-4461-82CB-A11DD6230A62}" srcOrd="24" destOrd="0" presId="urn:microsoft.com/office/officeart/2005/8/layout/default"/>
    <dgm:cxn modelId="{C92DAE0A-4228-4B36-9184-42B6BA6BA79A}" type="presParOf" srcId="{BC67C1F0-A328-4DE3-8769-1F16BE78B44F}" destId="{905CCD62-AAC5-4CFF-9554-165BF25957E5}" srcOrd="25" destOrd="0" presId="urn:microsoft.com/office/officeart/2005/8/layout/default"/>
    <dgm:cxn modelId="{DE976526-8D3D-4661-81E9-55108015E9C6}" type="presParOf" srcId="{BC67C1F0-A328-4DE3-8769-1F16BE78B44F}" destId="{0707012E-2085-47C9-AF88-8EF2E5CB67BF}" srcOrd="26" destOrd="0" presId="urn:microsoft.com/office/officeart/2005/8/layout/default"/>
    <dgm:cxn modelId="{2A12D651-3EAF-4174-9986-E69EFDDF25A4}" type="presParOf" srcId="{BC67C1F0-A328-4DE3-8769-1F16BE78B44F}" destId="{01157464-6F8F-4F94-81EE-F2F73A077D9B}" srcOrd="27" destOrd="0" presId="urn:microsoft.com/office/officeart/2005/8/layout/default"/>
    <dgm:cxn modelId="{4EC163B4-F326-4D54-B874-9C3214E1F2A3}" type="presParOf" srcId="{BC67C1F0-A328-4DE3-8769-1F16BE78B44F}" destId="{6CD8751B-63C8-4E9D-B6A0-2FC413C5685A}" srcOrd="28" destOrd="0" presId="urn:microsoft.com/office/officeart/2005/8/layout/default"/>
    <dgm:cxn modelId="{70B6702E-9D48-4F0E-8A0B-6CF11729AC67}" type="presParOf" srcId="{BC67C1F0-A328-4DE3-8769-1F16BE78B44F}" destId="{FD5EB3EE-CE7E-4729-B7EF-8768F35E6076}" srcOrd="29" destOrd="0" presId="urn:microsoft.com/office/officeart/2005/8/layout/default"/>
    <dgm:cxn modelId="{A345F50E-DBFA-4F0D-8DD6-4B6419A0B0E8}" type="presParOf" srcId="{BC67C1F0-A328-4DE3-8769-1F16BE78B44F}" destId="{46A6AF0C-82AC-4503-A612-BD01D7F4A5CA}" srcOrd="30" destOrd="0" presId="urn:microsoft.com/office/officeart/2005/8/layout/default"/>
    <dgm:cxn modelId="{0F49ED96-4243-4C07-99DB-518A92794F3C}" type="presParOf" srcId="{BC67C1F0-A328-4DE3-8769-1F16BE78B44F}" destId="{0FD3C8CA-E9B9-44FA-B076-0CD906E702CF}" srcOrd="31" destOrd="0" presId="urn:microsoft.com/office/officeart/2005/8/layout/default"/>
    <dgm:cxn modelId="{1169D59E-12F1-406D-B3F5-F734D6A312D8}" type="presParOf" srcId="{BC67C1F0-A328-4DE3-8769-1F16BE78B44F}" destId="{139BD9E6-A227-4A18-AFA8-064F3BFC26FE}" srcOrd="32" destOrd="0" presId="urn:microsoft.com/office/officeart/2005/8/layout/default"/>
    <dgm:cxn modelId="{00311ABD-A9A5-4A3C-8BAD-7C84F1E154F5}" type="presParOf" srcId="{BC67C1F0-A328-4DE3-8769-1F16BE78B44F}" destId="{6CF280FD-3B5A-4901-902B-A42C35A9D20A}" srcOrd="33" destOrd="0" presId="urn:microsoft.com/office/officeart/2005/8/layout/default"/>
    <dgm:cxn modelId="{93EBF5C5-9F69-448B-856C-5C18E7B773ED}" type="presParOf" srcId="{BC67C1F0-A328-4DE3-8769-1F16BE78B44F}" destId="{50E2F04F-F8FF-4483-A00C-1CBC440104C7}" srcOrd="34" destOrd="0" presId="urn:microsoft.com/office/officeart/2005/8/layout/default"/>
    <dgm:cxn modelId="{B9D07F61-A71E-41FA-8ACE-480D572B24B5}" type="presParOf" srcId="{BC67C1F0-A328-4DE3-8769-1F16BE78B44F}" destId="{711C32C0-000C-4465-87CB-FD3B6CB7F9C1}" srcOrd="35" destOrd="0" presId="urn:microsoft.com/office/officeart/2005/8/layout/default"/>
    <dgm:cxn modelId="{B75E03B2-7FC9-45CE-9D19-C244A429AB9E}" type="presParOf" srcId="{BC67C1F0-A328-4DE3-8769-1F16BE78B44F}" destId="{415A3DCF-2776-457B-B673-2790EA732B46}" srcOrd="36" destOrd="0" presId="urn:microsoft.com/office/officeart/2005/8/layout/default"/>
    <dgm:cxn modelId="{5A73C84A-E019-474E-9AD4-1439AA7F7AFA}" type="presParOf" srcId="{BC67C1F0-A328-4DE3-8769-1F16BE78B44F}" destId="{F7F9D1C5-D28C-4F98-A4B5-DB8DFE50FE09}" srcOrd="37" destOrd="0" presId="urn:microsoft.com/office/officeart/2005/8/layout/default"/>
    <dgm:cxn modelId="{059BFA1B-8A69-4C47-8333-864835098AED}" type="presParOf" srcId="{BC67C1F0-A328-4DE3-8769-1F16BE78B44F}" destId="{9E051244-D90B-4691-958C-2B405D784018}" srcOrd="38" destOrd="0" presId="urn:microsoft.com/office/officeart/2005/8/layout/default"/>
    <dgm:cxn modelId="{18635DF4-67DD-4DBD-AA8F-82C36ED445E5}" type="presParOf" srcId="{BC67C1F0-A328-4DE3-8769-1F16BE78B44F}" destId="{C60A4F24-19EF-49D0-9489-E52BA2B00704}" srcOrd="39" destOrd="0" presId="urn:microsoft.com/office/officeart/2005/8/layout/default"/>
    <dgm:cxn modelId="{1650B986-3129-410E-947B-23D0360C1171}" type="presParOf" srcId="{BC67C1F0-A328-4DE3-8769-1F16BE78B44F}" destId="{EFE0A588-4855-45D6-9249-477D28B5734E}" srcOrd="40" destOrd="0" presId="urn:microsoft.com/office/officeart/2005/8/layout/default"/>
    <dgm:cxn modelId="{0F5B131E-2D9A-4C31-AB4A-4D0970F16F88}" type="presParOf" srcId="{BC67C1F0-A328-4DE3-8769-1F16BE78B44F}" destId="{9EEA23E2-3DC1-4216-85BC-A2F77E4B6593}" srcOrd="41" destOrd="0" presId="urn:microsoft.com/office/officeart/2005/8/layout/default"/>
    <dgm:cxn modelId="{55DB71F5-80B8-41F9-B62D-04C97D952E54}" type="presParOf" srcId="{BC67C1F0-A328-4DE3-8769-1F16BE78B44F}" destId="{DD00F26C-B621-45AC-A2F4-9ACDB181C1FB}" srcOrd="42" destOrd="0" presId="urn:microsoft.com/office/officeart/2005/8/layout/default"/>
    <dgm:cxn modelId="{88144BFD-63A8-4BD9-A618-7DCD271D5363}" type="presParOf" srcId="{BC67C1F0-A328-4DE3-8769-1F16BE78B44F}" destId="{8D33125E-ECA1-47FC-85B4-30F476767098}" srcOrd="43" destOrd="0" presId="urn:microsoft.com/office/officeart/2005/8/layout/default"/>
    <dgm:cxn modelId="{4DAF9060-7A52-451A-991B-DB2814D83C1D}" type="presParOf" srcId="{BC67C1F0-A328-4DE3-8769-1F16BE78B44F}" destId="{AA5DC8F0-BDDB-415B-89FF-4D44BEEB9B72}" srcOrd="44" destOrd="0" presId="urn:microsoft.com/office/officeart/2005/8/layout/default"/>
    <dgm:cxn modelId="{ACBE5673-7A31-458D-AFB2-F2C090B2CE8E}" type="presParOf" srcId="{BC67C1F0-A328-4DE3-8769-1F16BE78B44F}" destId="{DD52EE91-5FE6-4A48-B238-E2B7D53A9E26}" srcOrd="45" destOrd="0" presId="urn:microsoft.com/office/officeart/2005/8/layout/default"/>
    <dgm:cxn modelId="{D90C672A-034E-446C-85C3-971A911C54EA}" type="presParOf" srcId="{BC67C1F0-A328-4DE3-8769-1F16BE78B44F}" destId="{068EC8DF-B561-497F-A9A3-20A0AA8FDB9A}" srcOrd="46" destOrd="0" presId="urn:microsoft.com/office/officeart/2005/8/layout/default"/>
    <dgm:cxn modelId="{CEA21240-61B7-4AB8-8D96-CAE0C9197948}" type="presParOf" srcId="{BC67C1F0-A328-4DE3-8769-1F16BE78B44F}" destId="{09BF0CC6-6FA1-4BD5-A2A5-863238177868}" srcOrd="47" destOrd="0" presId="urn:microsoft.com/office/officeart/2005/8/layout/default"/>
    <dgm:cxn modelId="{D3179B67-D165-4807-8CDC-E79BF53C1A58}" type="presParOf" srcId="{BC67C1F0-A328-4DE3-8769-1F16BE78B44F}" destId="{15A20CA2-117E-4A90-BD95-193DFC1AAA6E}" srcOrd="48" destOrd="0" presId="urn:microsoft.com/office/officeart/2005/8/layout/default"/>
    <dgm:cxn modelId="{EF22D6EE-8943-4925-88EF-75AA0158B36E}" type="presParOf" srcId="{BC67C1F0-A328-4DE3-8769-1F16BE78B44F}" destId="{85391125-9659-4F59-A1B1-FA8CF9EA6DD5}" srcOrd="49" destOrd="0" presId="urn:microsoft.com/office/officeart/2005/8/layout/default"/>
    <dgm:cxn modelId="{BE276999-A702-42B3-AA1F-1BE69F889F4E}" type="presParOf" srcId="{BC67C1F0-A328-4DE3-8769-1F16BE78B44F}" destId="{9E5DB703-F0B7-4934-9B2E-D33ED0E546D1}" srcOrd="50" destOrd="0" presId="urn:microsoft.com/office/officeart/2005/8/layout/default"/>
    <dgm:cxn modelId="{33508D1D-37F7-4FC4-A367-9357F0DF7B4C}" type="presParOf" srcId="{BC67C1F0-A328-4DE3-8769-1F16BE78B44F}" destId="{4EB0EB32-D178-4435-BB77-A4C4D6A6563E}" srcOrd="51" destOrd="0" presId="urn:microsoft.com/office/officeart/2005/8/layout/default"/>
    <dgm:cxn modelId="{368E4AD7-A845-4F91-9DF6-7E6F37151061}" type="presParOf" srcId="{BC67C1F0-A328-4DE3-8769-1F16BE78B44F}" destId="{A10BBADA-F13F-4585-9701-F25BA1997F06}" srcOrd="52" destOrd="0" presId="urn:microsoft.com/office/officeart/2005/8/layout/default"/>
    <dgm:cxn modelId="{41A41732-12D7-4FFB-B818-92263A89EB71}" type="presParOf" srcId="{BC67C1F0-A328-4DE3-8769-1F16BE78B44F}" destId="{C2A49E27-9835-42FE-9AB6-6C5F241CE288}" srcOrd="53" destOrd="0" presId="urn:microsoft.com/office/officeart/2005/8/layout/default"/>
    <dgm:cxn modelId="{CC7F516A-8F7B-4001-A333-DA5C1DED8B3A}" type="presParOf" srcId="{BC67C1F0-A328-4DE3-8769-1F16BE78B44F}" destId="{A315759B-C6BE-429B-8516-C72E2CB3216F}" srcOrd="54" destOrd="0" presId="urn:microsoft.com/office/officeart/2005/8/layout/default"/>
    <dgm:cxn modelId="{1ED74155-25C2-4CDE-A4D6-F607FFB5ADB7}" type="presParOf" srcId="{BC67C1F0-A328-4DE3-8769-1F16BE78B44F}" destId="{7126C96E-E048-42BE-A451-59F9D9799881}" srcOrd="55" destOrd="0" presId="urn:microsoft.com/office/officeart/2005/8/layout/default"/>
    <dgm:cxn modelId="{B065DE49-383E-4763-A6E7-46045AC2156E}" type="presParOf" srcId="{BC67C1F0-A328-4DE3-8769-1F16BE78B44F}" destId="{31C77D93-1064-4833-ABFA-E4FAA970C82C}" srcOrd="56" destOrd="0" presId="urn:microsoft.com/office/officeart/2005/8/layout/default"/>
    <dgm:cxn modelId="{1508BF26-2A3F-4052-984C-804ABDA25978}" type="presParOf" srcId="{BC67C1F0-A328-4DE3-8769-1F16BE78B44F}" destId="{6C1627FF-E001-465A-95A3-89C91E58DF9F}" srcOrd="57" destOrd="0" presId="urn:microsoft.com/office/officeart/2005/8/layout/default"/>
    <dgm:cxn modelId="{B7E74986-235D-48A2-86A1-3439C42D1C1D}" type="presParOf" srcId="{BC67C1F0-A328-4DE3-8769-1F16BE78B44F}" destId="{56A41CA3-CF1A-499A-8E72-DDEEC578B324}" srcOrd="58" destOrd="0" presId="urn:microsoft.com/office/officeart/2005/8/layout/default"/>
    <dgm:cxn modelId="{DA301736-6A3C-4648-BBF8-949AD201E182}" type="presParOf" srcId="{BC67C1F0-A328-4DE3-8769-1F16BE78B44F}" destId="{7FDF551E-F108-40EE-8244-BA479BA6D9A1}" srcOrd="59" destOrd="0" presId="urn:microsoft.com/office/officeart/2005/8/layout/default"/>
    <dgm:cxn modelId="{AECF2995-524E-4EEC-9DB9-AA51313EA454}" type="presParOf" srcId="{BC67C1F0-A328-4DE3-8769-1F16BE78B44F}" destId="{960F5701-5466-48AB-A531-ADE5F96068AB}" srcOrd="60" destOrd="0" presId="urn:microsoft.com/office/officeart/2005/8/layout/default"/>
    <dgm:cxn modelId="{12963B61-41E2-4FD1-ACDC-3BDF2A667AA5}" type="presParOf" srcId="{BC67C1F0-A328-4DE3-8769-1F16BE78B44F}" destId="{139D37D3-21E9-422F-8961-4BB4E3D78885}" srcOrd="61" destOrd="0" presId="urn:microsoft.com/office/officeart/2005/8/layout/default"/>
    <dgm:cxn modelId="{2676B8C1-98C9-48A9-8461-B946770FDFDC}" type="presParOf" srcId="{BC67C1F0-A328-4DE3-8769-1F16BE78B44F}" destId="{B8B1DD68-4505-4524-BB50-CBA0AA28B42F}" srcOrd="62" destOrd="0" presId="urn:microsoft.com/office/officeart/2005/8/layout/default"/>
    <dgm:cxn modelId="{483C80C4-CCAE-49A4-BE38-91288D5B9AD4}" type="presParOf" srcId="{BC67C1F0-A328-4DE3-8769-1F16BE78B44F}" destId="{29A0AA30-D991-4CC5-B602-87E6B1278B0E}" srcOrd="63" destOrd="0" presId="urn:microsoft.com/office/officeart/2005/8/layout/default"/>
    <dgm:cxn modelId="{7B133A42-9E19-4749-A042-06D48E0AB137}" type="presParOf" srcId="{BC67C1F0-A328-4DE3-8769-1F16BE78B44F}" destId="{23F2E64D-8C40-4713-99CE-ED89C6561F4A}" srcOrd="64" destOrd="0" presId="urn:microsoft.com/office/officeart/2005/8/layout/default"/>
    <dgm:cxn modelId="{37B9CAA2-FCA9-46BA-A74C-898678BD7C55}" type="presParOf" srcId="{BC67C1F0-A328-4DE3-8769-1F16BE78B44F}" destId="{AA1FF6C2-3A2D-4109-BB3A-B1BFB42FCA49}" srcOrd="65" destOrd="0" presId="urn:microsoft.com/office/officeart/2005/8/layout/default"/>
    <dgm:cxn modelId="{EC5CFD6E-8BE7-4659-B7D2-93F8F37B4142}" type="presParOf" srcId="{BC67C1F0-A328-4DE3-8769-1F16BE78B44F}" destId="{257B3955-4706-401C-8FBA-D20D45F089AA}" srcOrd="66" destOrd="0" presId="urn:microsoft.com/office/officeart/2005/8/layout/default"/>
    <dgm:cxn modelId="{3ABB0936-5673-4915-89A4-890C0D31C052}" type="presParOf" srcId="{BC67C1F0-A328-4DE3-8769-1F16BE78B44F}" destId="{755F6FB9-560E-4EE2-90D4-381A42E12B0A}" srcOrd="67" destOrd="0" presId="urn:microsoft.com/office/officeart/2005/8/layout/default"/>
    <dgm:cxn modelId="{A4F60BD7-163E-4451-BDEF-1738919F3657}" type="presParOf" srcId="{BC67C1F0-A328-4DE3-8769-1F16BE78B44F}" destId="{BB2E64A8-838E-4EF0-87CE-A872CF1770AC}" srcOrd="68" destOrd="0" presId="urn:microsoft.com/office/officeart/2005/8/layout/default"/>
    <dgm:cxn modelId="{F9ABE6DE-47FD-4D3A-A98B-236BFDE7A335}" type="presParOf" srcId="{BC67C1F0-A328-4DE3-8769-1F16BE78B44F}" destId="{62AB5D33-FC2C-4B5D-8CFB-34788C43C98D}" srcOrd="69" destOrd="0" presId="urn:microsoft.com/office/officeart/2005/8/layout/default"/>
    <dgm:cxn modelId="{C08814CA-9C5D-4B0B-884D-F945555CF385}" type="presParOf" srcId="{BC67C1F0-A328-4DE3-8769-1F16BE78B44F}" destId="{49E4765D-F295-4E85-8A77-113BE95BB922}" srcOrd="70" destOrd="0" presId="urn:microsoft.com/office/officeart/2005/8/layout/default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C74D9C0-99DA-409E-9B15-C5EEA8A37F4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C15172-1CBE-45D0-80E3-1DA9302CCF6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ADF32133-5F2D-4E0C-9AD2-0CBF750F198B}" type="parTrans" cxnId="{0E2E405D-D9DD-4208-A4C5-4B669657CAB9}">
      <dgm:prSet/>
      <dgm:spPr/>
      <dgm:t>
        <a:bodyPr/>
        <a:lstStyle/>
        <a:p>
          <a:endParaRPr lang="en-US"/>
        </a:p>
      </dgm:t>
    </dgm:pt>
    <dgm:pt modelId="{43580FF5-511C-4A3B-BA44-22802D06779C}" type="sibTrans" cxnId="{0E2E405D-D9DD-4208-A4C5-4B669657CAB9}">
      <dgm:prSet/>
      <dgm:spPr/>
      <dgm:t>
        <a:bodyPr/>
        <a:lstStyle/>
        <a:p>
          <a:endParaRPr lang="en-US"/>
        </a:p>
      </dgm:t>
    </dgm:pt>
    <dgm:pt modelId="{D6FAA63F-68BE-4C04-9DB3-AC7BF296D761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B62C69EB-E43E-4437-B8FA-08CEEC505D1F}" type="parTrans" cxnId="{DBE0542A-E192-40B4-826C-384C7112F794}">
      <dgm:prSet/>
      <dgm:spPr/>
      <dgm:t>
        <a:bodyPr/>
        <a:lstStyle/>
        <a:p>
          <a:endParaRPr lang="en-US"/>
        </a:p>
      </dgm:t>
    </dgm:pt>
    <dgm:pt modelId="{C55CE94D-B113-4887-B315-F3D2F53D4B32}" type="sibTrans" cxnId="{DBE0542A-E192-40B4-826C-384C7112F794}">
      <dgm:prSet/>
      <dgm:spPr/>
      <dgm:t>
        <a:bodyPr/>
        <a:lstStyle/>
        <a:p>
          <a:endParaRPr lang="en-US"/>
        </a:p>
      </dgm:t>
    </dgm:pt>
    <dgm:pt modelId="{9733A303-DD9E-4E3E-B34A-21AC49C949DA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FAD56750-F7DA-4B39-9D16-578E654ED259}" type="parTrans" cxnId="{51BFFC75-1BEE-4C86-AE33-5D853EFBF2A1}">
      <dgm:prSet/>
      <dgm:spPr/>
      <dgm:t>
        <a:bodyPr/>
        <a:lstStyle/>
        <a:p>
          <a:endParaRPr lang="en-US"/>
        </a:p>
      </dgm:t>
    </dgm:pt>
    <dgm:pt modelId="{D2B5D401-23C3-4792-ABEE-7377D7655539}" type="sibTrans" cxnId="{51BFFC75-1BEE-4C86-AE33-5D853EFBF2A1}">
      <dgm:prSet/>
      <dgm:spPr/>
      <dgm:t>
        <a:bodyPr/>
        <a:lstStyle/>
        <a:p>
          <a:endParaRPr lang="en-US"/>
        </a:p>
      </dgm:t>
    </dgm:pt>
    <dgm:pt modelId="{934049BB-EF2C-4188-8E23-61E0E8B8A8B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C3C39A07-8CBB-47BA-A3F0-3E88CD3E7D80}" type="parTrans" cxnId="{75AB1678-F6AB-47C6-8F1B-CED1DAA407CA}">
      <dgm:prSet/>
      <dgm:spPr/>
      <dgm:t>
        <a:bodyPr/>
        <a:lstStyle/>
        <a:p>
          <a:endParaRPr lang="en-US"/>
        </a:p>
      </dgm:t>
    </dgm:pt>
    <dgm:pt modelId="{AAE5188B-542D-44AA-84A8-7CCB5CC5A62B}" type="sibTrans" cxnId="{75AB1678-F6AB-47C6-8F1B-CED1DAA407CA}">
      <dgm:prSet/>
      <dgm:spPr/>
      <dgm:t>
        <a:bodyPr/>
        <a:lstStyle/>
        <a:p>
          <a:endParaRPr lang="en-US"/>
        </a:p>
      </dgm:t>
    </dgm:pt>
    <dgm:pt modelId="{D12C7352-13BC-4878-BBE2-FEF48B9FC505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38538489-0421-46FB-837A-C2ADFB63A66A}" type="parTrans" cxnId="{D2635BD5-9E34-4413-B973-59F70E8C3DE1}">
      <dgm:prSet/>
      <dgm:spPr/>
      <dgm:t>
        <a:bodyPr/>
        <a:lstStyle/>
        <a:p>
          <a:endParaRPr lang="en-US"/>
        </a:p>
      </dgm:t>
    </dgm:pt>
    <dgm:pt modelId="{0E240AC1-DD9A-44C2-B06A-FACDFF08636C}" type="sibTrans" cxnId="{D2635BD5-9E34-4413-B973-59F70E8C3DE1}">
      <dgm:prSet/>
      <dgm:spPr/>
      <dgm:t>
        <a:bodyPr/>
        <a:lstStyle/>
        <a:p>
          <a:endParaRPr lang="en-US"/>
        </a:p>
      </dgm:t>
    </dgm:pt>
    <dgm:pt modelId="{CF07C526-BD56-45A8-A45B-A1FA257CF565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99E90417-7627-42BE-870C-F877F32FDAE1}" type="parTrans" cxnId="{7FDE1879-DC74-4228-9003-BF67D8ECF65F}">
      <dgm:prSet/>
      <dgm:spPr/>
      <dgm:t>
        <a:bodyPr/>
        <a:lstStyle/>
        <a:p>
          <a:endParaRPr lang="en-US"/>
        </a:p>
      </dgm:t>
    </dgm:pt>
    <dgm:pt modelId="{E853881A-47D0-4A29-9700-9CCF382654E0}" type="sibTrans" cxnId="{7FDE1879-DC74-4228-9003-BF67D8ECF65F}">
      <dgm:prSet/>
      <dgm:spPr/>
      <dgm:t>
        <a:bodyPr/>
        <a:lstStyle/>
        <a:p>
          <a:endParaRPr lang="en-US"/>
        </a:p>
      </dgm:t>
    </dgm:pt>
    <dgm:pt modelId="{DB9C13A7-0678-4083-BF2E-2B04F9CB5855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A81E9732-C9C2-4D45-A9CD-D506A030004D}" type="parTrans" cxnId="{05072337-E058-4279-AC88-5956D2FDA3C2}">
      <dgm:prSet/>
      <dgm:spPr/>
      <dgm:t>
        <a:bodyPr/>
        <a:lstStyle/>
        <a:p>
          <a:endParaRPr lang="en-US"/>
        </a:p>
      </dgm:t>
    </dgm:pt>
    <dgm:pt modelId="{C4C01A1B-8EDE-465A-8AE1-259CD97BB3FF}" type="sibTrans" cxnId="{05072337-E058-4279-AC88-5956D2FDA3C2}">
      <dgm:prSet/>
      <dgm:spPr/>
      <dgm:t>
        <a:bodyPr/>
        <a:lstStyle/>
        <a:p>
          <a:endParaRPr lang="en-US"/>
        </a:p>
      </dgm:t>
    </dgm:pt>
    <dgm:pt modelId="{633A735E-003A-4589-9355-336042E9485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5EB735E8-533C-4D67-B3DF-AF875095D371}" type="parTrans" cxnId="{34CED04E-930E-4B78-933E-954586ED61E2}">
      <dgm:prSet/>
      <dgm:spPr/>
      <dgm:t>
        <a:bodyPr/>
        <a:lstStyle/>
        <a:p>
          <a:endParaRPr lang="en-US"/>
        </a:p>
      </dgm:t>
    </dgm:pt>
    <dgm:pt modelId="{E19F2685-5472-4465-B57A-484C9CECEE09}" type="sibTrans" cxnId="{34CED04E-930E-4B78-933E-954586ED61E2}">
      <dgm:prSet/>
      <dgm:spPr/>
      <dgm:t>
        <a:bodyPr/>
        <a:lstStyle/>
        <a:p>
          <a:endParaRPr lang="en-US"/>
        </a:p>
      </dgm:t>
    </dgm:pt>
    <dgm:pt modelId="{BA4599A6-D019-4CF6-8EA6-E8C97503B382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9F1B5473-2591-4270-8EDD-4081D8459AC3}" type="parTrans" cxnId="{74E28128-E4DC-4E00-A7C3-AAE58F793831}">
      <dgm:prSet/>
      <dgm:spPr/>
      <dgm:t>
        <a:bodyPr/>
        <a:lstStyle/>
        <a:p>
          <a:endParaRPr lang="en-US"/>
        </a:p>
      </dgm:t>
    </dgm:pt>
    <dgm:pt modelId="{A5FD0097-2741-4B66-8422-75FB58D79644}" type="sibTrans" cxnId="{74E28128-E4DC-4E00-A7C3-AAE58F793831}">
      <dgm:prSet/>
      <dgm:spPr/>
      <dgm:t>
        <a:bodyPr/>
        <a:lstStyle/>
        <a:p>
          <a:endParaRPr lang="en-US"/>
        </a:p>
      </dgm:t>
    </dgm:pt>
    <dgm:pt modelId="{E749C535-A9D1-4D3E-9316-77ACD241C10C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4021E7DD-261E-4846-95C2-0047EAB27D10}" type="parTrans" cxnId="{48B3417D-211A-4787-BDDC-BC2378301097}">
      <dgm:prSet/>
      <dgm:spPr/>
      <dgm:t>
        <a:bodyPr/>
        <a:lstStyle/>
        <a:p>
          <a:endParaRPr lang="en-US"/>
        </a:p>
      </dgm:t>
    </dgm:pt>
    <dgm:pt modelId="{3EEC4858-0F48-4205-A16A-0873E4106668}" type="sibTrans" cxnId="{48B3417D-211A-4787-BDDC-BC2378301097}">
      <dgm:prSet/>
      <dgm:spPr/>
      <dgm:t>
        <a:bodyPr/>
        <a:lstStyle/>
        <a:p>
          <a:endParaRPr lang="en-US"/>
        </a:p>
      </dgm:t>
    </dgm:pt>
    <dgm:pt modelId="{08CCF7CF-1331-44D4-B6BE-EC63C99C46EC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3DAC39D4-D2C5-4033-AC75-549680C750E4}" type="parTrans" cxnId="{5D1C80BE-9931-492D-80A4-586A9ED75945}">
      <dgm:prSet/>
      <dgm:spPr/>
      <dgm:t>
        <a:bodyPr/>
        <a:lstStyle/>
        <a:p>
          <a:endParaRPr lang="en-US"/>
        </a:p>
      </dgm:t>
    </dgm:pt>
    <dgm:pt modelId="{7769C449-C783-4852-BA9E-8A71F8E47F53}" type="sibTrans" cxnId="{5D1C80BE-9931-492D-80A4-586A9ED75945}">
      <dgm:prSet/>
      <dgm:spPr/>
      <dgm:t>
        <a:bodyPr/>
        <a:lstStyle/>
        <a:p>
          <a:endParaRPr lang="en-US"/>
        </a:p>
      </dgm:t>
    </dgm:pt>
    <dgm:pt modelId="{2368265B-D084-4F92-AFE8-A850B6D2D3DA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EAFDF999-D442-47F6-A631-592F66797E3B}" type="parTrans" cxnId="{683562DE-E156-49CB-89FB-D9E617E3F7AD}">
      <dgm:prSet/>
      <dgm:spPr/>
      <dgm:t>
        <a:bodyPr/>
        <a:lstStyle/>
        <a:p>
          <a:endParaRPr lang="en-US"/>
        </a:p>
      </dgm:t>
    </dgm:pt>
    <dgm:pt modelId="{A28B57C0-D409-4213-B9E6-559F14563B66}" type="sibTrans" cxnId="{683562DE-E156-49CB-89FB-D9E617E3F7AD}">
      <dgm:prSet/>
      <dgm:spPr/>
      <dgm:t>
        <a:bodyPr/>
        <a:lstStyle/>
        <a:p>
          <a:endParaRPr lang="en-US"/>
        </a:p>
      </dgm:t>
    </dgm:pt>
    <dgm:pt modelId="{70110D2F-7967-48D3-9CEE-9BC888A65DA9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9E56AD2B-F7E0-4F55-B563-E857FEE4E053}" type="parTrans" cxnId="{5C60639A-92C7-45A6-8C56-6D31002E4C06}">
      <dgm:prSet/>
      <dgm:spPr/>
      <dgm:t>
        <a:bodyPr/>
        <a:lstStyle/>
        <a:p>
          <a:endParaRPr lang="en-US"/>
        </a:p>
      </dgm:t>
    </dgm:pt>
    <dgm:pt modelId="{59900A66-6B6A-4AE7-95E4-79AE77904E4A}" type="sibTrans" cxnId="{5C60639A-92C7-45A6-8C56-6D31002E4C06}">
      <dgm:prSet/>
      <dgm:spPr/>
      <dgm:t>
        <a:bodyPr/>
        <a:lstStyle/>
        <a:p>
          <a:endParaRPr lang="en-US"/>
        </a:p>
      </dgm:t>
    </dgm:pt>
    <dgm:pt modelId="{2114209D-F560-4888-8F19-7FDB1DB47C93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BE23F0FF-E3CF-437D-BD05-7772A01237DE}" type="parTrans" cxnId="{C686821E-D53D-4DAA-B745-309BA7704735}">
      <dgm:prSet/>
      <dgm:spPr/>
      <dgm:t>
        <a:bodyPr/>
        <a:lstStyle/>
        <a:p>
          <a:endParaRPr lang="en-US"/>
        </a:p>
      </dgm:t>
    </dgm:pt>
    <dgm:pt modelId="{68A1531F-9B4A-457A-8D60-B0143E88354F}" type="sibTrans" cxnId="{C686821E-D53D-4DAA-B745-309BA7704735}">
      <dgm:prSet/>
      <dgm:spPr/>
      <dgm:t>
        <a:bodyPr/>
        <a:lstStyle/>
        <a:p>
          <a:endParaRPr lang="en-US"/>
        </a:p>
      </dgm:t>
    </dgm:pt>
    <dgm:pt modelId="{5000048C-08A3-48D7-B07D-F17A1DC6C3E5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2FFE0CA0-1403-4521-A189-26AAC917AA9A}" type="parTrans" cxnId="{83D5D161-A330-4BCE-92A7-7CD06DA1D0EF}">
      <dgm:prSet/>
      <dgm:spPr/>
      <dgm:t>
        <a:bodyPr/>
        <a:lstStyle/>
        <a:p>
          <a:endParaRPr lang="en-US"/>
        </a:p>
      </dgm:t>
    </dgm:pt>
    <dgm:pt modelId="{24FAA9FC-CE8A-4C5F-9DEB-843EDB1E49D9}" type="sibTrans" cxnId="{83D5D161-A330-4BCE-92A7-7CD06DA1D0EF}">
      <dgm:prSet/>
      <dgm:spPr/>
      <dgm:t>
        <a:bodyPr/>
        <a:lstStyle/>
        <a:p>
          <a:endParaRPr lang="en-US"/>
        </a:p>
      </dgm:t>
    </dgm:pt>
    <dgm:pt modelId="{78F78A0D-4343-4D22-AD07-412F9AAC8172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8DDF8948-818A-4867-804F-360524F54D2F}" type="parTrans" cxnId="{EAAD9270-B600-43A3-B20A-FE4AD135B272}">
      <dgm:prSet/>
      <dgm:spPr/>
      <dgm:t>
        <a:bodyPr/>
        <a:lstStyle/>
        <a:p>
          <a:endParaRPr lang="en-US"/>
        </a:p>
      </dgm:t>
    </dgm:pt>
    <dgm:pt modelId="{1FFF39B5-50FA-4267-9A23-591ED593E511}" type="sibTrans" cxnId="{EAAD9270-B600-43A3-B20A-FE4AD135B272}">
      <dgm:prSet/>
      <dgm:spPr/>
      <dgm:t>
        <a:bodyPr/>
        <a:lstStyle/>
        <a:p>
          <a:endParaRPr lang="en-US"/>
        </a:p>
      </dgm:t>
    </dgm:pt>
    <dgm:pt modelId="{1E7D1F61-5C25-46F4-9F7D-8B18BB3BB14A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2921D610-4642-4C5F-8A14-F0F2410B7E63}" type="parTrans" cxnId="{8A77144F-1F7A-4D51-A5DC-48697CCFA310}">
      <dgm:prSet/>
      <dgm:spPr/>
      <dgm:t>
        <a:bodyPr/>
        <a:lstStyle/>
        <a:p>
          <a:endParaRPr lang="en-US"/>
        </a:p>
      </dgm:t>
    </dgm:pt>
    <dgm:pt modelId="{A504BB86-8FB7-4992-B86F-B0EF95EAE893}" type="sibTrans" cxnId="{8A77144F-1F7A-4D51-A5DC-48697CCFA310}">
      <dgm:prSet/>
      <dgm:spPr/>
      <dgm:t>
        <a:bodyPr/>
        <a:lstStyle/>
        <a:p>
          <a:endParaRPr lang="en-US"/>
        </a:p>
      </dgm:t>
    </dgm:pt>
    <dgm:pt modelId="{4F194681-C1D0-4CEB-A614-6DE9900C47B7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3E45DB63-C8E5-48DD-A652-7AAA96D4DCDA}" type="parTrans" cxnId="{91526727-1B40-4374-9E4C-B5EC41723A07}">
      <dgm:prSet/>
      <dgm:spPr/>
      <dgm:t>
        <a:bodyPr/>
        <a:lstStyle/>
        <a:p>
          <a:endParaRPr lang="en-US"/>
        </a:p>
      </dgm:t>
    </dgm:pt>
    <dgm:pt modelId="{64AA0053-3D76-4526-85AA-8D95B0B712BD}" type="sibTrans" cxnId="{91526727-1B40-4374-9E4C-B5EC41723A07}">
      <dgm:prSet/>
      <dgm:spPr/>
      <dgm:t>
        <a:bodyPr/>
        <a:lstStyle/>
        <a:p>
          <a:endParaRPr lang="en-US"/>
        </a:p>
      </dgm:t>
    </dgm:pt>
    <dgm:pt modelId="{7C49071A-96F8-48FC-871C-D27840E330AF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A08EA636-CD56-471C-BFA1-E58FF8C10D11}" type="parTrans" cxnId="{21224945-7D22-47AA-B5AF-D169CEBB23CD}">
      <dgm:prSet/>
      <dgm:spPr/>
      <dgm:t>
        <a:bodyPr/>
        <a:lstStyle/>
        <a:p>
          <a:endParaRPr lang="en-US"/>
        </a:p>
      </dgm:t>
    </dgm:pt>
    <dgm:pt modelId="{03D19A64-FA89-4537-BCBD-5BDD4D9407BF}" type="sibTrans" cxnId="{21224945-7D22-47AA-B5AF-D169CEBB23CD}">
      <dgm:prSet/>
      <dgm:spPr/>
      <dgm:t>
        <a:bodyPr/>
        <a:lstStyle/>
        <a:p>
          <a:endParaRPr lang="en-US"/>
        </a:p>
      </dgm:t>
    </dgm:pt>
    <dgm:pt modelId="{59F6EC78-9A60-4570-BA27-2660376FF600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C4F48ED6-F365-404F-9664-395B96A83CD8}" type="parTrans" cxnId="{391C2867-DBCF-44AF-A6E2-A1FC7DBA1D18}">
      <dgm:prSet/>
      <dgm:spPr/>
      <dgm:t>
        <a:bodyPr/>
        <a:lstStyle/>
        <a:p>
          <a:endParaRPr lang="en-US"/>
        </a:p>
      </dgm:t>
    </dgm:pt>
    <dgm:pt modelId="{CD8FA0AA-E6FA-40D4-85F3-85FF315B4648}" type="sibTrans" cxnId="{391C2867-DBCF-44AF-A6E2-A1FC7DBA1D18}">
      <dgm:prSet/>
      <dgm:spPr/>
      <dgm:t>
        <a:bodyPr/>
        <a:lstStyle/>
        <a:p>
          <a:endParaRPr lang="en-US"/>
        </a:p>
      </dgm:t>
    </dgm:pt>
    <dgm:pt modelId="{BF41CCDC-313C-4797-B2ED-F4B3ED1E5D0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73BE4EC1-6079-4521-8707-697537CEE2D4}" type="parTrans" cxnId="{E2289B71-52B1-4F71-84F1-DBE75D48A247}">
      <dgm:prSet/>
      <dgm:spPr/>
      <dgm:t>
        <a:bodyPr/>
        <a:lstStyle/>
        <a:p>
          <a:endParaRPr lang="en-US"/>
        </a:p>
      </dgm:t>
    </dgm:pt>
    <dgm:pt modelId="{671D6489-FE7F-4FB7-BAD9-71ED1FE6CC3F}" type="sibTrans" cxnId="{E2289B71-52B1-4F71-84F1-DBE75D48A247}">
      <dgm:prSet/>
      <dgm:spPr/>
      <dgm:t>
        <a:bodyPr/>
        <a:lstStyle/>
        <a:p>
          <a:endParaRPr lang="en-US"/>
        </a:p>
      </dgm:t>
    </dgm:pt>
    <dgm:pt modelId="{087CB984-E6D9-4FF1-A331-E9A44B6EB01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32874CBC-88FC-4F32-B820-6521042B204E}" type="parTrans" cxnId="{515DB693-9F70-470A-A80F-F06E328C5743}">
      <dgm:prSet/>
      <dgm:spPr/>
      <dgm:t>
        <a:bodyPr/>
        <a:lstStyle/>
        <a:p>
          <a:endParaRPr lang="en-US"/>
        </a:p>
      </dgm:t>
    </dgm:pt>
    <dgm:pt modelId="{BE6AE1C4-E3E7-4D2F-AA6D-56A61BF50212}" type="sibTrans" cxnId="{515DB693-9F70-470A-A80F-F06E328C5743}">
      <dgm:prSet/>
      <dgm:spPr/>
      <dgm:t>
        <a:bodyPr/>
        <a:lstStyle/>
        <a:p>
          <a:endParaRPr lang="en-US"/>
        </a:p>
      </dgm:t>
    </dgm:pt>
    <dgm:pt modelId="{166307E6-531F-41A6-A4A4-82BAED2E513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E9E8AD70-1DDF-49F9-9A37-E9BE20F6219D}" type="parTrans" cxnId="{01C025AD-E0B1-40D4-868B-85CA81AD9B67}">
      <dgm:prSet/>
      <dgm:spPr/>
      <dgm:t>
        <a:bodyPr/>
        <a:lstStyle/>
        <a:p>
          <a:endParaRPr lang="en-US"/>
        </a:p>
      </dgm:t>
    </dgm:pt>
    <dgm:pt modelId="{A4C1103A-4AE7-4D1B-B6D0-F461A9C246C8}" type="sibTrans" cxnId="{01C025AD-E0B1-40D4-868B-85CA81AD9B67}">
      <dgm:prSet/>
      <dgm:spPr/>
      <dgm:t>
        <a:bodyPr/>
        <a:lstStyle/>
        <a:p>
          <a:endParaRPr lang="en-US"/>
        </a:p>
      </dgm:t>
    </dgm:pt>
    <dgm:pt modelId="{22E4440A-F3F5-4E79-8387-6916DE4B095E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F1900F5A-B112-4C8E-BB92-2E516C511A70}" type="parTrans" cxnId="{AA48938F-4661-4B14-8263-57D4D17BCEB0}">
      <dgm:prSet/>
      <dgm:spPr/>
      <dgm:t>
        <a:bodyPr/>
        <a:lstStyle/>
        <a:p>
          <a:endParaRPr lang="en-US"/>
        </a:p>
      </dgm:t>
    </dgm:pt>
    <dgm:pt modelId="{2269DFD1-6871-401F-9F44-B6230996E77A}" type="sibTrans" cxnId="{AA48938F-4661-4B14-8263-57D4D17BCEB0}">
      <dgm:prSet/>
      <dgm:spPr/>
      <dgm:t>
        <a:bodyPr/>
        <a:lstStyle/>
        <a:p>
          <a:endParaRPr lang="en-US"/>
        </a:p>
      </dgm:t>
    </dgm:pt>
    <dgm:pt modelId="{9708801E-88C7-459C-A647-1CF67B3353E1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51684FFF-0A22-4C87-95DF-3249E5642835}" type="parTrans" cxnId="{42AF57DE-2547-4B65-9A5A-3A832FAD4900}">
      <dgm:prSet/>
      <dgm:spPr/>
      <dgm:t>
        <a:bodyPr/>
        <a:lstStyle/>
        <a:p>
          <a:endParaRPr lang="en-US"/>
        </a:p>
      </dgm:t>
    </dgm:pt>
    <dgm:pt modelId="{332DDBAA-9A8D-488E-A2C6-FB253E0248B8}" type="sibTrans" cxnId="{42AF57DE-2547-4B65-9A5A-3A832FAD4900}">
      <dgm:prSet/>
      <dgm:spPr/>
      <dgm:t>
        <a:bodyPr/>
        <a:lstStyle/>
        <a:p>
          <a:endParaRPr lang="en-US"/>
        </a:p>
      </dgm:t>
    </dgm:pt>
    <dgm:pt modelId="{60AA8E9C-2950-46F8-93A0-213650D52EF2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06EAADA6-175B-42AA-B77B-C376679EB3A3}" type="parTrans" cxnId="{2DDD4900-BE2F-4BCB-906A-8DE1C4AA73C3}">
      <dgm:prSet/>
      <dgm:spPr/>
      <dgm:t>
        <a:bodyPr/>
        <a:lstStyle/>
        <a:p>
          <a:endParaRPr lang="en-US"/>
        </a:p>
      </dgm:t>
    </dgm:pt>
    <dgm:pt modelId="{89E73429-2C39-4425-89C4-78AF177A35D9}" type="sibTrans" cxnId="{2DDD4900-BE2F-4BCB-906A-8DE1C4AA73C3}">
      <dgm:prSet/>
      <dgm:spPr/>
      <dgm:t>
        <a:bodyPr/>
        <a:lstStyle/>
        <a:p>
          <a:endParaRPr lang="en-US"/>
        </a:p>
      </dgm:t>
    </dgm:pt>
    <dgm:pt modelId="{D6B7FA89-5963-492E-BC7E-16EBE8ADE1C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42B17756-B15B-4070-8CCE-C763292F7DB4}" type="parTrans" cxnId="{507F7A12-0393-4F04-A0CE-7AA975A3014F}">
      <dgm:prSet/>
      <dgm:spPr/>
      <dgm:t>
        <a:bodyPr/>
        <a:lstStyle/>
        <a:p>
          <a:endParaRPr lang="en-US"/>
        </a:p>
      </dgm:t>
    </dgm:pt>
    <dgm:pt modelId="{69A88593-7EF0-443A-8517-4F7F23A02CDD}" type="sibTrans" cxnId="{507F7A12-0393-4F04-A0CE-7AA975A3014F}">
      <dgm:prSet/>
      <dgm:spPr/>
      <dgm:t>
        <a:bodyPr/>
        <a:lstStyle/>
        <a:p>
          <a:endParaRPr lang="en-US"/>
        </a:p>
      </dgm:t>
    </dgm:pt>
    <dgm:pt modelId="{7F2292C2-5AC8-4AAE-8630-0F144EBFC3EE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EA7B4804-A13A-4291-87B5-6EC33FF24B9F}" type="parTrans" cxnId="{58DFE475-96E1-4242-A153-CFBF6EA8E55F}">
      <dgm:prSet/>
      <dgm:spPr/>
      <dgm:t>
        <a:bodyPr/>
        <a:lstStyle/>
        <a:p>
          <a:endParaRPr lang="en-US"/>
        </a:p>
      </dgm:t>
    </dgm:pt>
    <dgm:pt modelId="{E4885EC8-467A-483F-87A4-4D96519EFC66}" type="sibTrans" cxnId="{58DFE475-96E1-4242-A153-CFBF6EA8E55F}">
      <dgm:prSet/>
      <dgm:spPr/>
      <dgm:t>
        <a:bodyPr/>
        <a:lstStyle/>
        <a:p>
          <a:endParaRPr lang="en-US"/>
        </a:p>
      </dgm:t>
    </dgm:pt>
    <dgm:pt modelId="{9626A93F-BD86-49F5-A856-65353464BAA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2CBE31BA-27D8-44C7-BF8B-B24585F87D86}" type="parTrans" cxnId="{FD74FEB3-994A-43D8-978D-863A205AA30E}">
      <dgm:prSet/>
      <dgm:spPr/>
      <dgm:t>
        <a:bodyPr/>
        <a:lstStyle/>
        <a:p>
          <a:endParaRPr lang="en-US"/>
        </a:p>
      </dgm:t>
    </dgm:pt>
    <dgm:pt modelId="{2D99B7E9-1EBD-4CAF-B42B-BAC63DAC911A}" type="sibTrans" cxnId="{FD74FEB3-994A-43D8-978D-863A205AA30E}">
      <dgm:prSet/>
      <dgm:spPr/>
      <dgm:t>
        <a:bodyPr/>
        <a:lstStyle/>
        <a:p>
          <a:endParaRPr lang="en-US"/>
        </a:p>
      </dgm:t>
    </dgm:pt>
    <dgm:pt modelId="{D04DF122-40CE-4755-98DA-8ABC6967D86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5FA691A4-94F5-4E52-ACF7-005E3E6D32DD}" type="parTrans" cxnId="{B95B9E9B-49E0-4FC9-8D02-820DA72D95C9}">
      <dgm:prSet/>
      <dgm:spPr/>
      <dgm:t>
        <a:bodyPr/>
        <a:lstStyle/>
        <a:p>
          <a:endParaRPr lang="en-US"/>
        </a:p>
      </dgm:t>
    </dgm:pt>
    <dgm:pt modelId="{B248335C-4C18-43AD-BC16-56DDD38AB852}" type="sibTrans" cxnId="{B95B9E9B-49E0-4FC9-8D02-820DA72D95C9}">
      <dgm:prSet/>
      <dgm:spPr/>
      <dgm:t>
        <a:bodyPr/>
        <a:lstStyle/>
        <a:p>
          <a:endParaRPr lang="en-US"/>
        </a:p>
      </dgm:t>
    </dgm:pt>
    <dgm:pt modelId="{0F100D82-5819-4672-9DA1-5E770C59EE1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1BEEE747-7D50-449B-BE5B-EFD96BD855A0}" type="parTrans" cxnId="{EEC5C2FC-CD11-44A1-97F9-560CF5F01E20}">
      <dgm:prSet/>
      <dgm:spPr/>
      <dgm:t>
        <a:bodyPr/>
        <a:lstStyle/>
        <a:p>
          <a:endParaRPr lang="en-US"/>
        </a:p>
      </dgm:t>
    </dgm:pt>
    <dgm:pt modelId="{2E0FBC86-CA15-47B5-BC07-7930B5ECF196}" type="sibTrans" cxnId="{EEC5C2FC-CD11-44A1-97F9-560CF5F01E20}">
      <dgm:prSet/>
      <dgm:spPr/>
      <dgm:t>
        <a:bodyPr/>
        <a:lstStyle/>
        <a:p>
          <a:endParaRPr lang="en-US"/>
        </a:p>
      </dgm:t>
    </dgm:pt>
    <dgm:pt modelId="{F526BEC2-CB33-4F35-A036-9811007D61DE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E6705FD0-4E1A-4A39-A9A1-CE36E67F76E3}" type="parTrans" cxnId="{BB0A021F-9538-4042-8BCC-119164EEA048}">
      <dgm:prSet/>
      <dgm:spPr/>
      <dgm:t>
        <a:bodyPr/>
        <a:lstStyle/>
        <a:p>
          <a:endParaRPr lang="en-US"/>
        </a:p>
      </dgm:t>
    </dgm:pt>
    <dgm:pt modelId="{6AC5AAAB-CEA5-4E93-A623-3169146EF9BA}" type="sibTrans" cxnId="{BB0A021F-9538-4042-8BCC-119164EEA048}">
      <dgm:prSet/>
      <dgm:spPr/>
      <dgm:t>
        <a:bodyPr/>
        <a:lstStyle/>
        <a:p>
          <a:endParaRPr lang="en-US"/>
        </a:p>
      </dgm:t>
    </dgm:pt>
    <dgm:pt modelId="{3B390AFE-D53D-4AAE-B16F-70E1120193D8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246DBD01-DD3D-4A8E-A46A-6B4F8F66D0FE}" type="parTrans" cxnId="{D2EF56EA-9B65-40DD-AC02-1B75B70F460E}">
      <dgm:prSet/>
      <dgm:spPr/>
      <dgm:t>
        <a:bodyPr/>
        <a:lstStyle/>
        <a:p>
          <a:endParaRPr lang="en-US"/>
        </a:p>
      </dgm:t>
    </dgm:pt>
    <dgm:pt modelId="{748F726B-088C-483D-982D-88004CAE7FD3}" type="sibTrans" cxnId="{D2EF56EA-9B65-40DD-AC02-1B75B70F460E}">
      <dgm:prSet/>
      <dgm:spPr/>
      <dgm:t>
        <a:bodyPr/>
        <a:lstStyle/>
        <a:p>
          <a:endParaRPr lang="en-US"/>
        </a:p>
      </dgm:t>
    </dgm:pt>
    <dgm:pt modelId="{D996461F-9B48-4210-B0EA-28A75842B168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41CD74C5-EC28-48AF-9548-0A789490899A}" type="parTrans" cxnId="{DECEDB89-09AA-4786-8999-194CDF6DE399}">
      <dgm:prSet/>
      <dgm:spPr/>
      <dgm:t>
        <a:bodyPr/>
        <a:lstStyle/>
        <a:p>
          <a:endParaRPr lang="en-US"/>
        </a:p>
      </dgm:t>
    </dgm:pt>
    <dgm:pt modelId="{C4B5A17B-BB93-419F-9E13-BE591B10F413}" type="sibTrans" cxnId="{DECEDB89-09AA-4786-8999-194CDF6DE399}">
      <dgm:prSet/>
      <dgm:spPr/>
      <dgm:t>
        <a:bodyPr/>
        <a:lstStyle/>
        <a:p>
          <a:endParaRPr lang="en-US"/>
        </a:p>
      </dgm:t>
    </dgm:pt>
    <dgm:pt modelId="{E16702C2-F15F-4FBE-9727-04025380EC1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0978587F-E2DD-4CDF-BFAA-D669AB40AFF2}" type="parTrans" cxnId="{76EF1559-1C44-4984-B5FB-F1AD2483AEB8}">
      <dgm:prSet/>
      <dgm:spPr/>
      <dgm:t>
        <a:bodyPr/>
        <a:lstStyle/>
        <a:p>
          <a:endParaRPr lang="en-US"/>
        </a:p>
      </dgm:t>
    </dgm:pt>
    <dgm:pt modelId="{0D925266-9B4F-4590-A7E9-060CD69FDB46}" type="sibTrans" cxnId="{76EF1559-1C44-4984-B5FB-F1AD2483AEB8}">
      <dgm:prSet/>
      <dgm:spPr/>
      <dgm:t>
        <a:bodyPr/>
        <a:lstStyle/>
        <a:p>
          <a:endParaRPr lang="en-US"/>
        </a:p>
      </dgm:t>
    </dgm:pt>
    <dgm:pt modelId="{DE54F378-50E5-4949-B03B-F341AF5B8C7E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76BCC919-C4EE-4E68-91D7-69BCF3F9F044}" type="parTrans" cxnId="{D4F0B3F9-3DC5-43F5-A06A-CECA2E921E2A}">
      <dgm:prSet/>
      <dgm:spPr/>
      <dgm:t>
        <a:bodyPr/>
        <a:lstStyle/>
        <a:p>
          <a:endParaRPr lang="en-US"/>
        </a:p>
      </dgm:t>
    </dgm:pt>
    <dgm:pt modelId="{6CFA96B5-1B39-47F7-9223-6CE988FD8FC7}" type="sibTrans" cxnId="{D4F0B3F9-3DC5-43F5-A06A-CECA2E921E2A}">
      <dgm:prSet/>
      <dgm:spPr/>
      <dgm:t>
        <a:bodyPr/>
        <a:lstStyle/>
        <a:p>
          <a:endParaRPr lang="en-US"/>
        </a:p>
      </dgm:t>
    </dgm:pt>
    <dgm:pt modelId="{12C4824C-CD95-4575-A149-048BB7EF557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C3285C02-E2FC-4721-B33B-12DAB05B4511}" type="parTrans" cxnId="{DAE0AD87-0717-4C83-B76F-EACF9C733DF9}">
      <dgm:prSet/>
      <dgm:spPr/>
      <dgm:t>
        <a:bodyPr/>
        <a:lstStyle/>
        <a:p>
          <a:endParaRPr lang="en-US"/>
        </a:p>
      </dgm:t>
    </dgm:pt>
    <dgm:pt modelId="{C8CCB08F-1AD8-446F-B32D-EA7194EE7137}" type="sibTrans" cxnId="{DAE0AD87-0717-4C83-B76F-EACF9C733DF9}">
      <dgm:prSet/>
      <dgm:spPr/>
      <dgm:t>
        <a:bodyPr/>
        <a:lstStyle/>
        <a:p>
          <a:endParaRPr lang="en-US"/>
        </a:p>
      </dgm:t>
    </dgm:pt>
    <dgm:pt modelId="{5CCDDE93-C9C8-45C9-87C7-5E44A2D0A731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0F998247-D53F-4CBC-8750-9D5DB69DF45D}" type="parTrans" cxnId="{2778245D-6B0D-4050-8977-3C0755B92A68}">
      <dgm:prSet/>
      <dgm:spPr/>
      <dgm:t>
        <a:bodyPr/>
        <a:lstStyle/>
        <a:p>
          <a:endParaRPr lang="en-US"/>
        </a:p>
      </dgm:t>
    </dgm:pt>
    <dgm:pt modelId="{F976C491-25DA-4929-B875-B0A0C35448C9}" type="sibTrans" cxnId="{2778245D-6B0D-4050-8977-3C0755B92A68}">
      <dgm:prSet/>
      <dgm:spPr/>
      <dgm:t>
        <a:bodyPr/>
        <a:lstStyle/>
        <a:p>
          <a:endParaRPr lang="en-US"/>
        </a:p>
      </dgm:t>
    </dgm:pt>
    <dgm:pt modelId="{82B14709-A1E1-4859-B2F6-22160EAC7A87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69744CB6-7EAA-41B3-991C-A16C97304046}" type="parTrans" cxnId="{4C061AF5-0F68-4172-9587-FDF2BBE49196}">
      <dgm:prSet/>
      <dgm:spPr/>
      <dgm:t>
        <a:bodyPr/>
        <a:lstStyle/>
        <a:p>
          <a:endParaRPr lang="en-US"/>
        </a:p>
      </dgm:t>
    </dgm:pt>
    <dgm:pt modelId="{21482807-8F32-49C4-8E74-F54028BE2010}" type="sibTrans" cxnId="{4C061AF5-0F68-4172-9587-FDF2BBE49196}">
      <dgm:prSet/>
      <dgm:spPr/>
      <dgm:t>
        <a:bodyPr/>
        <a:lstStyle/>
        <a:p>
          <a:endParaRPr lang="en-US"/>
        </a:p>
      </dgm:t>
    </dgm:pt>
    <dgm:pt modelId="{49D1AF3A-974F-4CA5-89F6-3D979B91379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7CECFD59-7D8D-41F4-ADB6-633A8922FA23}" type="parTrans" cxnId="{930C147B-2A50-46D7-A430-EC3C2778F59E}">
      <dgm:prSet/>
      <dgm:spPr/>
      <dgm:t>
        <a:bodyPr/>
        <a:lstStyle/>
        <a:p>
          <a:endParaRPr lang="en-US"/>
        </a:p>
      </dgm:t>
    </dgm:pt>
    <dgm:pt modelId="{642F44E7-C2D5-4CB9-8310-64843E410306}" type="sibTrans" cxnId="{930C147B-2A50-46D7-A430-EC3C2778F59E}">
      <dgm:prSet/>
      <dgm:spPr/>
      <dgm:t>
        <a:bodyPr/>
        <a:lstStyle/>
        <a:p>
          <a:endParaRPr lang="en-US"/>
        </a:p>
      </dgm:t>
    </dgm:pt>
    <dgm:pt modelId="{ED042EC3-AB5B-4C9D-931E-2973EF9A7D0C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55099738-E6AB-474F-98C6-1C696361B2F9}" type="parTrans" cxnId="{8A190AD0-5348-45B6-B9DD-4D9C9F0B955C}">
      <dgm:prSet/>
      <dgm:spPr/>
      <dgm:t>
        <a:bodyPr/>
        <a:lstStyle/>
        <a:p>
          <a:endParaRPr lang="en-US"/>
        </a:p>
      </dgm:t>
    </dgm:pt>
    <dgm:pt modelId="{B5E61192-491A-4910-9440-63A8AB1A0502}" type="sibTrans" cxnId="{8A190AD0-5348-45B6-B9DD-4D9C9F0B955C}">
      <dgm:prSet/>
      <dgm:spPr/>
      <dgm:t>
        <a:bodyPr/>
        <a:lstStyle/>
        <a:p>
          <a:endParaRPr lang="en-US"/>
        </a:p>
      </dgm:t>
    </dgm:pt>
    <dgm:pt modelId="{0A46191E-70F2-40EE-87F2-6506E0BA1839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D3F7A9F9-BCDF-45C0-896E-B1AED00C2FD5}" type="parTrans" cxnId="{3C3BE253-43CC-4453-8244-E4EB6B77021E}">
      <dgm:prSet/>
      <dgm:spPr/>
      <dgm:t>
        <a:bodyPr/>
        <a:lstStyle/>
        <a:p>
          <a:endParaRPr lang="en-US"/>
        </a:p>
      </dgm:t>
    </dgm:pt>
    <dgm:pt modelId="{1A54C660-2906-4034-AA9D-D4F3387DF89C}" type="sibTrans" cxnId="{3C3BE253-43CC-4453-8244-E4EB6B77021E}">
      <dgm:prSet/>
      <dgm:spPr/>
      <dgm:t>
        <a:bodyPr/>
        <a:lstStyle/>
        <a:p>
          <a:endParaRPr lang="en-US"/>
        </a:p>
      </dgm:t>
    </dgm:pt>
    <dgm:pt modelId="{09386DF0-7253-4955-B5BD-7C0D53B0E32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A8643A7F-D7BC-4070-8DA9-C3345B299253}" type="parTrans" cxnId="{1C18599B-7872-4ECF-BC49-1EC55E9C3E64}">
      <dgm:prSet/>
      <dgm:spPr/>
      <dgm:t>
        <a:bodyPr/>
        <a:lstStyle/>
        <a:p>
          <a:endParaRPr lang="en-US"/>
        </a:p>
      </dgm:t>
    </dgm:pt>
    <dgm:pt modelId="{C231D7BF-FA60-4B77-8551-B61E2EF673BF}" type="sibTrans" cxnId="{1C18599B-7872-4ECF-BC49-1EC55E9C3E64}">
      <dgm:prSet/>
      <dgm:spPr/>
      <dgm:t>
        <a:bodyPr/>
        <a:lstStyle/>
        <a:p>
          <a:endParaRPr lang="en-US"/>
        </a:p>
      </dgm:t>
    </dgm:pt>
    <dgm:pt modelId="{F64783E6-08AE-4C00-9422-8D34556EA130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5D771024-BFD8-48D0-8AED-B442B563F567}" type="parTrans" cxnId="{94E371D7-3F7B-448E-B674-C2BC4EF3C412}">
      <dgm:prSet/>
      <dgm:spPr/>
      <dgm:t>
        <a:bodyPr/>
        <a:lstStyle/>
        <a:p>
          <a:endParaRPr lang="en-US"/>
        </a:p>
      </dgm:t>
    </dgm:pt>
    <dgm:pt modelId="{A0FD10B4-6706-46E9-B738-03E11E926EFE}" type="sibTrans" cxnId="{94E371D7-3F7B-448E-B674-C2BC4EF3C412}">
      <dgm:prSet/>
      <dgm:spPr/>
      <dgm:t>
        <a:bodyPr/>
        <a:lstStyle/>
        <a:p>
          <a:endParaRPr lang="en-US"/>
        </a:p>
      </dgm:t>
    </dgm:pt>
    <dgm:pt modelId="{2F21539C-430A-4577-9906-069C3C5739CF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F1809DC4-85DD-41BA-A2A3-3CF1B5FFAE1C}" type="parTrans" cxnId="{FBA09691-7F77-418C-B308-71EB9AB0E896}">
      <dgm:prSet/>
      <dgm:spPr/>
      <dgm:t>
        <a:bodyPr/>
        <a:lstStyle/>
        <a:p>
          <a:endParaRPr lang="en-US"/>
        </a:p>
      </dgm:t>
    </dgm:pt>
    <dgm:pt modelId="{CB7D3FB7-D946-47CD-8819-7277C1DC53AA}" type="sibTrans" cxnId="{FBA09691-7F77-418C-B308-71EB9AB0E896}">
      <dgm:prSet/>
      <dgm:spPr/>
      <dgm:t>
        <a:bodyPr/>
        <a:lstStyle/>
        <a:p>
          <a:endParaRPr lang="en-US"/>
        </a:p>
      </dgm:t>
    </dgm:pt>
    <dgm:pt modelId="{68C34A22-9357-4CB7-A2D4-9B677E276117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74A2C634-FA0D-4A8E-86DD-E86E44710E50}" type="parTrans" cxnId="{43C34426-9472-4128-BD5B-7251F3EB9C44}">
      <dgm:prSet/>
      <dgm:spPr/>
      <dgm:t>
        <a:bodyPr/>
        <a:lstStyle/>
        <a:p>
          <a:endParaRPr lang="en-US"/>
        </a:p>
      </dgm:t>
    </dgm:pt>
    <dgm:pt modelId="{32E2403F-7217-4C10-B6E1-B2BC9B0B7B71}" type="sibTrans" cxnId="{43C34426-9472-4128-BD5B-7251F3EB9C44}">
      <dgm:prSet/>
      <dgm:spPr/>
      <dgm:t>
        <a:bodyPr/>
        <a:lstStyle/>
        <a:p>
          <a:endParaRPr lang="en-US"/>
        </a:p>
      </dgm:t>
    </dgm:pt>
    <dgm:pt modelId="{3C1E1121-8337-4D92-AF76-1A7CD5B45BF0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6E3C745A-0B52-43BC-9C7B-5FF62C36F5A9}" type="parTrans" cxnId="{80162976-1D82-49F7-9134-98A2595E34D9}">
      <dgm:prSet/>
      <dgm:spPr/>
      <dgm:t>
        <a:bodyPr/>
        <a:lstStyle/>
        <a:p>
          <a:endParaRPr lang="en-US"/>
        </a:p>
      </dgm:t>
    </dgm:pt>
    <dgm:pt modelId="{F6F156C3-28CC-47AC-837A-D0B228583A18}" type="sibTrans" cxnId="{80162976-1D82-49F7-9134-98A2595E34D9}">
      <dgm:prSet/>
      <dgm:spPr/>
      <dgm:t>
        <a:bodyPr/>
        <a:lstStyle/>
        <a:p>
          <a:endParaRPr lang="en-US"/>
        </a:p>
      </dgm:t>
    </dgm:pt>
    <dgm:pt modelId="{A767B901-2D6A-42E1-8C6E-C3CFB1063D65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2F0C7A6D-15C4-41D4-9DDE-C374D8796AC0}" type="parTrans" cxnId="{5CB2AB08-2AC1-4042-A102-54B4A07C3BD7}">
      <dgm:prSet/>
      <dgm:spPr/>
      <dgm:t>
        <a:bodyPr/>
        <a:lstStyle/>
        <a:p>
          <a:endParaRPr lang="en-US"/>
        </a:p>
      </dgm:t>
    </dgm:pt>
    <dgm:pt modelId="{E03641A8-064E-4B5D-99F2-840A20B2B803}" type="sibTrans" cxnId="{5CB2AB08-2AC1-4042-A102-54B4A07C3BD7}">
      <dgm:prSet/>
      <dgm:spPr/>
      <dgm:t>
        <a:bodyPr/>
        <a:lstStyle/>
        <a:p>
          <a:endParaRPr lang="en-US"/>
        </a:p>
      </dgm:t>
    </dgm:pt>
    <dgm:pt modelId="{0EDD437B-1642-4417-9398-87D4B88F41E9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AD139150-2217-4E41-906F-6B6C254415ED}" type="parTrans" cxnId="{D5B0701D-6EF7-4D74-AC02-73650F155469}">
      <dgm:prSet/>
      <dgm:spPr/>
      <dgm:t>
        <a:bodyPr/>
        <a:lstStyle/>
        <a:p>
          <a:endParaRPr lang="en-US"/>
        </a:p>
      </dgm:t>
    </dgm:pt>
    <dgm:pt modelId="{237C6067-81CD-4E4F-942C-A1CFA9AD2AE4}" type="sibTrans" cxnId="{D5B0701D-6EF7-4D74-AC02-73650F155469}">
      <dgm:prSet/>
      <dgm:spPr/>
      <dgm:t>
        <a:bodyPr/>
        <a:lstStyle/>
        <a:p>
          <a:endParaRPr lang="en-US"/>
        </a:p>
      </dgm:t>
    </dgm:pt>
    <dgm:pt modelId="{E0EC4F74-A1EA-4A50-B96F-D069CBFFF2C3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DA4CADC5-2C20-4B6F-BF29-F11C8455D3A0}" type="parTrans" cxnId="{9CCE1C05-7035-4022-9EC7-D19838017495}">
      <dgm:prSet/>
      <dgm:spPr/>
      <dgm:t>
        <a:bodyPr/>
        <a:lstStyle/>
        <a:p>
          <a:endParaRPr lang="en-US"/>
        </a:p>
      </dgm:t>
    </dgm:pt>
    <dgm:pt modelId="{A00B3A19-3CBE-4FA0-9422-9843D9B4C6A1}" type="sibTrans" cxnId="{9CCE1C05-7035-4022-9EC7-D19838017495}">
      <dgm:prSet/>
      <dgm:spPr/>
      <dgm:t>
        <a:bodyPr/>
        <a:lstStyle/>
        <a:p>
          <a:endParaRPr lang="en-US"/>
        </a:p>
      </dgm:t>
    </dgm:pt>
    <dgm:pt modelId="{6060C175-7C5E-404E-85A9-4FB2B7364C52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D4293B6F-8676-46A6-927C-6799AC136B81}" type="parTrans" cxnId="{FF04C6B6-5C9B-4C51-B9A2-3DAA8BE425F2}">
      <dgm:prSet/>
      <dgm:spPr/>
      <dgm:t>
        <a:bodyPr/>
        <a:lstStyle/>
        <a:p>
          <a:endParaRPr lang="en-US"/>
        </a:p>
      </dgm:t>
    </dgm:pt>
    <dgm:pt modelId="{3BAD5203-AAB2-4D4E-A899-CE8E67EAC2E5}" type="sibTrans" cxnId="{FF04C6B6-5C9B-4C51-B9A2-3DAA8BE425F2}">
      <dgm:prSet/>
      <dgm:spPr/>
      <dgm:t>
        <a:bodyPr/>
        <a:lstStyle/>
        <a:p>
          <a:endParaRPr lang="en-US"/>
        </a:p>
      </dgm:t>
    </dgm:pt>
    <dgm:pt modelId="{5E56CB33-280F-433C-A334-A48A6B53BA62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16AECA31-540A-46CB-85E2-9C1C54BB07DF}" type="parTrans" cxnId="{65F6E945-2129-407E-A5E2-05BE51F5DB4B}">
      <dgm:prSet/>
      <dgm:spPr/>
      <dgm:t>
        <a:bodyPr/>
        <a:lstStyle/>
        <a:p>
          <a:endParaRPr lang="en-US"/>
        </a:p>
      </dgm:t>
    </dgm:pt>
    <dgm:pt modelId="{0DFBC553-229F-4BA6-AA7B-011B15786B7D}" type="sibTrans" cxnId="{65F6E945-2129-407E-A5E2-05BE51F5DB4B}">
      <dgm:prSet/>
      <dgm:spPr/>
      <dgm:t>
        <a:bodyPr/>
        <a:lstStyle/>
        <a:p>
          <a:endParaRPr lang="en-US"/>
        </a:p>
      </dgm:t>
    </dgm:pt>
    <dgm:pt modelId="{09036AA3-474C-4450-9632-F5B44E644FB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709A1F91-4D25-458B-A92E-F9FB662BB6F1}" type="parTrans" cxnId="{E2785785-BB05-4FC4-BC06-8A8AE5E31746}">
      <dgm:prSet/>
      <dgm:spPr/>
      <dgm:t>
        <a:bodyPr/>
        <a:lstStyle/>
        <a:p>
          <a:endParaRPr lang="en-US"/>
        </a:p>
      </dgm:t>
    </dgm:pt>
    <dgm:pt modelId="{387F8943-0561-4C33-B68C-AE199D6BDDC8}" type="sibTrans" cxnId="{E2785785-BB05-4FC4-BC06-8A8AE5E31746}">
      <dgm:prSet/>
      <dgm:spPr/>
      <dgm:t>
        <a:bodyPr/>
        <a:lstStyle/>
        <a:p>
          <a:endParaRPr lang="en-US"/>
        </a:p>
      </dgm:t>
    </dgm:pt>
    <dgm:pt modelId="{542E717A-4249-4A37-BBB5-B86097892EE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07B987FA-7B14-451B-9720-432B323321AB}" type="parTrans" cxnId="{4FC6B5D6-EBF6-4CC8-866E-146C31BF8BA8}">
      <dgm:prSet/>
      <dgm:spPr/>
      <dgm:t>
        <a:bodyPr/>
        <a:lstStyle/>
        <a:p>
          <a:endParaRPr lang="en-US"/>
        </a:p>
      </dgm:t>
    </dgm:pt>
    <dgm:pt modelId="{F8903565-9421-43A9-B93E-0CE730CB8002}" type="sibTrans" cxnId="{4FC6B5D6-EBF6-4CC8-866E-146C31BF8BA8}">
      <dgm:prSet/>
      <dgm:spPr/>
      <dgm:t>
        <a:bodyPr/>
        <a:lstStyle/>
        <a:p>
          <a:endParaRPr lang="en-US"/>
        </a:p>
      </dgm:t>
    </dgm:pt>
    <dgm:pt modelId="{AF969EB8-A9D8-4C76-B580-92848F0747D9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394388DF-89E4-4CF3-A3BC-D6D468B222D9}" type="parTrans" cxnId="{326D3730-FE12-448D-9550-9CCFCC77E02D}">
      <dgm:prSet/>
      <dgm:spPr/>
      <dgm:t>
        <a:bodyPr/>
        <a:lstStyle/>
        <a:p>
          <a:endParaRPr lang="en-US"/>
        </a:p>
      </dgm:t>
    </dgm:pt>
    <dgm:pt modelId="{BF363E22-C9AF-4243-AF7E-7153D987B978}" type="sibTrans" cxnId="{326D3730-FE12-448D-9550-9CCFCC77E02D}">
      <dgm:prSet/>
      <dgm:spPr/>
      <dgm:t>
        <a:bodyPr/>
        <a:lstStyle/>
        <a:p>
          <a:endParaRPr lang="en-US"/>
        </a:p>
      </dgm:t>
    </dgm:pt>
    <dgm:pt modelId="{BB0E1BAB-30F8-43E8-8701-C05B30880D21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58C3C4F7-85F3-464D-A2C8-1B3BEF509ACF}" type="parTrans" cxnId="{CABA5E80-6ED7-401D-B8A9-514125062678}">
      <dgm:prSet/>
      <dgm:spPr/>
      <dgm:t>
        <a:bodyPr/>
        <a:lstStyle/>
        <a:p>
          <a:endParaRPr lang="en-US"/>
        </a:p>
      </dgm:t>
    </dgm:pt>
    <dgm:pt modelId="{146FA9B6-BD39-4249-8C5C-80ABAA2E495C}" type="sibTrans" cxnId="{CABA5E80-6ED7-401D-B8A9-514125062678}">
      <dgm:prSet/>
      <dgm:spPr/>
      <dgm:t>
        <a:bodyPr/>
        <a:lstStyle/>
        <a:p>
          <a:endParaRPr lang="en-US"/>
        </a:p>
      </dgm:t>
    </dgm:pt>
    <dgm:pt modelId="{82D10849-0850-40E1-858C-D6682301F0BE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54466432-16A1-49B1-99F8-E622541E695C}" type="parTrans" cxnId="{30A26779-35E4-4091-9FD3-4F50FD55BA69}">
      <dgm:prSet/>
      <dgm:spPr/>
      <dgm:t>
        <a:bodyPr/>
        <a:lstStyle/>
        <a:p>
          <a:endParaRPr lang="en-US"/>
        </a:p>
      </dgm:t>
    </dgm:pt>
    <dgm:pt modelId="{CF4D89D6-0416-458D-929C-8089C16E4FFA}" type="sibTrans" cxnId="{30A26779-35E4-4091-9FD3-4F50FD55BA69}">
      <dgm:prSet/>
      <dgm:spPr/>
      <dgm:t>
        <a:bodyPr/>
        <a:lstStyle/>
        <a:p>
          <a:endParaRPr lang="en-US"/>
        </a:p>
      </dgm:t>
    </dgm:pt>
    <dgm:pt modelId="{6EB7FAF9-1F70-4498-B971-60D1B0D559B1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7BC69665-320F-4942-8BA9-0526108DEA8D}" type="parTrans" cxnId="{6750D457-F933-43A4-9F31-B95EB8D42007}">
      <dgm:prSet/>
      <dgm:spPr/>
      <dgm:t>
        <a:bodyPr/>
        <a:lstStyle/>
        <a:p>
          <a:endParaRPr lang="en-US"/>
        </a:p>
      </dgm:t>
    </dgm:pt>
    <dgm:pt modelId="{5649D291-A449-4215-8B90-0BF68EF050C6}" type="sibTrans" cxnId="{6750D457-F933-43A4-9F31-B95EB8D42007}">
      <dgm:prSet/>
      <dgm:spPr/>
      <dgm:t>
        <a:bodyPr/>
        <a:lstStyle/>
        <a:p>
          <a:endParaRPr lang="en-US"/>
        </a:p>
      </dgm:t>
    </dgm:pt>
    <dgm:pt modelId="{FBEBBB4A-BA9F-4083-9425-4E9F62EAD0A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907045E0-5E54-4FC6-B385-4C0DE6ECC63D}" type="parTrans" cxnId="{4A69A421-38A4-498D-A168-A05C1E2A1E5A}">
      <dgm:prSet/>
      <dgm:spPr/>
      <dgm:t>
        <a:bodyPr/>
        <a:lstStyle/>
        <a:p>
          <a:endParaRPr lang="en-US"/>
        </a:p>
      </dgm:t>
    </dgm:pt>
    <dgm:pt modelId="{712A9233-8B49-426C-85A4-B6AC5A762479}" type="sibTrans" cxnId="{4A69A421-38A4-498D-A168-A05C1E2A1E5A}">
      <dgm:prSet/>
      <dgm:spPr/>
      <dgm:t>
        <a:bodyPr/>
        <a:lstStyle/>
        <a:p>
          <a:endParaRPr lang="en-US"/>
        </a:p>
      </dgm:t>
    </dgm:pt>
    <dgm:pt modelId="{C0874D6B-1497-4E65-948F-685277A29B3C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B502FFA2-18CE-48A8-88A4-F3062FB90F75}" type="parTrans" cxnId="{FDD56842-DDDD-4017-9B55-EF346E02A52D}">
      <dgm:prSet/>
      <dgm:spPr/>
      <dgm:t>
        <a:bodyPr/>
        <a:lstStyle/>
        <a:p>
          <a:endParaRPr lang="en-US"/>
        </a:p>
      </dgm:t>
    </dgm:pt>
    <dgm:pt modelId="{E387A5D3-9D4A-44CD-94AF-9710087C41FE}" type="sibTrans" cxnId="{FDD56842-DDDD-4017-9B55-EF346E02A52D}">
      <dgm:prSet/>
      <dgm:spPr/>
      <dgm:t>
        <a:bodyPr/>
        <a:lstStyle/>
        <a:p>
          <a:endParaRPr lang="en-US"/>
        </a:p>
      </dgm:t>
    </dgm:pt>
    <dgm:pt modelId="{4CBECA45-6497-4988-ACDB-D52F53C1B840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0731DC89-9F7F-427F-B50E-122349CB02DB}" type="parTrans" cxnId="{EF6FEBCF-8FF7-448F-B6ED-8B99EF03CD92}">
      <dgm:prSet/>
      <dgm:spPr/>
      <dgm:t>
        <a:bodyPr/>
        <a:lstStyle/>
        <a:p>
          <a:endParaRPr lang="en-US"/>
        </a:p>
      </dgm:t>
    </dgm:pt>
    <dgm:pt modelId="{34698B62-4D12-49D8-A728-7B43E2DD0A47}" type="sibTrans" cxnId="{EF6FEBCF-8FF7-448F-B6ED-8B99EF03CD92}">
      <dgm:prSet/>
      <dgm:spPr/>
      <dgm:t>
        <a:bodyPr/>
        <a:lstStyle/>
        <a:p>
          <a:endParaRPr lang="en-US"/>
        </a:p>
      </dgm:t>
    </dgm:pt>
    <dgm:pt modelId="{DF0A85B3-7172-4919-8557-396902472EA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016FA4EE-D75B-4BEC-8551-25AF1AAD22C5}" type="parTrans" cxnId="{F12E8DCA-E2A0-4FFC-A935-E82799977C07}">
      <dgm:prSet/>
      <dgm:spPr/>
      <dgm:t>
        <a:bodyPr/>
        <a:lstStyle/>
        <a:p>
          <a:endParaRPr lang="en-US"/>
        </a:p>
      </dgm:t>
    </dgm:pt>
    <dgm:pt modelId="{327FC5CE-25A3-46B2-97DE-E5A8E1DC35CB}" type="sibTrans" cxnId="{F12E8DCA-E2A0-4FFC-A935-E82799977C07}">
      <dgm:prSet/>
      <dgm:spPr/>
      <dgm:t>
        <a:bodyPr/>
        <a:lstStyle/>
        <a:p>
          <a:endParaRPr lang="en-US"/>
        </a:p>
      </dgm:t>
    </dgm:pt>
    <dgm:pt modelId="{31EC78AF-117A-4C33-A1A4-77939A563ABA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50C4D4B3-4E65-4206-9F1F-6E0BB695B894}" type="parTrans" cxnId="{F37AFED7-090C-4EFB-A651-60F53012CDD4}">
      <dgm:prSet/>
      <dgm:spPr/>
      <dgm:t>
        <a:bodyPr/>
        <a:lstStyle/>
        <a:p>
          <a:endParaRPr lang="en-US"/>
        </a:p>
      </dgm:t>
    </dgm:pt>
    <dgm:pt modelId="{5C19AC89-8116-40E5-9C8A-33BA3819A058}" type="sibTrans" cxnId="{F37AFED7-090C-4EFB-A651-60F53012CDD4}">
      <dgm:prSet/>
      <dgm:spPr/>
      <dgm:t>
        <a:bodyPr/>
        <a:lstStyle/>
        <a:p>
          <a:endParaRPr lang="en-US"/>
        </a:p>
      </dgm:t>
    </dgm:pt>
    <dgm:pt modelId="{93585964-891D-45D4-984E-83BD91342E21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E716726C-53D7-47F2-B620-C5D2B33FC797}" type="parTrans" cxnId="{E9350AAE-3307-4013-B639-6262FB65E882}">
      <dgm:prSet/>
      <dgm:spPr/>
      <dgm:t>
        <a:bodyPr/>
        <a:lstStyle/>
        <a:p>
          <a:endParaRPr lang="en-US"/>
        </a:p>
      </dgm:t>
    </dgm:pt>
    <dgm:pt modelId="{CB269B1F-FA43-49B6-9DC0-EFD10EE03092}" type="sibTrans" cxnId="{E9350AAE-3307-4013-B639-6262FB65E882}">
      <dgm:prSet/>
      <dgm:spPr/>
      <dgm:t>
        <a:bodyPr/>
        <a:lstStyle/>
        <a:p>
          <a:endParaRPr lang="en-US"/>
        </a:p>
      </dgm:t>
    </dgm:pt>
    <dgm:pt modelId="{46F9F77F-4DA3-4BB7-B9F5-E2890A9314BD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A8D7A2C3-9AE6-4B4B-86A1-C615561A55EA}" type="parTrans" cxnId="{E7E72FFB-519A-4DC8-9AE4-5435777CBEA8}">
      <dgm:prSet/>
      <dgm:spPr/>
      <dgm:t>
        <a:bodyPr/>
        <a:lstStyle/>
        <a:p>
          <a:endParaRPr lang="en-US"/>
        </a:p>
      </dgm:t>
    </dgm:pt>
    <dgm:pt modelId="{A16F1371-02DE-4897-B576-F744A2F0F923}" type="sibTrans" cxnId="{E7E72FFB-519A-4DC8-9AE4-5435777CBEA8}">
      <dgm:prSet/>
      <dgm:spPr/>
      <dgm:t>
        <a:bodyPr/>
        <a:lstStyle/>
        <a:p>
          <a:endParaRPr lang="en-US"/>
        </a:p>
      </dgm:t>
    </dgm:pt>
    <dgm:pt modelId="{DB13A95B-B1C1-4CE1-96AF-9493B7A3254F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854C3EB7-00A7-4F19-823C-F3D536EB0128}" type="parTrans" cxnId="{D2F40606-21EC-416C-A96C-1BBA21102CB4}">
      <dgm:prSet/>
      <dgm:spPr/>
      <dgm:t>
        <a:bodyPr/>
        <a:lstStyle/>
        <a:p>
          <a:endParaRPr lang="en-US"/>
        </a:p>
      </dgm:t>
    </dgm:pt>
    <dgm:pt modelId="{C3811766-959B-475B-8B42-35EDF57364DF}" type="sibTrans" cxnId="{D2F40606-21EC-416C-A96C-1BBA21102CB4}">
      <dgm:prSet/>
      <dgm:spPr/>
      <dgm:t>
        <a:bodyPr/>
        <a:lstStyle/>
        <a:p>
          <a:endParaRPr lang="en-US"/>
        </a:p>
      </dgm:t>
    </dgm:pt>
    <dgm:pt modelId="{E026BDB1-73FC-4D9A-98E1-92D1ACB4B62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02A2BDBD-FB33-437E-A0A8-10B6C570864E}" type="parTrans" cxnId="{BB8E3504-EC19-4FFE-9EF7-BB24C1128A96}">
      <dgm:prSet/>
      <dgm:spPr/>
      <dgm:t>
        <a:bodyPr/>
        <a:lstStyle/>
        <a:p>
          <a:endParaRPr lang="en-US"/>
        </a:p>
      </dgm:t>
    </dgm:pt>
    <dgm:pt modelId="{178DB3F4-BC36-4128-9469-559C20F2221E}" type="sibTrans" cxnId="{BB8E3504-EC19-4FFE-9EF7-BB24C1128A96}">
      <dgm:prSet/>
      <dgm:spPr/>
      <dgm:t>
        <a:bodyPr/>
        <a:lstStyle/>
        <a:p>
          <a:endParaRPr lang="en-US"/>
        </a:p>
      </dgm:t>
    </dgm:pt>
    <dgm:pt modelId="{3CFB8E49-EA14-4F85-BFC6-965D7BECFA9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AD1B1F6A-44A1-4751-BE63-9315E8936041}" type="parTrans" cxnId="{DFDAFB08-25F7-41FF-85D4-6957EA1A375C}">
      <dgm:prSet/>
      <dgm:spPr/>
      <dgm:t>
        <a:bodyPr/>
        <a:lstStyle/>
        <a:p>
          <a:endParaRPr lang="en-US"/>
        </a:p>
      </dgm:t>
    </dgm:pt>
    <dgm:pt modelId="{9F3577B7-9137-4613-8B8F-B040DF03E8FC}" type="sibTrans" cxnId="{DFDAFB08-25F7-41FF-85D4-6957EA1A375C}">
      <dgm:prSet/>
      <dgm:spPr/>
      <dgm:t>
        <a:bodyPr/>
        <a:lstStyle/>
        <a:p>
          <a:endParaRPr lang="en-US"/>
        </a:p>
      </dgm:t>
    </dgm:pt>
    <dgm:pt modelId="{3E8CA121-A28E-4449-B9D7-061B85B9DB69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B0F7E60F-6118-4D96-AB29-C734E5D6D566}" type="parTrans" cxnId="{AECBD346-5EC4-4A81-A9D9-692DC4F785B8}">
      <dgm:prSet/>
      <dgm:spPr/>
      <dgm:t>
        <a:bodyPr/>
        <a:lstStyle/>
        <a:p>
          <a:endParaRPr lang="en-US"/>
        </a:p>
      </dgm:t>
    </dgm:pt>
    <dgm:pt modelId="{993E5B17-CEF4-4764-BABE-D95508FAD4C5}" type="sibTrans" cxnId="{AECBD346-5EC4-4A81-A9D9-692DC4F785B8}">
      <dgm:prSet/>
      <dgm:spPr/>
      <dgm:t>
        <a:bodyPr/>
        <a:lstStyle/>
        <a:p>
          <a:endParaRPr lang="en-US"/>
        </a:p>
      </dgm:t>
    </dgm:pt>
    <dgm:pt modelId="{AB12D4C4-B912-4D64-B0AC-D3CAA4CCDAE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EC08FCD2-79F4-4FDB-A34A-BEA31F6804C1}" type="parTrans" cxnId="{271E180E-9B4C-4BD7-8015-7B940B72AEF9}">
      <dgm:prSet/>
      <dgm:spPr/>
      <dgm:t>
        <a:bodyPr/>
        <a:lstStyle/>
        <a:p>
          <a:endParaRPr lang="en-US"/>
        </a:p>
      </dgm:t>
    </dgm:pt>
    <dgm:pt modelId="{82CE4C1C-54F3-4DC0-848E-88CB3A2153A9}" type="sibTrans" cxnId="{271E180E-9B4C-4BD7-8015-7B940B72AEF9}">
      <dgm:prSet/>
      <dgm:spPr/>
      <dgm:t>
        <a:bodyPr/>
        <a:lstStyle/>
        <a:p>
          <a:endParaRPr lang="en-US"/>
        </a:p>
      </dgm:t>
    </dgm:pt>
    <dgm:pt modelId="{ED0B99F2-F839-416F-8F18-673DA0A1E98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C997B566-06DF-440F-AE79-30DEEFB33EB4}" type="parTrans" cxnId="{C1EFF9E9-BB37-4DB5-B354-3C10A8C1A724}">
      <dgm:prSet/>
      <dgm:spPr/>
      <dgm:t>
        <a:bodyPr/>
        <a:lstStyle/>
        <a:p>
          <a:endParaRPr lang="en-US"/>
        </a:p>
      </dgm:t>
    </dgm:pt>
    <dgm:pt modelId="{5F4E84C6-32DB-4E27-9761-EF645FB3DD3B}" type="sibTrans" cxnId="{C1EFF9E9-BB37-4DB5-B354-3C10A8C1A724}">
      <dgm:prSet/>
      <dgm:spPr/>
      <dgm:t>
        <a:bodyPr/>
        <a:lstStyle/>
        <a:p>
          <a:endParaRPr lang="en-US"/>
        </a:p>
      </dgm:t>
    </dgm:pt>
    <dgm:pt modelId="{F4C65F25-7252-4E37-B2F7-8BD4DD4B9D9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II</a:t>
          </a:r>
          <a:endParaRPr lang="en-US"/>
        </a:p>
      </dgm:t>
    </dgm:pt>
    <dgm:pt modelId="{BAFCDC6E-9A23-435F-B397-CEA52242DEEC}" type="parTrans" cxnId="{FD738C29-5639-4E75-B95D-1CC803A00D8C}">
      <dgm:prSet/>
      <dgm:spPr/>
      <dgm:t>
        <a:bodyPr/>
        <a:lstStyle/>
        <a:p>
          <a:endParaRPr lang="en-US"/>
        </a:p>
      </dgm:t>
    </dgm:pt>
    <dgm:pt modelId="{A5FF8344-3D78-4DCB-86B7-2B8C6D400CD1}" type="sibTrans" cxnId="{FD738C29-5639-4E75-B95D-1CC803A00D8C}">
      <dgm:prSet/>
      <dgm:spPr/>
      <dgm:t>
        <a:bodyPr/>
        <a:lstStyle/>
        <a:p>
          <a:endParaRPr lang="en-US"/>
        </a:p>
      </dgm:t>
    </dgm:pt>
    <dgm:pt modelId="{68F93917-45B3-4E31-AC53-5840E443A7C0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9FF86736-7D86-4F61-9BFE-A706BCE24438}" type="parTrans" cxnId="{3970FCE8-E8AE-48FE-A0BB-90EA23590CFF}">
      <dgm:prSet/>
      <dgm:spPr/>
      <dgm:t>
        <a:bodyPr/>
        <a:lstStyle/>
        <a:p>
          <a:endParaRPr lang="en-US"/>
        </a:p>
      </dgm:t>
    </dgm:pt>
    <dgm:pt modelId="{28C91BBB-9633-4CF3-BF18-9465A73C67E0}" type="sibTrans" cxnId="{3970FCE8-E8AE-48FE-A0BB-90EA23590CFF}">
      <dgm:prSet/>
      <dgm:spPr/>
      <dgm:t>
        <a:bodyPr/>
        <a:lstStyle/>
        <a:p>
          <a:endParaRPr lang="en-US"/>
        </a:p>
      </dgm:t>
    </dgm:pt>
    <dgm:pt modelId="{7A1EF687-E852-46DE-8777-207CBC8FE67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BFBA9C22-187E-4310-B4A9-DC1D80D92992}" type="parTrans" cxnId="{AB96A9D0-4FBB-4EEB-8683-727CF6DDF249}">
      <dgm:prSet/>
      <dgm:spPr/>
      <dgm:t>
        <a:bodyPr/>
        <a:lstStyle/>
        <a:p>
          <a:endParaRPr lang="en-US"/>
        </a:p>
      </dgm:t>
    </dgm:pt>
    <dgm:pt modelId="{2C31FB38-90E1-42C2-B511-3634B46FE08C}" type="sibTrans" cxnId="{AB96A9D0-4FBB-4EEB-8683-727CF6DDF249}">
      <dgm:prSet/>
      <dgm:spPr/>
      <dgm:t>
        <a:bodyPr/>
        <a:lstStyle/>
        <a:p>
          <a:endParaRPr lang="en-US"/>
        </a:p>
      </dgm:t>
    </dgm:pt>
    <dgm:pt modelId="{7597C2F9-8B1A-4A60-A5FA-194C3511EA46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ECC3D116-53EE-47AD-9E55-0464F2F4E8E6}" type="parTrans" cxnId="{62F39BB2-6EA0-4355-AA83-2DC532A3F841}">
      <dgm:prSet/>
      <dgm:spPr/>
      <dgm:t>
        <a:bodyPr/>
        <a:lstStyle/>
        <a:p>
          <a:endParaRPr lang="en-US"/>
        </a:p>
      </dgm:t>
    </dgm:pt>
    <dgm:pt modelId="{722A4827-DD53-4FFE-8F32-EBE6CF1E333F}" type="sibTrans" cxnId="{62F39BB2-6EA0-4355-AA83-2DC532A3F841}">
      <dgm:prSet/>
      <dgm:spPr/>
      <dgm:t>
        <a:bodyPr/>
        <a:lstStyle/>
        <a:p>
          <a:endParaRPr lang="en-US"/>
        </a:p>
      </dgm:t>
    </dgm:pt>
    <dgm:pt modelId="{5BDE7C92-F67C-4F18-B13C-036EA9BD8B54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FBE0C21D-B2D0-44F8-9F81-6A3124F5C156}" type="parTrans" cxnId="{1E1510D7-F060-4AEA-899F-68C068D8A45D}">
      <dgm:prSet/>
      <dgm:spPr/>
      <dgm:t>
        <a:bodyPr/>
        <a:lstStyle/>
        <a:p>
          <a:endParaRPr lang="en-US"/>
        </a:p>
      </dgm:t>
    </dgm:pt>
    <dgm:pt modelId="{A890A012-C793-4198-A302-72B0357A8AFF}" type="sibTrans" cxnId="{1E1510D7-F060-4AEA-899F-68C068D8A45D}">
      <dgm:prSet/>
      <dgm:spPr/>
      <dgm:t>
        <a:bodyPr/>
        <a:lstStyle/>
        <a:p>
          <a:endParaRPr lang="en-US"/>
        </a:p>
      </dgm:t>
    </dgm:pt>
    <dgm:pt modelId="{4A51DA19-741E-477A-A4A4-6D16D4B30AC5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DA97968D-3BD3-4FC7-A7C7-09A4297647FF}" type="parTrans" cxnId="{D886E571-475B-451E-AF10-EDC70F9383CE}">
      <dgm:prSet/>
      <dgm:spPr/>
      <dgm:t>
        <a:bodyPr/>
        <a:lstStyle/>
        <a:p>
          <a:endParaRPr lang="en-US"/>
        </a:p>
      </dgm:t>
    </dgm:pt>
    <dgm:pt modelId="{5F986DC4-CC96-4188-9C90-7FBF6E791FB3}" type="sibTrans" cxnId="{D886E571-475B-451E-AF10-EDC70F9383CE}">
      <dgm:prSet/>
      <dgm:spPr/>
      <dgm:t>
        <a:bodyPr/>
        <a:lstStyle/>
        <a:p>
          <a:endParaRPr lang="en-US"/>
        </a:p>
      </dgm:t>
    </dgm:pt>
    <dgm:pt modelId="{2A2B062E-451A-48D0-952D-06F2FCB48292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34FF8AC4-D152-4407-8534-F367C3F0DEAD}" type="parTrans" cxnId="{46BE9D9F-7E6A-4C1F-BE9B-BF5D951490E3}">
      <dgm:prSet/>
      <dgm:spPr/>
      <dgm:t>
        <a:bodyPr/>
        <a:lstStyle/>
        <a:p>
          <a:endParaRPr lang="en-US"/>
        </a:p>
      </dgm:t>
    </dgm:pt>
    <dgm:pt modelId="{3E9BBDD7-29AF-4FFB-A8BD-C963FA918B78}" type="sibTrans" cxnId="{46BE9D9F-7E6A-4C1F-BE9B-BF5D951490E3}">
      <dgm:prSet/>
      <dgm:spPr/>
      <dgm:t>
        <a:bodyPr/>
        <a:lstStyle/>
        <a:p>
          <a:endParaRPr lang="en-US"/>
        </a:p>
      </dgm:t>
    </dgm:pt>
    <dgm:pt modelId="{836C46AB-5030-428F-9B87-704945A59793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F876520D-D1F5-4254-A210-5A2FE06F4038}" type="parTrans" cxnId="{409B62B3-2A51-4E82-B131-70F535FC768F}">
      <dgm:prSet/>
      <dgm:spPr/>
      <dgm:t>
        <a:bodyPr/>
        <a:lstStyle/>
        <a:p>
          <a:endParaRPr lang="en-US"/>
        </a:p>
      </dgm:t>
    </dgm:pt>
    <dgm:pt modelId="{F44263DF-DABF-4A93-8FD8-EDA10E0A1CE8}" type="sibTrans" cxnId="{409B62B3-2A51-4E82-B131-70F535FC768F}">
      <dgm:prSet/>
      <dgm:spPr/>
      <dgm:t>
        <a:bodyPr/>
        <a:lstStyle/>
        <a:p>
          <a:endParaRPr lang="en-US"/>
        </a:p>
      </dgm:t>
    </dgm:pt>
    <dgm:pt modelId="{53876C3B-3ADA-4712-94A3-121A6191B857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FECB2F11-C905-4CBE-B1F2-BC8B56C3B5BB}" type="parTrans" cxnId="{D98DA50C-6110-4677-8BCD-A477B0FB5A7B}">
      <dgm:prSet/>
      <dgm:spPr/>
      <dgm:t>
        <a:bodyPr/>
        <a:lstStyle/>
        <a:p>
          <a:endParaRPr lang="en-US"/>
        </a:p>
      </dgm:t>
    </dgm:pt>
    <dgm:pt modelId="{FBF38B36-17C9-406A-A492-E805DBB428EE}" type="sibTrans" cxnId="{D98DA50C-6110-4677-8BCD-A477B0FB5A7B}">
      <dgm:prSet/>
      <dgm:spPr/>
      <dgm:t>
        <a:bodyPr/>
        <a:lstStyle/>
        <a:p>
          <a:endParaRPr lang="en-US"/>
        </a:p>
      </dgm:t>
    </dgm:pt>
    <dgm:pt modelId="{B16E3AD4-7956-4D88-A6AE-F446B69594D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265EAD4C-F6AB-4F33-AFC0-AF08011FA1BD}" type="parTrans" cxnId="{2C2C0512-0336-42E8-99B7-72C19D3EBC4E}">
      <dgm:prSet/>
      <dgm:spPr/>
      <dgm:t>
        <a:bodyPr/>
        <a:lstStyle/>
        <a:p>
          <a:endParaRPr lang="en-US"/>
        </a:p>
      </dgm:t>
    </dgm:pt>
    <dgm:pt modelId="{280909B4-6500-4218-9F86-AC05C2369DF2}" type="sibTrans" cxnId="{2C2C0512-0336-42E8-99B7-72C19D3EBC4E}">
      <dgm:prSet/>
      <dgm:spPr/>
      <dgm:t>
        <a:bodyPr/>
        <a:lstStyle/>
        <a:p>
          <a:endParaRPr lang="en-US"/>
        </a:p>
      </dgm:t>
    </dgm:pt>
    <dgm:pt modelId="{E435444E-7A6E-4823-B034-24BA152BD82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EEAE2BEB-1245-4721-A90B-4384C26EC09C}" type="parTrans" cxnId="{ED452594-0E66-42D3-B354-71E3F79128EB}">
      <dgm:prSet/>
      <dgm:spPr/>
      <dgm:t>
        <a:bodyPr/>
        <a:lstStyle/>
        <a:p>
          <a:endParaRPr lang="en-US"/>
        </a:p>
      </dgm:t>
    </dgm:pt>
    <dgm:pt modelId="{DD898A05-D7B1-4242-BCEB-61889BDAF396}" type="sibTrans" cxnId="{ED452594-0E66-42D3-B354-71E3F79128EB}">
      <dgm:prSet/>
      <dgm:spPr/>
      <dgm:t>
        <a:bodyPr/>
        <a:lstStyle/>
        <a:p>
          <a:endParaRPr lang="en-US"/>
        </a:p>
      </dgm:t>
    </dgm:pt>
    <dgm:pt modelId="{AA975BB8-2384-4D23-A8AF-4C66D0C6878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402A4E5D-5E14-48DA-8D55-6D30E4725EBB}" type="parTrans" cxnId="{D1535B7F-7B60-4120-A1E6-A482EC1F54CC}">
      <dgm:prSet/>
      <dgm:spPr/>
      <dgm:t>
        <a:bodyPr/>
        <a:lstStyle/>
        <a:p>
          <a:endParaRPr lang="en-US"/>
        </a:p>
      </dgm:t>
    </dgm:pt>
    <dgm:pt modelId="{C46DDAF9-3752-4ADE-9B1A-A51544519B5A}" type="sibTrans" cxnId="{D1535B7F-7B60-4120-A1E6-A482EC1F54CC}">
      <dgm:prSet/>
      <dgm:spPr/>
      <dgm:t>
        <a:bodyPr/>
        <a:lstStyle/>
        <a:p>
          <a:endParaRPr lang="en-US"/>
        </a:p>
      </dgm:t>
    </dgm:pt>
    <dgm:pt modelId="{6F063DCE-94E2-48F6-A922-EEEB5EA1F977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9C565BB0-912D-4522-B7DF-4688F9D556E9}" type="parTrans" cxnId="{F49778AC-F6BE-4959-A398-5B3B408EEAA2}">
      <dgm:prSet/>
      <dgm:spPr/>
      <dgm:t>
        <a:bodyPr/>
        <a:lstStyle/>
        <a:p>
          <a:endParaRPr lang="en-US"/>
        </a:p>
      </dgm:t>
    </dgm:pt>
    <dgm:pt modelId="{7F847541-5953-4F56-86DB-229D162FDC8A}" type="sibTrans" cxnId="{F49778AC-F6BE-4959-A398-5B3B408EEAA2}">
      <dgm:prSet/>
      <dgm:spPr/>
      <dgm:t>
        <a:bodyPr/>
        <a:lstStyle/>
        <a:p>
          <a:endParaRPr lang="en-US"/>
        </a:p>
      </dgm:t>
    </dgm:pt>
    <dgm:pt modelId="{F0A1346C-7198-4549-87A6-FE1960C32602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42F1DDD4-5A0A-4856-8589-648D17C9088C}" type="parTrans" cxnId="{1FEE23E3-556B-49C4-B5FC-CEF83C89F54D}">
      <dgm:prSet/>
      <dgm:spPr/>
      <dgm:t>
        <a:bodyPr/>
        <a:lstStyle/>
        <a:p>
          <a:endParaRPr lang="en-US"/>
        </a:p>
      </dgm:t>
    </dgm:pt>
    <dgm:pt modelId="{ABC263AC-5719-4DAC-B636-D9D31E3EAC94}" type="sibTrans" cxnId="{1FEE23E3-556B-49C4-B5FC-CEF83C89F54D}">
      <dgm:prSet/>
      <dgm:spPr/>
      <dgm:t>
        <a:bodyPr/>
        <a:lstStyle/>
        <a:p>
          <a:endParaRPr lang="en-US"/>
        </a:p>
      </dgm:t>
    </dgm:pt>
    <dgm:pt modelId="{A30D37C6-62D1-48E4-AB09-4CBE10E2891C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00F975C9-D4E0-460F-BEB7-0E8310DC8621}" type="parTrans" cxnId="{3407B5BA-9E90-478E-9A02-B383AD06AA94}">
      <dgm:prSet/>
      <dgm:spPr/>
      <dgm:t>
        <a:bodyPr/>
        <a:lstStyle/>
        <a:p>
          <a:endParaRPr lang="en-US"/>
        </a:p>
      </dgm:t>
    </dgm:pt>
    <dgm:pt modelId="{68A026D8-0CB7-46F1-B942-130E5121528F}" type="sibTrans" cxnId="{3407B5BA-9E90-478E-9A02-B383AD06AA94}">
      <dgm:prSet/>
      <dgm:spPr/>
      <dgm:t>
        <a:bodyPr/>
        <a:lstStyle/>
        <a:p>
          <a:endParaRPr lang="en-US"/>
        </a:p>
      </dgm:t>
    </dgm:pt>
    <dgm:pt modelId="{DD06E176-2B44-405B-8713-4AEDBD459EB8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8809CE85-8136-443F-90A9-9B032CC920CD}" type="parTrans" cxnId="{3F8D1A73-E976-4393-B976-D22AFF428DAF}">
      <dgm:prSet/>
      <dgm:spPr/>
      <dgm:t>
        <a:bodyPr/>
        <a:lstStyle/>
        <a:p>
          <a:endParaRPr lang="en-US"/>
        </a:p>
      </dgm:t>
    </dgm:pt>
    <dgm:pt modelId="{9A6A2438-892B-4D28-AC99-1AE2C39B55B6}" type="sibTrans" cxnId="{3F8D1A73-E976-4393-B976-D22AFF428DAF}">
      <dgm:prSet/>
      <dgm:spPr/>
      <dgm:t>
        <a:bodyPr/>
        <a:lstStyle/>
        <a:p>
          <a:endParaRPr lang="en-US"/>
        </a:p>
      </dgm:t>
    </dgm:pt>
    <dgm:pt modelId="{390F0382-2E03-4592-8112-CF48C82C7A6B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C5C5E36C-604E-486B-830C-A2302A1016EC}" type="parTrans" cxnId="{FE0B6670-9F3C-4894-A6F3-676B8638499B}">
      <dgm:prSet/>
      <dgm:spPr/>
      <dgm:t>
        <a:bodyPr/>
        <a:lstStyle/>
        <a:p>
          <a:endParaRPr lang="en-US"/>
        </a:p>
      </dgm:t>
    </dgm:pt>
    <dgm:pt modelId="{6A4105F8-2F3C-468C-B553-A20164BDAEF6}" type="sibTrans" cxnId="{FE0B6670-9F3C-4894-A6F3-676B8638499B}">
      <dgm:prSet/>
      <dgm:spPr/>
      <dgm:t>
        <a:bodyPr/>
        <a:lstStyle/>
        <a:p>
          <a:endParaRPr lang="en-US"/>
        </a:p>
      </dgm:t>
    </dgm:pt>
    <dgm:pt modelId="{4F13BA1D-9732-48F2-8C5B-F8EC4D63AD75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E49E2220-35EC-407B-8B73-2176D110A911}" type="parTrans" cxnId="{95F78A01-D634-4E61-8506-670E0B70596F}">
      <dgm:prSet/>
      <dgm:spPr/>
      <dgm:t>
        <a:bodyPr/>
        <a:lstStyle/>
        <a:p>
          <a:endParaRPr lang="en-US"/>
        </a:p>
      </dgm:t>
    </dgm:pt>
    <dgm:pt modelId="{F9042FC5-1926-4E0A-9A40-7CBEF82FE559}" type="sibTrans" cxnId="{95F78A01-D634-4E61-8506-670E0B70596F}">
      <dgm:prSet/>
      <dgm:spPr/>
      <dgm:t>
        <a:bodyPr/>
        <a:lstStyle/>
        <a:p>
          <a:endParaRPr lang="en-US"/>
        </a:p>
      </dgm:t>
    </dgm:pt>
    <dgm:pt modelId="{4148EE4B-FBA5-4340-ADC2-E1EF9BD02DE7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44163162-A002-47A0-A53C-368ACF227E9E}" type="parTrans" cxnId="{B54A21CE-358C-4E1C-9B5D-CE602552005C}">
      <dgm:prSet/>
      <dgm:spPr/>
      <dgm:t>
        <a:bodyPr/>
        <a:lstStyle/>
        <a:p>
          <a:endParaRPr lang="en-US"/>
        </a:p>
      </dgm:t>
    </dgm:pt>
    <dgm:pt modelId="{726113D6-3A7C-4E04-9F78-B7D6661FE6C2}" type="sibTrans" cxnId="{B54A21CE-358C-4E1C-9B5D-CE602552005C}">
      <dgm:prSet/>
      <dgm:spPr/>
      <dgm:t>
        <a:bodyPr/>
        <a:lstStyle/>
        <a:p>
          <a:endParaRPr lang="en-US"/>
        </a:p>
      </dgm:t>
    </dgm:pt>
    <dgm:pt modelId="{A39079EA-877C-4599-84B4-5C6EC9AFA113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C6AC3967-FE99-46D7-B899-DF63FFCB3792}" type="parTrans" cxnId="{E13AA9AB-A7A8-4E08-A1CC-48B251F2AFCF}">
      <dgm:prSet/>
      <dgm:spPr/>
      <dgm:t>
        <a:bodyPr/>
        <a:lstStyle/>
        <a:p>
          <a:endParaRPr lang="en-US"/>
        </a:p>
      </dgm:t>
    </dgm:pt>
    <dgm:pt modelId="{FD13CAB5-C58E-4246-B555-A6C5751EC551}" type="sibTrans" cxnId="{E13AA9AB-A7A8-4E08-A1CC-48B251F2AFCF}">
      <dgm:prSet/>
      <dgm:spPr/>
      <dgm:t>
        <a:bodyPr/>
        <a:lstStyle/>
        <a:p>
          <a:endParaRPr lang="en-US"/>
        </a:p>
      </dgm:t>
    </dgm:pt>
    <dgm:pt modelId="{1C166AA3-5055-43BA-A7DC-38BF0B5B12D6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0ED550A0-AC55-4187-B7D0-980BC162C0BE}" type="parTrans" cxnId="{51E8F1BC-C0B3-479F-AEF7-7308307A2BA1}">
      <dgm:prSet/>
      <dgm:spPr/>
      <dgm:t>
        <a:bodyPr/>
        <a:lstStyle/>
        <a:p>
          <a:endParaRPr lang="en-US"/>
        </a:p>
      </dgm:t>
    </dgm:pt>
    <dgm:pt modelId="{F0A8F483-11AA-44B5-861D-B868BBEC0BE1}" type="sibTrans" cxnId="{51E8F1BC-C0B3-479F-AEF7-7308307A2BA1}">
      <dgm:prSet/>
      <dgm:spPr/>
      <dgm:t>
        <a:bodyPr/>
        <a:lstStyle/>
        <a:p>
          <a:endParaRPr lang="en-US"/>
        </a:p>
      </dgm:t>
    </dgm:pt>
    <dgm:pt modelId="{3171EADE-2759-40CE-9952-37DAA4886FB1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364B925A-7E31-4BD7-9161-64D4C0E3CF66}" type="parTrans" cxnId="{5FB3B899-3087-48D9-AFD8-12A6916319E2}">
      <dgm:prSet/>
      <dgm:spPr/>
      <dgm:t>
        <a:bodyPr/>
        <a:lstStyle/>
        <a:p>
          <a:endParaRPr lang="en-US"/>
        </a:p>
      </dgm:t>
    </dgm:pt>
    <dgm:pt modelId="{3F8069DF-6DF9-4610-9D0F-A69CB542E439}" type="sibTrans" cxnId="{5FB3B899-3087-48D9-AFD8-12A6916319E2}">
      <dgm:prSet/>
      <dgm:spPr/>
      <dgm:t>
        <a:bodyPr/>
        <a:lstStyle/>
        <a:p>
          <a:endParaRPr lang="en-US"/>
        </a:p>
      </dgm:t>
    </dgm:pt>
    <dgm:pt modelId="{0D1A8DF2-EE3D-4D9A-B732-5101CCE7A58A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75D09E32-94D1-4B89-8C83-0AD775EFEAF9}" type="parTrans" cxnId="{EEA19AA7-CAD8-4A2C-B88A-7BE90CB6C456}">
      <dgm:prSet/>
      <dgm:spPr/>
      <dgm:t>
        <a:bodyPr/>
        <a:lstStyle/>
        <a:p>
          <a:endParaRPr lang="en-US"/>
        </a:p>
      </dgm:t>
    </dgm:pt>
    <dgm:pt modelId="{13BBDF6C-96D4-4D8C-A13D-0747C2B48FF8}" type="sibTrans" cxnId="{EEA19AA7-CAD8-4A2C-B88A-7BE90CB6C456}">
      <dgm:prSet/>
      <dgm:spPr/>
      <dgm:t>
        <a:bodyPr/>
        <a:lstStyle/>
        <a:p>
          <a:endParaRPr lang="en-US"/>
        </a:p>
      </dgm:t>
    </dgm:pt>
    <dgm:pt modelId="{60755BB0-6889-407B-8164-FF2E4AB496D0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5A6D5576-A742-404B-B606-DAFC1A20EC48}" type="parTrans" cxnId="{7873FE0A-23CC-4CE1-A754-1361D974AE4B}">
      <dgm:prSet/>
      <dgm:spPr/>
      <dgm:t>
        <a:bodyPr/>
        <a:lstStyle/>
        <a:p>
          <a:endParaRPr lang="en-US"/>
        </a:p>
      </dgm:t>
    </dgm:pt>
    <dgm:pt modelId="{5B7BE824-3D79-4281-8027-2708AA34BCB3}" type="sibTrans" cxnId="{7873FE0A-23CC-4CE1-A754-1361D974AE4B}">
      <dgm:prSet/>
      <dgm:spPr/>
      <dgm:t>
        <a:bodyPr/>
        <a:lstStyle/>
        <a:p>
          <a:endParaRPr lang="en-US"/>
        </a:p>
      </dgm:t>
    </dgm:pt>
    <dgm:pt modelId="{10A43E2F-D0EC-458A-9DB8-70A00A48F804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5CFB958A-4F95-48D0-BAAB-C7B961196E4E}" type="parTrans" cxnId="{115033AE-82F6-4C29-99B5-5DD1F522F596}">
      <dgm:prSet/>
      <dgm:spPr/>
      <dgm:t>
        <a:bodyPr/>
        <a:lstStyle/>
        <a:p>
          <a:endParaRPr lang="en-US"/>
        </a:p>
      </dgm:t>
    </dgm:pt>
    <dgm:pt modelId="{95066228-5093-4599-8D31-B4BA12E7105C}" type="sibTrans" cxnId="{115033AE-82F6-4C29-99B5-5DD1F522F596}">
      <dgm:prSet/>
      <dgm:spPr/>
      <dgm:t>
        <a:bodyPr/>
        <a:lstStyle/>
        <a:p>
          <a:endParaRPr lang="en-US"/>
        </a:p>
      </dgm:t>
    </dgm:pt>
    <dgm:pt modelId="{828588AE-97D6-4A8F-AE53-36BE72F609C0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492FB4A6-0C11-4AAC-B3AA-31135988E363}" type="parTrans" cxnId="{F884B875-6FAA-48D8-9B43-473AA597C2C4}">
      <dgm:prSet/>
      <dgm:spPr/>
      <dgm:t>
        <a:bodyPr/>
        <a:lstStyle/>
        <a:p>
          <a:endParaRPr lang="en-US"/>
        </a:p>
      </dgm:t>
    </dgm:pt>
    <dgm:pt modelId="{67F16F8F-A0C4-4E09-9E75-2B6F7FF5650A}" type="sibTrans" cxnId="{F884B875-6FAA-48D8-9B43-473AA597C2C4}">
      <dgm:prSet/>
      <dgm:spPr/>
      <dgm:t>
        <a:bodyPr/>
        <a:lstStyle/>
        <a:p>
          <a:endParaRPr lang="en-US"/>
        </a:p>
      </dgm:t>
    </dgm:pt>
    <dgm:pt modelId="{3886F7FA-7E5D-4FFF-A97D-6B22E4FB6FA5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80A7E96D-79C5-4878-9208-A684DC7C96EC}" type="parTrans" cxnId="{66A57A74-ABCD-4ED4-8859-F12D226E79D8}">
      <dgm:prSet/>
      <dgm:spPr/>
      <dgm:t>
        <a:bodyPr/>
        <a:lstStyle/>
        <a:p>
          <a:endParaRPr lang="en-US"/>
        </a:p>
      </dgm:t>
    </dgm:pt>
    <dgm:pt modelId="{7EFCF466-9511-4620-8A27-A8F1687BB8EB}" type="sibTrans" cxnId="{66A57A74-ABCD-4ED4-8859-F12D226E79D8}">
      <dgm:prSet/>
      <dgm:spPr/>
      <dgm:t>
        <a:bodyPr/>
        <a:lstStyle/>
        <a:p>
          <a:endParaRPr lang="en-US"/>
        </a:p>
      </dgm:t>
    </dgm:pt>
    <dgm:pt modelId="{0C57614E-AF42-4D45-B7D8-0B5636FC7B68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AFB2E302-99F6-4725-AAC9-9CE78CF8BA94}" type="parTrans" cxnId="{A7AC3088-BF8A-492F-8BF4-58A1DCED0860}">
      <dgm:prSet/>
      <dgm:spPr/>
      <dgm:t>
        <a:bodyPr/>
        <a:lstStyle/>
        <a:p>
          <a:endParaRPr lang="en-US"/>
        </a:p>
      </dgm:t>
    </dgm:pt>
    <dgm:pt modelId="{A0274181-95A6-4004-8F90-11CCA6F0D4E7}" type="sibTrans" cxnId="{A7AC3088-BF8A-492F-8BF4-58A1DCED0860}">
      <dgm:prSet/>
      <dgm:spPr/>
      <dgm:t>
        <a:bodyPr/>
        <a:lstStyle/>
        <a:p>
          <a:endParaRPr lang="en-US"/>
        </a:p>
      </dgm:t>
    </dgm:pt>
    <dgm:pt modelId="{414EA747-9119-4738-A118-EF76B6FD92DC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13701C97-9F82-4A65-8CA6-8514AB233353}" type="parTrans" cxnId="{9FC5D2F4-9B17-4D60-99B3-BD66D1BB1C9A}">
      <dgm:prSet/>
      <dgm:spPr/>
      <dgm:t>
        <a:bodyPr/>
        <a:lstStyle/>
        <a:p>
          <a:endParaRPr lang="en-US"/>
        </a:p>
      </dgm:t>
    </dgm:pt>
    <dgm:pt modelId="{6CB661B4-3880-4314-821E-297E84E9E83C}" type="sibTrans" cxnId="{9FC5D2F4-9B17-4D60-99B3-BD66D1BB1C9A}">
      <dgm:prSet/>
      <dgm:spPr/>
      <dgm:t>
        <a:bodyPr/>
        <a:lstStyle/>
        <a:p>
          <a:endParaRPr lang="en-US"/>
        </a:p>
      </dgm:t>
    </dgm:pt>
    <dgm:pt modelId="{3EA82882-94F9-4A1A-BEFA-6B5839FEE03E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E57E0106-B638-40CE-98FF-BC3696B63409}" type="parTrans" cxnId="{A23587FB-7FE5-47E1-98E9-27C020A80773}">
      <dgm:prSet/>
      <dgm:spPr/>
      <dgm:t>
        <a:bodyPr/>
        <a:lstStyle/>
        <a:p>
          <a:endParaRPr lang="en-US"/>
        </a:p>
      </dgm:t>
    </dgm:pt>
    <dgm:pt modelId="{68E0C9E9-39EA-4FCA-AB81-41BFF51BA2CA}" type="sibTrans" cxnId="{A23587FB-7FE5-47E1-98E9-27C020A80773}">
      <dgm:prSet/>
      <dgm:spPr/>
      <dgm:t>
        <a:bodyPr/>
        <a:lstStyle/>
        <a:p>
          <a:endParaRPr lang="en-US"/>
        </a:p>
      </dgm:t>
    </dgm:pt>
    <dgm:pt modelId="{A53E6CC5-23E5-4B38-B539-D93B41F81D53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975882CA-D13D-4BFE-ACB9-3256990C7331}" type="parTrans" cxnId="{C3F65816-4509-4DFB-811C-14C64D091E91}">
      <dgm:prSet/>
      <dgm:spPr/>
      <dgm:t>
        <a:bodyPr/>
        <a:lstStyle/>
        <a:p>
          <a:endParaRPr lang="en-US"/>
        </a:p>
      </dgm:t>
    </dgm:pt>
    <dgm:pt modelId="{36DE4FC6-6C98-450C-9FFB-18AED57DE2AC}" type="sibTrans" cxnId="{C3F65816-4509-4DFB-811C-14C64D091E91}">
      <dgm:prSet/>
      <dgm:spPr/>
      <dgm:t>
        <a:bodyPr/>
        <a:lstStyle/>
        <a:p>
          <a:endParaRPr lang="en-US"/>
        </a:p>
      </dgm:t>
    </dgm:pt>
    <dgm:pt modelId="{E60AE57B-0FC3-47C7-94C7-B603521D7A7D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5A405303-D88E-40D9-97BB-87283751E893}" type="parTrans" cxnId="{CDEB5101-1EEB-4410-B4DC-28B7855AF3FD}">
      <dgm:prSet/>
      <dgm:spPr/>
      <dgm:t>
        <a:bodyPr/>
        <a:lstStyle/>
        <a:p>
          <a:endParaRPr lang="en-US"/>
        </a:p>
      </dgm:t>
    </dgm:pt>
    <dgm:pt modelId="{4DE46D1B-996E-4C0F-B1DF-DD5A48930E75}" type="sibTrans" cxnId="{CDEB5101-1EEB-4410-B4DC-28B7855AF3FD}">
      <dgm:prSet/>
      <dgm:spPr/>
      <dgm:t>
        <a:bodyPr/>
        <a:lstStyle/>
        <a:p>
          <a:endParaRPr lang="en-US"/>
        </a:p>
      </dgm:t>
    </dgm:pt>
    <dgm:pt modelId="{B669C69A-72A4-4598-9C11-56B7EE7FB8DE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A1844D7B-A901-4C75-8C72-62B8046B1A8C}" type="parTrans" cxnId="{D4FF178B-7AF4-4615-8844-D920378B6E63}">
      <dgm:prSet/>
      <dgm:spPr/>
      <dgm:t>
        <a:bodyPr/>
        <a:lstStyle/>
        <a:p>
          <a:endParaRPr lang="en-US"/>
        </a:p>
      </dgm:t>
    </dgm:pt>
    <dgm:pt modelId="{A5EBB57E-1ED4-42CD-A99F-F59D666C298D}" type="sibTrans" cxnId="{D4FF178B-7AF4-4615-8844-D920378B6E63}">
      <dgm:prSet/>
      <dgm:spPr/>
      <dgm:t>
        <a:bodyPr/>
        <a:lstStyle/>
        <a:p>
          <a:endParaRPr lang="en-US"/>
        </a:p>
      </dgm:t>
    </dgm:pt>
    <dgm:pt modelId="{F4BE17F0-2E63-4C2B-BDC5-9CFAA3F396DB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60D9903C-F3D0-46EF-8423-A81A574D6C72}" type="parTrans" cxnId="{BB3DCDE7-5C6F-43C3-938F-121C2F447D1B}">
      <dgm:prSet/>
      <dgm:spPr/>
      <dgm:t>
        <a:bodyPr/>
        <a:lstStyle/>
        <a:p>
          <a:endParaRPr lang="en-US"/>
        </a:p>
      </dgm:t>
    </dgm:pt>
    <dgm:pt modelId="{90F2CE65-8B6F-47FA-82CE-4AC421D212A6}" type="sibTrans" cxnId="{BB3DCDE7-5C6F-43C3-938F-121C2F447D1B}">
      <dgm:prSet/>
      <dgm:spPr/>
      <dgm:t>
        <a:bodyPr/>
        <a:lstStyle/>
        <a:p>
          <a:endParaRPr lang="en-US"/>
        </a:p>
      </dgm:t>
    </dgm:pt>
    <dgm:pt modelId="{C1797006-1583-4FB1-9DB1-74BC9216DA1D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563E5AEA-3B5B-422B-A9F2-78F99BE3DF6E}" type="parTrans" cxnId="{3E371AB0-CECC-4BB9-B282-77D10875049B}">
      <dgm:prSet/>
      <dgm:spPr/>
      <dgm:t>
        <a:bodyPr/>
        <a:lstStyle/>
        <a:p>
          <a:endParaRPr lang="en-US"/>
        </a:p>
      </dgm:t>
    </dgm:pt>
    <dgm:pt modelId="{54ED51D8-02F7-4600-9436-D4840BAE2D63}" type="sibTrans" cxnId="{3E371AB0-CECC-4BB9-B282-77D10875049B}">
      <dgm:prSet/>
      <dgm:spPr/>
      <dgm:t>
        <a:bodyPr/>
        <a:lstStyle/>
        <a:p>
          <a:endParaRPr lang="en-US"/>
        </a:p>
      </dgm:t>
    </dgm:pt>
    <dgm:pt modelId="{E257D4C4-056E-48C1-81F9-11D3CE770B63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B33F0126-ED1A-4770-8A22-62B9E623DCA8}" type="parTrans" cxnId="{AD11B1BC-4007-42DC-9702-0C3170480809}">
      <dgm:prSet/>
      <dgm:spPr/>
      <dgm:t>
        <a:bodyPr/>
        <a:lstStyle/>
        <a:p>
          <a:endParaRPr lang="en-US"/>
        </a:p>
      </dgm:t>
    </dgm:pt>
    <dgm:pt modelId="{5B76DDE5-27EA-450D-8FF6-30A9298C3DAA}" type="sibTrans" cxnId="{AD11B1BC-4007-42DC-9702-0C3170480809}">
      <dgm:prSet/>
      <dgm:spPr/>
      <dgm:t>
        <a:bodyPr/>
        <a:lstStyle/>
        <a:p>
          <a:endParaRPr lang="en-US"/>
        </a:p>
      </dgm:t>
    </dgm:pt>
    <dgm:pt modelId="{CD69CFC3-EBC3-44D5-B19B-AECE282AD5BE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5A0491B8-30F7-43B8-AD5D-6D7CBC0A2356}" type="parTrans" cxnId="{5356329E-9F42-4464-8C54-59D96DCD3066}">
      <dgm:prSet/>
      <dgm:spPr/>
      <dgm:t>
        <a:bodyPr/>
        <a:lstStyle/>
        <a:p>
          <a:endParaRPr lang="en-US"/>
        </a:p>
      </dgm:t>
    </dgm:pt>
    <dgm:pt modelId="{835460AD-715B-435F-B783-722588B905DA}" type="sibTrans" cxnId="{5356329E-9F42-4464-8C54-59D96DCD3066}">
      <dgm:prSet/>
      <dgm:spPr/>
      <dgm:t>
        <a:bodyPr/>
        <a:lstStyle/>
        <a:p>
          <a:endParaRPr lang="en-US"/>
        </a:p>
      </dgm:t>
    </dgm:pt>
    <dgm:pt modelId="{A99CA36B-C7D9-428B-BEF9-6E3DFFB7B9A7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6298CA40-61F1-42D7-BB87-4A895A837AC8}" type="parTrans" cxnId="{F849332D-94E2-4156-AAC4-62CA5E5D87AC}">
      <dgm:prSet/>
      <dgm:spPr/>
      <dgm:t>
        <a:bodyPr/>
        <a:lstStyle/>
        <a:p>
          <a:endParaRPr lang="en-US"/>
        </a:p>
      </dgm:t>
    </dgm:pt>
    <dgm:pt modelId="{F6DE06E7-1274-42EC-AB95-2EBC304E10AC}" type="sibTrans" cxnId="{F849332D-94E2-4156-AAC4-62CA5E5D87AC}">
      <dgm:prSet/>
      <dgm:spPr/>
      <dgm:t>
        <a:bodyPr/>
        <a:lstStyle/>
        <a:p>
          <a:endParaRPr lang="en-US"/>
        </a:p>
      </dgm:t>
    </dgm:pt>
    <dgm:pt modelId="{74EEA9F7-6373-4A90-9A7B-3C295B0C86AB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4C3E90E1-ED0B-420B-B0AF-87F405A4FF0E}" type="parTrans" cxnId="{4E9D3066-5D1A-46EA-A0D0-1F69BDE8E33C}">
      <dgm:prSet/>
      <dgm:spPr/>
      <dgm:t>
        <a:bodyPr/>
        <a:lstStyle/>
        <a:p>
          <a:endParaRPr lang="en-US"/>
        </a:p>
      </dgm:t>
    </dgm:pt>
    <dgm:pt modelId="{A455FA56-6CC1-4999-A97E-10EB7DFB85CD}" type="sibTrans" cxnId="{4E9D3066-5D1A-46EA-A0D0-1F69BDE8E33C}">
      <dgm:prSet/>
      <dgm:spPr/>
      <dgm:t>
        <a:bodyPr/>
        <a:lstStyle/>
        <a:p>
          <a:endParaRPr lang="en-US"/>
        </a:p>
      </dgm:t>
    </dgm:pt>
    <dgm:pt modelId="{BC67C1F0-A328-4DE3-8769-1F16BE78B44F}" type="pres">
      <dgm:prSet presAssocID="{7C74D9C0-99DA-409E-9B15-C5EEA8A37F4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CD8751B-63C8-4E9D-B6A0-2FC413C5685A}" type="pres">
      <dgm:prSet presAssocID="{1FC15172-1CBE-45D0-80E3-1DA9302CCF6B}" presName="node" presStyleLbl="node1" presStyleIdx="0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5EB3EE-CE7E-4729-B7EF-8768F35E6076}" type="pres">
      <dgm:prSet presAssocID="{43580FF5-511C-4A3B-BA44-22802D06779C}" presName="sibTrans" presStyleCnt="0"/>
      <dgm:spPr/>
    </dgm:pt>
    <dgm:pt modelId="{15D6F3F8-87EB-4BAC-8C49-9E827FC04AE4}" type="pres">
      <dgm:prSet presAssocID="{E749C535-A9D1-4D3E-9316-77ACD241C10C}" presName="node" presStyleLbl="node1" presStyleIdx="1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7662CE-449D-4981-852A-E512E3DFFDC9}" type="pres">
      <dgm:prSet presAssocID="{3EEC4858-0F48-4205-A16A-0873E4106668}" presName="sibTrans" presStyleCnt="0"/>
      <dgm:spPr/>
    </dgm:pt>
    <dgm:pt modelId="{B7DC11B8-F0E1-4783-9CF6-6F031074E6CF}" type="pres">
      <dgm:prSet presAssocID="{08CCF7CF-1331-44D4-B6BE-EC63C99C46EC}" presName="node" presStyleLbl="node1" presStyleIdx="2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007489-9560-40AF-B94B-89495993D666}" type="pres">
      <dgm:prSet presAssocID="{7769C449-C783-4852-BA9E-8A71F8E47F53}" presName="sibTrans" presStyleCnt="0"/>
      <dgm:spPr/>
    </dgm:pt>
    <dgm:pt modelId="{D2844C91-F881-4A39-ACB9-25B93C440853}" type="pres">
      <dgm:prSet presAssocID="{2368265B-D084-4F92-AFE8-A850B6D2D3DA}" presName="node" presStyleLbl="node1" presStyleIdx="3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0633EC-30BA-4123-B8C3-3F27848B47A4}" type="pres">
      <dgm:prSet presAssocID="{A28B57C0-D409-4213-B9E6-559F14563B66}" presName="sibTrans" presStyleCnt="0"/>
      <dgm:spPr/>
    </dgm:pt>
    <dgm:pt modelId="{49E36382-143A-4F60-8FBF-823C84924A29}" type="pres">
      <dgm:prSet presAssocID="{CF07C526-BD56-45A8-A45B-A1FA257CF565}" presName="node" presStyleLbl="node1" presStyleIdx="4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42D9F7-D52E-40DC-BBC5-BE2EFF72A24F}" type="pres">
      <dgm:prSet presAssocID="{E853881A-47D0-4A29-9700-9CCF382654E0}" presName="sibTrans" presStyleCnt="0"/>
      <dgm:spPr/>
    </dgm:pt>
    <dgm:pt modelId="{1B30E991-CF31-4F5F-BB36-9EFDE8C56664}" type="pres">
      <dgm:prSet presAssocID="{DB9C13A7-0678-4083-BF2E-2B04F9CB5855}" presName="node" presStyleLbl="node1" presStyleIdx="5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AAF3CA-1DFC-4144-8085-8C85EED98752}" type="pres">
      <dgm:prSet presAssocID="{C4C01A1B-8EDE-465A-8AE1-259CD97BB3FF}" presName="sibTrans" presStyleCnt="0"/>
      <dgm:spPr/>
    </dgm:pt>
    <dgm:pt modelId="{4E6CB070-0916-437F-9404-BD6C7003BCD0}" type="pres">
      <dgm:prSet presAssocID="{2114209D-F560-4888-8F19-7FDB1DB47C93}" presName="node" presStyleLbl="node1" presStyleIdx="6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D8A7E2-0E8E-4D7D-BBA4-5EBF08DD4478}" type="pres">
      <dgm:prSet presAssocID="{68A1531F-9B4A-457A-8D60-B0143E88354F}" presName="sibTrans" presStyleCnt="0"/>
      <dgm:spPr/>
    </dgm:pt>
    <dgm:pt modelId="{BF4DAD23-F239-4AEF-9073-2A00F0BEA322}" type="pres">
      <dgm:prSet presAssocID="{5000048C-08A3-48D7-B07D-F17A1DC6C3E5}" presName="node" presStyleLbl="node1" presStyleIdx="7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2C86DE-4B0F-4551-AEF4-1AF4F4119361}" type="pres">
      <dgm:prSet presAssocID="{24FAA9FC-CE8A-4C5F-9DEB-843EDB1E49D9}" presName="sibTrans" presStyleCnt="0"/>
      <dgm:spPr/>
    </dgm:pt>
    <dgm:pt modelId="{45786A6F-A980-4202-B172-0AC057ECA7D4}" type="pres">
      <dgm:prSet presAssocID="{78F78A0D-4343-4D22-AD07-412F9AAC8172}" presName="node" presStyleLbl="node1" presStyleIdx="8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364D43-DBB7-463C-B358-688C42682317}" type="pres">
      <dgm:prSet presAssocID="{1FFF39B5-50FA-4267-9A23-591ED593E511}" presName="sibTrans" presStyleCnt="0"/>
      <dgm:spPr/>
    </dgm:pt>
    <dgm:pt modelId="{2AAB6657-D28C-41F4-BA9B-6B57BA8FD763}" type="pres">
      <dgm:prSet presAssocID="{1E7D1F61-5C25-46F4-9F7D-8B18BB3BB14A}" presName="node" presStyleLbl="node1" presStyleIdx="9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FFCDEE-8B7E-426B-91B6-BA8C490C76AE}" type="pres">
      <dgm:prSet presAssocID="{A504BB86-8FB7-4992-B86F-B0EF95EAE893}" presName="sibTrans" presStyleCnt="0"/>
      <dgm:spPr/>
    </dgm:pt>
    <dgm:pt modelId="{9EB944CE-9314-462F-933E-A84666DD3F09}" type="pres">
      <dgm:prSet presAssocID="{4F194681-C1D0-4CEB-A614-6DE9900C47B7}" presName="node" presStyleLbl="node1" presStyleIdx="10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1640D5-F844-4F6A-AFC2-18F0DB1715B7}" type="pres">
      <dgm:prSet presAssocID="{64AA0053-3D76-4526-85AA-8D95B0B712BD}" presName="sibTrans" presStyleCnt="0"/>
      <dgm:spPr/>
    </dgm:pt>
    <dgm:pt modelId="{AFB6152F-185A-4B45-A040-F9A7F42AD1DC}" type="pres">
      <dgm:prSet presAssocID="{7C49071A-96F8-48FC-871C-D27840E330AF}" presName="node" presStyleLbl="node1" presStyleIdx="11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709FDA-5181-4AB9-ACC1-E445A4474E69}" type="pres">
      <dgm:prSet presAssocID="{03D19A64-FA89-4537-BCBD-5BDD4D9407BF}" presName="sibTrans" presStyleCnt="0"/>
      <dgm:spPr/>
    </dgm:pt>
    <dgm:pt modelId="{A418F982-AF7C-4C8F-AB76-000774CEFB71}" type="pres">
      <dgm:prSet presAssocID="{59F6EC78-9A60-4570-BA27-2660376FF600}" presName="node" presStyleLbl="node1" presStyleIdx="12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8BE786-B0C6-4BA3-AA09-67A6EB96B0C0}" type="pres">
      <dgm:prSet presAssocID="{CD8FA0AA-E6FA-40D4-85F3-85FF315B4648}" presName="sibTrans" presStyleCnt="0"/>
      <dgm:spPr/>
    </dgm:pt>
    <dgm:pt modelId="{0E45F264-656A-4523-8CAB-073A97155BC5}" type="pres">
      <dgm:prSet presAssocID="{BF41CCDC-313C-4797-B2ED-F4B3ED1E5D0B}" presName="node" presStyleLbl="node1" presStyleIdx="13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6702CA-1840-42C6-9337-CD6DE8F6D2A3}" type="pres">
      <dgm:prSet presAssocID="{671D6489-FE7F-4FB7-BAD9-71ED1FE6CC3F}" presName="sibTrans" presStyleCnt="0"/>
      <dgm:spPr/>
    </dgm:pt>
    <dgm:pt modelId="{8B52EC33-A470-4A70-8828-08553DB70063}" type="pres">
      <dgm:prSet presAssocID="{087CB984-E6D9-4FF1-A331-E9A44B6EB016}" presName="node" presStyleLbl="node1" presStyleIdx="14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1ED7F0-5BFB-472F-A4E5-F1F64C4BB70F}" type="pres">
      <dgm:prSet presAssocID="{BE6AE1C4-E3E7-4D2F-AA6D-56A61BF50212}" presName="sibTrans" presStyleCnt="0"/>
      <dgm:spPr/>
    </dgm:pt>
    <dgm:pt modelId="{C58E747B-2855-4B1E-9215-3582C74AAF03}" type="pres">
      <dgm:prSet presAssocID="{166307E6-531F-41A6-A4A4-82BAED2E5136}" presName="node" presStyleLbl="node1" presStyleIdx="15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12A8CD-29EA-4252-B904-2B024C28F3BC}" type="pres">
      <dgm:prSet presAssocID="{A4C1103A-4AE7-4D1B-B6D0-F461A9C246C8}" presName="sibTrans" presStyleCnt="0"/>
      <dgm:spPr/>
    </dgm:pt>
    <dgm:pt modelId="{0AE4C4F3-8BC1-42AB-8EB2-CE162C549D0F}" type="pres">
      <dgm:prSet presAssocID="{22E4440A-F3F5-4E79-8387-6916DE4B095E}" presName="node" presStyleLbl="node1" presStyleIdx="16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43B5BC-8C53-4AE2-8DD7-A7CF587C0383}" type="pres">
      <dgm:prSet presAssocID="{2269DFD1-6871-401F-9F44-B6230996E77A}" presName="sibTrans" presStyleCnt="0"/>
      <dgm:spPr/>
    </dgm:pt>
    <dgm:pt modelId="{EDCF9306-9FAE-416B-B422-01172DA38939}" type="pres">
      <dgm:prSet presAssocID="{9708801E-88C7-459C-A647-1CF67B3353E1}" presName="node" presStyleLbl="node1" presStyleIdx="17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BF7DD7-A169-48EC-94B1-F154D3149DAA}" type="pres">
      <dgm:prSet presAssocID="{332DDBAA-9A8D-488E-A2C6-FB253E0248B8}" presName="sibTrans" presStyleCnt="0"/>
      <dgm:spPr/>
    </dgm:pt>
    <dgm:pt modelId="{2A2CDD18-D3AB-450E-BB6C-328D971B020F}" type="pres">
      <dgm:prSet presAssocID="{60AA8E9C-2950-46F8-93A0-213650D52EF2}" presName="node" presStyleLbl="node1" presStyleIdx="18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9C659C-8458-4397-BCA0-3426A02AA1FD}" type="pres">
      <dgm:prSet presAssocID="{89E73429-2C39-4425-89C4-78AF177A35D9}" presName="sibTrans" presStyleCnt="0"/>
      <dgm:spPr/>
    </dgm:pt>
    <dgm:pt modelId="{6E89049E-19AC-4DA5-B25F-E5F62A0F63F5}" type="pres">
      <dgm:prSet presAssocID="{D6B7FA89-5963-492E-BC7E-16EBE8ADE1CD}" presName="node" presStyleLbl="node1" presStyleIdx="19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72F94F-35F9-4C12-9459-AECC47E60E58}" type="pres">
      <dgm:prSet presAssocID="{69A88593-7EF0-443A-8517-4F7F23A02CDD}" presName="sibTrans" presStyleCnt="0"/>
      <dgm:spPr/>
    </dgm:pt>
    <dgm:pt modelId="{A599BA06-CA98-48CB-8CA7-91D6710B3376}" type="pres">
      <dgm:prSet presAssocID="{7F2292C2-5AC8-4AAE-8630-0F144EBFC3EE}" presName="node" presStyleLbl="node1" presStyleIdx="20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EE971D-1DE4-493B-8CAA-FB0640194239}" type="pres">
      <dgm:prSet presAssocID="{E4885EC8-467A-483F-87A4-4D96519EFC66}" presName="sibTrans" presStyleCnt="0"/>
      <dgm:spPr/>
    </dgm:pt>
    <dgm:pt modelId="{86052304-0BC7-4477-9112-AB5F22537E18}" type="pres">
      <dgm:prSet presAssocID="{9626A93F-BD86-49F5-A856-65353464BAAD}" presName="node" presStyleLbl="node1" presStyleIdx="21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9BCE8E-0EEE-4B1A-BCF8-73F2DC350131}" type="pres">
      <dgm:prSet presAssocID="{2D99B7E9-1EBD-4CAF-B42B-BAC63DAC911A}" presName="sibTrans" presStyleCnt="0"/>
      <dgm:spPr/>
    </dgm:pt>
    <dgm:pt modelId="{FFE11DAE-F465-4DAD-BB1A-1582F09C81DF}" type="pres">
      <dgm:prSet presAssocID="{D04DF122-40CE-4755-98DA-8ABC6967D86D}" presName="node" presStyleLbl="node1" presStyleIdx="22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A51C77-FEA6-4524-AA45-885143ADEA5D}" type="pres">
      <dgm:prSet presAssocID="{B248335C-4C18-43AD-BC16-56DDD38AB852}" presName="sibTrans" presStyleCnt="0"/>
      <dgm:spPr/>
    </dgm:pt>
    <dgm:pt modelId="{BAC498C6-7BE8-42B3-BF25-A4E606D5013A}" type="pres">
      <dgm:prSet presAssocID="{0F100D82-5819-4672-9DA1-5E770C59EE1B}" presName="node" presStyleLbl="node1" presStyleIdx="23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EB2861-8683-448F-A7BB-79D5EE8839A6}" type="pres">
      <dgm:prSet presAssocID="{2E0FBC86-CA15-47B5-BC07-7930B5ECF196}" presName="sibTrans" presStyleCnt="0"/>
      <dgm:spPr/>
    </dgm:pt>
    <dgm:pt modelId="{FA668E38-8B0F-4C06-88FB-1B8800FA756D}" type="pres">
      <dgm:prSet presAssocID="{F526BEC2-CB33-4F35-A036-9811007D61DE}" presName="node" presStyleLbl="node1" presStyleIdx="24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9C890B-429E-4908-B1CA-DAC26D655AF4}" type="pres">
      <dgm:prSet presAssocID="{6AC5AAAB-CEA5-4E93-A623-3169146EF9BA}" presName="sibTrans" presStyleCnt="0"/>
      <dgm:spPr/>
    </dgm:pt>
    <dgm:pt modelId="{27D0D152-9E06-4928-8E71-0B931996F456}" type="pres">
      <dgm:prSet presAssocID="{3B390AFE-D53D-4AAE-B16F-70E1120193D8}" presName="node" presStyleLbl="node1" presStyleIdx="25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B79861-03B6-4674-9522-5914285FB603}" type="pres">
      <dgm:prSet presAssocID="{748F726B-088C-483D-982D-88004CAE7FD3}" presName="sibTrans" presStyleCnt="0"/>
      <dgm:spPr/>
    </dgm:pt>
    <dgm:pt modelId="{68AC915C-D248-4654-A879-9DC35399A0E3}" type="pres">
      <dgm:prSet presAssocID="{74EEA9F7-6373-4A90-9A7B-3C295B0C86AB}" presName="node" presStyleLbl="node1" presStyleIdx="26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BF7073-D088-44BA-8E1F-D02D1D41F5B1}" type="pres">
      <dgm:prSet presAssocID="{A455FA56-6CC1-4999-A97E-10EB7DFB85CD}" presName="sibTrans" presStyleCnt="0"/>
      <dgm:spPr/>
    </dgm:pt>
    <dgm:pt modelId="{B60553AE-F719-4CDA-A9F7-A88E42469BDE}" type="pres">
      <dgm:prSet presAssocID="{633A735E-003A-4589-9355-336042E94856}" presName="node" presStyleLbl="node1" presStyleIdx="27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414F47-84BB-48C2-A6F5-927693F0C227}" type="pres">
      <dgm:prSet presAssocID="{E19F2685-5472-4465-B57A-484C9CECEE09}" presName="sibTrans" presStyleCnt="0"/>
      <dgm:spPr/>
    </dgm:pt>
    <dgm:pt modelId="{D8503E1F-250D-4AC6-BF4A-B246ECE9B927}" type="pres">
      <dgm:prSet presAssocID="{BA4599A6-D019-4CF6-8EA6-E8C97503B382}" presName="node" presStyleLbl="node1" presStyleIdx="28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73DBDC-D4D6-4116-941D-102539B658D2}" type="pres">
      <dgm:prSet presAssocID="{A5FD0097-2741-4B66-8422-75FB58D79644}" presName="sibTrans" presStyleCnt="0"/>
      <dgm:spPr/>
    </dgm:pt>
    <dgm:pt modelId="{46A6AF0C-82AC-4503-A612-BD01D7F4A5CA}" type="pres">
      <dgm:prSet presAssocID="{D6FAA63F-68BE-4C04-9DB3-AC7BF296D761}" presName="node" presStyleLbl="node1" presStyleIdx="29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D3C8CA-E9B9-44FA-B076-0CD906E702CF}" type="pres">
      <dgm:prSet presAssocID="{C55CE94D-B113-4887-B315-F3D2F53D4B32}" presName="sibTrans" presStyleCnt="0"/>
      <dgm:spPr/>
    </dgm:pt>
    <dgm:pt modelId="{3D1164AB-DB64-4C41-9CF8-7D5455E060FC}" type="pres">
      <dgm:prSet presAssocID="{70110D2F-7967-48D3-9CEE-9BC888A65DA9}" presName="node" presStyleLbl="node1" presStyleIdx="30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D014A0-0023-422D-B403-F779B1A43BB4}" type="pres">
      <dgm:prSet presAssocID="{59900A66-6B6A-4AE7-95E4-79AE77904E4A}" presName="sibTrans" presStyleCnt="0"/>
      <dgm:spPr/>
    </dgm:pt>
    <dgm:pt modelId="{FA9AC1B0-BC23-4710-80B2-C536C0FE3A09}" type="pres">
      <dgm:prSet presAssocID="{A30D37C6-62D1-48E4-AB09-4CBE10E2891C}" presName="node" presStyleLbl="node1" presStyleIdx="31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CC5A89-02E9-4FA5-A032-B8C212C42D52}" type="pres">
      <dgm:prSet presAssocID="{68A026D8-0CB7-46F1-B942-130E5121528F}" presName="sibTrans" presStyleCnt="0"/>
      <dgm:spPr/>
    </dgm:pt>
    <dgm:pt modelId="{DBF20027-A9D8-42BF-9427-1DCBBA12BBEB}" type="pres">
      <dgm:prSet presAssocID="{DD06E176-2B44-405B-8713-4AEDBD459EB8}" presName="node" presStyleLbl="node1" presStyleIdx="32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B1E26A-5DE4-4855-B99D-49D7B9338E60}" type="pres">
      <dgm:prSet presAssocID="{9A6A2438-892B-4D28-AC99-1AE2C39B55B6}" presName="sibTrans" presStyleCnt="0"/>
      <dgm:spPr/>
    </dgm:pt>
    <dgm:pt modelId="{B48C66E4-A1E6-4DF3-8FB8-3636DE8B1ED1}" type="pres">
      <dgm:prSet presAssocID="{390F0382-2E03-4592-8112-CF48C82C7A6B}" presName="node" presStyleLbl="node1" presStyleIdx="33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1318E5-BC83-4F26-BF5E-2660736E4A0F}" type="pres">
      <dgm:prSet presAssocID="{6A4105F8-2F3C-468C-B553-A20164BDAEF6}" presName="sibTrans" presStyleCnt="0"/>
      <dgm:spPr/>
    </dgm:pt>
    <dgm:pt modelId="{AD4CA63E-FE2F-415B-81C6-1053008E358D}" type="pres">
      <dgm:prSet presAssocID="{4F13BA1D-9732-48F2-8C5B-F8EC4D63AD75}" presName="node" presStyleLbl="node1" presStyleIdx="34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1456E5-0A47-4EC1-BEE6-B96600CC7206}" type="pres">
      <dgm:prSet presAssocID="{F9042FC5-1926-4E0A-9A40-7CBEF82FE559}" presName="sibTrans" presStyleCnt="0"/>
      <dgm:spPr/>
    </dgm:pt>
    <dgm:pt modelId="{2F031C75-95EB-4437-8AAB-65E18BC2E914}" type="pres">
      <dgm:prSet presAssocID="{4148EE4B-FBA5-4340-ADC2-E1EF9BD02DE7}" presName="node" presStyleLbl="node1" presStyleIdx="35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F612DC-5144-4C8D-8B7A-FBB167937D12}" type="pres">
      <dgm:prSet presAssocID="{726113D6-3A7C-4E04-9F78-B7D6661FE6C2}" presName="sibTrans" presStyleCnt="0"/>
      <dgm:spPr/>
    </dgm:pt>
    <dgm:pt modelId="{65E6ACA4-FD4C-476D-B7A0-E58D8F28EB91}" type="pres">
      <dgm:prSet presAssocID="{A39079EA-877C-4599-84B4-5C6EC9AFA113}" presName="node" presStyleLbl="node1" presStyleIdx="36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8804F3-E568-43E3-BB49-F04EF2B99148}" type="pres">
      <dgm:prSet presAssocID="{FD13CAB5-C58E-4246-B555-A6C5751EC551}" presName="sibTrans" presStyleCnt="0"/>
      <dgm:spPr/>
    </dgm:pt>
    <dgm:pt modelId="{9670B09D-1F2E-4923-9E4B-4FADF74F4420}" type="pres">
      <dgm:prSet presAssocID="{1C166AA3-5055-43BA-A7DC-38BF0B5B12D6}" presName="node" presStyleLbl="node1" presStyleIdx="37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DF3A3D-FFA7-49CA-B9E2-9DA187E7770D}" type="pres">
      <dgm:prSet presAssocID="{F0A8F483-11AA-44B5-861D-B868BBEC0BE1}" presName="sibTrans" presStyleCnt="0"/>
      <dgm:spPr/>
    </dgm:pt>
    <dgm:pt modelId="{E5493967-B0CF-4317-AC2C-78918E439E39}" type="pres">
      <dgm:prSet presAssocID="{3171EADE-2759-40CE-9952-37DAA4886FB1}" presName="node" presStyleLbl="node1" presStyleIdx="38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1B1799-07CB-4183-8001-AF5E0B42F405}" type="pres">
      <dgm:prSet presAssocID="{3F8069DF-6DF9-4610-9D0F-A69CB542E439}" presName="sibTrans" presStyleCnt="0"/>
      <dgm:spPr/>
    </dgm:pt>
    <dgm:pt modelId="{69EFAC89-0CCD-45B7-A318-3B2C0D177988}" type="pres">
      <dgm:prSet presAssocID="{0D1A8DF2-EE3D-4D9A-B732-5101CCE7A58A}" presName="node" presStyleLbl="node1" presStyleIdx="39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C76DCC-30C2-4C1C-8ED8-C039471A3270}" type="pres">
      <dgm:prSet presAssocID="{13BBDF6C-96D4-4D8C-A13D-0747C2B48FF8}" presName="sibTrans" presStyleCnt="0"/>
      <dgm:spPr/>
    </dgm:pt>
    <dgm:pt modelId="{6500D2D7-2E4E-47D5-886D-3F73EE1CD8FC}" type="pres">
      <dgm:prSet presAssocID="{60755BB0-6889-407B-8164-FF2E4AB496D0}" presName="node" presStyleLbl="node1" presStyleIdx="40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A945AC-CAFF-4FA4-9206-7FC9B5AA92C6}" type="pres">
      <dgm:prSet presAssocID="{5B7BE824-3D79-4281-8027-2708AA34BCB3}" presName="sibTrans" presStyleCnt="0"/>
      <dgm:spPr/>
    </dgm:pt>
    <dgm:pt modelId="{C3B18E24-E924-4F51-B296-46328C2055DA}" type="pres">
      <dgm:prSet presAssocID="{10A43E2F-D0EC-458A-9DB8-70A00A48F804}" presName="node" presStyleLbl="node1" presStyleIdx="41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783E77-EAB0-4C78-ACD3-9ED9DB6ACB6B}" type="pres">
      <dgm:prSet presAssocID="{95066228-5093-4599-8D31-B4BA12E7105C}" presName="sibTrans" presStyleCnt="0"/>
      <dgm:spPr/>
    </dgm:pt>
    <dgm:pt modelId="{ECC11600-4B9C-4CF5-91F8-DFA0DE62E4C6}" type="pres">
      <dgm:prSet presAssocID="{C1797006-1583-4FB1-9DB1-74BC9216DA1D}" presName="node" presStyleLbl="node1" presStyleIdx="42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329E97-D22F-4355-A028-69BEC65ED504}" type="pres">
      <dgm:prSet presAssocID="{54ED51D8-02F7-4600-9436-D4840BAE2D63}" presName="sibTrans" presStyleCnt="0"/>
      <dgm:spPr/>
    </dgm:pt>
    <dgm:pt modelId="{A72B48F5-4ACF-4801-9C15-AD4117EBA68A}" type="pres">
      <dgm:prSet presAssocID="{E257D4C4-056E-48C1-81F9-11D3CE770B63}" presName="node" presStyleLbl="node1" presStyleIdx="43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D911B7-1B79-429D-B064-8263646B9811}" type="pres">
      <dgm:prSet presAssocID="{5B76DDE5-27EA-450D-8FF6-30A9298C3DAA}" presName="sibTrans" presStyleCnt="0"/>
      <dgm:spPr/>
    </dgm:pt>
    <dgm:pt modelId="{D34114D7-6960-4CC0-B579-3E9EB9D6F1B6}" type="pres">
      <dgm:prSet presAssocID="{828588AE-97D6-4A8F-AE53-36BE72F609C0}" presName="node" presStyleLbl="node1" presStyleIdx="44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E955F8-CBB4-4CA2-A774-0F93951BFC66}" type="pres">
      <dgm:prSet presAssocID="{67F16F8F-A0C4-4E09-9E75-2B6F7FF5650A}" presName="sibTrans" presStyleCnt="0"/>
      <dgm:spPr/>
    </dgm:pt>
    <dgm:pt modelId="{ED47E031-DD4E-40DA-AF34-613D0FEEB5BB}" type="pres">
      <dgm:prSet presAssocID="{3886F7FA-7E5D-4FFF-A97D-6B22E4FB6FA5}" presName="node" presStyleLbl="node1" presStyleIdx="45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A2A8ED-FFE3-46BC-93A0-253E579F9E1A}" type="pres">
      <dgm:prSet presAssocID="{7EFCF466-9511-4620-8A27-A8F1687BB8EB}" presName="sibTrans" presStyleCnt="0"/>
      <dgm:spPr/>
    </dgm:pt>
    <dgm:pt modelId="{54FE1F47-4F14-49D8-ACE3-B2878F89B26A}" type="pres">
      <dgm:prSet presAssocID="{0C57614E-AF42-4D45-B7D8-0B5636FC7B68}" presName="node" presStyleLbl="node1" presStyleIdx="46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D7E22B-D00C-4BB8-85F7-D05A107609DD}" type="pres">
      <dgm:prSet presAssocID="{A0274181-95A6-4004-8F90-11CCA6F0D4E7}" presName="sibTrans" presStyleCnt="0"/>
      <dgm:spPr/>
    </dgm:pt>
    <dgm:pt modelId="{CE59D934-153A-4E62-969D-1C7711042DAC}" type="pres">
      <dgm:prSet presAssocID="{414EA747-9119-4738-A118-EF76B6FD92DC}" presName="node" presStyleLbl="node1" presStyleIdx="47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8B3E31-9D40-4C7A-977D-A31F18F81B35}" type="pres">
      <dgm:prSet presAssocID="{6CB661B4-3880-4314-821E-297E84E9E83C}" presName="sibTrans" presStyleCnt="0"/>
      <dgm:spPr/>
    </dgm:pt>
    <dgm:pt modelId="{22FC092D-E284-497C-BA04-6E307010DEE7}" type="pres">
      <dgm:prSet presAssocID="{3EA82882-94F9-4A1A-BEFA-6B5839FEE03E}" presName="node" presStyleLbl="node1" presStyleIdx="48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D33A8A-5E2D-472B-A699-16F1E24BF05C}" type="pres">
      <dgm:prSet presAssocID="{68E0C9E9-39EA-4FCA-AB81-41BFF51BA2CA}" presName="sibTrans" presStyleCnt="0"/>
      <dgm:spPr/>
    </dgm:pt>
    <dgm:pt modelId="{49913D8A-C0AB-4E0F-9D4E-148CD26791B3}" type="pres">
      <dgm:prSet presAssocID="{A53E6CC5-23E5-4B38-B539-D93B41F81D53}" presName="node" presStyleLbl="node1" presStyleIdx="49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09291-C57F-4D19-AE60-FF8F4DE239E6}" type="pres">
      <dgm:prSet presAssocID="{36DE4FC6-6C98-450C-9FFB-18AED57DE2AC}" presName="sibTrans" presStyleCnt="0"/>
      <dgm:spPr/>
    </dgm:pt>
    <dgm:pt modelId="{7FB64D56-E374-4653-9E90-509AD09420DD}" type="pres">
      <dgm:prSet presAssocID="{E60AE57B-0FC3-47C7-94C7-B603521D7A7D}" presName="node" presStyleLbl="node1" presStyleIdx="50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512A37-0185-4773-863E-2D158306C063}" type="pres">
      <dgm:prSet presAssocID="{4DE46D1B-996E-4C0F-B1DF-DD5A48930E75}" presName="sibTrans" presStyleCnt="0"/>
      <dgm:spPr/>
    </dgm:pt>
    <dgm:pt modelId="{0626874C-B4A0-4A28-8B93-379F912993BA}" type="pres">
      <dgm:prSet presAssocID="{B669C69A-72A4-4598-9C11-56B7EE7FB8DE}" presName="node" presStyleLbl="node1" presStyleIdx="51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D799C2-04C8-4AFA-8B5F-424105C29B8F}" type="pres">
      <dgm:prSet presAssocID="{A5EBB57E-1ED4-42CD-A99F-F59D666C298D}" presName="sibTrans" presStyleCnt="0"/>
      <dgm:spPr/>
    </dgm:pt>
    <dgm:pt modelId="{2908AC67-9C52-4E3B-8198-EA06A87EF28C}" type="pres">
      <dgm:prSet presAssocID="{F4BE17F0-2E63-4C2B-BDC5-9CFAA3F396DB}" presName="node" presStyleLbl="node1" presStyleIdx="52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CC40C7-FD89-4C0F-B4AC-95824D658652}" type="pres">
      <dgm:prSet presAssocID="{90F2CE65-8B6F-47FA-82CE-4AC421D212A6}" presName="sibTrans" presStyleCnt="0"/>
      <dgm:spPr/>
    </dgm:pt>
    <dgm:pt modelId="{2083EE14-885B-494D-B925-C159482B677C}" type="pres">
      <dgm:prSet presAssocID="{D996461F-9B48-4210-B0EA-28A75842B168}" presName="node" presStyleLbl="node1" presStyleIdx="53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B6818F-9FFD-437C-95CA-8DA621C18BEC}" type="pres">
      <dgm:prSet presAssocID="{C4B5A17B-BB93-419F-9E13-BE591B10F413}" presName="sibTrans" presStyleCnt="0"/>
      <dgm:spPr/>
    </dgm:pt>
    <dgm:pt modelId="{EFE0A588-4855-45D6-9249-477D28B5734E}" type="pres">
      <dgm:prSet presAssocID="{9733A303-DD9E-4E3E-B34A-21AC49C949DA}" presName="node" presStyleLbl="node1" presStyleIdx="54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EA23E2-3DC1-4216-85BC-A2F77E4B6593}" type="pres">
      <dgm:prSet presAssocID="{D2B5D401-23C3-4792-ABEE-7377D7655539}" presName="sibTrans" presStyleCnt="0"/>
      <dgm:spPr/>
    </dgm:pt>
    <dgm:pt modelId="{A72F23C3-FD2B-4A85-AF54-0AE61D5D5111}" type="pres">
      <dgm:prSet presAssocID="{D12C7352-13BC-4878-BBE2-FEF48B9FC505}" presName="node" presStyleLbl="node1" presStyleIdx="55" presStyleCnt="110" custScaleX="110000" custScaleY="909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C38049-B241-4C3F-A8C1-CF89C7818649}" type="pres">
      <dgm:prSet presAssocID="{0E240AC1-DD9A-44C2-B06A-FACDFF08636C}" presName="sibTrans" presStyleCnt="0"/>
      <dgm:spPr/>
    </dgm:pt>
    <dgm:pt modelId="{8049A078-B18E-4013-B353-F656A91CDAEF}" type="pres">
      <dgm:prSet presAssocID="{DF0A85B3-7172-4919-8557-396902472EAD}" presName="node" presStyleLbl="node1" presStyleIdx="56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2164CC-5B48-4E1A-B130-D0FFDCA31782}" type="pres">
      <dgm:prSet presAssocID="{327FC5CE-25A3-46B2-97DE-E5A8E1DC35CB}" presName="sibTrans" presStyleCnt="0"/>
      <dgm:spPr/>
    </dgm:pt>
    <dgm:pt modelId="{F2976619-A144-494B-9F70-B927564C5933}" type="pres">
      <dgm:prSet presAssocID="{CD69CFC3-EBC3-44D5-B19B-AECE282AD5BE}" presName="node" presStyleLbl="node1" presStyleIdx="57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D78650-7806-49E3-9816-63BEE34A3C37}" type="pres">
      <dgm:prSet presAssocID="{835460AD-715B-435F-B783-722588B905DA}" presName="sibTrans" presStyleCnt="0"/>
      <dgm:spPr/>
    </dgm:pt>
    <dgm:pt modelId="{5CC9D85E-AD02-47C4-BF9A-95AD5B606109}" type="pres">
      <dgm:prSet presAssocID="{A99CA36B-C7D9-428B-BEF9-6E3DFFB7B9A7}" presName="node" presStyleLbl="node1" presStyleIdx="58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7BD621-18AE-4237-8B14-35BE20CB070A}" type="pres">
      <dgm:prSet presAssocID="{F6DE06E7-1274-42EC-AB95-2EBC304E10AC}" presName="sibTrans" presStyleCnt="0"/>
      <dgm:spPr/>
    </dgm:pt>
    <dgm:pt modelId="{653A3896-F683-4A9B-BBC7-BFCC9FAAB20C}" type="pres">
      <dgm:prSet presAssocID="{31EC78AF-117A-4C33-A1A4-77939A563ABA}" presName="node" presStyleLbl="node1" presStyleIdx="59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FF5CE4-3A2D-4857-884E-50FF8C8A043E}" type="pres">
      <dgm:prSet presAssocID="{5C19AC89-8116-40E5-9C8A-33BA3819A058}" presName="sibTrans" presStyleCnt="0"/>
      <dgm:spPr/>
    </dgm:pt>
    <dgm:pt modelId="{7230486A-22DC-40C9-802E-ADAB1A3D6C10}" type="pres">
      <dgm:prSet presAssocID="{93585964-891D-45D4-984E-83BD91342E21}" presName="node" presStyleLbl="node1" presStyleIdx="60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3B8410-C45B-4993-9D3B-16442ED5181F}" type="pres">
      <dgm:prSet presAssocID="{CB269B1F-FA43-49B6-9DC0-EFD10EE03092}" presName="sibTrans" presStyleCnt="0"/>
      <dgm:spPr/>
    </dgm:pt>
    <dgm:pt modelId="{C6116D76-7726-4606-BC46-ABBF9720EA93}" type="pres">
      <dgm:prSet presAssocID="{46F9F77F-4DA3-4BB7-B9F5-E2890A9314BD}" presName="node" presStyleLbl="node1" presStyleIdx="61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77D8A9-E8B5-4323-8B87-C753C161F749}" type="pres">
      <dgm:prSet presAssocID="{A16F1371-02DE-4897-B576-F744A2F0F923}" presName="sibTrans" presStyleCnt="0"/>
      <dgm:spPr/>
    </dgm:pt>
    <dgm:pt modelId="{D7BAB37E-360E-4F7B-973D-DD45CF413E76}" type="pres">
      <dgm:prSet presAssocID="{DB13A95B-B1C1-4CE1-96AF-9493B7A3254F}" presName="node" presStyleLbl="node1" presStyleIdx="62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8E9763-5B05-4DD2-AB61-03DD70E0ADE7}" type="pres">
      <dgm:prSet presAssocID="{C3811766-959B-475B-8B42-35EDF57364DF}" presName="sibTrans" presStyleCnt="0"/>
      <dgm:spPr/>
    </dgm:pt>
    <dgm:pt modelId="{DA39578B-0B62-4362-8743-8130B5E77A34}" type="pres">
      <dgm:prSet presAssocID="{E026BDB1-73FC-4D9A-98E1-92D1ACB4B62D}" presName="node" presStyleLbl="node1" presStyleIdx="63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328E27-9B0D-41F4-8407-07B0ECFDB5BD}" type="pres">
      <dgm:prSet presAssocID="{178DB3F4-BC36-4128-9469-559C20F2221E}" presName="sibTrans" presStyleCnt="0"/>
      <dgm:spPr/>
    </dgm:pt>
    <dgm:pt modelId="{12F9B84B-B00D-4029-90E7-DEDA8BB0F9C6}" type="pres">
      <dgm:prSet presAssocID="{3CFB8E49-EA14-4F85-BFC6-965D7BECFA98}" presName="node" presStyleLbl="node1" presStyleIdx="64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F2E317-C45A-46D3-9A45-E26E51CAB6AC}" type="pres">
      <dgm:prSet presAssocID="{9F3577B7-9137-4613-8B8F-B040DF03E8FC}" presName="sibTrans" presStyleCnt="0"/>
      <dgm:spPr/>
    </dgm:pt>
    <dgm:pt modelId="{BB04658A-3D10-459D-9B4A-4EEAF6539368}" type="pres">
      <dgm:prSet presAssocID="{3E8CA121-A28E-4449-B9D7-061B85B9DB69}" presName="node" presStyleLbl="node1" presStyleIdx="65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A3E0EA-C11C-4E03-81C1-ADC47ABF5326}" type="pres">
      <dgm:prSet presAssocID="{993E5B17-CEF4-4764-BABE-D95508FAD4C5}" presName="sibTrans" presStyleCnt="0"/>
      <dgm:spPr/>
    </dgm:pt>
    <dgm:pt modelId="{7D9469BF-7309-4E79-B017-9F2A8ECF187B}" type="pres">
      <dgm:prSet presAssocID="{AB12D4C4-B912-4D64-B0AC-D3CAA4CCDAE4}" presName="node" presStyleLbl="node1" presStyleIdx="66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98CE4D-CB74-4880-B5C0-0058116B753D}" type="pres">
      <dgm:prSet presAssocID="{82CE4C1C-54F3-4DC0-848E-88CB3A2153A9}" presName="sibTrans" presStyleCnt="0"/>
      <dgm:spPr/>
    </dgm:pt>
    <dgm:pt modelId="{EAA9808C-0229-4A48-A623-F0D1130C0651}" type="pres">
      <dgm:prSet presAssocID="{ED0B99F2-F839-416F-8F18-673DA0A1E984}" presName="node" presStyleLbl="node1" presStyleIdx="67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67EF41-CA94-4F00-B0E9-9616790AA7A6}" type="pres">
      <dgm:prSet presAssocID="{5F4E84C6-32DB-4E27-9761-EF645FB3DD3B}" presName="sibTrans" presStyleCnt="0"/>
      <dgm:spPr/>
    </dgm:pt>
    <dgm:pt modelId="{608AD25B-E11A-47CE-BDE9-14C739B5AC06}" type="pres">
      <dgm:prSet presAssocID="{F4C65F25-7252-4E37-B2F7-8BD4DD4B9D9D}" presName="node" presStyleLbl="node1" presStyleIdx="68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75FABB-7416-4742-803E-BCD5EB46DF04}" type="pres">
      <dgm:prSet presAssocID="{A5FF8344-3D78-4DCB-86B7-2B8C6D400CD1}" presName="sibTrans" presStyleCnt="0"/>
      <dgm:spPr/>
    </dgm:pt>
    <dgm:pt modelId="{1B174CE7-769D-4671-98B5-ED17E95FBC2A}" type="pres">
      <dgm:prSet presAssocID="{68F93917-45B3-4E31-AC53-5840E443A7C0}" presName="node" presStyleLbl="node1" presStyleIdx="69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919E39-3FCA-427D-8325-9465D5BA3F47}" type="pres">
      <dgm:prSet presAssocID="{28C91BBB-9633-4CF3-BF18-9465A73C67E0}" presName="sibTrans" presStyleCnt="0"/>
      <dgm:spPr/>
    </dgm:pt>
    <dgm:pt modelId="{EA3998B5-E292-41F7-A27F-4BDCC61F76CF}" type="pres">
      <dgm:prSet presAssocID="{7A1EF687-E852-46DE-8777-207CBC8FE678}" presName="node" presStyleLbl="node1" presStyleIdx="70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2E0CE9-2618-4451-85EB-3DB165718B43}" type="pres">
      <dgm:prSet presAssocID="{2C31FB38-90E1-42C2-B511-3634B46FE08C}" presName="sibTrans" presStyleCnt="0"/>
      <dgm:spPr/>
    </dgm:pt>
    <dgm:pt modelId="{536FAD09-DFE9-4EC8-925B-5AE654A1772C}" type="pres">
      <dgm:prSet presAssocID="{7597C2F9-8B1A-4A60-A5FA-194C3511EA46}" presName="node" presStyleLbl="node1" presStyleIdx="71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215740-CF6E-403D-82F0-7CEDB14B451C}" type="pres">
      <dgm:prSet presAssocID="{722A4827-DD53-4FFE-8F32-EBE6CF1E333F}" presName="sibTrans" presStyleCnt="0"/>
      <dgm:spPr/>
    </dgm:pt>
    <dgm:pt modelId="{3478A89F-44A4-46C4-A3E7-31DC7292C4A6}" type="pres">
      <dgm:prSet presAssocID="{5BDE7C92-F67C-4F18-B13C-036EA9BD8B54}" presName="node" presStyleLbl="node1" presStyleIdx="72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896BD0-A5C9-4F31-8840-6399912C218C}" type="pres">
      <dgm:prSet presAssocID="{A890A012-C793-4198-A302-72B0357A8AFF}" presName="sibTrans" presStyleCnt="0"/>
      <dgm:spPr/>
    </dgm:pt>
    <dgm:pt modelId="{A46AB8FD-9876-4D72-BBD7-6B23F5530A24}" type="pres">
      <dgm:prSet presAssocID="{4A51DA19-741E-477A-A4A4-6D16D4B30AC5}" presName="node" presStyleLbl="node1" presStyleIdx="73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6CC0F0-9D95-479F-A1B9-4214B06EE78F}" type="pres">
      <dgm:prSet presAssocID="{5F986DC4-CC96-4188-9C90-7FBF6E791FB3}" presName="sibTrans" presStyleCnt="0"/>
      <dgm:spPr/>
    </dgm:pt>
    <dgm:pt modelId="{4C997063-AFA1-4F0B-96A4-B2328A082906}" type="pres">
      <dgm:prSet presAssocID="{2A2B062E-451A-48D0-952D-06F2FCB48292}" presName="node" presStyleLbl="node1" presStyleIdx="74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11648A-08E2-4939-9BED-EBED61CF136A}" type="pres">
      <dgm:prSet presAssocID="{3E9BBDD7-29AF-4FFB-A8BD-C963FA918B78}" presName="sibTrans" presStyleCnt="0"/>
      <dgm:spPr/>
    </dgm:pt>
    <dgm:pt modelId="{DCBE8269-5CE4-4091-8561-C59894A25DA0}" type="pres">
      <dgm:prSet presAssocID="{836C46AB-5030-428F-9B87-704945A59793}" presName="node" presStyleLbl="node1" presStyleIdx="75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72E05A-FCD7-4E96-B58E-482D1E7361B3}" type="pres">
      <dgm:prSet presAssocID="{F44263DF-DABF-4A93-8FD8-EDA10E0A1CE8}" presName="sibTrans" presStyleCnt="0"/>
      <dgm:spPr/>
    </dgm:pt>
    <dgm:pt modelId="{6155FF92-8162-4A9F-A935-60DA0B8EAD83}" type="pres">
      <dgm:prSet presAssocID="{53876C3B-3ADA-4712-94A3-121A6191B857}" presName="node" presStyleLbl="node1" presStyleIdx="76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D2C484-0216-49C6-ADD5-CA811E47F9DA}" type="pres">
      <dgm:prSet presAssocID="{FBF38B36-17C9-406A-A492-E805DBB428EE}" presName="sibTrans" presStyleCnt="0"/>
      <dgm:spPr/>
    </dgm:pt>
    <dgm:pt modelId="{2ED9E6CB-EEC4-4DAC-A09A-CFBAB8CEA0DE}" type="pres">
      <dgm:prSet presAssocID="{B16E3AD4-7956-4D88-A6AE-F446B69594D8}" presName="node" presStyleLbl="node1" presStyleIdx="77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252354-6DD6-4200-94B9-3B3DE3F87435}" type="pres">
      <dgm:prSet presAssocID="{280909B4-6500-4218-9F86-AC05C2369DF2}" presName="sibTrans" presStyleCnt="0"/>
      <dgm:spPr/>
    </dgm:pt>
    <dgm:pt modelId="{86F8B43B-D34F-4DB4-B161-E4244239F40C}" type="pres">
      <dgm:prSet presAssocID="{E435444E-7A6E-4823-B034-24BA152BD82B}" presName="node" presStyleLbl="node1" presStyleIdx="78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9494DB-AFAE-47B3-AEDB-3A26B636F90B}" type="pres">
      <dgm:prSet presAssocID="{DD898A05-D7B1-4242-BCEB-61889BDAF396}" presName="sibTrans" presStyleCnt="0"/>
      <dgm:spPr/>
    </dgm:pt>
    <dgm:pt modelId="{83CE04DA-1C75-4A2C-BB71-585D85DFC7F8}" type="pres">
      <dgm:prSet presAssocID="{AA975BB8-2384-4D23-A8AF-4C66D0C68788}" presName="node" presStyleLbl="node1" presStyleIdx="79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E5A229-71E8-4224-8093-F96C33C108E3}" type="pres">
      <dgm:prSet presAssocID="{C46DDAF9-3752-4ADE-9B1A-A51544519B5A}" presName="sibTrans" presStyleCnt="0"/>
      <dgm:spPr/>
    </dgm:pt>
    <dgm:pt modelId="{1509C9CD-6C06-4207-8E66-834224552D39}" type="pres">
      <dgm:prSet presAssocID="{5CCDDE93-C9C8-45C9-87C7-5E44A2D0A731}" presName="node" presStyleLbl="node1" presStyleIdx="80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3BBB3F-5A7F-4F5A-9E02-6CFBD28F8185}" type="pres">
      <dgm:prSet presAssocID="{F976C491-25DA-4929-B875-B0A0C35448C9}" presName="sibTrans" presStyleCnt="0"/>
      <dgm:spPr/>
    </dgm:pt>
    <dgm:pt modelId="{145C42F3-BBCF-4822-A593-F96493E98E2C}" type="pres">
      <dgm:prSet presAssocID="{82B14709-A1E1-4859-B2F6-22160EAC7A87}" presName="node" presStyleLbl="node1" presStyleIdx="81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5236E3-059B-4446-A5D3-BD4D93C1F813}" type="pres">
      <dgm:prSet presAssocID="{21482807-8F32-49C4-8E74-F54028BE2010}" presName="sibTrans" presStyleCnt="0"/>
      <dgm:spPr/>
    </dgm:pt>
    <dgm:pt modelId="{BE9EB620-9F7E-4FD0-AAAA-19237330B3A5}" type="pres">
      <dgm:prSet presAssocID="{49D1AF3A-974F-4CA5-89F6-3D979B913796}" presName="node" presStyleLbl="node1" presStyleIdx="82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78DC40-4A11-466C-8C40-D5B4C35DCBAE}" type="pres">
      <dgm:prSet presAssocID="{642F44E7-C2D5-4CB9-8310-64843E410306}" presName="sibTrans" presStyleCnt="0"/>
      <dgm:spPr/>
    </dgm:pt>
    <dgm:pt modelId="{4074682A-DB4C-47B7-A4DF-60D9EA70F553}" type="pres">
      <dgm:prSet presAssocID="{ED042EC3-AB5B-4C9D-931E-2973EF9A7D0C}" presName="node" presStyleLbl="node1" presStyleIdx="83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B331CB-66AA-4377-B9F8-D286D2C0EAAB}" type="pres">
      <dgm:prSet presAssocID="{B5E61192-491A-4910-9440-63A8AB1A0502}" presName="sibTrans" presStyleCnt="0"/>
      <dgm:spPr/>
    </dgm:pt>
    <dgm:pt modelId="{40EE1752-94A9-4441-BB37-42275F06D7F6}" type="pres">
      <dgm:prSet presAssocID="{0A46191E-70F2-40EE-87F2-6506E0BA1839}" presName="node" presStyleLbl="node1" presStyleIdx="84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389124-FB96-483E-981B-8DAA9FA893CE}" type="pres">
      <dgm:prSet presAssocID="{1A54C660-2906-4034-AA9D-D4F3387DF89C}" presName="sibTrans" presStyleCnt="0"/>
      <dgm:spPr/>
    </dgm:pt>
    <dgm:pt modelId="{B10A619D-27CA-4796-9B0E-A561EC0AEC1E}" type="pres">
      <dgm:prSet presAssocID="{09386DF0-7253-4955-B5BD-7C0D53B0E328}" presName="node" presStyleLbl="node1" presStyleIdx="85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B67474-EE01-4C80-8FFA-64FED4FE9F0B}" type="pres">
      <dgm:prSet presAssocID="{C231D7BF-FA60-4B77-8551-B61E2EF673BF}" presName="sibTrans" presStyleCnt="0"/>
      <dgm:spPr/>
    </dgm:pt>
    <dgm:pt modelId="{0BAB3ECF-EB32-4BAD-B51C-28A10EB56319}" type="pres">
      <dgm:prSet presAssocID="{F64783E6-08AE-4C00-9422-8D34556EA130}" presName="node" presStyleLbl="node1" presStyleIdx="86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0DB998-DA5B-479B-BE46-B8D3310A44AB}" type="pres">
      <dgm:prSet presAssocID="{A0FD10B4-6706-46E9-B738-03E11E926EFE}" presName="sibTrans" presStyleCnt="0"/>
      <dgm:spPr/>
    </dgm:pt>
    <dgm:pt modelId="{41A7CB9B-3636-4102-8236-2A68D9036778}" type="pres">
      <dgm:prSet presAssocID="{2F21539C-430A-4577-9906-069C3C5739CF}" presName="node" presStyleLbl="node1" presStyleIdx="87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2A574E-F58D-45F7-AF2C-3FE152BA81C5}" type="pres">
      <dgm:prSet presAssocID="{CB7D3FB7-D946-47CD-8819-7277C1DC53AA}" presName="sibTrans" presStyleCnt="0"/>
      <dgm:spPr/>
    </dgm:pt>
    <dgm:pt modelId="{E500D0C8-A09A-4F70-A11A-477C04EF3225}" type="pres">
      <dgm:prSet presAssocID="{68C34A22-9357-4CB7-A2D4-9B677E276117}" presName="node" presStyleLbl="node1" presStyleIdx="88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E7D83B-9B35-4F9A-B076-E47E1E2F0DA7}" type="pres">
      <dgm:prSet presAssocID="{32E2403F-7217-4C10-B6E1-B2BC9B0B7B71}" presName="sibTrans" presStyleCnt="0"/>
      <dgm:spPr/>
    </dgm:pt>
    <dgm:pt modelId="{4192D605-83DD-4FC7-9CE4-DCDA93120362}" type="pres">
      <dgm:prSet presAssocID="{3C1E1121-8337-4D92-AF76-1A7CD5B45BF0}" presName="node" presStyleLbl="node1" presStyleIdx="89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1D1525-2D6E-4482-B837-A3111D9089CF}" type="pres">
      <dgm:prSet presAssocID="{F6F156C3-28CC-47AC-837A-D0B228583A18}" presName="sibTrans" presStyleCnt="0"/>
      <dgm:spPr/>
    </dgm:pt>
    <dgm:pt modelId="{1FD0124B-0C73-4C7F-96E0-C6AFEB2ECA05}" type="pres">
      <dgm:prSet presAssocID="{A767B901-2D6A-42E1-8C6E-C3CFB1063D65}" presName="node" presStyleLbl="node1" presStyleIdx="90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ADE266-FE06-4287-B411-6510703D28A4}" type="pres">
      <dgm:prSet presAssocID="{E03641A8-064E-4B5D-99F2-840A20B2B803}" presName="sibTrans" presStyleCnt="0"/>
      <dgm:spPr/>
    </dgm:pt>
    <dgm:pt modelId="{259DD861-B7C8-458B-BD13-BA4A5D9F25FF}" type="pres">
      <dgm:prSet presAssocID="{0EDD437B-1642-4417-9398-87D4B88F41E9}" presName="node" presStyleLbl="node1" presStyleIdx="91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6E4203-EC1D-4307-BC2D-065BDE24291E}" type="pres">
      <dgm:prSet presAssocID="{237C6067-81CD-4E4F-942C-A1CFA9AD2AE4}" presName="sibTrans" presStyleCnt="0"/>
      <dgm:spPr/>
    </dgm:pt>
    <dgm:pt modelId="{53C5B9E8-2A17-4640-BCE8-70A356836893}" type="pres">
      <dgm:prSet presAssocID="{E0EC4F74-A1EA-4A50-B96F-D069CBFFF2C3}" presName="node" presStyleLbl="node1" presStyleIdx="92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2F88CE-2062-434E-AE33-F4ED2074CF17}" type="pres">
      <dgm:prSet presAssocID="{A00B3A19-3CBE-4FA0-9422-9843D9B4C6A1}" presName="sibTrans" presStyleCnt="0"/>
      <dgm:spPr/>
    </dgm:pt>
    <dgm:pt modelId="{ECA61F43-E26B-4137-949C-D90CFD79B72D}" type="pres">
      <dgm:prSet presAssocID="{6060C175-7C5E-404E-85A9-4FB2B7364C52}" presName="node" presStyleLbl="node1" presStyleIdx="93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25E803-48D3-4999-8866-25B7E52264B6}" type="pres">
      <dgm:prSet presAssocID="{3BAD5203-AAB2-4D4E-A899-CE8E67EAC2E5}" presName="sibTrans" presStyleCnt="0"/>
      <dgm:spPr/>
    </dgm:pt>
    <dgm:pt modelId="{F08B4824-8524-4AD1-9532-60A97F1E8E86}" type="pres">
      <dgm:prSet presAssocID="{5E56CB33-280F-433C-A334-A48A6B53BA62}" presName="node" presStyleLbl="node1" presStyleIdx="94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4D4528-A79D-44B4-8557-CAC79F678490}" type="pres">
      <dgm:prSet presAssocID="{0DFBC553-229F-4BA6-AA7B-011B15786B7D}" presName="sibTrans" presStyleCnt="0"/>
      <dgm:spPr/>
    </dgm:pt>
    <dgm:pt modelId="{CB2BAB22-7930-4C10-8B99-E7C5007B11C5}" type="pres">
      <dgm:prSet presAssocID="{09036AA3-474C-4450-9632-F5B44E644FB8}" presName="node" presStyleLbl="node1" presStyleIdx="95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90F890-3AF3-410E-A9CB-905369177217}" type="pres">
      <dgm:prSet presAssocID="{387F8943-0561-4C33-B68C-AE199D6BDDC8}" presName="sibTrans" presStyleCnt="0"/>
      <dgm:spPr/>
    </dgm:pt>
    <dgm:pt modelId="{08F241FE-B552-4357-B5EB-5F0B79CE4E87}" type="pres">
      <dgm:prSet presAssocID="{542E717A-4249-4A37-BBB5-B86097892EE6}" presName="node" presStyleLbl="node1" presStyleIdx="96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CCD6D9-3918-4CAE-86C3-6B5E52777F0F}" type="pres">
      <dgm:prSet presAssocID="{F8903565-9421-43A9-B93E-0CE730CB8002}" presName="sibTrans" presStyleCnt="0"/>
      <dgm:spPr/>
    </dgm:pt>
    <dgm:pt modelId="{D659CBF2-4A0B-451E-9BBD-C7A18529F85D}" type="pres">
      <dgm:prSet presAssocID="{AF969EB8-A9D8-4C76-B580-92848F0747D9}" presName="node" presStyleLbl="node1" presStyleIdx="97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F899E6-E03B-4828-BD42-2A1608630EBB}" type="pres">
      <dgm:prSet presAssocID="{BF363E22-C9AF-4243-AF7E-7153D987B978}" presName="sibTrans" presStyleCnt="0"/>
      <dgm:spPr/>
    </dgm:pt>
    <dgm:pt modelId="{8ACD39A9-94AF-4ADE-B564-A69F2A0B60C2}" type="pres">
      <dgm:prSet presAssocID="{BB0E1BAB-30F8-43E8-8701-C05B30880D21}" presName="node" presStyleLbl="node1" presStyleIdx="98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D5957B-D010-4ACA-9394-01D2819A5EE6}" type="pres">
      <dgm:prSet presAssocID="{146FA9B6-BD39-4249-8C5C-80ABAA2E495C}" presName="sibTrans" presStyleCnt="0"/>
      <dgm:spPr/>
    </dgm:pt>
    <dgm:pt modelId="{BC6363B5-58D6-4FD9-BCC1-94F1298CEC93}" type="pres">
      <dgm:prSet presAssocID="{82D10849-0850-40E1-858C-D6682301F0BE}" presName="node" presStyleLbl="node1" presStyleIdx="99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D840E2-E3DA-4093-8B60-4D88EBEDB04E}" type="pres">
      <dgm:prSet presAssocID="{CF4D89D6-0416-458D-929C-8089C16E4FFA}" presName="sibTrans" presStyleCnt="0"/>
      <dgm:spPr/>
    </dgm:pt>
    <dgm:pt modelId="{DD04B477-792C-492A-87F7-82857C3EA376}" type="pres">
      <dgm:prSet presAssocID="{6EB7FAF9-1F70-4498-B971-60D1B0D559B1}" presName="node" presStyleLbl="node1" presStyleIdx="100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494B66-02B1-4FD8-9DD6-95EF8D02BA8E}" type="pres">
      <dgm:prSet presAssocID="{5649D291-A449-4215-8B90-0BF68EF050C6}" presName="sibTrans" presStyleCnt="0"/>
      <dgm:spPr/>
    </dgm:pt>
    <dgm:pt modelId="{D7ABEE0A-306B-4719-99D5-E6D162D32D56}" type="pres">
      <dgm:prSet presAssocID="{FBEBBB4A-BA9F-4083-9425-4E9F62EAD0A4}" presName="node" presStyleLbl="node1" presStyleIdx="101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36C6C5-0D5A-48A2-B961-7651EAE9E868}" type="pres">
      <dgm:prSet presAssocID="{712A9233-8B49-426C-85A4-B6AC5A762479}" presName="sibTrans" presStyleCnt="0"/>
      <dgm:spPr/>
    </dgm:pt>
    <dgm:pt modelId="{FCBE389A-97A6-4051-8D98-DA78BEF49BCA}" type="pres">
      <dgm:prSet presAssocID="{C0874D6B-1497-4E65-948F-685277A29B3C}" presName="node" presStyleLbl="node1" presStyleIdx="102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AC5361-FA17-4DB9-90C7-81EA27F2FEBD}" type="pres">
      <dgm:prSet presAssocID="{E387A5D3-9D4A-44CD-94AF-9710087C41FE}" presName="sibTrans" presStyleCnt="0"/>
      <dgm:spPr/>
    </dgm:pt>
    <dgm:pt modelId="{8CDCB2E3-7735-4D5B-BFB8-2955F6BD1F48}" type="pres">
      <dgm:prSet presAssocID="{4CBECA45-6497-4988-ACDB-D52F53C1B840}" presName="node" presStyleLbl="node1" presStyleIdx="103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E52BFD-EF7A-4979-81C9-EACFAD5AC765}" type="pres">
      <dgm:prSet presAssocID="{34698B62-4D12-49D8-A728-7B43E2DD0A47}" presName="sibTrans" presStyleCnt="0"/>
      <dgm:spPr/>
    </dgm:pt>
    <dgm:pt modelId="{EC410E7B-6224-4C3E-B900-4F4354E99CC4}" type="pres">
      <dgm:prSet presAssocID="{E16702C2-F15F-4FBE-9727-04025380EC14}" presName="node" presStyleLbl="node1" presStyleIdx="104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5D12AB-97E9-492D-80AA-EFF7719D8033}" type="pres">
      <dgm:prSet presAssocID="{0D925266-9B4F-4590-A7E9-060CD69FDB46}" presName="sibTrans" presStyleCnt="0"/>
      <dgm:spPr/>
    </dgm:pt>
    <dgm:pt modelId="{50B8607F-C31E-4735-A77C-CDF301816032}" type="pres">
      <dgm:prSet presAssocID="{6F063DCE-94E2-48F6-A922-EEEB5EA1F977}" presName="node" presStyleLbl="node1" presStyleIdx="105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5AB08E-7E1F-4A5F-9246-4A24971EBE51}" type="pres">
      <dgm:prSet presAssocID="{7F847541-5953-4F56-86DB-229D162FDC8A}" presName="sibTrans" presStyleCnt="0"/>
      <dgm:spPr/>
    </dgm:pt>
    <dgm:pt modelId="{D9633645-F5A2-4B19-8777-54BDD19F6C07}" type="pres">
      <dgm:prSet presAssocID="{F0A1346C-7198-4549-87A6-FE1960C32602}" presName="node" presStyleLbl="node1" presStyleIdx="106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C15B76-AD10-461E-BE5B-465D69DB4069}" type="pres">
      <dgm:prSet presAssocID="{ABC263AC-5719-4DAC-B636-D9D31E3EAC94}" presName="sibTrans" presStyleCnt="0"/>
      <dgm:spPr/>
    </dgm:pt>
    <dgm:pt modelId="{5DDED143-7603-41BE-84DC-908841E6F5F8}" type="pres">
      <dgm:prSet presAssocID="{DE54F378-50E5-4949-B03B-F341AF5B8C7E}" presName="node" presStyleLbl="node1" presStyleIdx="107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F94ACF-02C7-40E7-BF63-6DFDA3209AF8}" type="pres">
      <dgm:prSet presAssocID="{6CFA96B5-1B39-47F7-9223-6CE988FD8FC7}" presName="sibTrans" presStyleCnt="0"/>
      <dgm:spPr/>
    </dgm:pt>
    <dgm:pt modelId="{87C753F8-03BD-48A1-8D59-45638314B252}" type="pres">
      <dgm:prSet presAssocID="{12C4824C-CD95-4575-A149-048BB7EF5576}" presName="node" presStyleLbl="node1" presStyleIdx="108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D71990-BB8F-4146-883B-18EE3E6F33F2}" type="pres">
      <dgm:prSet presAssocID="{C8CCB08F-1AD8-446F-B32D-EA7194EE7137}" presName="sibTrans" presStyleCnt="0"/>
      <dgm:spPr/>
    </dgm:pt>
    <dgm:pt modelId="{DD00F26C-B621-45AC-A2F4-9ACDB181C1FB}" type="pres">
      <dgm:prSet presAssocID="{934049BB-EF2C-4188-8E23-61E0E8B8A8B4}" presName="node" presStyleLbl="node1" presStyleIdx="109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15729C7-EFB8-4533-BF9B-B3E7815F09B8}" type="presOf" srcId="{0D1A8DF2-EE3D-4D9A-B732-5101CCE7A58A}" destId="{69EFAC89-0CCD-45B7-A318-3B2C0D177988}" srcOrd="0" destOrd="0" presId="urn:microsoft.com/office/officeart/2005/8/layout/default"/>
    <dgm:cxn modelId="{83D5D161-A330-4BCE-92A7-7CD06DA1D0EF}" srcId="{7C74D9C0-99DA-409E-9B15-C5EEA8A37F48}" destId="{5000048C-08A3-48D7-B07D-F17A1DC6C3E5}" srcOrd="7" destOrd="0" parTransId="{2FFE0CA0-1403-4521-A189-26AAC917AA9A}" sibTransId="{24FAA9FC-CE8A-4C5F-9DEB-843EDB1E49D9}"/>
    <dgm:cxn modelId="{14FA95AB-D158-42C7-A9AE-3FE5851D687F}" type="presOf" srcId="{B669C69A-72A4-4598-9C11-56B7EE7FB8DE}" destId="{0626874C-B4A0-4A28-8B93-379F912993BA}" srcOrd="0" destOrd="0" presId="urn:microsoft.com/office/officeart/2005/8/layout/default"/>
    <dgm:cxn modelId="{AA48938F-4661-4B14-8263-57D4D17BCEB0}" srcId="{7C74D9C0-99DA-409E-9B15-C5EEA8A37F48}" destId="{22E4440A-F3F5-4E79-8387-6916DE4B095E}" srcOrd="16" destOrd="0" parTransId="{F1900F5A-B112-4C8E-BB92-2E516C511A70}" sibTransId="{2269DFD1-6871-401F-9F44-B6230996E77A}"/>
    <dgm:cxn modelId="{5F4CAB7C-DE29-4B61-8352-6D9156A44662}" type="presOf" srcId="{22E4440A-F3F5-4E79-8387-6916DE4B095E}" destId="{0AE4C4F3-8BC1-42AB-8EB2-CE162C549D0F}" srcOrd="0" destOrd="0" presId="urn:microsoft.com/office/officeart/2005/8/layout/default"/>
    <dgm:cxn modelId="{2C2C0512-0336-42E8-99B7-72C19D3EBC4E}" srcId="{7C74D9C0-99DA-409E-9B15-C5EEA8A37F48}" destId="{B16E3AD4-7956-4D88-A6AE-F446B69594D8}" srcOrd="77" destOrd="0" parTransId="{265EAD4C-F6AB-4F33-AFC0-AF08011FA1BD}" sibTransId="{280909B4-6500-4218-9F86-AC05C2369DF2}"/>
    <dgm:cxn modelId="{F849332D-94E2-4156-AAC4-62CA5E5D87AC}" srcId="{7C74D9C0-99DA-409E-9B15-C5EEA8A37F48}" destId="{A99CA36B-C7D9-428B-BEF9-6E3DFFB7B9A7}" srcOrd="58" destOrd="0" parTransId="{6298CA40-61F1-42D7-BB87-4A895A837AC8}" sibTransId="{F6DE06E7-1274-42EC-AB95-2EBC304E10AC}"/>
    <dgm:cxn modelId="{43C34426-9472-4128-BD5B-7251F3EB9C44}" srcId="{7C74D9C0-99DA-409E-9B15-C5EEA8A37F48}" destId="{68C34A22-9357-4CB7-A2D4-9B677E276117}" srcOrd="88" destOrd="0" parTransId="{74A2C634-FA0D-4A8E-86DD-E86E44710E50}" sibTransId="{32E2403F-7217-4C10-B6E1-B2BC9B0B7B71}"/>
    <dgm:cxn modelId="{224BF2F9-A4A0-4F61-A13A-0380C3A7A29A}" type="presOf" srcId="{0F100D82-5819-4672-9DA1-5E770C59EE1B}" destId="{BAC498C6-7BE8-42B3-BF25-A4E606D5013A}" srcOrd="0" destOrd="0" presId="urn:microsoft.com/office/officeart/2005/8/layout/default"/>
    <dgm:cxn modelId="{FDD56842-DDDD-4017-9B55-EF346E02A52D}" srcId="{7C74D9C0-99DA-409E-9B15-C5EEA8A37F48}" destId="{C0874D6B-1497-4E65-948F-685277A29B3C}" srcOrd="102" destOrd="0" parTransId="{B502FFA2-18CE-48A8-88A4-F3062FB90F75}" sibTransId="{E387A5D3-9D4A-44CD-94AF-9710087C41FE}"/>
    <dgm:cxn modelId="{678190C1-96B5-4B8A-89DA-B7632E5EA12B}" type="presOf" srcId="{5BDE7C92-F67C-4F18-B13C-036EA9BD8B54}" destId="{3478A89F-44A4-46C4-A3E7-31DC7292C4A6}" srcOrd="0" destOrd="0" presId="urn:microsoft.com/office/officeart/2005/8/layout/default"/>
    <dgm:cxn modelId="{BB3DCDE7-5C6F-43C3-938F-121C2F447D1B}" srcId="{7C74D9C0-99DA-409E-9B15-C5EEA8A37F48}" destId="{F4BE17F0-2E63-4C2B-BDC5-9CFAA3F396DB}" srcOrd="52" destOrd="0" parTransId="{60D9903C-F3D0-46EF-8423-A81A574D6C72}" sibTransId="{90F2CE65-8B6F-47FA-82CE-4AC421D212A6}"/>
    <dgm:cxn modelId="{FBA09691-7F77-418C-B308-71EB9AB0E896}" srcId="{7C74D9C0-99DA-409E-9B15-C5EEA8A37F48}" destId="{2F21539C-430A-4577-9906-069C3C5739CF}" srcOrd="87" destOrd="0" parTransId="{F1809DC4-85DD-41BA-A2A3-3CF1B5FFAE1C}" sibTransId="{CB7D3FB7-D946-47CD-8819-7277C1DC53AA}"/>
    <dgm:cxn modelId="{03EB4612-1CBD-4F53-B017-AD300705A37F}" type="presOf" srcId="{C1797006-1583-4FB1-9DB1-74BC9216DA1D}" destId="{ECC11600-4B9C-4CF5-91F8-DFA0DE62E4C6}" srcOrd="0" destOrd="0" presId="urn:microsoft.com/office/officeart/2005/8/layout/default"/>
    <dgm:cxn modelId="{758058AB-A2BB-4FD3-BF5C-C9D72950FFDD}" type="presOf" srcId="{D996461F-9B48-4210-B0EA-28A75842B168}" destId="{2083EE14-885B-494D-B925-C159482B677C}" srcOrd="0" destOrd="0" presId="urn:microsoft.com/office/officeart/2005/8/layout/default"/>
    <dgm:cxn modelId="{A372FA0F-CCB5-4517-9F14-8D9D38DFCB36}" type="presOf" srcId="{AA975BB8-2384-4D23-A8AF-4C66D0C68788}" destId="{83CE04DA-1C75-4A2C-BB71-585D85DFC7F8}" srcOrd="0" destOrd="0" presId="urn:microsoft.com/office/officeart/2005/8/layout/default"/>
    <dgm:cxn modelId="{36F99300-6965-4698-A681-C93F64EC9EEC}" type="presOf" srcId="{3C1E1121-8337-4D92-AF76-1A7CD5B45BF0}" destId="{4192D605-83DD-4FC7-9CE4-DCDA93120362}" srcOrd="0" destOrd="0" presId="urn:microsoft.com/office/officeart/2005/8/layout/default"/>
    <dgm:cxn modelId="{EEC5C2FC-CD11-44A1-97F9-560CF5F01E20}" srcId="{7C74D9C0-99DA-409E-9B15-C5EEA8A37F48}" destId="{0F100D82-5819-4672-9DA1-5E770C59EE1B}" srcOrd="23" destOrd="0" parTransId="{1BEEE747-7D50-449B-BE5B-EFD96BD855A0}" sibTransId="{2E0FBC86-CA15-47B5-BC07-7930B5ECF196}"/>
    <dgm:cxn modelId="{E13AA9AB-A7A8-4E08-A1CC-48B251F2AFCF}" srcId="{7C74D9C0-99DA-409E-9B15-C5EEA8A37F48}" destId="{A39079EA-877C-4599-84B4-5C6EC9AFA113}" srcOrd="36" destOrd="0" parTransId="{C6AC3967-FE99-46D7-B899-DF63FFCB3792}" sibTransId="{FD13CAB5-C58E-4246-B555-A6C5751EC551}"/>
    <dgm:cxn modelId="{39F4EAA2-3BF9-427D-983B-93B2321DF57B}" type="presOf" srcId="{390F0382-2E03-4592-8112-CF48C82C7A6B}" destId="{B48C66E4-A1E6-4DF3-8FB8-3636DE8B1ED1}" srcOrd="0" destOrd="0" presId="urn:microsoft.com/office/officeart/2005/8/layout/default"/>
    <dgm:cxn modelId="{9FC5D2F4-9B17-4D60-99B3-BD66D1BB1C9A}" srcId="{7C74D9C0-99DA-409E-9B15-C5EEA8A37F48}" destId="{414EA747-9119-4738-A118-EF76B6FD92DC}" srcOrd="47" destOrd="0" parTransId="{13701C97-9F82-4A65-8CA6-8514AB233353}" sibTransId="{6CB661B4-3880-4314-821E-297E84E9E83C}"/>
    <dgm:cxn modelId="{164F1CB0-BB48-4E3C-BF31-4C5EECDCF3AB}" type="presOf" srcId="{4F194681-C1D0-4CEB-A614-6DE9900C47B7}" destId="{9EB944CE-9314-462F-933E-A84666DD3F09}" srcOrd="0" destOrd="0" presId="urn:microsoft.com/office/officeart/2005/8/layout/default"/>
    <dgm:cxn modelId="{FF04C6B6-5C9B-4C51-B9A2-3DAA8BE425F2}" srcId="{7C74D9C0-99DA-409E-9B15-C5EEA8A37F48}" destId="{6060C175-7C5E-404E-85A9-4FB2B7364C52}" srcOrd="93" destOrd="0" parTransId="{D4293B6F-8676-46A6-927C-6799AC136B81}" sibTransId="{3BAD5203-AAB2-4D4E-A899-CE8E67EAC2E5}"/>
    <dgm:cxn modelId="{2778245D-6B0D-4050-8977-3C0755B92A68}" srcId="{7C74D9C0-99DA-409E-9B15-C5EEA8A37F48}" destId="{5CCDDE93-C9C8-45C9-87C7-5E44A2D0A731}" srcOrd="80" destOrd="0" parTransId="{0F998247-D53F-4CBC-8750-9D5DB69DF45D}" sibTransId="{F976C491-25DA-4929-B875-B0A0C35448C9}"/>
    <dgm:cxn modelId="{357B486C-8679-4836-A422-BFAEAE3045CA}" type="presOf" srcId="{3EA82882-94F9-4A1A-BEFA-6B5839FEE03E}" destId="{22FC092D-E284-497C-BA04-6E307010DEE7}" srcOrd="0" destOrd="0" presId="urn:microsoft.com/office/officeart/2005/8/layout/default"/>
    <dgm:cxn modelId="{DBE0542A-E192-40B4-826C-384C7112F794}" srcId="{7C74D9C0-99DA-409E-9B15-C5EEA8A37F48}" destId="{D6FAA63F-68BE-4C04-9DB3-AC7BF296D761}" srcOrd="29" destOrd="0" parTransId="{B62C69EB-E43E-4437-B8FA-08CEEC505D1F}" sibTransId="{C55CE94D-B113-4887-B315-F3D2F53D4B32}"/>
    <dgm:cxn modelId="{E9350AAE-3307-4013-B639-6262FB65E882}" srcId="{7C74D9C0-99DA-409E-9B15-C5EEA8A37F48}" destId="{93585964-891D-45D4-984E-83BD91342E21}" srcOrd="60" destOrd="0" parTransId="{E716726C-53D7-47F2-B620-C5D2B33FC797}" sibTransId="{CB269B1F-FA43-49B6-9DC0-EFD10EE03092}"/>
    <dgm:cxn modelId="{CDBCE65C-1BAD-43C5-BC08-313E0164DED6}" type="presOf" srcId="{53876C3B-3ADA-4712-94A3-121A6191B857}" destId="{6155FF92-8162-4A9F-A935-60DA0B8EAD83}" srcOrd="0" destOrd="0" presId="urn:microsoft.com/office/officeart/2005/8/layout/default"/>
    <dgm:cxn modelId="{6720996D-E44D-4515-8774-924B8556B63C}" type="presOf" srcId="{2114209D-F560-4888-8F19-7FDB1DB47C93}" destId="{4E6CB070-0916-437F-9404-BD6C7003BCD0}" srcOrd="0" destOrd="0" presId="urn:microsoft.com/office/officeart/2005/8/layout/default"/>
    <dgm:cxn modelId="{5C60639A-92C7-45A6-8C56-6D31002E4C06}" srcId="{7C74D9C0-99DA-409E-9B15-C5EEA8A37F48}" destId="{70110D2F-7967-48D3-9CEE-9BC888A65DA9}" srcOrd="30" destOrd="0" parTransId="{9E56AD2B-F7E0-4F55-B563-E857FEE4E053}" sibTransId="{59900A66-6B6A-4AE7-95E4-79AE77904E4A}"/>
    <dgm:cxn modelId="{398B6213-C264-4EC3-AAB4-D964BB5E8F2A}" type="presOf" srcId="{3B390AFE-D53D-4AAE-B16F-70E1120193D8}" destId="{27D0D152-9E06-4928-8E71-0B931996F456}" srcOrd="0" destOrd="0" presId="urn:microsoft.com/office/officeart/2005/8/layout/default"/>
    <dgm:cxn modelId="{E9FAC64D-B701-450E-A306-AA2167849790}" type="presOf" srcId="{68F93917-45B3-4E31-AC53-5840E443A7C0}" destId="{1B174CE7-769D-4671-98B5-ED17E95FBC2A}" srcOrd="0" destOrd="0" presId="urn:microsoft.com/office/officeart/2005/8/layout/default"/>
    <dgm:cxn modelId="{271E180E-9B4C-4BD7-8015-7B940B72AEF9}" srcId="{7C74D9C0-99DA-409E-9B15-C5EEA8A37F48}" destId="{AB12D4C4-B912-4D64-B0AC-D3CAA4CCDAE4}" srcOrd="66" destOrd="0" parTransId="{EC08FCD2-79F4-4FDB-A34A-BEA31F6804C1}" sibTransId="{82CE4C1C-54F3-4DC0-848E-88CB3A2153A9}"/>
    <dgm:cxn modelId="{AC2B03B8-8663-466A-BCF4-1FDF4B3B6E81}" type="presOf" srcId="{F0A1346C-7198-4549-87A6-FE1960C32602}" destId="{D9633645-F5A2-4B19-8777-54BDD19F6C07}" srcOrd="0" destOrd="0" presId="urn:microsoft.com/office/officeart/2005/8/layout/default"/>
    <dgm:cxn modelId="{D821241D-F7EC-46F7-BCC4-F0A165CFBD14}" type="presOf" srcId="{1FC15172-1CBE-45D0-80E3-1DA9302CCF6B}" destId="{6CD8751B-63C8-4E9D-B6A0-2FC413C5685A}" srcOrd="0" destOrd="0" presId="urn:microsoft.com/office/officeart/2005/8/layout/default"/>
    <dgm:cxn modelId="{9CC64449-B744-453A-B675-F8A8834C0D4E}" type="presOf" srcId="{A99CA36B-C7D9-428B-BEF9-6E3DFFB7B9A7}" destId="{5CC9D85E-AD02-47C4-BF9A-95AD5B606109}" srcOrd="0" destOrd="0" presId="urn:microsoft.com/office/officeart/2005/8/layout/default"/>
    <dgm:cxn modelId="{92AC3927-355C-4FFC-9AA3-9FA8C6FEE0D6}" type="presOf" srcId="{7A1EF687-E852-46DE-8777-207CBC8FE678}" destId="{EA3998B5-E292-41F7-A27F-4BDCC61F76CF}" srcOrd="0" destOrd="0" presId="urn:microsoft.com/office/officeart/2005/8/layout/default"/>
    <dgm:cxn modelId="{351DA5F2-1B49-4483-B833-4A8904417FDB}" type="presOf" srcId="{DB13A95B-B1C1-4CE1-96AF-9493B7A3254F}" destId="{D7BAB37E-360E-4F7B-973D-DD45CF413E76}" srcOrd="0" destOrd="0" presId="urn:microsoft.com/office/officeart/2005/8/layout/default"/>
    <dgm:cxn modelId="{D47BD997-6B48-477D-874A-D832A8E542E1}" type="presOf" srcId="{CD69CFC3-EBC3-44D5-B19B-AECE282AD5BE}" destId="{F2976619-A144-494B-9F70-B927564C5933}" srcOrd="0" destOrd="0" presId="urn:microsoft.com/office/officeart/2005/8/layout/default"/>
    <dgm:cxn modelId="{D9616E74-9A31-4AE0-8A51-C724E282B9F6}" type="presOf" srcId="{4A51DA19-741E-477A-A4A4-6D16D4B30AC5}" destId="{A46AB8FD-9876-4D72-BBD7-6B23F5530A24}" srcOrd="0" destOrd="0" presId="urn:microsoft.com/office/officeart/2005/8/layout/default"/>
    <dgm:cxn modelId="{BB8E3504-EC19-4FFE-9EF7-BB24C1128A96}" srcId="{7C74D9C0-99DA-409E-9B15-C5EEA8A37F48}" destId="{E026BDB1-73FC-4D9A-98E1-92D1ACB4B62D}" srcOrd="63" destOrd="0" parTransId="{02A2BDBD-FB33-437E-A0A8-10B6C570864E}" sibTransId="{178DB3F4-BC36-4128-9469-559C20F2221E}"/>
    <dgm:cxn modelId="{F12E8DCA-E2A0-4FFC-A935-E82799977C07}" srcId="{7C74D9C0-99DA-409E-9B15-C5EEA8A37F48}" destId="{DF0A85B3-7172-4919-8557-396902472EAD}" srcOrd="56" destOrd="0" parTransId="{016FA4EE-D75B-4BEC-8551-25AF1AAD22C5}" sibTransId="{327FC5CE-25A3-46B2-97DE-E5A8E1DC35CB}"/>
    <dgm:cxn modelId="{F884B875-6FAA-48D8-9B43-473AA597C2C4}" srcId="{7C74D9C0-99DA-409E-9B15-C5EEA8A37F48}" destId="{828588AE-97D6-4A8F-AE53-36BE72F609C0}" srcOrd="44" destOrd="0" parTransId="{492FB4A6-0C11-4AAC-B3AA-31135988E363}" sibTransId="{67F16F8F-A0C4-4E09-9E75-2B6F7FF5650A}"/>
    <dgm:cxn modelId="{05072337-E058-4279-AC88-5956D2FDA3C2}" srcId="{7C74D9C0-99DA-409E-9B15-C5EEA8A37F48}" destId="{DB9C13A7-0678-4083-BF2E-2B04F9CB5855}" srcOrd="5" destOrd="0" parTransId="{A81E9732-C9C2-4D45-A9CD-D506A030004D}" sibTransId="{C4C01A1B-8EDE-465A-8AE1-259CD97BB3FF}"/>
    <dgm:cxn modelId="{AE3045D3-F4DC-4287-B134-B784217E7A2C}" type="presOf" srcId="{F64783E6-08AE-4C00-9422-8D34556EA130}" destId="{0BAB3ECF-EB32-4BAD-B51C-28A10EB56319}" srcOrd="0" destOrd="0" presId="urn:microsoft.com/office/officeart/2005/8/layout/default"/>
    <dgm:cxn modelId="{D2EF56EA-9B65-40DD-AC02-1B75B70F460E}" srcId="{7C74D9C0-99DA-409E-9B15-C5EEA8A37F48}" destId="{3B390AFE-D53D-4AAE-B16F-70E1120193D8}" srcOrd="25" destOrd="0" parTransId="{246DBD01-DD3D-4A8E-A46A-6B4F8F66D0FE}" sibTransId="{748F726B-088C-483D-982D-88004CAE7FD3}"/>
    <dgm:cxn modelId="{E7E72FFB-519A-4DC8-9AE4-5435777CBEA8}" srcId="{7C74D9C0-99DA-409E-9B15-C5EEA8A37F48}" destId="{46F9F77F-4DA3-4BB7-B9F5-E2890A9314BD}" srcOrd="61" destOrd="0" parTransId="{A8D7A2C3-9AE6-4B4B-86A1-C615561A55EA}" sibTransId="{A16F1371-02DE-4897-B576-F744A2F0F923}"/>
    <dgm:cxn modelId="{E19AA2D5-A49E-4A2C-8C50-88FDB1AB23D0}" type="presOf" srcId="{6060C175-7C5E-404E-85A9-4FB2B7364C52}" destId="{ECA61F43-E26B-4137-949C-D90CFD79B72D}" srcOrd="0" destOrd="0" presId="urn:microsoft.com/office/officeart/2005/8/layout/default"/>
    <dgm:cxn modelId="{D2635BD5-9E34-4413-B973-59F70E8C3DE1}" srcId="{7C74D9C0-99DA-409E-9B15-C5EEA8A37F48}" destId="{D12C7352-13BC-4878-BBE2-FEF48B9FC505}" srcOrd="55" destOrd="0" parTransId="{38538489-0421-46FB-837A-C2ADFB63A66A}" sibTransId="{0E240AC1-DD9A-44C2-B06A-FACDFF08636C}"/>
    <dgm:cxn modelId="{C2D043DF-CDE2-449C-9D2D-F1EFCFE751D3}" type="presOf" srcId="{E0EC4F74-A1EA-4A50-B96F-D069CBFFF2C3}" destId="{53C5B9E8-2A17-4640-BCE8-70A356836893}" srcOrd="0" destOrd="0" presId="urn:microsoft.com/office/officeart/2005/8/layout/default"/>
    <dgm:cxn modelId="{C3F65816-4509-4DFB-811C-14C64D091E91}" srcId="{7C74D9C0-99DA-409E-9B15-C5EEA8A37F48}" destId="{A53E6CC5-23E5-4B38-B539-D93B41F81D53}" srcOrd="49" destOrd="0" parTransId="{975882CA-D13D-4BFE-ACB9-3256990C7331}" sibTransId="{36DE4FC6-6C98-450C-9FFB-18AED57DE2AC}"/>
    <dgm:cxn modelId="{BBEE6476-3B7B-46FC-B2BE-B393491EC715}" type="presOf" srcId="{633A735E-003A-4589-9355-336042E94856}" destId="{B60553AE-F719-4CDA-A9F7-A88E42469BDE}" srcOrd="0" destOrd="0" presId="urn:microsoft.com/office/officeart/2005/8/layout/default"/>
    <dgm:cxn modelId="{2BF51DF5-CF66-40E6-A314-9ABB35492A07}" type="presOf" srcId="{AF969EB8-A9D8-4C76-B580-92848F0747D9}" destId="{D659CBF2-4A0B-451E-9BBD-C7A18529F85D}" srcOrd="0" destOrd="0" presId="urn:microsoft.com/office/officeart/2005/8/layout/default"/>
    <dgm:cxn modelId="{45482BF7-4CE4-4F0E-A26C-F13E43A4BE0B}" type="presOf" srcId="{BB0E1BAB-30F8-43E8-8701-C05B30880D21}" destId="{8ACD39A9-94AF-4ADE-B564-A69F2A0B60C2}" srcOrd="0" destOrd="0" presId="urn:microsoft.com/office/officeart/2005/8/layout/default"/>
    <dgm:cxn modelId="{5A0B830A-FF0E-4976-A624-B43137108082}" type="presOf" srcId="{49D1AF3A-974F-4CA5-89F6-3D979B913796}" destId="{BE9EB620-9F7E-4FD0-AAAA-19237330B3A5}" srcOrd="0" destOrd="0" presId="urn:microsoft.com/office/officeart/2005/8/layout/default"/>
    <dgm:cxn modelId="{FF5F2EC9-1382-4953-AD34-27CE6CBD5327}" type="presOf" srcId="{3171EADE-2759-40CE-9952-37DAA4886FB1}" destId="{E5493967-B0CF-4317-AC2C-78918E439E39}" srcOrd="0" destOrd="0" presId="urn:microsoft.com/office/officeart/2005/8/layout/default"/>
    <dgm:cxn modelId="{1FEE23E3-556B-49C4-B5FC-CEF83C89F54D}" srcId="{7C74D9C0-99DA-409E-9B15-C5EEA8A37F48}" destId="{F0A1346C-7198-4549-87A6-FE1960C32602}" srcOrd="106" destOrd="0" parTransId="{42F1DDD4-5A0A-4856-8589-648D17C9088C}" sibTransId="{ABC263AC-5719-4DAC-B636-D9D31E3EAC94}"/>
    <dgm:cxn modelId="{3407B5BA-9E90-478E-9A02-B383AD06AA94}" srcId="{7C74D9C0-99DA-409E-9B15-C5EEA8A37F48}" destId="{A30D37C6-62D1-48E4-AB09-4CBE10E2891C}" srcOrd="31" destOrd="0" parTransId="{00F975C9-D4E0-460F-BEB7-0E8310DC8621}" sibTransId="{68A026D8-0CB7-46F1-B942-130E5121528F}"/>
    <dgm:cxn modelId="{42AF57DE-2547-4B65-9A5A-3A832FAD4900}" srcId="{7C74D9C0-99DA-409E-9B15-C5EEA8A37F48}" destId="{9708801E-88C7-459C-A647-1CF67B3353E1}" srcOrd="17" destOrd="0" parTransId="{51684FFF-0A22-4C87-95DF-3249E5642835}" sibTransId="{332DDBAA-9A8D-488E-A2C6-FB253E0248B8}"/>
    <dgm:cxn modelId="{D98DA50C-6110-4677-8BCD-A477B0FB5A7B}" srcId="{7C74D9C0-99DA-409E-9B15-C5EEA8A37F48}" destId="{53876C3B-3ADA-4712-94A3-121A6191B857}" srcOrd="76" destOrd="0" parTransId="{FECB2F11-C905-4CBE-B1F2-BC8B56C3B5BB}" sibTransId="{FBF38B36-17C9-406A-A492-E805DBB428EE}"/>
    <dgm:cxn modelId="{7FDE1879-DC74-4228-9003-BF67D8ECF65F}" srcId="{7C74D9C0-99DA-409E-9B15-C5EEA8A37F48}" destId="{CF07C526-BD56-45A8-A45B-A1FA257CF565}" srcOrd="4" destOrd="0" parTransId="{99E90417-7627-42BE-870C-F877F32FDAE1}" sibTransId="{E853881A-47D0-4A29-9700-9CCF382654E0}"/>
    <dgm:cxn modelId="{EAAD9270-B600-43A3-B20A-FE4AD135B272}" srcId="{7C74D9C0-99DA-409E-9B15-C5EEA8A37F48}" destId="{78F78A0D-4343-4D22-AD07-412F9AAC8172}" srcOrd="8" destOrd="0" parTransId="{8DDF8948-818A-4867-804F-360524F54D2F}" sibTransId="{1FFF39B5-50FA-4267-9A23-591ED593E511}"/>
    <dgm:cxn modelId="{1D052A38-0D38-4140-B644-5390BFDFAE81}" type="presOf" srcId="{A53E6CC5-23E5-4B38-B539-D93B41F81D53}" destId="{49913D8A-C0AB-4E0F-9D4E-148CD26791B3}" srcOrd="0" destOrd="0" presId="urn:microsoft.com/office/officeart/2005/8/layout/default"/>
    <dgm:cxn modelId="{D5B0701D-6EF7-4D74-AC02-73650F155469}" srcId="{7C74D9C0-99DA-409E-9B15-C5EEA8A37F48}" destId="{0EDD437B-1642-4417-9398-87D4B88F41E9}" srcOrd="91" destOrd="0" parTransId="{AD139150-2217-4E41-906F-6B6C254415ED}" sibTransId="{237C6067-81CD-4E4F-942C-A1CFA9AD2AE4}"/>
    <dgm:cxn modelId="{3AD718F2-5D72-4960-BE02-4CC8EF47EA80}" type="presOf" srcId="{68C34A22-9357-4CB7-A2D4-9B677E276117}" destId="{E500D0C8-A09A-4F70-A11A-477C04EF3225}" srcOrd="0" destOrd="0" presId="urn:microsoft.com/office/officeart/2005/8/layout/default"/>
    <dgm:cxn modelId="{FD74FEB3-994A-43D8-978D-863A205AA30E}" srcId="{7C74D9C0-99DA-409E-9B15-C5EEA8A37F48}" destId="{9626A93F-BD86-49F5-A856-65353464BAAD}" srcOrd="21" destOrd="0" parTransId="{2CBE31BA-27D8-44C7-BF8B-B24585F87D86}" sibTransId="{2D99B7E9-1EBD-4CAF-B42B-BAC63DAC911A}"/>
    <dgm:cxn modelId="{2FB30A08-00C8-4614-864A-B403C321555D}" type="presOf" srcId="{414EA747-9119-4738-A118-EF76B6FD92DC}" destId="{CE59D934-153A-4E62-969D-1C7711042DAC}" srcOrd="0" destOrd="0" presId="urn:microsoft.com/office/officeart/2005/8/layout/default"/>
    <dgm:cxn modelId="{D2F40606-21EC-416C-A96C-1BBA21102CB4}" srcId="{7C74D9C0-99DA-409E-9B15-C5EEA8A37F48}" destId="{DB13A95B-B1C1-4CE1-96AF-9493B7A3254F}" srcOrd="62" destOrd="0" parTransId="{854C3EB7-00A7-4F19-823C-F3D536EB0128}" sibTransId="{C3811766-959B-475B-8B42-35EDF57364DF}"/>
    <dgm:cxn modelId="{AB96A9D0-4FBB-4EEB-8683-727CF6DDF249}" srcId="{7C74D9C0-99DA-409E-9B15-C5EEA8A37F48}" destId="{7A1EF687-E852-46DE-8777-207CBC8FE678}" srcOrd="70" destOrd="0" parTransId="{BFBA9C22-187E-4310-B4A9-DC1D80D92992}" sibTransId="{2C31FB38-90E1-42C2-B511-3634B46FE08C}"/>
    <dgm:cxn modelId="{AECBD346-5EC4-4A81-A9D9-692DC4F785B8}" srcId="{7C74D9C0-99DA-409E-9B15-C5EEA8A37F48}" destId="{3E8CA121-A28E-4449-B9D7-061B85B9DB69}" srcOrd="65" destOrd="0" parTransId="{B0F7E60F-6118-4D96-AB29-C734E5D6D566}" sibTransId="{993E5B17-CEF4-4764-BABE-D95508FAD4C5}"/>
    <dgm:cxn modelId="{11372879-7F3E-4A70-905B-9B18D3804EF5}" type="presOf" srcId="{1E7D1F61-5C25-46F4-9F7D-8B18BB3BB14A}" destId="{2AAB6657-D28C-41F4-BA9B-6B57BA8FD763}" srcOrd="0" destOrd="0" presId="urn:microsoft.com/office/officeart/2005/8/layout/default"/>
    <dgm:cxn modelId="{6462C8B3-5FDA-4296-8D83-0A836952AA9D}" type="presOf" srcId="{D6B7FA89-5963-492E-BC7E-16EBE8ADE1CD}" destId="{6E89049E-19AC-4DA5-B25F-E5F62A0F63F5}" srcOrd="0" destOrd="0" presId="urn:microsoft.com/office/officeart/2005/8/layout/default"/>
    <dgm:cxn modelId="{B4C7C327-1EA0-4BB1-A503-A16B7DF88370}" type="presOf" srcId="{2A2B062E-451A-48D0-952D-06F2FCB48292}" destId="{4C997063-AFA1-4F0B-96A4-B2328A082906}" srcOrd="0" destOrd="0" presId="urn:microsoft.com/office/officeart/2005/8/layout/default"/>
    <dgm:cxn modelId="{91526727-1B40-4374-9E4C-B5EC41723A07}" srcId="{7C74D9C0-99DA-409E-9B15-C5EEA8A37F48}" destId="{4F194681-C1D0-4CEB-A614-6DE9900C47B7}" srcOrd="10" destOrd="0" parTransId="{3E45DB63-C8E5-48DD-A652-7AAA96D4DCDA}" sibTransId="{64AA0053-3D76-4526-85AA-8D95B0B712BD}"/>
    <dgm:cxn modelId="{58DFE475-96E1-4242-A153-CFBF6EA8E55F}" srcId="{7C74D9C0-99DA-409E-9B15-C5EEA8A37F48}" destId="{7F2292C2-5AC8-4AAE-8630-0F144EBFC3EE}" srcOrd="20" destOrd="0" parTransId="{EA7B4804-A13A-4291-87B5-6EC33FF24B9F}" sibTransId="{E4885EC8-467A-483F-87A4-4D96519EFC66}"/>
    <dgm:cxn modelId="{751C6610-8432-44CE-A4A2-AA1BFE0B03EE}" type="presOf" srcId="{1C166AA3-5055-43BA-A7DC-38BF0B5B12D6}" destId="{9670B09D-1F2E-4923-9E4B-4FADF74F4420}" srcOrd="0" destOrd="0" presId="urn:microsoft.com/office/officeart/2005/8/layout/default"/>
    <dgm:cxn modelId="{0E2E405D-D9DD-4208-A4C5-4B669657CAB9}" srcId="{7C74D9C0-99DA-409E-9B15-C5EEA8A37F48}" destId="{1FC15172-1CBE-45D0-80E3-1DA9302CCF6B}" srcOrd="0" destOrd="0" parTransId="{ADF32133-5F2D-4E0C-9AD2-0CBF750F198B}" sibTransId="{43580FF5-511C-4A3B-BA44-22802D06779C}"/>
    <dgm:cxn modelId="{18996928-CE34-43AA-B900-F3A76E6C3B6A}" type="presOf" srcId="{E026BDB1-73FC-4D9A-98E1-92D1ACB4B62D}" destId="{DA39578B-0B62-4362-8743-8130B5E77A34}" srcOrd="0" destOrd="0" presId="urn:microsoft.com/office/officeart/2005/8/layout/default"/>
    <dgm:cxn modelId="{4E9D3066-5D1A-46EA-A0D0-1F69BDE8E33C}" srcId="{7C74D9C0-99DA-409E-9B15-C5EEA8A37F48}" destId="{74EEA9F7-6373-4A90-9A7B-3C295B0C86AB}" srcOrd="26" destOrd="0" parTransId="{4C3E90E1-ED0B-420B-B0AF-87F405A4FF0E}" sibTransId="{A455FA56-6CC1-4999-A97E-10EB7DFB85CD}"/>
    <dgm:cxn modelId="{CABA5E80-6ED7-401D-B8A9-514125062678}" srcId="{7C74D9C0-99DA-409E-9B15-C5EEA8A37F48}" destId="{BB0E1BAB-30F8-43E8-8701-C05B30880D21}" srcOrd="98" destOrd="0" parTransId="{58C3C4F7-85F3-464D-A2C8-1B3BEF509ACF}" sibTransId="{146FA9B6-BD39-4249-8C5C-80ABAA2E495C}"/>
    <dgm:cxn modelId="{A5087D87-65CC-47B8-A4DF-A089E07EFDBC}" type="presOf" srcId="{3E8CA121-A28E-4449-B9D7-061B85B9DB69}" destId="{BB04658A-3D10-459D-9B4A-4EEAF6539368}" srcOrd="0" destOrd="0" presId="urn:microsoft.com/office/officeart/2005/8/layout/default"/>
    <dgm:cxn modelId="{21224945-7D22-47AA-B5AF-D169CEBB23CD}" srcId="{7C74D9C0-99DA-409E-9B15-C5EEA8A37F48}" destId="{7C49071A-96F8-48FC-871C-D27840E330AF}" srcOrd="11" destOrd="0" parTransId="{A08EA636-CD56-471C-BFA1-E58FF8C10D11}" sibTransId="{03D19A64-FA89-4537-BCBD-5BDD4D9407BF}"/>
    <dgm:cxn modelId="{3E371AB0-CECC-4BB9-B282-77D10875049B}" srcId="{7C74D9C0-99DA-409E-9B15-C5EEA8A37F48}" destId="{C1797006-1583-4FB1-9DB1-74BC9216DA1D}" srcOrd="42" destOrd="0" parTransId="{563E5AEA-3B5B-422B-A9F2-78F99BE3DF6E}" sibTransId="{54ED51D8-02F7-4600-9436-D4840BAE2D63}"/>
    <dgm:cxn modelId="{E2289B71-52B1-4F71-84F1-DBE75D48A247}" srcId="{7C74D9C0-99DA-409E-9B15-C5EEA8A37F48}" destId="{BF41CCDC-313C-4797-B2ED-F4B3ED1E5D0B}" srcOrd="13" destOrd="0" parTransId="{73BE4EC1-6079-4521-8707-697537CEE2D4}" sibTransId="{671D6489-FE7F-4FB7-BAD9-71ED1FE6CC3F}"/>
    <dgm:cxn modelId="{4FC6B5D6-EBF6-4CC8-866E-146C31BF8BA8}" srcId="{7C74D9C0-99DA-409E-9B15-C5EEA8A37F48}" destId="{542E717A-4249-4A37-BBB5-B86097892EE6}" srcOrd="96" destOrd="0" parTransId="{07B987FA-7B14-451B-9720-432B323321AB}" sibTransId="{F8903565-9421-43A9-B93E-0CE730CB8002}"/>
    <dgm:cxn modelId="{82DA7114-D191-4331-968D-30AA91A551F5}" type="presOf" srcId="{E435444E-7A6E-4823-B034-24BA152BD82B}" destId="{86F8B43B-D34F-4DB4-B161-E4244239F40C}" srcOrd="0" destOrd="0" presId="urn:microsoft.com/office/officeart/2005/8/layout/default"/>
    <dgm:cxn modelId="{2AF53C05-7803-4E71-8289-FC6A0C91B42F}" type="presOf" srcId="{74EEA9F7-6373-4A90-9A7B-3C295B0C86AB}" destId="{68AC915C-D248-4654-A879-9DC35399A0E3}" srcOrd="0" destOrd="0" presId="urn:microsoft.com/office/officeart/2005/8/layout/default"/>
    <dgm:cxn modelId="{A7AC3088-BF8A-492F-8BF4-58A1DCED0860}" srcId="{7C74D9C0-99DA-409E-9B15-C5EEA8A37F48}" destId="{0C57614E-AF42-4D45-B7D8-0B5636FC7B68}" srcOrd="46" destOrd="0" parTransId="{AFB2E302-99F6-4725-AAC9-9CE78CF8BA94}" sibTransId="{A0274181-95A6-4004-8F90-11CCA6F0D4E7}"/>
    <dgm:cxn modelId="{CC702B3D-A981-4FA8-BC96-B6DDE7CFAB8A}" type="presOf" srcId="{70110D2F-7967-48D3-9CEE-9BC888A65DA9}" destId="{3D1164AB-DB64-4C41-9CF8-7D5455E060FC}" srcOrd="0" destOrd="0" presId="urn:microsoft.com/office/officeart/2005/8/layout/default"/>
    <dgm:cxn modelId="{114BACFB-2E04-468F-BB59-76EF46E5E28C}" type="presOf" srcId="{31EC78AF-117A-4C33-A1A4-77939A563ABA}" destId="{653A3896-F683-4A9B-BBC7-BFCC9FAAB20C}" srcOrd="0" destOrd="0" presId="urn:microsoft.com/office/officeart/2005/8/layout/default"/>
    <dgm:cxn modelId="{3C3BE253-43CC-4453-8244-E4EB6B77021E}" srcId="{7C74D9C0-99DA-409E-9B15-C5EEA8A37F48}" destId="{0A46191E-70F2-40EE-87F2-6506E0BA1839}" srcOrd="84" destOrd="0" parTransId="{D3F7A9F9-BCDF-45C0-896E-B1AED00C2FD5}" sibTransId="{1A54C660-2906-4034-AA9D-D4F3387DF89C}"/>
    <dgm:cxn modelId="{5D1C80BE-9931-492D-80A4-586A9ED75945}" srcId="{7C74D9C0-99DA-409E-9B15-C5EEA8A37F48}" destId="{08CCF7CF-1331-44D4-B6BE-EC63C99C46EC}" srcOrd="2" destOrd="0" parTransId="{3DAC39D4-D2C5-4033-AC75-549680C750E4}" sibTransId="{7769C449-C783-4852-BA9E-8A71F8E47F53}"/>
    <dgm:cxn modelId="{A4471368-89C6-430B-B333-8733FE53153C}" type="presOf" srcId="{08CCF7CF-1331-44D4-B6BE-EC63C99C46EC}" destId="{B7DC11B8-F0E1-4783-9CF6-6F031074E6CF}" srcOrd="0" destOrd="0" presId="urn:microsoft.com/office/officeart/2005/8/layout/default"/>
    <dgm:cxn modelId="{269D9D5B-49C8-4227-8817-7BA02A21F15D}" type="presOf" srcId="{0C57614E-AF42-4D45-B7D8-0B5636FC7B68}" destId="{54FE1F47-4F14-49D8-ACE3-B2878F89B26A}" srcOrd="0" destOrd="0" presId="urn:microsoft.com/office/officeart/2005/8/layout/default"/>
    <dgm:cxn modelId="{6980FCDC-326F-4A50-B6DC-233290954671}" type="presOf" srcId="{9733A303-DD9E-4E3E-B34A-21AC49C949DA}" destId="{EFE0A588-4855-45D6-9249-477D28B5734E}" srcOrd="0" destOrd="0" presId="urn:microsoft.com/office/officeart/2005/8/layout/default"/>
    <dgm:cxn modelId="{2EE1B4E2-ABFF-45D1-ADD5-391D02A1BCD7}" type="presOf" srcId="{087CB984-E6D9-4FF1-A331-E9A44B6EB016}" destId="{8B52EC33-A470-4A70-8828-08553DB70063}" srcOrd="0" destOrd="0" presId="urn:microsoft.com/office/officeart/2005/8/layout/default"/>
    <dgm:cxn modelId="{13E3B90A-9D20-40A7-967A-623735C3A076}" type="presOf" srcId="{3886F7FA-7E5D-4FFF-A97D-6B22E4FB6FA5}" destId="{ED47E031-DD4E-40DA-AF34-613D0FEEB5BB}" srcOrd="0" destOrd="0" presId="urn:microsoft.com/office/officeart/2005/8/layout/default"/>
    <dgm:cxn modelId="{8805E0DB-FC50-454D-B2E2-B72DED64E45F}" type="presOf" srcId="{5000048C-08A3-48D7-B07D-F17A1DC6C3E5}" destId="{BF4DAD23-F239-4AEF-9073-2A00F0BEA322}" srcOrd="0" destOrd="0" presId="urn:microsoft.com/office/officeart/2005/8/layout/default"/>
    <dgm:cxn modelId="{CDEB5101-1EEB-4410-B4DC-28B7855AF3FD}" srcId="{7C74D9C0-99DA-409E-9B15-C5EEA8A37F48}" destId="{E60AE57B-0FC3-47C7-94C7-B603521D7A7D}" srcOrd="50" destOrd="0" parTransId="{5A405303-D88E-40D9-97BB-87283751E893}" sibTransId="{4DE46D1B-996E-4C0F-B1DF-DD5A48930E75}"/>
    <dgm:cxn modelId="{E387C697-E6B7-4F7B-AE7E-D136297FD9F0}" type="presOf" srcId="{E749C535-A9D1-4D3E-9316-77ACD241C10C}" destId="{15D6F3F8-87EB-4BAC-8C49-9E827FC04AE4}" srcOrd="0" destOrd="0" presId="urn:microsoft.com/office/officeart/2005/8/layout/default"/>
    <dgm:cxn modelId="{94BB9B3A-0D42-4C73-9CA7-80CA0D3EB761}" type="presOf" srcId="{D6FAA63F-68BE-4C04-9DB3-AC7BF296D761}" destId="{46A6AF0C-82AC-4503-A612-BD01D7F4A5CA}" srcOrd="0" destOrd="0" presId="urn:microsoft.com/office/officeart/2005/8/layout/default"/>
    <dgm:cxn modelId="{B8278197-57C2-4DA7-A518-6960CB3F875E}" type="presOf" srcId="{0EDD437B-1642-4417-9398-87D4B88F41E9}" destId="{259DD861-B7C8-458B-BD13-BA4A5D9F25FF}" srcOrd="0" destOrd="0" presId="urn:microsoft.com/office/officeart/2005/8/layout/default"/>
    <dgm:cxn modelId="{67370C65-E1FD-49F7-8B2C-E7F38D363264}" type="presOf" srcId="{6F063DCE-94E2-48F6-A922-EEEB5EA1F977}" destId="{50B8607F-C31E-4735-A77C-CDF301816032}" srcOrd="0" destOrd="0" presId="urn:microsoft.com/office/officeart/2005/8/layout/default"/>
    <dgm:cxn modelId="{B54A21CE-358C-4E1C-9B5D-CE602552005C}" srcId="{7C74D9C0-99DA-409E-9B15-C5EEA8A37F48}" destId="{4148EE4B-FBA5-4340-ADC2-E1EF9BD02DE7}" srcOrd="35" destOrd="0" parTransId="{44163162-A002-47A0-A53C-368ACF227E9E}" sibTransId="{726113D6-3A7C-4E04-9F78-B7D6661FE6C2}"/>
    <dgm:cxn modelId="{65F6E945-2129-407E-A5E2-05BE51F5DB4B}" srcId="{7C74D9C0-99DA-409E-9B15-C5EEA8A37F48}" destId="{5E56CB33-280F-433C-A334-A48A6B53BA62}" srcOrd="94" destOrd="0" parTransId="{16AECA31-540A-46CB-85E2-9C1C54BB07DF}" sibTransId="{0DFBC553-229F-4BA6-AA7B-011B15786B7D}"/>
    <dgm:cxn modelId="{DECEDB89-09AA-4786-8999-194CDF6DE399}" srcId="{7C74D9C0-99DA-409E-9B15-C5EEA8A37F48}" destId="{D996461F-9B48-4210-B0EA-28A75842B168}" srcOrd="53" destOrd="0" parTransId="{41CD74C5-EC28-48AF-9548-0A789490899A}" sibTransId="{C4B5A17B-BB93-419F-9E13-BE591B10F413}"/>
    <dgm:cxn modelId="{389EDAD9-37F0-4F40-B4CF-B77C6A54360C}" type="presOf" srcId="{F4BE17F0-2E63-4C2B-BDC5-9CFAA3F396DB}" destId="{2908AC67-9C52-4E3B-8198-EA06A87EF28C}" srcOrd="0" destOrd="0" presId="urn:microsoft.com/office/officeart/2005/8/layout/default"/>
    <dgm:cxn modelId="{6B784A68-B724-49F3-8B8D-007507AD4532}" type="presOf" srcId="{DD06E176-2B44-405B-8713-4AEDBD459EB8}" destId="{DBF20027-A9D8-42BF-9427-1DCBBA12BBEB}" srcOrd="0" destOrd="0" presId="urn:microsoft.com/office/officeart/2005/8/layout/default"/>
    <dgm:cxn modelId="{CBBDFA10-2CA8-408D-B0AF-FDD069C2C511}" type="presOf" srcId="{828588AE-97D6-4A8F-AE53-36BE72F609C0}" destId="{D34114D7-6960-4CC0-B579-3E9EB9D6F1B6}" srcOrd="0" destOrd="0" presId="urn:microsoft.com/office/officeart/2005/8/layout/default"/>
    <dgm:cxn modelId="{391C2867-DBCF-44AF-A6E2-A1FC7DBA1D18}" srcId="{7C74D9C0-99DA-409E-9B15-C5EEA8A37F48}" destId="{59F6EC78-9A60-4570-BA27-2660376FF600}" srcOrd="12" destOrd="0" parTransId="{C4F48ED6-F365-404F-9664-395B96A83CD8}" sibTransId="{CD8FA0AA-E6FA-40D4-85F3-85FF315B4648}"/>
    <dgm:cxn modelId="{01C025AD-E0B1-40D4-868B-85CA81AD9B67}" srcId="{7C74D9C0-99DA-409E-9B15-C5EEA8A37F48}" destId="{166307E6-531F-41A6-A4A4-82BAED2E5136}" srcOrd="15" destOrd="0" parTransId="{E9E8AD70-1DDF-49F9-9A37-E9BE20F6219D}" sibTransId="{A4C1103A-4AE7-4D1B-B6D0-F461A9C246C8}"/>
    <dgm:cxn modelId="{38FB3090-DD54-4EEC-BF82-923127D5F29A}" type="presOf" srcId="{82B14709-A1E1-4859-B2F6-22160EAC7A87}" destId="{145C42F3-BBCF-4822-A593-F96493E98E2C}" srcOrd="0" destOrd="0" presId="urn:microsoft.com/office/officeart/2005/8/layout/default"/>
    <dgm:cxn modelId="{DAE0AD87-0717-4C83-B76F-EACF9C733DF9}" srcId="{7C74D9C0-99DA-409E-9B15-C5EEA8A37F48}" destId="{12C4824C-CD95-4575-A149-048BB7EF5576}" srcOrd="108" destOrd="0" parTransId="{C3285C02-E2FC-4721-B33B-12DAB05B4511}" sibTransId="{C8CCB08F-1AD8-446F-B32D-EA7194EE7137}"/>
    <dgm:cxn modelId="{2D085D41-FA15-40E8-9634-144BB146A4A5}" type="presOf" srcId="{7597C2F9-8B1A-4A60-A5FA-194C3511EA46}" destId="{536FAD09-DFE9-4EC8-925B-5AE654A1772C}" srcOrd="0" destOrd="0" presId="urn:microsoft.com/office/officeart/2005/8/layout/default"/>
    <dgm:cxn modelId="{3970FCE8-E8AE-48FE-A0BB-90EA23590CFF}" srcId="{7C74D9C0-99DA-409E-9B15-C5EEA8A37F48}" destId="{68F93917-45B3-4E31-AC53-5840E443A7C0}" srcOrd="69" destOrd="0" parTransId="{9FF86736-7D86-4F61-9BFE-A706BCE24438}" sibTransId="{28C91BBB-9633-4CF3-BF18-9465A73C67E0}"/>
    <dgm:cxn modelId="{F285EC1F-D6F3-4464-B13D-132393BDB4A5}" type="presOf" srcId="{A30D37C6-62D1-48E4-AB09-4CBE10E2891C}" destId="{FA9AC1B0-BC23-4710-80B2-C536C0FE3A09}" srcOrd="0" destOrd="0" presId="urn:microsoft.com/office/officeart/2005/8/layout/default"/>
    <dgm:cxn modelId="{7873FE0A-23CC-4CE1-A754-1361D974AE4B}" srcId="{7C74D9C0-99DA-409E-9B15-C5EEA8A37F48}" destId="{60755BB0-6889-407B-8164-FF2E4AB496D0}" srcOrd="40" destOrd="0" parTransId="{5A6D5576-A742-404B-B606-DAFC1A20EC48}" sibTransId="{5B7BE824-3D79-4281-8027-2708AA34BCB3}"/>
    <dgm:cxn modelId="{2DDD4900-BE2F-4BCB-906A-8DE1C4AA73C3}" srcId="{7C74D9C0-99DA-409E-9B15-C5EEA8A37F48}" destId="{60AA8E9C-2950-46F8-93A0-213650D52EF2}" srcOrd="18" destOrd="0" parTransId="{06EAADA6-175B-42AA-B77B-C376679EB3A3}" sibTransId="{89E73429-2C39-4425-89C4-78AF177A35D9}"/>
    <dgm:cxn modelId="{0DB8747B-EC69-41A6-AEB9-BF094C1C3D3D}" type="presOf" srcId="{836C46AB-5030-428F-9B87-704945A59793}" destId="{DCBE8269-5CE4-4091-8561-C59894A25DA0}" srcOrd="0" destOrd="0" presId="urn:microsoft.com/office/officeart/2005/8/layout/default"/>
    <dgm:cxn modelId="{F37AFED7-090C-4EFB-A651-60F53012CDD4}" srcId="{7C74D9C0-99DA-409E-9B15-C5EEA8A37F48}" destId="{31EC78AF-117A-4C33-A1A4-77939A563ABA}" srcOrd="59" destOrd="0" parTransId="{50C4D4B3-4E65-4206-9F1F-6E0BB695B894}" sibTransId="{5C19AC89-8116-40E5-9C8A-33BA3819A058}"/>
    <dgm:cxn modelId="{DFDAFB08-25F7-41FF-85D4-6957EA1A375C}" srcId="{7C74D9C0-99DA-409E-9B15-C5EEA8A37F48}" destId="{3CFB8E49-EA14-4F85-BFC6-965D7BECFA98}" srcOrd="64" destOrd="0" parTransId="{AD1B1F6A-44A1-4751-BE63-9315E8936041}" sibTransId="{9F3577B7-9137-4613-8B8F-B040DF03E8FC}"/>
    <dgm:cxn modelId="{930C147B-2A50-46D7-A430-EC3C2778F59E}" srcId="{7C74D9C0-99DA-409E-9B15-C5EEA8A37F48}" destId="{49D1AF3A-974F-4CA5-89F6-3D979B913796}" srcOrd="82" destOrd="0" parTransId="{7CECFD59-7D8D-41F4-ADB6-633A8922FA23}" sibTransId="{642F44E7-C2D5-4CB9-8310-64843E410306}"/>
    <dgm:cxn modelId="{D886E571-475B-451E-AF10-EDC70F9383CE}" srcId="{7C74D9C0-99DA-409E-9B15-C5EEA8A37F48}" destId="{4A51DA19-741E-477A-A4A4-6D16D4B30AC5}" srcOrd="73" destOrd="0" parTransId="{DA97968D-3BD3-4FC7-A7C7-09A4297647FF}" sibTransId="{5F986DC4-CC96-4188-9C90-7FBF6E791FB3}"/>
    <dgm:cxn modelId="{51BFFC75-1BEE-4C86-AE33-5D853EFBF2A1}" srcId="{7C74D9C0-99DA-409E-9B15-C5EEA8A37F48}" destId="{9733A303-DD9E-4E3E-B34A-21AC49C949DA}" srcOrd="54" destOrd="0" parTransId="{FAD56750-F7DA-4B39-9D16-578E654ED259}" sibTransId="{D2B5D401-23C3-4792-ABEE-7377D7655539}"/>
    <dgm:cxn modelId="{683562DE-E156-49CB-89FB-D9E617E3F7AD}" srcId="{7C74D9C0-99DA-409E-9B15-C5EEA8A37F48}" destId="{2368265B-D084-4F92-AFE8-A850B6D2D3DA}" srcOrd="3" destOrd="0" parTransId="{EAFDF999-D442-47F6-A631-592F66797E3B}" sibTransId="{A28B57C0-D409-4213-B9E6-559F14563B66}"/>
    <dgm:cxn modelId="{34CED04E-930E-4B78-933E-954586ED61E2}" srcId="{7C74D9C0-99DA-409E-9B15-C5EEA8A37F48}" destId="{633A735E-003A-4589-9355-336042E94856}" srcOrd="27" destOrd="0" parTransId="{5EB735E8-533C-4D67-B3DF-AF875095D371}" sibTransId="{E19F2685-5472-4465-B57A-484C9CECEE09}"/>
    <dgm:cxn modelId="{4A69A421-38A4-498D-A168-A05C1E2A1E5A}" srcId="{7C74D9C0-99DA-409E-9B15-C5EEA8A37F48}" destId="{FBEBBB4A-BA9F-4083-9425-4E9F62EAD0A4}" srcOrd="101" destOrd="0" parTransId="{907045E0-5E54-4FC6-B385-4C0DE6ECC63D}" sibTransId="{712A9233-8B49-426C-85A4-B6AC5A762479}"/>
    <dgm:cxn modelId="{0BC257BC-EF72-4F12-B9DD-F19873CE26C5}" type="presOf" srcId="{BA4599A6-D019-4CF6-8EA6-E8C97503B382}" destId="{D8503E1F-250D-4AC6-BF4A-B246ECE9B927}" srcOrd="0" destOrd="0" presId="urn:microsoft.com/office/officeart/2005/8/layout/default"/>
    <dgm:cxn modelId="{74E28128-E4DC-4E00-A7C3-AAE58F793831}" srcId="{7C74D9C0-99DA-409E-9B15-C5EEA8A37F48}" destId="{BA4599A6-D019-4CF6-8EA6-E8C97503B382}" srcOrd="28" destOrd="0" parTransId="{9F1B5473-2591-4270-8EDD-4081D8459AC3}" sibTransId="{A5FD0097-2741-4B66-8422-75FB58D79644}"/>
    <dgm:cxn modelId="{8B3B8019-1ED0-4E98-9E8D-1F3427D0D097}" type="presOf" srcId="{2368265B-D084-4F92-AFE8-A850B6D2D3DA}" destId="{D2844C91-F881-4A39-ACB9-25B93C440853}" srcOrd="0" destOrd="0" presId="urn:microsoft.com/office/officeart/2005/8/layout/default"/>
    <dgm:cxn modelId="{3F8D1A73-E976-4393-B976-D22AFF428DAF}" srcId="{7C74D9C0-99DA-409E-9B15-C5EEA8A37F48}" destId="{DD06E176-2B44-405B-8713-4AEDBD459EB8}" srcOrd="32" destOrd="0" parTransId="{8809CE85-8136-443F-90A9-9B032CC920CD}" sibTransId="{9A6A2438-892B-4D28-AC99-1AE2C39B55B6}"/>
    <dgm:cxn modelId="{CB9EE9CB-4405-4A9E-B355-FB6B40AA3731}" type="presOf" srcId="{7F2292C2-5AC8-4AAE-8630-0F144EBFC3EE}" destId="{A599BA06-CA98-48CB-8CA7-91D6710B3376}" srcOrd="0" destOrd="0" presId="urn:microsoft.com/office/officeart/2005/8/layout/default"/>
    <dgm:cxn modelId="{B21480EF-EF41-4193-8C2C-F2058344B696}" type="presOf" srcId="{3CFB8E49-EA14-4F85-BFC6-965D7BECFA98}" destId="{12F9B84B-B00D-4029-90E7-DEDA8BB0F9C6}" srcOrd="0" destOrd="0" presId="urn:microsoft.com/office/officeart/2005/8/layout/default"/>
    <dgm:cxn modelId="{8A190AD0-5348-45B6-B9DD-4D9C9F0B955C}" srcId="{7C74D9C0-99DA-409E-9B15-C5EEA8A37F48}" destId="{ED042EC3-AB5B-4C9D-931E-2973EF9A7D0C}" srcOrd="83" destOrd="0" parTransId="{55099738-E6AB-474F-98C6-1C696361B2F9}" sibTransId="{B5E61192-491A-4910-9440-63A8AB1A0502}"/>
    <dgm:cxn modelId="{4EA35ECA-B583-4A28-B1D4-9B28B7195C93}" type="presOf" srcId="{09036AA3-474C-4450-9632-F5B44E644FB8}" destId="{CB2BAB22-7930-4C10-8B99-E7C5007B11C5}" srcOrd="0" destOrd="0" presId="urn:microsoft.com/office/officeart/2005/8/layout/default"/>
    <dgm:cxn modelId="{C1EFF9E9-BB37-4DB5-B354-3C10A8C1A724}" srcId="{7C74D9C0-99DA-409E-9B15-C5EEA8A37F48}" destId="{ED0B99F2-F839-416F-8F18-673DA0A1E984}" srcOrd="67" destOrd="0" parTransId="{C997B566-06DF-440F-AE79-30DEEFB33EB4}" sibTransId="{5F4E84C6-32DB-4E27-9761-EF645FB3DD3B}"/>
    <dgm:cxn modelId="{7995380F-8857-4130-BAD8-C9F2A3790B52}" type="presOf" srcId="{B16E3AD4-7956-4D88-A6AE-F446B69594D8}" destId="{2ED9E6CB-EEC4-4DAC-A09A-CFBAB8CEA0DE}" srcOrd="0" destOrd="0" presId="urn:microsoft.com/office/officeart/2005/8/layout/default"/>
    <dgm:cxn modelId="{DA8487FD-B6E2-4A89-8C47-38E6EF3B8B65}" type="presOf" srcId="{93585964-891D-45D4-984E-83BD91342E21}" destId="{7230486A-22DC-40C9-802E-ADAB1A3D6C10}" srcOrd="0" destOrd="0" presId="urn:microsoft.com/office/officeart/2005/8/layout/default"/>
    <dgm:cxn modelId="{3C1DC839-5117-409F-8862-112EE45097A4}" type="presOf" srcId="{DF0A85B3-7172-4919-8557-396902472EAD}" destId="{8049A078-B18E-4013-B353-F656A91CDAEF}" srcOrd="0" destOrd="0" presId="urn:microsoft.com/office/officeart/2005/8/layout/default"/>
    <dgm:cxn modelId="{C25961FE-C8FA-42BA-99B9-CC82E100AECC}" type="presOf" srcId="{934049BB-EF2C-4188-8E23-61E0E8B8A8B4}" destId="{DD00F26C-B621-45AC-A2F4-9ACDB181C1FB}" srcOrd="0" destOrd="0" presId="urn:microsoft.com/office/officeart/2005/8/layout/default"/>
    <dgm:cxn modelId="{52D98565-623E-4804-B289-CB380A018C60}" type="presOf" srcId="{F526BEC2-CB33-4F35-A036-9811007D61DE}" destId="{FA668E38-8B0F-4C06-88FB-1B8800FA756D}" srcOrd="0" destOrd="0" presId="urn:microsoft.com/office/officeart/2005/8/layout/default"/>
    <dgm:cxn modelId="{48B3417D-211A-4787-BDDC-BC2378301097}" srcId="{7C74D9C0-99DA-409E-9B15-C5EEA8A37F48}" destId="{E749C535-A9D1-4D3E-9316-77ACD241C10C}" srcOrd="1" destOrd="0" parTransId="{4021E7DD-261E-4846-95C2-0047EAB27D10}" sibTransId="{3EEC4858-0F48-4205-A16A-0873E4106668}"/>
    <dgm:cxn modelId="{51E8F1BC-C0B3-479F-AEF7-7308307A2BA1}" srcId="{7C74D9C0-99DA-409E-9B15-C5EEA8A37F48}" destId="{1C166AA3-5055-43BA-A7DC-38BF0B5B12D6}" srcOrd="37" destOrd="0" parTransId="{0ED550A0-AC55-4187-B7D0-980BC162C0BE}" sibTransId="{F0A8F483-11AA-44B5-861D-B868BBEC0BE1}"/>
    <dgm:cxn modelId="{709B2D7F-5186-4FE4-B1EF-780EAD718D03}" type="presOf" srcId="{CF07C526-BD56-45A8-A45B-A1FA257CF565}" destId="{49E36382-143A-4F60-8FBF-823C84924A29}" srcOrd="0" destOrd="0" presId="urn:microsoft.com/office/officeart/2005/8/layout/default"/>
    <dgm:cxn modelId="{4C061AF5-0F68-4172-9587-FDF2BBE49196}" srcId="{7C74D9C0-99DA-409E-9B15-C5EEA8A37F48}" destId="{82B14709-A1E1-4859-B2F6-22160EAC7A87}" srcOrd="81" destOrd="0" parTransId="{69744CB6-7EAA-41B3-991C-A16C97304046}" sibTransId="{21482807-8F32-49C4-8E74-F54028BE2010}"/>
    <dgm:cxn modelId="{EC2178FB-F93A-415B-A28C-D8F4D210DCFD}" type="presOf" srcId="{46F9F77F-4DA3-4BB7-B9F5-E2890A9314BD}" destId="{C6116D76-7726-4606-BC46-ABBF9720EA93}" srcOrd="0" destOrd="0" presId="urn:microsoft.com/office/officeart/2005/8/layout/default"/>
    <dgm:cxn modelId="{F49778AC-F6BE-4959-A398-5B3B408EEAA2}" srcId="{7C74D9C0-99DA-409E-9B15-C5EEA8A37F48}" destId="{6F063DCE-94E2-48F6-A922-EEEB5EA1F977}" srcOrd="105" destOrd="0" parTransId="{9C565BB0-912D-4522-B7DF-4688F9D556E9}" sibTransId="{7F847541-5953-4F56-86DB-229D162FDC8A}"/>
    <dgm:cxn modelId="{AD11B1BC-4007-42DC-9702-0C3170480809}" srcId="{7C74D9C0-99DA-409E-9B15-C5EEA8A37F48}" destId="{E257D4C4-056E-48C1-81F9-11D3CE770B63}" srcOrd="43" destOrd="0" parTransId="{B33F0126-ED1A-4770-8A22-62B9E623DCA8}" sibTransId="{5B76DDE5-27EA-450D-8FF6-30A9298C3DAA}"/>
    <dgm:cxn modelId="{9523CA6F-E027-4F56-8C60-02DD57EC1299}" type="presOf" srcId="{10A43E2F-D0EC-458A-9DB8-70A00A48F804}" destId="{C3B18E24-E924-4F51-B296-46328C2055DA}" srcOrd="0" destOrd="0" presId="urn:microsoft.com/office/officeart/2005/8/layout/default"/>
    <dgm:cxn modelId="{DA51921C-95A0-4845-89E0-87137DB652A6}" type="presOf" srcId="{60AA8E9C-2950-46F8-93A0-213650D52EF2}" destId="{2A2CDD18-D3AB-450E-BB6C-328D971B020F}" srcOrd="0" destOrd="0" presId="urn:microsoft.com/office/officeart/2005/8/layout/default"/>
    <dgm:cxn modelId="{409B62B3-2A51-4E82-B131-70F535FC768F}" srcId="{7C74D9C0-99DA-409E-9B15-C5EEA8A37F48}" destId="{836C46AB-5030-428F-9B87-704945A59793}" srcOrd="75" destOrd="0" parTransId="{F876520D-D1F5-4254-A210-5A2FE06F4038}" sibTransId="{F44263DF-DABF-4A93-8FD8-EDA10E0A1CE8}"/>
    <dgm:cxn modelId="{30A26779-35E4-4091-9FD3-4F50FD55BA69}" srcId="{7C74D9C0-99DA-409E-9B15-C5EEA8A37F48}" destId="{82D10849-0850-40E1-858C-D6682301F0BE}" srcOrd="99" destOrd="0" parTransId="{54466432-16A1-49B1-99F8-E622541E695C}" sibTransId="{CF4D89D6-0416-458D-929C-8089C16E4FFA}"/>
    <dgm:cxn modelId="{12DC14E5-4C8C-4322-9BF0-219C65977A7A}" type="presOf" srcId="{2F21539C-430A-4577-9906-069C3C5739CF}" destId="{41A7CB9B-3636-4102-8236-2A68D9036778}" srcOrd="0" destOrd="0" presId="urn:microsoft.com/office/officeart/2005/8/layout/default"/>
    <dgm:cxn modelId="{E13FD192-D70B-40A5-AB13-6FFD51D43FA9}" type="presOf" srcId="{E60AE57B-0FC3-47C7-94C7-B603521D7A7D}" destId="{7FB64D56-E374-4653-9E90-509AD09420DD}" srcOrd="0" destOrd="0" presId="urn:microsoft.com/office/officeart/2005/8/layout/default"/>
    <dgm:cxn modelId="{ED452594-0E66-42D3-B354-71E3F79128EB}" srcId="{7C74D9C0-99DA-409E-9B15-C5EEA8A37F48}" destId="{E435444E-7A6E-4823-B034-24BA152BD82B}" srcOrd="78" destOrd="0" parTransId="{EEAE2BEB-1245-4721-A90B-4384C26EC09C}" sibTransId="{DD898A05-D7B1-4242-BCEB-61889BDAF396}"/>
    <dgm:cxn modelId="{88761ED5-8DD5-4DE1-87A4-0D4479AE8F64}" type="presOf" srcId="{C0874D6B-1497-4E65-948F-685277A29B3C}" destId="{FCBE389A-97A6-4051-8D98-DA78BEF49BCA}" srcOrd="0" destOrd="0" presId="urn:microsoft.com/office/officeart/2005/8/layout/default"/>
    <dgm:cxn modelId="{046AD7CF-3A2E-482B-958C-D916F08C573F}" type="presOf" srcId="{82D10849-0850-40E1-858C-D6682301F0BE}" destId="{BC6363B5-58D6-4FD9-BCC1-94F1298CEC93}" srcOrd="0" destOrd="0" presId="urn:microsoft.com/office/officeart/2005/8/layout/default"/>
    <dgm:cxn modelId="{B95B9E9B-49E0-4FC9-8D02-820DA72D95C9}" srcId="{7C74D9C0-99DA-409E-9B15-C5EEA8A37F48}" destId="{D04DF122-40CE-4755-98DA-8ABC6967D86D}" srcOrd="22" destOrd="0" parTransId="{5FA691A4-94F5-4E52-ACF7-005E3E6D32DD}" sibTransId="{B248335C-4C18-43AD-BC16-56DDD38AB852}"/>
    <dgm:cxn modelId="{7D26B9AB-8918-4F02-924B-D4FF4A2FAAC1}" type="presOf" srcId="{DB9C13A7-0678-4083-BF2E-2B04F9CB5855}" destId="{1B30E991-CF31-4F5F-BB36-9EFDE8C56664}" srcOrd="0" destOrd="0" presId="urn:microsoft.com/office/officeart/2005/8/layout/default"/>
    <dgm:cxn modelId="{C686821E-D53D-4DAA-B745-309BA7704735}" srcId="{7C74D9C0-99DA-409E-9B15-C5EEA8A37F48}" destId="{2114209D-F560-4888-8F19-7FDB1DB47C93}" srcOrd="6" destOrd="0" parTransId="{BE23F0FF-E3CF-437D-BD05-7772A01237DE}" sibTransId="{68A1531F-9B4A-457A-8D60-B0143E88354F}"/>
    <dgm:cxn modelId="{95F78A01-D634-4E61-8506-670E0B70596F}" srcId="{7C74D9C0-99DA-409E-9B15-C5EEA8A37F48}" destId="{4F13BA1D-9732-48F2-8C5B-F8EC4D63AD75}" srcOrd="34" destOrd="0" parTransId="{E49E2220-35EC-407B-8B73-2176D110A911}" sibTransId="{F9042FC5-1926-4E0A-9A40-7CBEF82FE559}"/>
    <dgm:cxn modelId="{92207C48-A039-4444-97D1-1AE10EF8C24D}" type="presOf" srcId="{ED042EC3-AB5B-4C9D-931E-2973EF9A7D0C}" destId="{4074682A-DB4C-47B7-A4DF-60D9EA70F553}" srcOrd="0" destOrd="0" presId="urn:microsoft.com/office/officeart/2005/8/layout/default"/>
    <dgm:cxn modelId="{2104A0B3-9EBF-4599-A2D0-CBC1F77AA5E8}" type="presOf" srcId="{BF41CCDC-313C-4797-B2ED-F4B3ED1E5D0B}" destId="{0E45F264-656A-4523-8CAB-073A97155BC5}" srcOrd="0" destOrd="0" presId="urn:microsoft.com/office/officeart/2005/8/layout/default"/>
    <dgm:cxn modelId="{A23587FB-7FE5-47E1-98E9-27C020A80773}" srcId="{7C74D9C0-99DA-409E-9B15-C5EEA8A37F48}" destId="{3EA82882-94F9-4A1A-BEFA-6B5839FEE03E}" srcOrd="48" destOrd="0" parTransId="{E57E0106-B638-40CE-98FF-BC3696B63409}" sibTransId="{68E0C9E9-39EA-4FCA-AB81-41BFF51BA2CA}"/>
    <dgm:cxn modelId="{617495D8-D0E5-4C66-9B78-6EAF6BC15F6F}" type="presOf" srcId="{7C49071A-96F8-48FC-871C-D27840E330AF}" destId="{AFB6152F-185A-4B45-A040-F9A7F42AD1DC}" srcOrd="0" destOrd="0" presId="urn:microsoft.com/office/officeart/2005/8/layout/default"/>
    <dgm:cxn modelId="{507F7A12-0393-4F04-A0CE-7AA975A3014F}" srcId="{7C74D9C0-99DA-409E-9B15-C5EEA8A37F48}" destId="{D6B7FA89-5963-492E-BC7E-16EBE8ADE1CD}" srcOrd="19" destOrd="0" parTransId="{42B17756-B15B-4070-8CCE-C763292F7DB4}" sibTransId="{69A88593-7EF0-443A-8517-4F7F23A02CDD}"/>
    <dgm:cxn modelId="{54D086FA-E383-4645-84F9-F0A6C7582385}" type="presOf" srcId="{DE54F378-50E5-4949-B03B-F341AF5B8C7E}" destId="{5DDED143-7603-41BE-84DC-908841E6F5F8}" srcOrd="0" destOrd="0" presId="urn:microsoft.com/office/officeart/2005/8/layout/default"/>
    <dgm:cxn modelId="{FE0B6670-9F3C-4894-A6F3-676B8638499B}" srcId="{7C74D9C0-99DA-409E-9B15-C5EEA8A37F48}" destId="{390F0382-2E03-4592-8112-CF48C82C7A6B}" srcOrd="33" destOrd="0" parTransId="{C5C5E36C-604E-486B-830C-A2302A1016EC}" sibTransId="{6A4105F8-2F3C-468C-B553-A20164BDAEF6}"/>
    <dgm:cxn modelId="{94E371D7-3F7B-448E-B674-C2BC4EF3C412}" srcId="{7C74D9C0-99DA-409E-9B15-C5EEA8A37F48}" destId="{F64783E6-08AE-4C00-9422-8D34556EA130}" srcOrd="86" destOrd="0" parTransId="{5D771024-BFD8-48D0-8AED-B442B563F567}" sibTransId="{A0FD10B4-6706-46E9-B738-03E11E926EFE}"/>
    <dgm:cxn modelId="{BB0A021F-9538-4042-8BCC-119164EEA048}" srcId="{7C74D9C0-99DA-409E-9B15-C5EEA8A37F48}" destId="{F526BEC2-CB33-4F35-A036-9811007D61DE}" srcOrd="24" destOrd="0" parTransId="{E6705FD0-4E1A-4A39-A9A1-CE36E67F76E3}" sibTransId="{6AC5AAAB-CEA5-4E93-A623-3169146EF9BA}"/>
    <dgm:cxn modelId="{62CBB002-4F20-4F01-A880-3F93FCACE67B}" type="presOf" srcId="{F4C65F25-7252-4E37-B2F7-8BD4DD4B9D9D}" destId="{608AD25B-E11A-47CE-BDE9-14C739B5AC06}" srcOrd="0" destOrd="0" presId="urn:microsoft.com/office/officeart/2005/8/layout/default"/>
    <dgm:cxn modelId="{A89DB47C-660F-43FE-8D34-7BA44A662B1F}" type="presOf" srcId="{ED0B99F2-F839-416F-8F18-673DA0A1E984}" destId="{EAA9808C-0229-4A48-A623-F0D1130C0651}" srcOrd="0" destOrd="0" presId="urn:microsoft.com/office/officeart/2005/8/layout/default"/>
    <dgm:cxn modelId="{702C0076-BD78-4CFA-9C3C-A4DB92CFB253}" type="presOf" srcId="{E16702C2-F15F-4FBE-9727-04025380EC14}" destId="{EC410E7B-6224-4C3E-B900-4F4354E99CC4}" srcOrd="0" destOrd="0" presId="urn:microsoft.com/office/officeart/2005/8/layout/default"/>
    <dgm:cxn modelId="{6F0E9792-734A-4184-B49F-62FBFC843887}" type="presOf" srcId="{5CCDDE93-C9C8-45C9-87C7-5E44A2D0A731}" destId="{1509C9CD-6C06-4207-8E66-834224552D39}" srcOrd="0" destOrd="0" presId="urn:microsoft.com/office/officeart/2005/8/layout/default"/>
    <dgm:cxn modelId="{3084EE20-662E-4F0C-969A-89D43ADA39B4}" type="presOf" srcId="{9626A93F-BD86-49F5-A856-65353464BAAD}" destId="{86052304-0BC7-4477-9112-AB5F22537E18}" srcOrd="0" destOrd="0" presId="urn:microsoft.com/office/officeart/2005/8/layout/default"/>
    <dgm:cxn modelId="{48623372-DA4E-4A7D-9BCE-0E4FDC2ECDB2}" type="presOf" srcId="{9708801E-88C7-459C-A647-1CF67B3353E1}" destId="{EDCF9306-9FAE-416B-B422-01172DA38939}" srcOrd="0" destOrd="0" presId="urn:microsoft.com/office/officeart/2005/8/layout/default"/>
    <dgm:cxn modelId="{EEA19AA7-CAD8-4A2C-B88A-7BE90CB6C456}" srcId="{7C74D9C0-99DA-409E-9B15-C5EEA8A37F48}" destId="{0D1A8DF2-EE3D-4D9A-B732-5101CCE7A58A}" srcOrd="39" destOrd="0" parTransId="{75D09E32-94D1-4B89-8C83-0AD775EFEAF9}" sibTransId="{13BBDF6C-96D4-4D8C-A13D-0747C2B48FF8}"/>
    <dgm:cxn modelId="{62F39BB2-6EA0-4355-AA83-2DC532A3F841}" srcId="{7C74D9C0-99DA-409E-9B15-C5EEA8A37F48}" destId="{7597C2F9-8B1A-4A60-A5FA-194C3511EA46}" srcOrd="71" destOrd="0" parTransId="{ECC3D116-53EE-47AD-9E55-0464F2F4E8E6}" sibTransId="{722A4827-DD53-4FFE-8F32-EBE6CF1E333F}"/>
    <dgm:cxn modelId="{D1535B7F-7B60-4120-A1E6-A482EC1F54CC}" srcId="{7C74D9C0-99DA-409E-9B15-C5EEA8A37F48}" destId="{AA975BB8-2384-4D23-A8AF-4C66D0C68788}" srcOrd="79" destOrd="0" parTransId="{402A4E5D-5E14-48DA-8D55-6D30E4725EBB}" sibTransId="{C46DDAF9-3752-4ADE-9B1A-A51544519B5A}"/>
    <dgm:cxn modelId="{9AFB60CD-B7D5-46E9-9C96-D81CDDE9E7D9}" type="presOf" srcId="{0A46191E-70F2-40EE-87F2-6506E0BA1839}" destId="{40EE1752-94A9-4441-BB37-42275F06D7F6}" srcOrd="0" destOrd="0" presId="urn:microsoft.com/office/officeart/2005/8/layout/default"/>
    <dgm:cxn modelId="{1E1510D7-F060-4AEA-899F-68C068D8A45D}" srcId="{7C74D9C0-99DA-409E-9B15-C5EEA8A37F48}" destId="{5BDE7C92-F67C-4F18-B13C-036EA9BD8B54}" srcOrd="72" destOrd="0" parTransId="{FBE0C21D-B2D0-44F8-9F81-6A3124F5C156}" sibTransId="{A890A012-C793-4198-A302-72B0357A8AFF}"/>
    <dgm:cxn modelId="{6750D457-F933-43A4-9F31-B95EB8D42007}" srcId="{7C74D9C0-99DA-409E-9B15-C5EEA8A37F48}" destId="{6EB7FAF9-1F70-4498-B971-60D1B0D559B1}" srcOrd="100" destOrd="0" parTransId="{7BC69665-320F-4942-8BA9-0526108DEA8D}" sibTransId="{5649D291-A449-4215-8B90-0BF68EF050C6}"/>
    <dgm:cxn modelId="{B643E877-423A-4453-8096-6D431E09FE3B}" type="presOf" srcId="{D04DF122-40CE-4755-98DA-8ABC6967D86D}" destId="{FFE11DAE-F465-4DAD-BB1A-1582F09C81DF}" srcOrd="0" destOrd="0" presId="urn:microsoft.com/office/officeart/2005/8/layout/default"/>
    <dgm:cxn modelId="{0E9C76D4-8A5C-407E-BC12-6DD3A9BE5002}" type="presOf" srcId="{78F78A0D-4343-4D22-AD07-412F9AAC8172}" destId="{45786A6F-A980-4202-B172-0AC057ECA7D4}" srcOrd="0" destOrd="0" presId="urn:microsoft.com/office/officeart/2005/8/layout/default"/>
    <dgm:cxn modelId="{E2785785-BB05-4FC4-BC06-8A8AE5E31746}" srcId="{7C74D9C0-99DA-409E-9B15-C5EEA8A37F48}" destId="{09036AA3-474C-4450-9632-F5B44E644FB8}" srcOrd="95" destOrd="0" parTransId="{709A1F91-4D25-458B-A92E-F9FB662BB6F1}" sibTransId="{387F8943-0561-4C33-B68C-AE199D6BDDC8}"/>
    <dgm:cxn modelId="{EF6FEBCF-8FF7-448F-B6ED-8B99EF03CD92}" srcId="{7C74D9C0-99DA-409E-9B15-C5EEA8A37F48}" destId="{4CBECA45-6497-4988-ACDB-D52F53C1B840}" srcOrd="103" destOrd="0" parTransId="{0731DC89-9F7F-427F-B50E-122349CB02DB}" sibTransId="{34698B62-4D12-49D8-A728-7B43E2DD0A47}"/>
    <dgm:cxn modelId="{66A57A74-ABCD-4ED4-8859-F12D226E79D8}" srcId="{7C74D9C0-99DA-409E-9B15-C5EEA8A37F48}" destId="{3886F7FA-7E5D-4FFF-A97D-6B22E4FB6FA5}" srcOrd="45" destOrd="0" parTransId="{80A7E96D-79C5-4878-9208-A684DC7C96EC}" sibTransId="{7EFCF466-9511-4620-8A27-A8F1687BB8EB}"/>
    <dgm:cxn modelId="{D0D2CEDF-4F6C-4D7B-B16C-A6549C773770}" type="presOf" srcId="{09386DF0-7253-4955-B5BD-7C0D53B0E328}" destId="{B10A619D-27CA-4796-9B0E-A561EC0AEC1E}" srcOrd="0" destOrd="0" presId="urn:microsoft.com/office/officeart/2005/8/layout/default"/>
    <dgm:cxn modelId="{346BC45E-160B-4991-A022-31B79DF9C084}" type="presOf" srcId="{4148EE4B-FBA5-4340-ADC2-E1EF9BD02DE7}" destId="{2F031C75-95EB-4437-8AAB-65E18BC2E914}" srcOrd="0" destOrd="0" presId="urn:microsoft.com/office/officeart/2005/8/layout/default"/>
    <dgm:cxn modelId="{4A21F40D-6AD0-4709-A23B-277038EDB218}" type="presOf" srcId="{7C74D9C0-99DA-409E-9B15-C5EEA8A37F48}" destId="{BC67C1F0-A328-4DE3-8769-1F16BE78B44F}" srcOrd="0" destOrd="0" presId="urn:microsoft.com/office/officeart/2005/8/layout/default"/>
    <dgm:cxn modelId="{515DB693-9F70-470A-A80F-F06E328C5743}" srcId="{7C74D9C0-99DA-409E-9B15-C5EEA8A37F48}" destId="{087CB984-E6D9-4FF1-A331-E9A44B6EB016}" srcOrd="14" destOrd="0" parTransId="{32874CBC-88FC-4F32-B820-6521042B204E}" sibTransId="{BE6AE1C4-E3E7-4D2F-AA6D-56A61BF50212}"/>
    <dgm:cxn modelId="{67A63655-85DB-4315-B724-486B3F730FFD}" type="presOf" srcId="{D12C7352-13BC-4878-BBE2-FEF48B9FC505}" destId="{A72F23C3-FD2B-4A85-AF54-0AE61D5D5111}" srcOrd="0" destOrd="0" presId="urn:microsoft.com/office/officeart/2005/8/layout/default"/>
    <dgm:cxn modelId="{FC62CF20-3572-4E52-BB8D-A0E1D95EF1B5}" type="presOf" srcId="{166307E6-531F-41A6-A4A4-82BAED2E5136}" destId="{C58E747B-2855-4B1E-9215-3582C74AAF03}" srcOrd="0" destOrd="0" presId="urn:microsoft.com/office/officeart/2005/8/layout/default"/>
    <dgm:cxn modelId="{46BE9D9F-7E6A-4C1F-BE9B-BF5D951490E3}" srcId="{7C74D9C0-99DA-409E-9B15-C5EEA8A37F48}" destId="{2A2B062E-451A-48D0-952D-06F2FCB48292}" srcOrd="74" destOrd="0" parTransId="{34FF8AC4-D152-4407-8534-F367C3F0DEAD}" sibTransId="{3E9BBDD7-29AF-4FFB-A8BD-C963FA918B78}"/>
    <dgm:cxn modelId="{4C6E84F5-E0CB-458F-90B4-B02352DB7ABE}" type="presOf" srcId="{E257D4C4-056E-48C1-81F9-11D3CE770B63}" destId="{A72B48F5-4ACF-4801-9C15-AD4117EBA68A}" srcOrd="0" destOrd="0" presId="urn:microsoft.com/office/officeart/2005/8/layout/default"/>
    <dgm:cxn modelId="{1C18599B-7872-4ECF-BC49-1EC55E9C3E64}" srcId="{7C74D9C0-99DA-409E-9B15-C5EEA8A37F48}" destId="{09386DF0-7253-4955-B5BD-7C0D53B0E328}" srcOrd="85" destOrd="0" parTransId="{A8643A7F-D7BC-4070-8DA9-C3345B299253}" sibTransId="{C231D7BF-FA60-4B77-8551-B61E2EF673BF}"/>
    <dgm:cxn modelId="{8A77144F-1F7A-4D51-A5DC-48697CCFA310}" srcId="{7C74D9C0-99DA-409E-9B15-C5EEA8A37F48}" destId="{1E7D1F61-5C25-46F4-9F7D-8B18BB3BB14A}" srcOrd="9" destOrd="0" parTransId="{2921D610-4642-4C5F-8A14-F0F2410B7E63}" sibTransId="{A504BB86-8FB7-4992-B86F-B0EF95EAE893}"/>
    <dgm:cxn modelId="{302C817B-9279-4741-AC3C-4D37B42D918B}" type="presOf" srcId="{A767B901-2D6A-42E1-8C6E-C3CFB1063D65}" destId="{1FD0124B-0C73-4C7F-96E0-C6AFEB2ECA05}" srcOrd="0" destOrd="0" presId="urn:microsoft.com/office/officeart/2005/8/layout/default"/>
    <dgm:cxn modelId="{5FB3B899-3087-48D9-AFD8-12A6916319E2}" srcId="{7C74D9C0-99DA-409E-9B15-C5EEA8A37F48}" destId="{3171EADE-2759-40CE-9952-37DAA4886FB1}" srcOrd="38" destOrd="0" parTransId="{364B925A-7E31-4BD7-9161-64D4C0E3CF66}" sibTransId="{3F8069DF-6DF9-4610-9D0F-A69CB542E439}"/>
    <dgm:cxn modelId="{9CCE1C05-7035-4022-9EC7-D19838017495}" srcId="{7C74D9C0-99DA-409E-9B15-C5EEA8A37F48}" destId="{E0EC4F74-A1EA-4A50-B96F-D069CBFFF2C3}" srcOrd="92" destOrd="0" parTransId="{DA4CADC5-2C20-4B6F-BF29-F11C8455D3A0}" sibTransId="{A00B3A19-3CBE-4FA0-9422-9843D9B4C6A1}"/>
    <dgm:cxn modelId="{6970E72A-4A96-4536-BC6B-9B1507665D6A}" type="presOf" srcId="{4CBECA45-6497-4988-ACDB-D52F53C1B840}" destId="{8CDCB2E3-7735-4D5B-BFB8-2955F6BD1F48}" srcOrd="0" destOrd="0" presId="urn:microsoft.com/office/officeart/2005/8/layout/default"/>
    <dgm:cxn modelId="{3D6DA539-02A1-4725-8B91-625F11662BAB}" type="presOf" srcId="{12C4824C-CD95-4575-A149-048BB7EF5576}" destId="{87C753F8-03BD-48A1-8D59-45638314B252}" srcOrd="0" destOrd="0" presId="urn:microsoft.com/office/officeart/2005/8/layout/default"/>
    <dgm:cxn modelId="{326D3730-FE12-448D-9550-9CCFCC77E02D}" srcId="{7C74D9C0-99DA-409E-9B15-C5EEA8A37F48}" destId="{AF969EB8-A9D8-4C76-B580-92848F0747D9}" srcOrd="97" destOrd="0" parTransId="{394388DF-89E4-4CF3-A3BC-D6D468B222D9}" sibTransId="{BF363E22-C9AF-4243-AF7E-7153D987B978}"/>
    <dgm:cxn modelId="{115033AE-82F6-4C29-99B5-5DD1F522F596}" srcId="{7C74D9C0-99DA-409E-9B15-C5EEA8A37F48}" destId="{10A43E2F-D0EC-458A-9DB8-70A00A48F804}" srcOrd="41" destOrd="0" parTransId="{5CFB958A-4F95-48D0-BAAB-C7B961196E4E}" sibTransId="{95066228-5093-4599-8D31-B4BA12E7105C}"/>
    <dgm:cxn modelId="{76EF1559-1C44-4984-B5FB-F1AD2483AEB8}" srcId="{7C74D9C0-99DA-409E-9B15-C5EEA8A37F48}" destId="{E16702C2-F15F-4FBE-9727-04025380EC14}" srcOrd="104" destOrd="0" parTransId="{0978587F-E2DD-4CDF-BFAA-D669AB40AFF2}" sibTransId="{0D925266-9B4F-4590-A7E9-060CD69FDB46}"/>
    <dgm:cxn modelId="{D4FF178B-7AF4-4615-8844-D920378B6E63}" srcId="{7C74D9C0-99DA-409E-9B15-C5EEA8A37F48}" destId="{B669C69A-72A4-4598-9C11-56B7EE7FB8DE}" srcOrd="51" destOrd="0" parTransId="{A1844D7B-A901-4C75-8C72-62B8046B1A8C}" sibTransId="{A5EBB57E-1ED4-42CD-A99F-F59D666C298D}"/>
    <dgm:cxn modelId="{5356329E-9F42-4464-8C54-59D96DCD3066}" srcId="{7C74D9C0-99DA-409E-9B15-C5EEA8A37F48}" destId="{CD69CFC3-EBC3-44D5-B19B-AECE282AD5BE}" srcOrd="57" destOrd="0" parTransId="{5A0491B8-30F7-43B8-AD5D-6D7CBC0A2356}" sibTransId="{835460AD-715B-435F-B783-722588B905DA}"/>
    <dgm:cxn modelId="{80162976-1D82-49F7-9134-98A2595E34D9}" srcId="{7C74D9C0-99DA-409E-9B15-C5EEA8A37F48}" destId="{3C1E1121-8337-4D92-AF76-1A7CD5B45BF0}" srcOrd="89" destOrd="0" parTransId="{6E3C745A-0B52-43BC-9C7B-5FF62C36F5A9}" sibTransId="{F6F156C3-28CC-47AC-837A-D0B228583A18}"/>
    <dgm:cxn modelId="{D4F0B3F9-3DC5-43F5-A06A-CECA2E921E2A}" srcId="{7C74D9C0-99DA-409E-9B15-C5EEA8A37F48}" destId="{DE54F378-50E5-4949-B03B-F341AF5B8C7E}" srcOrd="107" destOrd="0" parTransId="{76BCC919-C4EE-4E68-91D7-69BCF3F9F044}" sibTransId="{6CFA96B5-1B39-47F7-9223-6CE988FD8FC7}"/>
    <dgm:cxn modelId="{B344CF6E-104B-454E-832C-BCF17724A563}" type="presOf" srcId="{4F13BA1D-9732-48F2-8C5B-F8EC4D63AD75}" destId="{AD4CA63E-FE2F-415B-81C6-1053008E358D}" srcOrd="0" destOrd="0" presId="urn:microsoft.com/office/officeart/2005/8/layout/default"/>
    <dgm:cxn modelId="{F90FA332-CE59-4EF0-A205-A719F1EFBB77}" type="presOf" srcId="{A39079EA-877C-4599-84B4-5C6EC9AFA113}" destId="{65E6ACA4-FD4C-476D-B7A0-E58D8F28EB91}" srcOrd="0" destOrd="0" presId="urn:microsoft.com/office/officeart/2005/8/layout/default"/>
    <dgm:cxn modelId="{F8F614A0-D894-452B-896B-A19AA90F7424}" type="presOf" srcId="{AB12D4C4-B912-4D64-B0AC-D3CAA4CCDAE4}" destId="{7D9469BF-7309-4E79-B017-9F2A8ECF187B}" srcOrd="0" destOrd="0" presId="urn:microsoft.com/office/officeart/2005/8/layout/default"/>
    <dgm:cxn modelId="{FD738C29-5639-4E75-B95D-1CC803A00D8C}" srcId="{7C74D9C0-99DA-409E-9B15-C5EEA8A37F48}" destId="{F4C65F25-7252-4E37-B2F7-8BD4DD4B9D9D}" srcOrd="68" destOrd="0" parTransId="{BAFCDC6E-9A23-435F-B397-CEA52242DEEC}" sibTransId="{A5FF8344-3D78-4DCB-86B7-2B8C6D400CD1}"/>
    <dgm:cxn modelId="{4B5DB4BF-5744-4287-8745-F18A649F566A}" type="presOf" srcId="{FBEBBB4A-BA9F-4083-9425-4E9F62EAD0A4}" destId="{D7ABEE0A-306B-4719-99D5-E6D162D32D56}" srcOrd="0" destOrd="0" presId="urn:microsoft.com/office/officeart/2005/8/layout/default"/>
    <dgm:cxn modelId="{75AB1678-F6AB-47C6-8F1B-CED1DAA407CA}" srcId="{7C74D9C0-99DA-409E-9B15-C5EEA8A37F48}" destId="{934049BB-EF2C-4188-8E23-61E0E8B8A8B4}" srcOrd="109" destOrd="0" parTransId="{C3C39A07-8CBB-47BA-A3F0-3E88CD3E7D80}" sibTransId="{AAE5188B-542D-44AA-84A8-7CCB5CC5A62B}"/>
    <dgm:cxn modelId="{8A31E7CE-6263-4ECB-B3AA-FBECD82376C5}" type="presOf" srcId="{5E56CB33-280F-433C-A334-A48A6B53BA62}" destId="{F08B4824-8524-4AD1-9532-60A97F1E8E86}" srcOrd="0" destOrd="0" presId="urn:microsoft.com/office/officeart/2005/8/layout/default"/>
    <dgm:cxn modelId="{76A5F731-1D68-46C6-A0BE-FC77F423016C}" type="presOf" srcId="{60755BB0-6889-407B-8164-FF2E4AB496D0}" destId="{6500D2D7-2E4E-47D5-886D-3F73EE1CD8FC}" srcOrd="0" destOrd="0" presId="urn:microsoft.com/office/officeart/2005/8/layout/default"/>
    <dgm:cxn modelId="{71B72317-488C-46EE-9C89-E396C3530E96}" type="presOf" srcId="{6EB7FAF9-1F70-4498-B971-60D1B0D559B1}" destId="{DD04B477-792C-492A-87F7-82857C3EA376}" srcOrd="0" destOrd="0" presId="urn:microsoft.com/office/officeart/2005/8/layout/default"/>
    <dgm:cxn modelId="{EEBC62E6-77F4-4795-959D-4D024179E400}" type="presOf" srcId="{542E717A-4249-4A37-BBB5-B86097892EE6}" destId="{08F241FE-B552-4357-B5EB-5F0B79CE4E87}" srcOrd="0" destOrd="0" presId="urn:microsoft.com/office/officeart/2005/8/layout/default"/>
    <dgm:cxn modelId="{455F8225-DB4B-4DFB-8DD6-4289607D2902}" type="presOf" srcId="{59F6EC78-9A60-4570-BA27-2660376FF600}" destId="{A418F982-AF7C-4C8F-AB76-000774CEFB71}" srcOrd="0" destOrd="0" presId="urn:microsoft.com/office/officeart/2005/8/layout/default"/>
    <dgm:cxn modelId="{5CB2AB08-2AC1-4042-A102-54B4A07C3BD7}" srcId="{7C74D9C0-99DA-409E-9B15-C5EEA8A37F48}" destId="{A767B901-2D6A-42E1-8C6E-C3CFB1063D65}" srcOrd="90" destOrd="0" parTransId="{2F0C7A6D-15C4-41D4-9DDE-C374D8796AC0}" sibTransId="{E03641A8-064E-4B5D-99F2-840A20B2B803}"/>
    <dgm:cxn modelId="{6A5C4161-E4E7-456C-A692-E90ACF766EE7}" type="presParOf" srcId="{BC67C1F0-A328-4DE3-8769-1F16BE78B44F}" destId="{6CD8751B-63C8-4E9D-B6A0-2FC413C5685A}" srcOrd="0" destOrd="0" presId="urn:microsoft.com/office/officeart/2005/8/layout/default"/>
    <dgm:cxn modelId="{2E8166F3-0696-4E40-BA36-22B741BD9D1D}" type="presParOf" srcId="{BC67C1F0-A328-4DE3-8769-1F16BE78B44F}" destId="{FD5EB3EE-CE7E-4729-B7EF-8768F35E6076}" srcOrd="1" destOrd="0" presId="urn:microsoft.com/office/officeart/2005/8/layout/default"/>
    <dgm:cxn modelId="{AEDC4AF8-3D4D-4A02-AEF5-202AE5082A28}" type="presParOf" srcId="{BC67C1F0-A328-4DE3-8769-1F16BE78B44F}" destId="{15D6F3F8-87EB-4BAC-8C49-9E827FC04AE4}" srcOrd="2" destOrd="0" presId="urn:microsoft.com/office/officeart/2005/8/layout/default"/>
    <dgm:cxn modelId="{8A5B22BA-FB81-4915-9998-CD1C63B32BD8}" type="presParOf" srcId="{BC67C1F0-A328-4DE3-8769-1F16BE78B44F}" destId="{BD7662CE-449D-4981-852A-E512E3DFFDC9}" srcOrd="3" destOrd="0" presId="urn:microsoft.com/office/officeart/2005/8/layout/default"/>
    <dgm:cxn modelId="{CB004C39-E78D-4C39-B48A-DE289BACED76}" type="presParOf" srcId="{BC67C1F0-A328-4DE3-8769-1F16BE78B44F}" destId="{B7DC11B8-F0E1-4783-9CF6-6F031074E6CF}" srcOrd="4" destOrd="0" presId="urn:microsoft.com/office/officeart/2005/8/layout/default"/>
    <dgm:cxn modelId="{0CCE19F5-D440-4D6B-8681-1F1FB3A714C0}" type="presParOf" srcId="{BC67C1F0-A328-4DE3-8769-1F16BE78B44F}" destId="{7F007489-9560-40AF-B94B-89495993D666}" srcOrd="5" destOrd="0" presId="urn:microsoft.com/office/officeart/2005/8/layout/default"/>
    <dgm:cxn modelId="{6739A2D0-8493-4F0B-8D88-001DBED14BC8}" type="presParOf" srcId="{BC67C1F0-A328-4DE3-8769-1F16BE78B44F}" destId="{D2844C91-F881-4A39-ACB9-25B93C440853}" srcOrd="6" destOrd="0" presId="urn:microsoft.com/office/officeart/2005/8/layout/default"/>
    <dgm:cxn modelId="{8FDCAA7F-C24D-4C11-8B08-2F6171E65388}" type="presParOf" srcId="{BC67C1F0-A328-4DE3-8769-1F16BE78B44F}" destId="{420633EC-30BA-4123-B8C3-3F27848B47A4}" srcOrd="7" destOrd="0" presId="urn:microsoft.com/office/officeart/2005/8/layout/default"/>
    <dgm:cxn modelId="{89047A8B-59FF-4823-8D22-D51BD03C4975}" type="presParOf" srcId="{BC67C1F0-A328-4DE3-8769-1F16BE78B44F}" destId="{49E36382-143A-4F60-8FBF-823C84924A29}" srcOrd="8" destOrd="0" presId="urn:microsoft.com/office/officeart/2005/8/layout/default"/>
    <dgm:cxn modelId="{E9EF0A22-E0D7-4AAF-AD11-8595AA4EC6C1}" type="presParOf" srcId="{BC67C1F0-A328-4DE3-8769-1F16BE78B44F}" destId="{2942D9F7-D52E-40DC-BBC5-BE2EFF72A24F}" srcOrd="9" destOrd="0" presId="urn:microsoft.com/office/officeart/2005/8/layout/default"/>
    <dgm:cxn modelId="{1A52F84C-5365-480D-B7A3-7B1D7727766D}" type="presParOf" srcId="{BC67C1F0-A328-4DE3-8769-1F16BE78B44F}" destId="{1B30E991-CF31-4F5F-BB36-9EFDE8C56664}" srcOrd="10" destOrd="0" presId="urn:microsoft.com/office/officeart/2005/8/layout/default"/>
    <dgm:cxn modelId="{D64D1483-6997-489F-99C5-BB4EF53E4CDD}" type="presParOf" srcId="{BC67C1F0-A328-4DE3-8769-1F16BE78B44F}" destId="{F0AAF3CA-1DFC-4144-8085-8C85EED98752}" srcOrd="11" destOrd="0" presId="urn:microsoft.com/office/officeart/2005/8/layout/default"/>
    <dgm:cxn modelId="{C4174915-DA11-47DE-9F2F-5FC512C0D4FC}" type="presParOf" srcId="{BC67C1F0-A328-4DE3-8769-1F16BE78B44F}" destId="{4E6CB070-0916-437F-9404-BD6C7003BCD0}" srcOrd="12" destOrd="0" presId="urn:microsoft.com/office/officeart/2005/8/layout/default"/>
    <dgm:cxn modelId="{B26A6B06-968B-47B3-8FD9-0532A398AD36}" type="presParOf" srcId="{BC67C1F0-A328-4DE3-8769-1F16BE78B44F}" destId="{9FD8A7E2-0E8E-4D7D-BBA4-5EBF08DD4478}" srcOrd="13" destOrd="0" presId="urn:microsoft.com/office/officeart/2005/8/layout/default"/>
    <dgm:cxn modelId="{63E62A4B-ED2E-45EF-B5D5-5ADB02BAABFE}" type="presParOf" srcId="{BC67C1F0-A328-4DE3-8769-1F16BE78B44F}" destId="{BF4DAD23-F239-4AEF-9073-2A00F0BEA322}" srcOrd="14" destOrd="0" presId="urn:microsoft.com/office/officeart/2005/8/layout/default"/>
    <dgm:cxn modelId="{E16702E3-6E2A-4E99-8FB4-68509162DCFC}" type="presParOf" srcId="{BC67C1F0-A328-4DE3-8769-1F16BE78B44F}" destId="{4A2C86DE-4B0F-4551-AEF4-1AF4F4119361}" srcOrd="15" destOrd="0" presId="urn:microsoft.com/office/officeart/2005/8/layout/default"/>
    <dgm:cxn modelId="{35872D55-5E6C-415F-8BEC-DF73D47B1046}" type="presParOf" srcId="{BC67C1F0-A328-4DE3-8769-1F16BE78B44F}" destId="{45786A6F-A980-4202-B172-0AC057ECA7D4}" srcOrd="16" destOrd="0" presId="urn:microsoft.com/office/officeart/2005/8/layout/default"/>
    <dgm:cxn modelId="{1A3BD762-A1B6-4392-BB5F-5B1FBBB169BC}" type="presParOf" srcId="{BC67C1F0-A328-4DE3-8769-1F16BE78B44F}" destId="{3A364D43-DBB7-463C-B358-688C42682317}" srcOrd="17" destOrd="0" presId="urn:microsoft.com/office/officeart/2005/8/layout/default"/>
    <dgm:cxn modelId="{C5EC7CCA-B48D-4C58-B4D6-EDCC1A95E54D}" type="presParOf" srcId="{BC67C1F0-A328-4DE3-8769-1F16BE78B44F}" destId="{2AAB6657-D28C-41F4-BA9B-6B57BA8FD763}" srcOrd="18" destOrd="0" presId="urn:microsoft.com/office/officeart/2005/8/layout/default"/>
    <dgm:cxn modelId="{45F267DB-F2CD-41E7-8C84-EA81BD534450}" type="presParOf" srcId="{BC67C1F0-A328-4DE3-8769-1F16BE78B44F}" destId="{02FFCDEE-8B7E-426B-91B6-BA8C490C76AE}" srcOrd="19" destOrd="0" presId="urn:microsoft.com/office/officeart/2005/8/layout/default"/>
    <dgm:cxn modelId="{DD91FCC2-8636-4E97-A30C-99DC0FF97C5E}" type="presParOf" srcId="{BC67C1F0-A328-4DE3-8769-1F16BE78B44F}" destId="{9EB944CE-9314-462F-933E-A84666DD3F09}" srcOrd="20" destOrd="0" presId="urn:microsoft.com/office/officeart/2005/8/layout/default"/>
    <dgm:cxn modelId="{D01B50AB-C3DA-4687-B609-51E5AF487BE1}" type="presParOf" srcId="{BC67C1F0-A328-4DE3-8769-1F16BE78B44F}" destId="{271640D5-F844-4F6A-AFC2-18F0DB1715B7}" srcOrd="21" destOrd="0" presId="urn:microsoft.com/office/officeart/2005/8/layout/default"/>
    <dgm:cxn modelId="{132EA9E4-8FCC-430F-BA10-8DFDFD57EFD6}" type="presParOf" srcId="{BC67C1F0-A328-4DE3-8769-1F16BE78B44F}" destId="{AFB6152F-185A-4B45-A040-F9A7F42AD1DC}" srcOrd="22" destOrd="0" presId="urn:microsoft.com/office/officeart/2005/8/layout/default"/>
    <dgm:cxn modelId="{0F158B30-FA45-405F-B90B-DF2F9843DC5F}" type="presParOf" srcId="{BC67C1F0-A328-4DE3-8769-1F16BE78B44F}" destId="{20709FDA-5181-4AB9-ACC1-E445A4474E69}" srcOrd="23" destOrd="0" presId="urn:microsoft.com/office/officeart/2005/8/layout/default"/>
    <dgm:cxn modelId="{EE1B8F0B-960E-4EA0-B5A0-E99DD3AFA1D3}" type="presParOf" srcId="{BC67C1F0-A328-4DE3-8769-1F16BE78B44F}" destId="{A418F982-AF7C-4C8F-AB76-000774CEFB71}" srcOrd="24" destOrd="0" presId="urn:microsoft.com/office/officeart/2005/8/layout/default"/>
    <dgm:cxn modelId="{5D046E14-58E5-4D5D-8797-477585AF4295}" type="presParOf" srcId="{BC67C1F0-A328-4DE3-8769-1F16BE78B44F}" destId="{608BE786-B0C6-4BA3-AA09-67A6EB96B0C0}" srcOrd="25" destOrd="0" presId="urn:microsoft.com/office/officeart/2005/8/layout/default"/>
    <dgm:cxn modelId="{1F418B95-E386-4018-ABA1-A200F78296EC}" type="presParOf" srcId="{BC67C1F0-A328-4DE3-8769-1F16BE78B44F}" destId="{0E45F264-656A-4523-8CAB-073A97155BC5}" srcOrd="26" destOrd="0" presId="urn:microsoft.com/office/officeart/2005/8/layout/default"/>
    <dgm:cxn modelId="{F3545F62-1686-4045-9468-F849AD503460}" type="presParOf" srcId="{BC67C1F0-A328-4DE3-8769-1F16BE78B44F}" destId="{E96702CA-1840-42C6-9337-CD6DE8F6D2A3}" srcOrd="27" destOrd="0" presId="urn:microsoft.com/office/officeart/2005/8/layout/default"/>
    <dgm:cxn modelId="{20C28505-D0B8-4792-9A58-C1AE88B8B6BD}" type="presParOf" srcId="{BC67C1F0-A328-4DE3-8769-1F16BE78B44F}" destId="{8B52EC33-A470-4A70-8828-08553DB70063}" srcOrd="28" destOrd="0" presId="urn:microsoft.com/office/officeart/2005/8/layout/default"/>
    <dgm:cxn modelId="{23C11638-3653-44D4-AF87-B9BA9699EEB7}" type="presParOf" srcId="{BC67C1F0-A328-4DE3-8769-1F16BE78B44F}" destId="{431ED7F0-5BFB-472F-A4E5-F1F64C4BB70F}" srcOrd="29" destOrd="0" presId="urn:microsoft.com/office/officeart/2005/8/layout/default"/>
    <dgm:cxn modelId="{17AD2443-0159-489D-AD86-080D259B2BE4}" type="presParOf" srcId="{BC67C1F0-A328-4DE3-8769-1F16BE78B44F}" destId="{C58E747B-2855-4B1E-9215-3582C74AAF03}" srcOrd="30" destOrd="0" presId="urn:microsoft.com/office/officeart/2005/8/layout/default"/>
    <dgm:cxn modelId="{6F687C99-EC0B-4640-B2B5-7289725A95D9}" type="presParOf" srcId="{BC67C1F0-A328-4DE3-8769-1F16BE78B44F}" destId="{D312A8CD-29EA-4252-B904-2B024C28F3BC}" srcOrd="31" destOrd="0" presId="urn:microsoft.com/office/officeart/2005/8/layout/default"/>
    <dgm:cxn modelId="{F15E7A5D-F708-4A10-821E-9E322DD348E0}" type="presParOf" srcId="{BC67C1F0-A328-4DE3-8769-1F16BE78B44F}" destId="{0AE4C4F3-8BC1-42AB-8EB2-CE162C549D0F}" srcOrd="32" destOrd="0" presId="urn:microsoft.com/office/officeart/2005/8/layout/default"/>
    <dgm:cxn modelId="{C3D6A409-1FFA-47F2-A752-7EDFE0EBBA8C}" type="presParOf" srcId="{BC67C1F0-A328-4DE3-8769-1F16BE78B44F}" destId="{4843B5BC-8C53-4AE2-8DD7-A7CF587C0383}" srcOrd="33" destOrd="0" presId="urn:microsoft.com/office/officeart/2005/8/layout/default"/>
    <dgm:cxn modelId="{DCC6F4D7-D971-4A44-8564-501B2E2DF8EE}" type="presParOf" srcId="{BC67C1F0-A328-4DE3-8769-1F16BE78B44F}" destId="{EDCF9306-9FAE-416B-B422-01172DA38939}" srcOrd="34" destOrd="0" presId="urn:microsoft.com/office/officeart/2005/8/layout/default"/>
    <dgm:cxn modelId="{3DF1C780-DBB7-4CF8-9E53-8984C3A0E767}" type="presParOf" srcId="{BC67C1F0-A328-4DE3-8769-1F16BE78B44F}" destId="{99BF7DD7-A169-48EC-94B1-F154D3149DAA}" srcOrd="35" destOrd="0" presId="urn:microsoft.com/office/officeart/2005/8/layout/default"/>
    <dgm:cxn modelId="{47F977EA-6B4D-482A-889A-6B800AA06F35}" type="presParOf" srcId="{BC67C1F0-A328-4DE3-8769-1F16BE78B44F}" destId="{2A2CDD18-D3AB-450E-BB6C-328D971B020F}" srcOrd="36" destOrd="0" presId="urn:microsoft.com/office/officeart/2005/8/layout/default"/>
    <dgm:cxn modelId="{6B96700A-C849-4B2E-9B5B-1EAF26FE628F}" type="presParOf" srcId="{BC67C1F0-A328-4DE3-8769-1F16BE78B44F}" destId="{CF9C659C-8458-4397-BCA0-3426A02AA1FD}" srcOrd="37" destOrd="0" presId="urn:microsoft.com/office/officeart/2005/8/layout/default"/>
    <dgm:cxn modelId="{B4051831-5022-4518-9086-656B03849CC2}" type="presParOf" srcId="{BC67C1F0-A328-4DE3-8769-1F16BE78B44F}" destId="{6E89049E-19AC-4DA5-B25F-E5F62A0F63F5}" srcOrd="38" destOrd="0" presId="urn:microsoft.com/office/officeart/2005/8/layout/default"/>
    <dgm:cxn modelId="{244AE0D8-A05C-4F71-A753-2E0DC165F9C9}" type="presParOf" srcId="{BC67C1F0-A328-4DE3-8769-1F16BE78B44F}" destId="{0872F94F-35F9-4C12-9459-AECC47E60E58}" srcOrd="39" destOrd="0" presId="urn:microsoft.com/office/officeart/2005/8/layout/default"/>
    <dgm:cxn modelId="{E2525198-6363-49B9-9FD4-F68ABCF21A54}" type="presParOf" srcId="{BC67C1F0-A328-4DE3-8769-1F16BE78B44F}" destId="{A599BA06-CA98-48CB-8CA7-91D6710B3376}" srcOrd="40" destOrd="0" presId="urn:microsoft.com/office/officeart/2005/8/layout/default"/>
    <dgm:cxn modelId="{2B7534D1-1488-4DC9-9E07-37B76D6CAFD6}" type="presParOf" srcId="{BC67C1F0-A328-4DE3-8769-1F16BE78B44F}" destId="{9BEE971D-1DE4-493B-8CAA-FB0640194239}" srcOrd="41" destOrd="0" presId="urn:microsoft.com/office/officeart/2005/8/layout/default"/>
    <dgm:cxn modelId="{763F14BE-39C6-45A1-94EF-9680A7BE77C9}" type="presParOf" srcId="{BC67C1F0-A328-4DE3-8769-1F16BE78B44F}" destId="{86052304-0BC7-4477-9112-AB5F22537E18}" srcOrd="42" destOrd="0" presId="urn:microsoft.com/office/officeart/2005/8/layout/default"/>
    <dgm:cxn modelId="{B2CE47E0-8784-41CB-8525-7821F49FCCA2}" type="presParOf" srcId="{BC67C1F0-A328-4DE3-8769-1F16BE78B44F}" destId="{169BCE8E-0EEE-4B1A-BCF8-73F2DC350131}" srcOrd="43" destOrd="0" presId="urn:microsoft.com/office/officeart/2005/8/layout/default"/>
    <dgm:cxn modelId="{7B87C8CB-EA15-4E0C-BABD-E2C2B2925FA0}" type="presParOf" srcId="{BC67C1F0-A328-4DE3-8769-1F16BE78B44F}" destId="{FFE11DAE-F465-4DAD-BB1A-1582F09C81DF}" srcOrd="44" destOrd="0" presId="urn:microsoft.com/office/officeart/2005/8/layout/default"/>
    <dgm:cxn modelId="{AB2751F1-F75A-4A81-A180-A74E37A4F645}" type="presParOf" srcId="{BC67C1F0-A328-4DE3-8769-1F16BE78B44F}" destId="{C8A51C77-FEA6-4524-AA45-885143ADEA5D}" srcOrd="45" destOrd="0" presId="urn:microsoft.com/office/officeart/2005/8/layout/default"/>
    <dgm:cxn modelId="{8AFC42BB-81AF-450E-B655-8D70B9978349}" type="presParOf" srcId="{BC67C1F0-A328-4DE3-8769-1F16BE78B44F}" destId="{BAC498C6-7BE8-42B3-BF25-A4E606D5013A}" srcOrd="46" destOrd="0" presId="urn:microsoft.com/office/officeart/2005/8/layout/default"/>
    <dgm:cxn modelId="{1E8CEEA4-2453-42A2-A52E-E8D95F750B10}" type="presParOf" srcId="{BC67C1F0-A328-4DE3-8769-1F16BE78B44F}" destId="{57EB2861-8683-448F-A7BB-79D5EE8839A6}" srcOrd="47" destOrd="0" presId="urn:microsoft.com/office/officeart/2005/8/layout/default"/>
    <dgm:cxn modelId="{17437452-9106-4828-A7D8-5C6E5D8A8E57}" type="presParOf" srcId="{BC67C1F0-A328-4DE3-8769-1F16BE78B44F}" destId="{FA668E38-8B0F-4C06-88FB-1B8800FA756D}" srcOrd="48" destOrd="0" presId="urn:microsoft.com/office/officeart/2005/8/layout/default"/>
    <dgm:cxn modelId="{30C00300-054F-49A3-B31C-9BA0BA4432A5}" type="presParOf" srcId="{BC67C1F0-A328-4DE3-8769-1F16BE78B44F}" destId="{8E9C890B-429E-4908-B1CA-DAC26D655AF4}" srcOrd="49" destOrd="0" presId="urn:microsoft.com/office/officeart/2005/8/layout/default"/>
    <dgm:cxn modelId="{D1E3F3AD-A933-49FD-847C-AC459F3F2F09}" type="presParOf" srcId="{BC67C1F0-A328-4DE3-8769-1F16BE78B44F}" destId="{27D0D152-9E06-4928-8E71-0B931996F456}" srcOrd="50" destOrd="0" presId="urn:microsoft.com/office/officeart/2005/8/layout/default"/>
    <dgm:cxn modelId="{D0F61379-A11D-4B0B-8035-423FE7E56B5A}" type="presParOf" srcId="{BC67C1F0-A328-4DE3-8769-1F16BE78B44F}" destId="{DFB79861-03B6-4674-9522-5914285FB603}" srcOrd="51" destOrd="0" presId="urn:microsoft.com/office/officeart/2005/8/layout/default"/>
    <dgm:cxn modelId="{D3D7145B-E33F-4682-8EC9-9CDAB5613BB6}" type="presParOf" srcId="{BC67C1F0-A328-4DE3-8769-1F16BE78B44F}" destId="{68AC915C-D248-4654-A879-9DC35399A0E3}" srcOrd="52" destOrd="0" presId="urn:microsoft.com/office/officeart/2005/8/layout/default"/>
    <dgm:cxn modelId="{2D54D098-E677-461D-832D-7941FD18C2D0}" type="presParOf" srcId="{BC67C1F0-A328-4DE3-8769-1F16BE78B44F}" destId="{F5BF7073-D088-44BA-8E1F-D02D1D41F5B1}" srcOrd="53" destOrd="0" presId="urn:microsoft.com/office/officeart/2005/8/layout/default"/>
    <dgm:cxn modelId="{3D5746BB-F4A1-43B3-BB58-E20033247424}" type="presParOf" srcId="{BC67C1F0-A328-4DE3-8769-1F16BE78B44F}" destId="{B60553AE-F719-4CDA-A9F7-A88E42469BDE}" srcOrd="54" destOrd="0" presId="urn:microsoft.com/office/officeart/2005/8/layout/default"/>
    <dgm:cxn modelId="{7CF36C2E-0E1E-44C7-8D45-92425E54004B}" type="presParOf" srcId="{BC67C1F0-A328-4DE3-8769-1F16BE78B44F}" destId="{AA414F47-84BB-48C2-A6F5-927693F0C227}" srcOrd="55" destOrd="0" presId="urn:microsoft.com/office/officeart/2005/8/layout/default"/>
    <dgm:cxn modelId="{D82123AF-C468-437D-B8A2-CB7700B9E591}" type="presParOf" srcId="{BC67C1F0-A328-4DE3-8769-1F16BE78B44F}" destId="{D8503E1F-250D-4AC6-BF4A-B246ECE9B927}" srcOrd="56" destOrd="0" presId="urn:microsoft.com/office/officeart/2005/8/layout/default"/>
    <dgm:cxn modelId="{5AA31B51-71B5-4660-9719-85B7731560CC}" type="presParOf" srcId="{BC67C1F0-A328-4DE3-8769-1F16BE78B44F}" destId="{4973DBDC-D4D6-4116-941D-102539B658D2}" srcOrd="57" destOrd="0" presId="urn:microsoft.com/office/officeart/2005/8/layout/default"/>
    <dgm:cxn modelId="{4503E09B-22F0-4E9E-8079-72230954E009}" type="presParOf" srcId="{BC67C1F0-A328-4DE3-8769-1F16BE78B44F}" destId="{46A6AF0C-82AC-4503-A612-BD01D7F4A5CA}" srcOrd="58" destOrd="0" presId="urn:microsoft.com/office/officeart/2005/8/layout/default"/>
    <dgm:cxn modelId="{188158F3-2666-4249-8969-57BC30F6E3E9}" type="presParOf" srcId="{BC67C1F0-A328-4DE3-8769-1F16BE78B44F}" destId="{0FD3C8CA-E9B9-44FA-B076-0CD906E702CF}" srcOrd="59" destOrd="0" presId="urn:microsoft.com/office/officeart/2005/8/layout/default"/>
    <dgm:cxn modelId="{6D23AD4B-AEAA-497D-A62D-BD4407815811}" type="presParOf" srcId="{BC67C1F0-A328-4DE3-8769-1F16BE78B44F}" destId="{3D1164AB-DB64-4C41-9CF8-7D5455E060FC}" srcOrd="60" destOrd="0" presId="urn:microsoft.com/office/officeart/2005/8/layout/default"/>
    <dgm:cxn modelId="{65208FB7-9909-403A-92A2-7C4F26B681BF}" type="presParOf" srcId="{BC67C1F0-A328-4DE3-8769-1F16BE78B44F}" destId="{22D014A0-0023-422D-B403-F779B1A43BB4}" srcOrd="61" destOrd="0" presId="urn:microsoft.com/office/officeart/2005/8/layout/default"/>
    <dgm:cxn modelId="{65F058BD-2678-4765-BF22-0EBAC1A117CA}" type="presParOf" srcId="{BC67C1F0-A328-4DE3-8769-1F16BE78B44F}" destId="{FA9AC1B0-BC23-4710-80B2-C536C0FE3A09}" srcOrd="62" destOrd="0" presId="urn:microsoft.com/office/officeart/2005/8/layout/default"/>
    <dgm:cxn modelId="{061100C9-4077-4BC4-95F9-90674FADABD9}" type="presParOf" srcId="{BC67C1F0-A328-4DE3-8769-1F16BE78B44F}" destId="{60CC5A89-02E9-4FA5-A032-B8C212C42D52}" srcOrd="63" destOrd="0" presId="urn:microsoft.com/office/officeart/2005/8/layout/default"/>
    <dgm:cxn modelId="{C39A68AC-6B95-4F2D-A8CE-852AAD8FD1D6}" type="presParOf" srcId="{BC67C1F0-A328-4DE3-8769-1F16BE78B44F}" destId="{DBF20027-A9D8-42BF-9427-1DCBBA12BBEB}" srcOrd="64" destOrd="0" presId="urn:microsoft.com/office/officeart/2005/8/layout/default"/>
    <dgm:cxn modelId="{9EE5ECE9-5F65-4419-BB50-591B18374669}" type="presParOf" srcId="{BC67C1F0-A328-4DE3-8769-1F16BE78B44F}" destId="{2BB1E26A-5DE4-4855-B99D-49D7B9338E60}" srcOrd="65" destOrd="0" presId="urn:microsoft.com/office/officeart/2005/8/layout/default"/>
    <dgm:cxn modelId="{A9ED3E92-2A1B-4B1F-908A-1EEAF8E74E6A}" type="presParOf" srcId="{BC67C1F0-A328-4DE3-8769-1F16BE78B44F}" destId="{B48C66E4-A1E6-4DF3-8FB8-3636DE8B1ED1}" srcOrd="66" destOrd="0" presId="urn:microsoft.com/office/officeart/2005/8/layout/default"/>
    <dgm:cxn modelId="{CD0055CF-591F-40BD-8B4E-4BC17BF6EBF9}" type="presParOf" srcId="{BC67C1F0-A328-4DE3-8769-1F16BE78B44F}" destId="{431318E5-BC83-4F26-BF5E-2660736E4A0F}" srcOrd="67" destOrd="0" presId="urn:microsoft.com/office/officeart/2005/8/layout/default"/>
    <dgm:cxn modelId="{56949344-2E7D-4FB9-AE90-27CE1DD232AC}" type="presParOf" srcId="{BC67C1F0-A328-4DE3-8769-1F16BE78B44F}" destId="{AD4CA63E-FE2F-415B-81C6-1053008E358D}" srcOrd="68" destOrd="0" presId="urn:microsoft.com/office/officeart/2005/8/layout/default"/>
    <dgm:cxn modelId="{A96C1E0F-2ED3-4416-AD1B-ACE6E071CE6F}" type="presParOf" srcId="{BC67C1F0-A328-4DE3-8769-1F16BE78B44F}" destId="{F91456E5-0A47-4EC1-BEE6-B96600CC7206}" srcOrd="69" destOrd="0" presId="urn:microsoft.com/office/officeart/2005/8/layout/default"/>
    <dgm:cxn modelId="{5B888382-D1FD-4918-B81D-C80EFB7CD6D5}" type="presParOf" srcId="{BC67C1F0-A328-4DE3-8769-1F16BE78B44F}" destId="{2F031C75-95EB-4437-8AAB-65E18BC2E914}" srcOrd="70" destOrd="0" presId="urn:microsoft.com/office/officeart/2005/8/layout/default"/>
    <dgm:cxn modelId="{C84D78F4-42D0-4C75-BFAC-96C7336C54D6}" type="presParOf" srcId="{BC67C1F0-A328-4DE3-8769-1F16BE78B44F}" destId="{B8F612DC-5144-4C8D-8B7A-FBB167937D12}" srcOrd="71" destOrd="0" presId="urn:microsoft.com/office/officeart/2005/8/layout/default"/>
    <dgm:cxn modelId="{D1393888-234D-4294-AAAA-9D4DE9BD1EF1}" type="presParOf" srcId="{BC67C1F0-A328-4DE3-8769-1F16BE78B44F}" destId="{65E6ACA4-FD4C-476D-B7A0-E58D8F28EB91}" srcOrd="72" destOrd="0" presId="urn:microsoft.com/office/officeart/2005/8/layout/default"/>
    <dgm:cxn modelId="{1CE2FF0F-0255-4883-9232-C8DA7EA6A6DA}" type="presParOf" srcId="{BC67C1F0-A328-4DE3-8769-1F16BE78B44F}" destId="{E48804F3-E568-43E3-BB49-F04EF2B99148}" srcOrd="73" destOrd="0" presId="urn:microsoft.com/office/officeart/2005/8/layout/default"/>
    <dgm:cxn modelId="{E6E2C5F7-07A2-48B8-BFC8-7D32F1072FCD}" type="presParOf" srcId="{BC67C1F0-A328-4DE3-8769-1F16BE78B44F}" destId="{9670B09D-1F2E-4923-9E4B-4FADF74F4420}" srcOrd="74" destOrd="0" presId="urn:microsoft.com/office/officeart/2005/8/layout/default"/>
    <dgm:cxn modelId="{0532EDA0-9D66-4741-82F1-341F53C8A979}" type="presParOf" srcId="{BC67C1F0-A328-4DE3-8769-1F16BE78B44F}" destId="{C4DF3A3D-FFA7-49CA-B9E2-9DA187E7770D}" srcOrd="75" destOrd="0" presId="urn:microsoft.com/office/officeart/2005/8/layout/default"/>
    <dgm:cxn modelId="{D69BFAE3-F36F-4ECA-BC65-7298C2257935}" type="presParOf" srcId="{BC67C1F0-A328-4DE3-8769-1F16BE78B44F}" destId="{E5493967-B0CF-4317-AC2C-78918E439E39}" srcOrd="76" destOrd="0" presId="urn:microsoft.com/office/officeart/2005/8/layout/default"/>
    <dgm:cxn modelId="{99292367-B848-4FDA-8838-0F54BB77667B}" type="presParOf" srcId="{BC67C1F0-A328-4DE3-8769-1F16BE78B44F}" destId="{AB1B1799-07CB-4183-8001-AF5E0B42F405}" srcOrd="77" destOrd="0" presId="urn:microsoft.com/office/officeart/2005/8/layout/default"/>
    <dgm:cxn modelId="{B5E2E5E6-3268-49B6-AFB3-7341ED38A05D}" type="presParOf" srcId="{BC67C1F0-A328-4DE3-8769-1F16BE78B44F}" destId="{69EFAC89-0CCD-45B7-A318-3B2C0D177988}" srcOrd="78" destOrd="0" presId="urn:microsoft.com/office/officeart/2005/8/layout/default"/>
    <dgm:cxn modelId="{7B9D85E6-E99B-4172-B6D7-F67620DF9061}" type="presParOf" srcId="{BC67C1F0-A328-4DE3-8769-1F16BE78B44F}" destId="{53C76DCC-30C2-4C1C-8ED8-C039471A3270}" srcOrd="79" destOrd="0" presId="urn:microsoft.com/office/officeart/2005/8/layout/default"/>
    <dgm:cxn modelId="{3564FE22-A29C-4A6E-A0D8-8E758FB11038}" type="presParOf" srcId="{BC67C1F0-A328-4DE3-8769-1F16BE78B44F}" destId="{6500D2D7-2E4E-47D5-886D-3F73EE1CD8FC}" srcOrd="80" destOrd="0" presId="urn:microsoft.com/office/officeart/2005/8/layout/default"/>
    <dgm:cxn modelId="{F1DDBD46-9E3B-4B1B-9405-B3C301C91E9D}" type="presParOf" srcId="{BC67C1F0-A328-4DE3-8769-1F16BE78B44F}" destId="{8CA945AC-CAFF-4FA4-9206-7FC9B5AA92C6}" srcOrd="81" destOrd="0" presId="urn:microsoft.com/office/officeart/2005/8/layout/default"/>
    <dgm:cxn modelId="{261C278B-DDD3-4A14-831A-93366A576B0F}" type="presParOf" srcId="{BC67C1F0-A328-4DE3-8769-1F16BE78B44F}" destId="{C3B18E24-E924-4F51-B296-46328C2055DA}" srcOrd="82" destOrd="0" presId="urn:microsoft.com/office/officeart/2005/8/layout/default"/>
    <dgm:cxn modelId="{50F5E6F4-7A58-4ABD-B346-60D73606045E}" type="presParOf" srcId="{BC67C1F0-A328-4DE3-8769-1F16BE78B44F}" destId="{7D783E77-EAB0-4C78-ACD3-9ED9DB6ACB6B}" srcOrd="83" destOrd="0" presId="urn:microsoft.com/office/officeart/2005/8/layout/default"/>
    <dgm:cxn modelId="{1291425B-8943-4130-A8A6-4B49E3C5753D}" type="presParOf" srcId="{BC67C1F0-A328-4DE3-8769-1F16BE78B44F}" destId="{ECC11600-4B9C-4CF5-91F8-DFA0DE62E4C6}" srcOrd="84" destOrd="0" presId="urn:microsoft.com/office/officeart/2005/8/layout/default"/>
    <dgm:cxn modelId="{7157D4C8-32F0-497E-A734-11AF534D82B0}" type="presParOf" srcId="{BC67C1F0-A328-4DE3-8769-1F16BE78B44F}" destId="{E7329E97-D22F-4355-A028-69BEC65ED504}" srcOrd="85" destOrd="0" presId="urn:microsoft.com/office/officeart/2005/8/layout/default"/>
    <dgm:cxn modelId="{B267C6A4-1E88-4B75-8765-4A3ACDE58072}" type="presParOf" srcId="{BC67C1F0-A328-4DE3-8769-1F16BE78B44F}" destId="{A72B48F5-4ACF-4801-9C15-AD4117EBA68A}" srcOrd="86" destOrd="0" presId="urn:microsoft.com/office/officeart/2005/8/layout/default"/>
    <dgm:cxn modelId="{F43137A0-AE46-42A1-B27F-E2A483D24DE1}" type="presParOf" srcId="{BC67C1F0-A328-4DE3-8769-1F16BE78B44F}" destId="{5FD911B7-1B79-429D-B064-8263646B9811}" srcOrd="87" destOrd="0" presId="urn:microsoft.com/office/officeart/2005/8/layout/default"/>
    <dgm:cxn modelId="{EF7642BB-6F28-4AE0-A44B-B2B6827543CF}" type="presParOf" srcId="{BC67C1F0-A328-4DE3-8769-1F16BE78B44F}" destId="{D34114D7-6960-4CC0-B579-3E9EB9D6F1B6}" srcOrd="88" destOrd="0" presId="urn:microsoft.com/office/officeart/2005/8/layout/default"/>
    <dgm:cxn modelId="{23397C1C-62F1-4316-86F1-148AEAD1E084}" type="presParOf" srcId="{BC67C1F0-A328-4DE3-8769-1F16BE78B44F}" destId="{9AE955F8-CBB4-4CA2-A774-0F93951BFC66}" srcOrd="89" destOrd="0" presId="urn:microsoft.com/office/officeart/2005/8/layout/default"/>
    <dgm:cxn modelId="{08EDDEFC-A1C9-4170-96BD-EE7D42C60EBE}" type="presParOf" srcId="{BC67C1F0-A328-4DE3-8769-1F16BE78B44F}" destId="{ED47E031-DD4E-40DA-AF34-613D0FEEB5BB}" srcOrd="90" destOrd="0" presId="urn:microsoft.com/office/officeart/2005/8/layout/default"/>
    <dgm:cxn modelId="{7C13EF1E-9050-46FD-BF52-D16CC35A2968}" type="presParOf" srcId="{BC67C1F0-A328-4DE3-8769-1F16BE78B44F}" destId="{95A2A8ED-FFE3-46BC-93A0-253E579F9E1A}" srcOrd="91" destOrd="0" presId="urn:microsoft.com/office/officeart/2005/8/layout/default"/>
    <dgm:cxn modelId="{FD0ED7D7-937F-411D-B8E5-7A59A36AA984}" type="presParOf" srcId="{BC67C1F0-A328-4DE3-8769-1F16BE78B44F}" destId="{54FE1F47-4F14-49D8-ACE3-B2878F89B26A}" srcOrd="92" destOrd="0" presId="urn:microsoft.com/office/officeart/2005/8/layout/default"/>
    <dgm:cxn modelId="{2AC376E5-5E56-4D62-BE37-E9884425B4D7}" type="presParOf" srcId="{BC67C1F0-A328-4DE3-8769-1F16BE78B44F}" destId="{ABD7E22B-D00C-4BB8-85F7-D05A107609DD}" srcOrd="93" destOrd="0" presId="urn:microsoft.com/office/officeart/2005/8/layout/default"/>
    <dgm:cxn modelId="{CD9EF0F0-27C5-4D48-B7B9-45B70B9ED0BB}" type="presParOf" srcId="{BC67C1F0-A328-4DE3-8769-1F16BE78B44F}" destId="{CE59D934-153A-4E62-969D-1C7711042DAC}" srcOrd="94" destOrd="0" presId="urn:microsoft.com/office/officeart/2005/8/layout/default"/>
    <dgm:cxn modelId="{A0D7E748-9FF4-4318-8494-97E25EBFABBB}" type="presParOf" srcId="{BC67C1F0-A328-4DE3-8769-1F16BE78B44F}" destId="{3A8B3E31-9D40-4C7A-977D-A31F18F81B35}" srcOrd="95" destOrd="0" presId="urn:microsoft.com/office/officeart/2005/8/layout/default"/>
    <dgm:cxn modelId="{2959B571-AAA9-482A-AEC0-42D7ECCBFD08}" type="presParOf" srcId="{BC67C1F0-A328-4DE3-8769-1F16BE78B44F}" destId="{22FC092D-E284-497C-BA04-6E307010DEE7}" srcOrd="96" destOrd="0" presId="urn:microsoft.com/office/officeart/2005/8/layout/default"/>
    <dgm:cxn modelId="{B1B5BBB8-BB25-4C35-8BCB-4B79DA04F6EE}" type="presParOf" srcId="{BC67C1F0-A328-4DE3-8769-1F16BE78B44F}" destId="{3AD33A8A-5E2D-472B-A699-16F1E24BF05C}" srcOrd="97" destOrd="0" presId="urn:microsoft.com/office/officeart/2005/8/layout/default"/>
    <dgm:cxn modelId="{727F5B16-5457-4E0A-97A3-CB022EA069F9}" type="presParOf" srcId="{BC67C1F0-A328-4DE3-8769-1F16BE78B44F}" destId="{49913D8A-C0AB-4E0F-9D4E-148CD26791B3}" srcOrd="98" destOrd="0" presId="urn:microsoft.com/office/officeart/2005/8/layout/default"/>
    <dgm:cxn modelId="{D1499011-DBE8-4E80-89BE-2387E1384F17}" type="presParOf" srcId="{BC67C1F0-A328-4DE3-8769-1F16BE78B44F}" destId="{22509291-C57F-4D19-AE60-FF8F4DE239E6}" srcOrd="99" destOrd="0" presId="urn:microsoft.com/office/officeart/2005/8/layout/default"/>
    <dgm:cxn modelId="{B6F41731-A8C0-4CD6-B4FF-F5CEEFAD4460}" type="presParOf" srcId="{BC67C1F0-A328-4DE3-8769-1F16BE78B44F}" destId="{7FB64D56-E374-4653-9E90-509AD09420DD}" srcOrd="100" destOrd="0" presId="urn:microsoft.com/office/officeart/2005/8/layout/default"/>
    <dgm:cxn modelId="{2CDEEFCF-0F7F-42F5-B338-828994788E21}" type="presParOf" srcId="{BC67C1F0-A328-4DE3-8769-1F16BE78B44F}" destId="{B9512A37-0185-4773-863E-2D158306C063}" srcOrd="101" destOrd="0" presId="urn:microsoft.com/office/officeart/2005/8/layout/default"/>
    <dgm:cxn modelId="{D61F4B61-81DE-472B-8893-147D88D152EA}" type="presParOf" srcId="{BC67C1F0-A328-4DE3-8769-1F16BE78B44F}" destId="{0626874C-B4A0-4A28-8B93-379F912993BA}" srcOrd="102" destOrd="0" presId="urn:microsoft.com/office/officeart/2005/8/layout/default"/>
    <dgm:cxn modelId="{60AEDF1E-D8BA-444E-B897-A6558AE0FD4B}" type="presParOf" srcId="{BC67C1F0-A328-4DE3-8769-1F16BE78B44F}" destId="{26D799C2-04C8-4AFA-8B5F-424105C29B8F}" srcOrd="103" destOrd="0" presId="urn:microsoft.com/office/officeart/2005/8/layout/default"/>
    <dgm:cxn modelId="{F2872747-1E31-4D89-98FC-0DFAA5387D4F}" type="presParOf" srcId="{BC67C1F0-A328-4DE3-8769-1F16BE78B44F}" destId="{2908AC67-9C52-4E3B-8198-EA06A87EF28C}" srcOrd="104" destOrd="0" presId="urn:microsoft.com/office/officeart/2005/8/layout/default"/>
    <dgm:cxn modelId="{4EA91954-B1D8-4862-8EC3-FEDCC5013AA1}" type="presParOf" srcId="{BC67C1F0-A328-4DE3-8769-1F16BE78B44F}" destId="{86CC40C7-FD89-4C0F-B4AC-95824D658652}" srcOrd="105" destOrd="0" presId="urn:microsoft.com/office/officeart/2005/8/layout/default"/>
    <dgm:cxn modelId="{F79916D7-ABBD-44F7-880A-DFFBF77C5291}" type="presParOf" srcId="{BC67C1F0-A328-4DE3-8769-1F16BE78B44F}" destId="{2083EE14-885B-494D-B925-C159482B677C}" srcOrd="106" destOrd="0" presId="urn:microsoft.com/office/officeart/2005/8/layout/default"/>
    <dgm:cxn modelId="{3F057079-A5CF-40A8-923E-EAC7DF1DE97C}" type="presParOf" srcId="{BC67C1F0-A328-4DE3-8769-1F16BE78B44F}" destId="{AFB6818F-9FFD-437C-95CA-8DA621C18BEC}" srcOrd="107" destOrd="0" presId="urn:microsoft.com/office/officeart/2005/8/layout/default"/>
    <dgm:cxn modelId="{BD22C8B8-83CE-4C60-96C4-FA3F83F37753}" type="presParOf" srcId="{BC67C1F0-A328-4DE3-8769-1F16BE78B44F}" destId="{EFE0A588-4855-45D6-9249-477D28B5734E}" srcOrd="108" destOrd="0" presId="urn:microsoft.com/office/officeart/2005/8/layout/default"/>
    <dgm:cxn modelId="{F9F757AD-B560-495F-B48E-B5EAAA3EA5B3}" type="presParOf" srcId="{BC67C1F0-A328-4DE3-8769-1F16BE78B44F}" destId="{9EEA23E2-3DC1-4216-85BC-A2F77E4B6593}" srcOrd="109" destOrd="0" presId="urn:microsoft.com/office/officeart/2005/8/layout/default"/>
    <dgm:cxn modelId="{D25454DD-C20D-4436-8B49-9D0C036D715A}" type="presParOf" srcId="{BC67C1F0-A328-4DE3-8769-1F16BE78B44F}" destId="{A72F23C3-FD2B-4A85-AF54-0AE61D5D5111}" srcOrd="110" destOrd="0" presId="urn:microsoft.com/office/officeart/2005/8/layout/default"/>
    <dgm:cxn modelId="{D3F94BD2-69D4-4564-A83F-C61552E43A34}" type="presParOf" srcId="{BC67C1F0-A328-4DE3-8769-1F16BE78B44F}" destId="{37C38049-B241-4C3F-A8C1-CF89C7818649}" srcOrd="111" destOrd="0" presId="urn:microsoft.com/office/officeart/2005/8/layout/default"/>
    <dgm:cxn modelId="{AC19BD7C-764F-4CE1-AD79-169BBBCA8288}" type="presParOf" srcId="{BC67C1F0-A328-4DE3-8769-1F16BE78B44F}" destId="{8049A078-B18E-4013-B353-F656A91CDAEF}" srcOrd="112" destOrd="0" presId="urn:microsoft.com/office/officeart/2005/8/layout/default"/>
    <dgm:cxn modelId="{B183DE4A-D5E1-4610-9C9D-86FCA3B381F1}" type="presParOf" srcId="{BC67C1F0-A328-4DE3-8769-1F16BE78B44F}" destId="{F42164CC-5B48-4E1A-B130-D0FFDCA31782}" srcOrd="113" destOrd="0" presId="urn:microsoft.com/office/officeart/2005/8/layout/default"/>
    <dgm:cxn modelId="{E5EE49AF-028A-46F0-853B-DC2600B7448D}" type="presParOf" srcId="{BC67C1F0-A328-4DE3-8769-1F16BE78B44F}" destId="{F2976619-A144-494B-9F70-B927564C5933}" srcOrd="114" destOrd="0" presId="urn:microsoft.com/office/officeart/2005/8/layout/default"/>
    <dgm:cxn modelId="{F32FC7F8-AD6A-4929-A697-D852E76CD749}" type="presParOf" srcId="{BC67C1F0-A328-4DE3-8769-1F16BE78B44F}" destId="{0DD78650-7806-49E3-9816-63BEE34A3C37}" srcOrd="115" destOrd="0" presId="urn:microsoft.com/office/officeart/2005/8/layout/default"/>
    <dgm:cxn modelId="{B93D5A34-A67A-481A-B01D-3A493E9056B7}" type="presParOf" srcId="{BC67C1F0-A328-4DE3-8769-1F16BE78B44F}" destId="{5CC9D85E-AD02-47C4-BF9A-95AD5B606109}" srcOrd="116" destOrd="0" presId="urn:microsoft.com/office/officeart/2005/8/layout/default"/>
    <dgm:cxn modelId="{C7B96B60-5D92-48CA-B8A7-6757156BBDC5}" type="presParOf" srcId="{BC67C1F0-A328-4DE3-8769-1F16BE78B44F}" destId="{E67BD621-18AE-4237-8B14-35BE20CB070A}" srcOrd="117" destOrd="0" presId="urn:microsoft.com/office/officeart/2005/8/layout/default"/>
    <dgm:cxn modelId="{78AC7252-5817-4A41-BBEB-1EDC9C0F8059}" type="presParOf" srcId="{BC67C1F0-A328-4DE3-8769-1F16BE78B44F}" destId="{653A3896-F683-4A9B-BBC7-BFCC9FAAB20C}" srcOrd="118" destOrd="0" presId="urn:microsoft.com/office/officeart/2005/8/layout/default"/>
    <dgm:cxn modelId="{0DB4854F-BC00-4096-B3EE-507E58082E53}" type="presParOf" srcId="{BC67C1F0-A328-4DE3-8769-1F16BE78B44F}" destId="{16FF5CE4-3A2D-4857-884E-50FF8C8A043E}" srcOrd="119" destOrd="0" presId="urn:microsoft.com/office/officeart/2005/8/layout/default"/>
    <dgm:cxn modelId="{0F3D7212-AE99-43B5-9D5E-5F7D30792FA8}" type="presParOf" srcId="{BC67C1F0-A328-4DE3-8769-1F16BE78B44F}" destId="{7230486A-22DC-40C9-802E-ADAB1A3D6C10}" srcOrd="120" destOrd="0" presId="urn:microsoft.com/office/officeart/2005/8/layout/default"/>
    <dgm:cxn modelId="{0C5C87D4-48B5-4064-9DCE-E48F778F822A}" type="presParOf" srcId="{BC67C1F0-A328-4DE3-8769-1F16BE78B44F}" destId="{3D3B8410-C45B-4993-9D3B-16442ED5181F}" srcOrd="121" destOrd="0" presId="urn:microsoft.com/office/officeart/2005/8/layout/default"/>
    <dgm:cxn modelId="{F20A7A95-5780-437C-816A-AB31E4C4C3A5}" type="presParOf" srcId="{BC67C1F0-A328-4DE3-8769-1F16BE78B44F}" destId="{C6116D76-7726-4606-BC46-ABBF9720EA93}" srcOrd="122" destOrd="0" presId="urn:microsoft.com/office/officeart/2005/8/layout/default"/>
    <dgm:cxn modelId="{796994EE-2EF0-4F1B-A2D7-AFE60DB99C58}" type="presParOf" srcId="{BC67C1F0-A328-4DE3-8769-1F16BE78B44F}" destId="{0D77D8A9-E8B5-4323-8B87-C753C161F749}" srcOrd="123" destOrd="0" presId="urn:microsoft.com/office/officeart/2005/8/layout/default"/>
    <dgm:cxn modelId="{D92C675F-882E-447C-B0DF-29D5C562EE64}" type="presParOf" srcId="{BC67C1F0-A328-4DE3-8769-1F16BE78B44F}" destId="{D7BAB37E-360E-4F7B-973D-DD45CF413E76}" srcOrd="124" destOrd="0" presId="urn:microsoft.com/office/officeart/2005/8/layout/default"/>
    <dgm:cxn modelId="{81F40455-2C23-4450-BA6C-284E48CBF89A}" type="presParOf" srcId="{BC67C1F0-A328-4DE3-8769-1F16BE78B44F}" destId="{828E9763-5B05-4DD2-AB61-03DD70E0ADE7}" srcOrd="125" destOrd="0" presId="urn:microsoft.com/office/officeart/2005/8/layout/default"/>
    <dgm:cxn modelId="{F23259A6-CC8F-49D9-9F98-14060873001B}" type="presParOf" srcId="{BC67C1F0-A328-4DE3-8769-1F16BE78B44F}" destId="{DA39578B-0B62-4362-8743-8130B5E77A34}" srcOrd="126" destOrd="0" presId="urn:microsoft.com/office/officeart/2005/8/layout/default"/>
    <dgm:cxn modelId="{D4D4C029-1B45-4E64-94D0-E74D8AB6AB25}" type="presParOf" srcId="{BC67C1F0-A328-4DE3-8769-1F16BE78B44F}" destId="{0C328E27-9B0D-41F4-8407-07B0ECFDB5BD}" srcOrd="127" destOrd="0" presId="urn:microsoft.com/office/officeart/2005/8/layout/default"/>
    <dgm:cxn modelId="{7494AB2C-A4A0-4ED9-8DC6-B91FCF479091}" type="presParOf" srcId="{BC67C1F0-A328-4DE3-8769-1F16BE78B44F}" destId="{12F9B84B-B00D-4029-90E7-DEDA8BB0F9C6}" srcOrd="128" destOrd="0" presId="urn:microsoft.com/office/officeart/2005/8/layout/default"/>
    <dgm:cxn modelId="{3D5F6469-0986-48F7-BBBC-4963C0B45E38}" type="presParOf" srcId="{BC67C1F0-A328-4DE3-8769-1F16BE78B44F}" destId="{B0F2E317-C45A-46D3-9A45-E26E51CAB6AC}" srcOrd="129" destOrd="0" presId="urn:microsoft.com/office/officeart/2005/8/layout/default"/>
    <dgm:cxn modelId="{329738B8-F60B-4CF2-BC63-FEA91E44B98A}" type="presParOf" srcId="{BC67C1F0-A328-4DE3-8769-1F16BE78B44F}" destId="{BB04658A-3D10-459D-9B4A-4EEAF6539368}" srcOrd="130" destOrd="0" presId="urn:microsoft.com/office/officeart/2005/8/layout/default"/>
    <dgm:cxn modelId="{7D763449-0867-4018-B84A-6CFC50276AB6}" type="presParOf" srcId="{BC67C1F0-A328-4DE3-8769-1F16BE78B44F}" destId="{3FA3E0EA-C11C-4E03-81C1-ADC47ABF5326}" srcOrd="131" destOrd="0" presId="urn:microsoft.com/office/officeart/2005/8/layout/default"/>
    <dgm:cxn modelId="{8A4BCA54-6A5E-434E-899F-1A240796646A}" type="presParOf" srcId="{BC67C1F0-A328-4DE3-8769-1F16BE78B44F}" destId="{7D9469BF-7309-4E79-B017-9F2A8ECF187B}" srcOrd="132" destOrd="0" presId="urn:microsoft.com/office/officeart/2005/8/layout/default"/>
    <dgm:cxn modelId="{5B3934EF-3C57-4818-AFD9-24F189C6A36A}" type="presParOf" srcId="{BC67C1F0-A328-4DE3-8769-1F16BE78B44F}" destId="{2598CE4D-CB74-4880-B5C0-0058116B753D}" srcOrd="133" destOrd="0" presId="urn:microsoft.com/office/officeart/2005/8/layout/default"/>
    <dgm:cxn modelId="{C7E3DB13-0E1C-4415-B376-B71442EEF81C}" type="presParOf" srcId="{BC67C1F0-A328-4DE3-8769-1F16BE78B44F}" destId="{EAA9808C-0229-4A48-A623-F0D1130C0651}" srcOrd="134" destOrd="0" presId="urn:microsoft.com/office/officeart/2005/8/layout/default"/>
    <dgm:cxn modelId="{FF77D540-2CDE-46B5-B68C-80681A9B903E}" type="presParOf" srcId="{BC67C1F0-A328-4DE3-8769-1F16BE78B44F}" destId="{8C67EF41-CA94-4F00-B0E9-9616790AA7A6}" srcOrd="135" destOrd="0" presId="urn:microsoft.com/office/officeart/2005/8/layout/default"/>
    <dgm:cxn modelId="{9B50FA6B-4C40-4DEE-82DC-FA21807A032D}" type="presParOf" srcId="{BC67C1F0-A328-4DE3-8769-1F16BE78B44F}" destId="{608AD25B-E11A-47CE-BDE9-14C739B5AC06}" srcOrd="136" destOrd="0" presId="urn:microsoft.com/office/officeart/2005/8/layout/default"/>
    <dgm:cxn modelId="{DAB13435-2603-44BE-A19A-D7142608FFA6}" type="presParOf" srcId="{BC67C1F0-A328-4DE3-8769-1F16BE78B44F}" destId="{1D75FABB-7416-4742-803E-BCD5EB46DF04}" srcOrd="137" destOrd="0" presId="urn:microsoft.com/office/officeart/2005/8/layout/default"/>
    <dgm:cxn modelId="{C0B6FD5E-28B3-4A07-8C39-0FA56F64614A}" type="presParOf" srcId="{BC67C1F0-A328-4DE3-8769-1F16BE78B44F}" destId="{1B174CE7-769D-4671-98B5-ED17E95FBC2A}" srcOrd="138" destOrd="0" presId="urn:microsoft.com/office/officeart/2005/8/layout/default"/>
    <dgm:cxn modelId="{2861C122-C77B-4FDC-89F2-42695DFE0060}" type="presParOf" srcId="{BC67C1F0-A328-4DE3-8769-1F16BE78B44F}" destId="{7A919E39-3FCA-427D-8325-9465D5BA3F47}" srcOrd="139" destOrd="0" presId="urn:microsoft.com/office/officeart/2005/8/layout/default"/>
    <dgm:cxn modelId="{19635244-E217-4216-A089-3CEB9E624317}" type="presParOf" srcId="{BC67C1F0-A328-4DE3-8769-1F16BE78B44F}" destId="{EA3998B5-E292-41F7-A27F-4BDCC61F76CF}" srcOrd="140" destOrd="0" presId="urn:microsoft.com/office/officeart/2005/8/layout/default"/>
    <dgm:cxn modelId="{4B44A1E9-C139-449B-81C4-C3FB9D118F8E}" type="presParOf" srcId="{BC67C1F0-A328-4DE3-8769-1F16BE78B44F}" destId="{5C2E0CE9-2618-4451-85EB-3DB165718B43}" srcOrd="141" destOrd="0" presId="urn:microsoft.com/office/officeart/2005/8/layout/default"/>
    <dgm:cxn modelId="{CCB7701C-F46F-458A-9247-953ABBA08B8B}" type="presParOf" srcId="{BC67C1F0-A328-4DE3-8769-1F16BE78B44F}" destId="{536FAD09-DFE9-4EC8-925B-5AE654A1772C}" srcOrd="142" destOrd="0" presId="urn:microsoft.com/office/officeart/2005/8/layout/default"/>
    <dgm:cxn modelId="{32C08330-62A8-408B-B3AE-138D7B5B2706}" type="presParOf" srcId="{BC67C1F0-A328-4DE3-8769-1F16BE78B44F}" destId="{0B215740-CF6E-403D-82F0-7CEDB14B451C}" srcOrd="143" destOrd="0" presId="urn:microsoft.com/office/officeart/2005/8/layout/default"/>
    <dgm:cxn modelId="{D8359EB1-6004-45E7-A979-E21DC365C943}" type="presParOf" srcId="{BC67C1F0-A328-4DE3-8769-1F16BE78B44F}" destId="{3478A89F-44A4-46C4-A3E7-31DC7292C4A6}" srcOrd="144" destOrd="0" presId="urn:microsoft.com/office/officeart/2005/8/layout/default"/>
    <dgm:cxn modelId="{1312849D-2275-415F-90A8-0A51D00673CE}" type="presParOf" srcId="{BC67C1F0-A328-4DE3-8769-1F16BE78B44F}" destId="{2B896BD0-A5C9-4F31-8840-6399912C218C}" srcOrd="145" destOrd="0" presId="urn:microsoft.com/office/officeart/2005/8/layout/default"/>
    <dgm:cxn modelId="{C6121500-5509-45CF-8827-EC683A11B010}" type="presParOf" srcId="{BC67C1F0-A328-4DE3-8769-1F16BE78B44F}" destId="{A46AB8FD-9876-4D72-BBD7-6B23F5530A24}" srcOrd="146" destOrd="0" presId="urn:microsoft.com/office/officeart/2005/8/layout/default"/>
    <dgm:cxn modelId="{3D08541C-2E8E-4253-9A7A-1DEF85C87973}" type="presParOf" srcId="{BC67C1F0-A328-4DE3-8769-1F16BE78B44F}" destId="{176CC0F0-9D95-479F-A1B9-4214B06EE78F}" srcOrd="147" destOrd="0" presId="urn:microsoft.com/office/officeart/2005/8/layout/default"/>
    <dgm:cxn modelId="{56D93F65-74AA-4A57-97B8-1A6243EFF83E}" type="presParOf" srcId="{BC67C1F0-A328-4DE3-8769-1F16BE78B44F}" destId="{4C997063-AFA1-4F0B-96A4-B2328A082906}" srcOrd="148" destOrd="0" presId="urn:microsoft.com/office/officeart/2005/8/layout/default"/>
    <dgm:cxn modelId="{9775D012-E18A-4295-B795-35C87CDE3EE7}" type="presParOf" srcId="{BC67C1F0-A328-4DE3-8769-1F16BE78B44F}" destId="{8011648A-08E2-4939-9BED-EBED61CF136A}" srcOrd="149" destOrd="0" presId="urn:microsoft.com/office/officeart/2005/8/layout/default"/>
    <dgm:cxn modelId="{45CBA801-F132-40EF-A5A5-5E28A9AD5B2C}" type="presParOf" srcId="{BC67C1F0-A328-4DE3-8769-1F16BE78B44F}" destId="{DCBE8269-5CE4-4091-8561-C59894A25DA0}" srcOrd="150" destOrd="0" presId="urn:microsoft.com/office/officeart/2005/8/layout/default"/>
    <dgm:cxn modelId="{351FB28E-3AC0-4A96-9488-107348CEA08A}" type="presParOf" srcId="{BC67C1F0-A328-4DE3-8769-1F16BE78B44F}" destId="{CD72E05A-FCD7-4E96-B58E-482D1E7361B3}" srcOrd="151" destOrd="0" presId="urn:microsoft.com/office/officeart/2005/8/layout/default"/>
    <dgm:cxn modelId="{AC9B585B-30CE-469A-95D6-3499302F822F}" type="presParOf" srcId="{BC67C1F0-A328-4DE3-8769-1F16BE78B44F}" destId="{6155FF92-8162-4A9F-A935-60DA0B8EAD83}" srcOrd="152" destOrd="0" presId="urn:microsoft.com/office/officeart/2005/8/layout/default"/>
    <dgm:cxn modelId="{5DD98545-07A5-447D-8C43-FCA846882E2B}" type="presParOf" srcId="{BC67C1F0-A328-4DE3-8769-1F16BE78B44F}" destId="{B5D2C484-0216-49C6-ADD5-CA811E47F9DA}" srcOrd="153" destOrd="0" presId="urn:microsoft.com/office/officeart/2005/8/layout/default"/>
    <dgm:cxn modelId="{165B8946-4CD4-4D20-912F-E368C8C826DE}" type="presParOf" srcId="{BC67C1F0-A328-4DE3-8769-1F16BE78B44F}" destId="{2ED9E6CB-EEC4-4DAC-A09A-CFBAB8CEA0DE}" srcOrd="154" destOrd="0" presId="urn:microsoft.com/office/officeart/2005/8/layout/default"/>
    <dgm:cxn modelId="{8E3B86AC-6141-4EB1-94FD-92E00F1EE516}" type="presParOf" srcId="{BC67C1F0-A328-4DE3-8769-1F16BE78B44F}" destId="{CD252354-6DD6-4200-94B9-3B3DE3F87435}" srcOrd="155" destOrd="0" presId="urn:microsoft.com/office/officeart/2005/8/layout/default"/>
    <dgm:cxn modelId="{7AAF2A16-AD67-4502-8BFE-1F13E55CF76D}" type="presParOf" srcId="{BC67C1F0-A328-4DE3-8769-1F16BE78B44F}" destId="{86F8B43B-D34F-4DB4-B161-E4244239F40C}" srcOrd="156" destOrd="0" presId="urn:microsoft.com/office/officeart/2005/8/layout/default"/>
    <dgm:cxn modelId="{DDDC209F-96A2-4795-BD39-93B09AC29D98}" type="presParOf" srcId="{BC67C1F0-A328-4DE3-8769-1F16BE78B44F}" destId="{909494DB-AFAE-47B3-AEDB-3A26B636F90B}" srcOrd="157" destOrd="0" presId="urn:microsoft.com/office/officeart/2005/8/layout/default"/>
    <dgm:cxn modelId="{CB7956B7-6D5E-4657-8BD0-AE56ECE57AB5}" type="presParOf" srcId="{BC67C1F0-A328-4DE3-8769-1F16BE78B44F}" destId="{83CE04DA-1C75-4A2C-BB71-585D85DFC7F8}" srcOrd="158" destOrd="0" presId="urn:microsoft.com/office/officeart/2005/8/layout/default"/>
    <dgm:cxn modelId="{D7E9EE83-7531-47AD-ABF2-AE640BC3B40B}" type="presParOf" srcId="{BC67C1F0-A328-4DE3-8769-1F16BE78B44F}" destId="{0FE5A229-71E8-4224-8093-F96C33C108E3}" srcOrd="159" destOrd="0" presId="urn:microsoft.com/office/officeart/2005/8/layout/default"/>
    <dgm:cxn modelId="{FC663B5C-10C5-4E17-BC95-7590FBEA6DDE}" type="presParOf" srcId="{BC67C1F0-A328-4DE3-8769-1F16BE78B44F}" destId="{1509C9CD-6C06-4207-8E66-834224552D39}" srcOrd="160" destOrd="0" presId="urn:microsoft.com/office/officeart/2005/8/layout/default"/>
    <dgm:cxn modelId="{20E88AB5-5034-4463-979A-CE8F4A9E7E45}" type="presParOf" srcId="{BC67C1F0-A328-4DE3-8769-1F16BE78B44F}" destId="{5C3BBB3F-5A7F-4F5A-9E02-6CFBD28F8185}" srcOrd="161" destOrd="0" presId="urn:microsoft.com/office/officeart/2005/8/layout/default"/>
    <dgm:cxn modelId="{331B0832-77B9-4C4D-90D1-0CAAE7637619}" type="presParOf" srcId="{BC67C1F0-A328-4DE3-8769-1F16BE78B44F}" destId="{145C42F3-BBCF-4822-A593-F96493E98E2C}" srcOrd="162" destOrd="0" presId="urn:microsoft.com/office/officeart/2005/8/layout/default"/>
    <dgm:cxn modelId="{8F5D5996-3918-4947-A474-C31AD189941E}" type="presParOf" srcId="{BC67C1F0-A328-4DE3-8769-1F16BE78B44F}" destId="{F45236E3-059B-4446-A5D3-BD4D93C1F813}" srcOrd="163" destOrd="0" presId="urn:microsoft.com/office/officeart/2005/8/layout/default"/>
    <dgm:cxn modelId="{301F919C-F24E-451C-BD95-F50190897859}" type="presParOf" srcId="{BC67C1F0-A328-4DE3-8769-1F16BE78B44F}" destId="{BE9EB620-9F7E-4FD0-AAAA-19237330B3A5}" srcOrd="164" destOrd="0" presId="urn:microsoft.com/office/officeart/2005/8/layout/default"/>
    <dgm:cxn modelId="{1BAE0F1E-402F-4FA7-9B32-8240C7F33F7E}" type="presParOf" srcId="{BC67C1F0-A328-4DE3-8769-1F16BE78B44F}" destId="{5E78DC40-4A11-466C-8C40-D5B4C35DCBAE}" srcOrd="165" destOrd="0" presId="urn:microsoft.com/office/officeart/2005/8/layout/default"/>
    <dgm:cxn modelId="{E0C65ED8-3698-4F8B-ACC5-84AC82D3518E}" type="presParOf" srcId="{BC67C1F0-A328-4DE3-8769-1F16BE78B44F}" destId="{4074682A-DB4C-47B7-A4DF-60D9EA70F553}" srcOrd="166" destOrd="0" presId="urn:microsoft.com/office/officeart/2005/8/layout/default"/>
    <dgm:cxn modelId="{4917862A-0740-49C9-B431-10B4386BFB04}" type="presParOf" srcId="{BC67C1F0-A328-4DE3-8769-1F16BE78B44F}" destId="{8AB331CB-66AA-4377-B9F8-D286D2C0EAAB}" srcOrd="167" destOrd="0" presId="urn:microsoft.com/office/officeart/2005/8/layout/default"/>
    <dgm:cxn modelId="{7440641D-F713-4617-80AA-A827F6DDF88D}" type="presParOf" srcId="{BC67C1F0-A328-4DE3-8769-1F16BE78B44F}" destId="{40EE1752-94A9-4441-BB37-42275F06D7F6}" srcOrd="168" destOrd="0" presId="urn:microsoft.com/office/officeart/2005/8/layout/default"/>
    <dgm:cxn modelId="{018222C6-8658-4163-A37D-A24474EDB2C6}" type="presParOf" srcId="{BC67C1F0-A328-4DE3-8769-1F16BE78B44F}" destId="{FA389124-FB96-483E-981B-8DAA9FA893CE}" srcOrd="169" destOrd="0" presId="urn:microsoft.com/office/officeart/2005/8/layout/default"/>
    <dgm:cxn modelId="{E177E2DC-B445-413F-B844-58DCC23C4638}" type="presParOf" srcId="{BC67C1F0-A328-4DE3-8769-1F16BE78B44F}" destId="{B10A619D-27CA-4796-9B0E-A561EC0AEC1E}" srcOrd="170" destOrd="0" presId="urn:microsoft.com/office/officeart/2005/8/layout/default"/>
    <dgm:cxn modelId="{4BF513E3-0715-4A82-9D50-48ED56E40D21}" type="presParOf" srcId="{BC67C1F0-A328-4DE3-8769-1F16BE78B44F}" destId="{F7B67474-EE01-4C80-8FFA-64FED4FE9F0B}" srcOrd="171" destOrd="0" presId="urn:microsoft.com/office/officeart/2005/8/layout/default"/>
    <dgm:cxn modelId="{32811756-2D6E-40FA-9836-979DFB779007}" type="presParOf" srcId="{BC67C1F0-A328-4DE3-8769-1F16BE78B44F}" destId="{0BAB3ECF-EB32-4BAD-B51C-28A10EB56319}" srcOrd="172" destOrd="0" presId="urn:microsoft.com/office/officeart/2005/8/layout/default"/>
    <dgm:cxn modelId="{827DB6FE-F3B6-48D1-AEC4-1EAC06F4198B}" type="presParOf" srcId="{BC67C1F0-A328-4DE3-8769-1F16BE78B44F}" destId="{CF0DB998-DA5B-479B-BE46-B8D3310A44AB}" srcOrd="173" destOrd="0" presId="urn:microsoft.com/office/officeart/2005/8/layout/default"/>
    <dgm:cxn modelId="{482C269B-A899-461E-8CD2-A0CAF5C759E7}" type="presParOf" srcId="{BC67C1F0-A328-4DE3-8769-1F16BE78B44F}" destId="{41A7CB9B-3636-4102-8236-2A68D9036778}" srcOrd="174" destOrd="0" presId="urn:microsoft.com/office/officeart/2005/8/layout/default"/>
    <dgm:cxn modelId="{38288022-E003-4C60-BEB7-D93E2D1CDF86}" type="presParOf" srcId="{BC67C1F0-A328-4DE3-8769-1F16BE78B44F}" destId="{E22A574E-F58D-45F7-AF2C-3FE152BA81C5}" srcOrd="175" destOrd="0" presId="urn:microsoft.com/office/officeart/2005/8/layout/default"/>
    <dgm:cxn modelId="{7D4A08D2-BC63-4BF6-A4B1-FF720E165A23}" type="presParOf" srcId="{BC67C1F0-A328-4DE3-8769-1F16BE78B44F}" destId="{E500D0C8-A09A-4F70-A11A-477C04EF3225}" srcOrd="176" destOrd="0" presId="urn:microsoft.com/office/officeart/2005/8/layout/default"/>
    <dgm:cxn modelId="{D9A5277D-E8DE-4933-9633-CE62E8BC7B1C}" type="presParOf" srcId="{BC67C1F0-A328-4DE3-8769-1F16BE78B44F}" destId="{C7E7D83B-9B35-4F9A-B076-E47E1E2F0DA7}" srcOrd="177" destOrd="0" presId="urn:microsoft.com/office/officeart/2005/8/layout/default"/>
    <dgm:cxn modelId="{F5612A90-836F-4DBE-9F3D-40B35B710DB8}" type="presParOf" srcId="{BC67C1F0-A328-4DE3-8769-1F16BE78B44F}" destId="{4192D605-83DD-4FC7-9CE4-DCDA93120362}" srcOrd="178" destOrd="0" presId="urn:microsoft.com/office/officeart/2005/8/layout/default"/>
    <dgm:cxn modelId="{26C0FFFB-53F7-4C8E-8B89-5501F7719F63}" type="presParOf" srcId="{BC67C1F0-A328-4DE3-8769-1F16BE78B44F}" destId="{121D1525-2D6E-4482-B837-A3111D9089CF}" srcOrd="179" destOrd="0" presId="urn:microsoft.com/office/officeart/2005/8/layout/default"/>
    <dgm:cxn modelId="{E2408FEA-55CA-446E-8271-B1BBE8B55F41}" type="presParOf" srcId="{BC67C1F0-A328-4DE3-8769-1F16BE78B44F}" destId="{1FD0124B-0C73-4C7F-96E0-C6AFEB2ECA05}" srcOrd="180" destOrd="0" presId="urn:microsoft.com/office/officeart/2005/8/layout/default"/>
    <dgm:cxn modelId="{204343D9-D7FE-416F-928F-E47EEAE66881}" type="presParOf" srcId="{BC67C1F0-A328-4DE3-8769-1F16BE78B44F}" destId="{3BADE266-FE06-4287-B411-6510703D28A4}" srcOrd="181" destOrd="0" presId="urn:microsoft.com/office/officeart/2005/8/layout/default"/>
    <dgm:cxn modelId="{18FC7937-D02A-403E-B2F9-94865E4D43C2}" type="presParOf" srcId="{BC67C1F0-A328-4DE3-8769-1F16BE78B44F}" destId="{259DD861-B7C8-458B-BD13-BA4A5D9F25FF}" srcOrd="182" destOrd="0" presId="urn:microsoft.com/office/officeart/2005/8/layout/default"/>
    <dgm:cxn modelId="{4EEB8DA4-54F3-454A-86D0-177A20CFD778}" type="presParOf" srcId="{BC67C1F0-A328-4DE3-8769-1F16BE78B44F}" destId="{3F6E4203-EC1D-4307-BC2D-065BDE24291E}" srcOrd="183" destOrd="0" presId="urn:microsoft.com/office/officeart/2005/8/layout/default"/>
    <dgm:cxn modelId="{4D27A97C-51CD-4AA5-BEC5-BA1116EB67BB}" type="presParOf" srcId="{BC67C1F0-A328-4DE3-8769-1F16BE78B44F}" destId="{53C5B9E8-2A17-4640-BCE8-70A356836893}" srcOrd="184" destOrd="0" presId="urn:microsoft.com/office/officeart/2005/8/layout/default"/>
    <dgm:cxn modelId="{A83F0839-C9DB-4D34-99EF-85FA2D387A18}" type="presParOf" srcId="{BC67C1F0-A328-4DE3-8769-1F16BE78B44F}" destId="{062F88CE-2062-434E-AE33-F4ED2074CF17}" srcOrd="185" destOrd="0" presId="urn:microsoft.com/office/officeart/2005/8/layout/default"/>
    <dgm:cxn modelId="{4C845AC8-6078-4AF0-BDA1-CCC942C9FD22}" type="presParOf" srcId="{BC67C1F0-A328-4DE3-8769-1F16BE78B44F}" destId="{ECA61F43-E26B-4137-949C-D90CFD79B72D}" srcOrd="186" destOrd="0" presId="urn:microsoft.com/office/officeart/2005/8/layout/default"/>
    <dgm:cxn modelId="{785525D6-F3D5-4293-AC08-349350723DD6}" type="presParOf" srcId="{BC67C1F0-A328-4DE3-8769-1F16BE78B44F}" destId="{5925E803-48D3-4999-8866-25B7E52264B6}" srcOrd="187" destOrd="0" presId="urn:microsoft.com/office/officeart/2005/8/layout/default"/>
    <dgm:cxn modelId="{E42B5240-87DD-4528-84D1-EC558174F449}" type="presParOf" srcId="{BC67C1F0-A328-4DE3-8769-1F16BE78B44F}" destId="{F08B4824-8524-4AD1-9532-60A97F1E8E86}" srcOrd="188" destOrd="0" presId="urn:microsoft.com/office/officeart/2005/8/layout/default"/>
    <dgm:cxn modelId="{BD3A5F74-828D-47A1-B4D6-E23365B4AC6F}" type="presParOf" srcId="{BC67C1F0-A328-4DE3-8769-1F16BE78B44F}" destId="{1F4D4528-A79D-44B4-8557-CAC79F678490}" srcOrd="189" destOrd="0" presId="urn:microsoft.com/office/officeart/2005/8/layout/default"/>
    <dgm:cxn modelId="{FD87F0D3-3EF6-4828-A62E-B143D1123932}" type="presParOf" srcId="{BC67C1F0-A328-4DE3-8769-1F16BE78B44F}" destId="{CB2BAB22-7930-4C10-8B99-E7C5007B11C5}" srcOrd="190" destOrd="0" presId="urn:microsoft.com/office/officeart/2005/8/layout/default"/>
    <dgm:cxn modelId="{D7EF8CEA-0747-4678-820F-0BA3CB00DB99}" type="presParOf" srcId="{BC67C1F0-A328-4DE3-8769-1F16BE78B44F}" destId="{9A90F890-3AF3-410E-A9CB-905369177217}" srcOrd="191" destOrd="0" presId="urn:microsoft.com/office/officeart/2005/8/layout/default"/>
    <dgm:cxn modelId="{479A9CB9-FB80-402D-8D40-9579059675E4}" type="presParOf" srcId="{BC67C1F0-A328-4DE3-8769-1F16BE78B44F}" destId="{08F241FE-B552-4357-B5EB-5F0B79CE4E87}" srcOrd="192" destOrd="0" presId="urn:microsoft.com/office/officeart/2005/8/layout/default"/>
    <dgm:cxn modelId="{751D38B7-9A24-4E34-9633-2BB8B0EDBDB9}" type="presParOf" srcId="{BC67C1F0-A328-4DE3-8769-1F16BE78B44F}" destId="{A9CCD6D9-3918-4CAE-86C3-6B5E52777F0F}" srcOrd="193" destOrd="0" presId="urn:microsoft.com/office/officeart/2005/8/layout/default"/>
    <dgm:cxn modelId="{4BE960F0-41AD-47C0-A67C-E6547B17BFAF}" type="presParOf" srcId="{BC67C1F0-A328-4DE3-8769-1F16BE78B44F}" destId="{D659CBF2-4A0B-451E-9BBD-C7A18529F85D}" srcOrd="194" destOrd="0" presId="urn:microsoft.com/office/officeart/2005/8/layout/default"/>
    <dgm:cxn modelId="{E360FFBB-957B-406A-B418-4B2D8639C6F1}" type="presParOf" srcId="{BC67C1F0-A328-4DE3-8769-1F16BE78B44F}" destId="{F4F899E6-E03B-4828-BD42-2A1608630EBB}" srcOrd="195" destOrd="0" presId="urn:microsoft.com/office/officeart/2005/8/layout/default"/>
    <dgm:cxn modelId="{2A9F5227-05A1-44C2-93C5-85507D5F1935}" type="presParOf" srcId="{BC67C1F0-A328-4DE3-8769-1F16BE78B44F}" destId="{8ACD39A9-94AF-4ADE-B564-A69F2A0B60C2}" srcOrd="196" destOrd="0" presId="urn:microsoft.com/office/officeart/2005/8/layout/default"/>
    <dgm:cxn modelId="{082A8E85-E2E5-4A90-84B9-C52F4C3EC476}" type="presParOf" srcId="{BC67C1F0-A328-4DE3-8769-1F16BE78B44F}" destId="{25D5957B-D010-4ACA-9394-01D2819A5EE6}" srcOrd="197" destOrd="0" presId="urn:microsoft.com/office/officeart/2005/8/layout/default"/>
    <dgm:cxn modelId="{3C54AC13-1C24-4673-9F7C-24C62F9730A7}" type="presParOf" srcId="{BC67C1F0-A328-4DE3-8769-1F16BE78B44F}" destId="{BC6363B5-58D6-4FD9-BCC1-94F1298CEC93}" srcOrd="198" destOrd="0" presId="urn:microsoft.com/office/officeart/2005/8/layout/default"/>
    <dgm:cxn modelId="{C2A15D98-63A7-4D4B-9827-B38DC43B0663}" type="presParOf" srcId="{BC67C1F0-A328-4DE3-8769-1F16BE78B44F}" destId="{75D840E2-E3DA-4093-8B60-4D88EBEDB04E}" srcOrd="199" destOrd="0" presId="urn:microsoft.com/office/officeart/2005/8/layout/default"/>
    <dgm:cxn modelId="{487CB120-CAF8-43AF-8D40-F57EC46EF58E}" type="presParOf" srcId="{BC67C1F0-A328-4DE3-8769-1F16BE78B44F}" destId="{DD04B477-792C-492A-87F7-82857C3EA376}" srcOrd="200" destOrd="0" presId="urn:microsoft.com/office/officeart/2005/8/layout/default"/>
    <dgm:cxn modelId="{CCC127D4-EFAB-43AA-9D37-40B727B5C384}" type="presParOf" srcId="{BC67C1F0-A328-4DE3-8769-1F16BE78B44F}" destId="{D6494B66-02B1-4FD8-9DD6-95EF8D02BA8E}" srcOrd="201" destOrd="0" presId="urn:microsoft.com/office/officeart/2005/8/layout/default"/>
    <dgm:cxn modelId="{65D7642E-FEB0-43FA-B6EF-3909B812109D}" type="presParOf" srcId="{BC67C1F0-A328-4DE3-8769-1F16BE78B44F}" destId="{D7ABEE0A-306B-4719-99D5-E6D162D32D56}" srcOrd="202" destOrd="0" presId="urn:microsoft.com/office/officeart/2005/8/layout/default"/>
    <dgm:cxn modelId="{27143CEA-591F-499E-914A-0B05D097E17C}" type="presParOf" srcId="{BC67C1F0-A328-4DE3-8769-1F16BE78B44F}" destId="{E336C6C5-0D5A-48A2-B961-7651EAE9E868}" srcOrd="203" destOrd="0" presId="urn:microsoft.com/office/officeart/2005/8/layout/default"/>
    <dgm:cxn modelId="{E1820AAA-1196-4F7E-8A3B-CDD468ADB1AD}" type="presParOf" srcId="{BC67C1F0-A328-4DE3-8769-1F16BE78B44F}" destId="{FCBE389A-97A6-4051-8D98-DA78BEF49BCA}" srcOrd="204" destOrd="0" presId="urn:microsoft.com/office/officeart/2005/8/layout/default"/>
    <dgm:cxn modelId="{BB5A3F52-6A27-4129-8C17-E35780F3AAF4}" type="presParOf" srcId="{BC67C1F0-A328-4DE3-8769-1F16BE78B44F}" destId="{EAAC5361-FA17-4DB9-90C7-81EA27F2FEBD}" srcOrd="205" destOrd="0" presId="urn:microsoft.com/office/officeart/2005/8/layout/default"/>
    <dgm:cxn modelId="{6C3394BD-C274-4BDA-A3C9-CC2ABB269EA0}" type="presParOf" srcId="{BC67C1F0-A328-4DE3-8769-1F16BE78B44F}" destId="{8CDCB2E3-7735-4D5B-BFB8-2955F6BD1F48}" srcOrd="206" destOrd="0" presId="urn:microsoft.com/office/officeart/2005/8/layout/default"/>
    <dgm:cxn modelId="{20691313-FA0C-40EC-BDE4-BC0806D30EB4}" type="presParOf" srcId="{BC67C1F0-A328-4DE3-8769-1F16BE78B44F}" destId="{DBE52BFD-EF7A-4979-81C9-EACFAD5AC765}" srcOrd="207" destOrd="0" presId="urn:microsoft.com/office/officeart/2005/8/layout/default"/>
    <dgm:cxn modelId="{A90DBB3F-A6AA-4E2A-8ED2-D897FF1F1306}" type="presParOf" srcId="{BC67C1F0-A328-4DE3-8769-1F16BE78B44F}" destId="{EC410E7B-6224-4C3E-B900-4F4354E99CC4}" srcOrd="208" destOrd="0" presId="urn:microsoft.com/office/officeart/2005/8/layout/default"/>
    <dgm:cxn modelId="{D45C6315-DD0F-4C7C-A46E-285A343B8AFB}" type="presParOf" srcId="{BC67C1F0-A328-4DE3-8769-1F16BE78B44F}" destId="{1B5D12AB-97E9-492D-80AA-EFF7719D8033}" srcOrd="209" destOrd="0" presId="urn:microsoft.com/office/officeart/2005/8/layout/default"/>
    <dgm:cxn modelId="{F089C6A8-0EFA-48AD-B903-8323C5A5CEBE}" type="presParOf" srcId="{BC67C1F0-A328-4DE3-8769-1F16BE78B44F}" destId="{50B8607F-C31E-4735-A77C-CDF301816032}" srcOrd="210" destOrd="0" presId="urn:microsoft.com/office/officeart/2005/8/layout/default"/>
    <dgm:cxn modelId="{B804FDE1-2FE2-4B61-A799-8DCE2657280E}" type="presParOf" srcId="{BC67C1F0-A328-4DE3-8769-1F16BE78B44F}" destId="{BB5AB08E-7E1F-4A5F-9246-4A24971EBE51}" srcOrd="211" destOrd="0" presId="urn:microsoft.com/office/officeart/2005/8/layout/default"/>
    <dgm:cxn modelId="{0ED5DB41-AE01-4E60-814C-B984C34B92D7}" type="presParOf" srcId="{BC67C1F0-A328-4DE3-8769-1F16BE78B44F}" destId="{D9633645-F5A2-4B19-8777-54BDD19F6C07}" srcOrd="212" destOrd="0" presId="urn:microsoft.com/office/officeart/2005/8/layout/default"/>
    <dgm:cxn modelId="{D2FB0EEB-16A5-4339-A895-1096CD47C9E1}" type="presParOf" srcId="{BC67C1F0-A328-4DE3-8769-1F16BE78B44F}" destId="{27C15B76-AD10-461E-BE5B-465D69DB4069}" srcOrd="213" destOrd="0" presId="urn:microsoft.com/office/officeart/2005/8/layout/default"/>
    <dgm:cxn modelId="{B550EAE8-6FF6-42A1-9323-3E7E62462F8B}" type="presParOf" srcId="{BC67C1F0-A328-4DE3-8769-1F16BE78B44F}" destId="{5DDED143-7603-41BE-84DC-908841E6F5F8}" srcOrd="214" destOrd="0" presId="urn:microsoft.com/office/officeart/2005/8/layout/default"/>
    <dgm:cxn modelId="{7556ADA5-A04E-47AF-84F7-58E89F433256}" type="presParOf" srcId="{BC67C1F0-A328-4DE3-8769-1F16BE78B44F}" destId="{D3F94ACF-02C7-40E7-BF63-6DFDA3209AF8}" srcOrd="215" destOrd="0" presId="urn:microsoft.com/office/officeart/2005/8/layout/default"/>
    <dgm:cxn modelId="{C46CDA86-2FC7-4CAA-B136-6CE759979EB5}" type="presParOf" srcId="{BC67C1F0-A328-4DE3-8769-1F16BE78B44F}" destId="{87C753F8-03BD-48A1-8D59-45638314B252}" srcOrd="216" destOrd="0" presId="urn:microsoft.com/office/officeart/2005/8/layout/default"/>
    <dgm:cxn modelId="{0B9562F9-061B-473C-AE22-907575E62A06}" type="presParOf" srcId="{BC67C1F0-A328-4DE3-8769-1F16BE78B44F}" destId="{2DD71990-BB8F-4146-883B-18EE3E6F33F2}" srcOrd="217" destOrd="0" presId="urn:microsoft.com/office/officeart/2005/8/layout/default"/>
    <dgm:cxn modelId="{8CC003E3-C7EC-445F-81E9-DF6247AD7DC6}" type="presParOf" srcId="{BC67C1F0-A328-4DE3-8769-1F16BE78B44F}" destId="{DD00F26C-B621-45AC-A2F4-9ACDB181C1FB}" srcOrd="2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C74D9C0-99DA-409E-9B15-C5EEA8A37F4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C15172-1CBE-45D0-80E3-1DA9302CCF6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ADF32133-5F2D-4E0C-9AD2-0CBF750F198B}" type="parTrans" cxnId="{0E2E405D-D9DD-4208-A4C5-4B669657CAB9}">
      <dgm:prSet/>
      <dgm:spPr/>
      <dgm:t>
        <a:bodyPr/>
        <a:lstStyle/>
        <a:p>
          <a:endParaRPr lang="en-US"/>
        </a:p>
      </dgm:t>
    </dgm:pt>
    <dgm:pt modelId="{43580FF5-511C-4A3B-BA44-22802D06779C}" type="sibTrans" cxnId="{0E2E405D-D9DD-4208-A4C5-4B669657CAB9}">
      <dgm:prSet/>
      <dgm:spPr/>
      <dgm:t>
        <a:bodyPr/>
        <a:lstStyle/>
        <a:p>
          <a:endParaRPr lang="en-US"/>
        </a:p>
      </dgm:t>
    </dgm:pt>
    <dgm:pt modelId="{934049BB-EF2C-4188-8E23-61E0E8B8A8B4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C3C39A07-8CBB-47BA-A3F0-3E88CD3E7D80}" type="parTrans" cxnId="{75AB1678-F6AB-47C6-8F1B-CED1DAA407CA}">
      <dgm:prSet/>
      <dgm:spPr/>
      <dgm:t>
        <a:bodyPr/>
        <a:lstStyle/>
        <a:p>
          <a:endParaRPr lang="en-US"/>
        </a:p>
      </dgm:t>
    </dgm:pt>
    <dgm:pt modelId="{AAE5188B-542D-44AA-84A8-7CCB5CC5A62B}" type="sibTrans" cxnId="{75AB1678-F6AB-47C6-8F1B-CED1DAA407CA}">
      <dgm:prSet/>
      <dgm:spPr/>
      <dgm:t>
        <a:bodyPr/>
        <a:lstStyle/>
        <a:p>
          <a:endParaRPr lang="en-US"/>
        </a:p>
      </dgm:t>
    </dgm:pt>
    <dgm:pt modelId="{CF07C526-BD56-45A8-A45B-A1FA257CF565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99E90417-7627-42BE-870C-F877F32FDAE1}" type="parTrans" cxnId="{7FDE1879-DC74-4228-9003-BF67D8ECF65F}">
      <dgm:prSet/>
      <dgm:spPr/>
      <dgm:t>
        <a:bodyPr/>
        <a:lstStyle/>
        <a:p>
          <a:endParaRPr lang="en-US"/>
        </a:p>
      </dgm:t>
    </dgm:pt>
    <dgm:pt modelId="{E853881A-47D0-4A29-9700-9CCF382654E0}" type="sibTrans" cxnId="{7FDE1879-DC74-4228-9003-BF67D8ECF65F}">
      <dgm:prSet/>
      <dgm:spPr/>
      <dgm:t>
        <a:bodyPr/>
        <a:lstStyle/>
        <a:p>
          <a:endParaRPr lang="en-US"/>
        </a:p>
      </dgm:t>
    </dgm:pt>
    <dgm:pt modelId="{DB9C13A7-0678-4083-BF2E-2B04F9CB5855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A81E9732-C9C2-4D45-A9CD-D506A030004D}" type="parTrans" cxnId="{05072337-E058-4279-AC88-5956D2FDA3C2}">
      <dgm:prSet/>
      <dgm:spPr/>
      <dgm:t>
        <a:bodyPr/>
        <a:lstStyle/>
        <a:p>
          <a:endParaRPr lang="en-US"/>
        </a:p>
      </dgm:t>
    </dgm:pt>
    <dgm:pt modelId="{C4C01A1B-8EDE-465A-8AE1-259CD97BB3FF}" type="sibTrans" cxnId="{05072337-E058-4279-AC88-5956D2FDA3C2}">
      <dgm:prSet/>
      <dgm:spPr/>
      <dgm:t>
        <a:bodyPr/>
        <a:lstStyle/>
        <a:p>
          <a:endParaRPr lang="en-US"/>
        </a:p>
      </dgm:t>
    </dgm:pt>
    <dgm:pt modelId="{633A735E-003A-4589-9355-336042E9485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5EB735E8-533C-4D67-B3DF-AF875095D371}" type="parTrans" cxnId="{34CED04E-930E-4B78-933E-954586ED61E2}">
      <dgm:prSet/>
      <dgm:spPr/>
      <dgm:t>
        <a:bodyPr/>
        <a:lstStyle/>
        <a:p>
          <a:endParaRPr lang="en-US"/>
        </a:p>
      </dgm:t>
    </dgm:pt>
    <dgm:pt modelId="{E19F2685-5472-4465-B57A-484C9CECEE09}" type="sibTrans" cxnId="{34CED04E-930E-4B78-933E-954586ED61E2}">
      <dgm:prSet/>
      <dgm:spPr/>
      <dgm:t>
        <a:bodyPr/>
        <a:lstStyle/>
        <a:p>
          <a:endParaRPr lang="en-US"/>
        </a:p>
      </dgm:t>
    </dgm:pt>
    <dgm:pt modelId="{2368265B-D084-4F92-AFE8-A850B6D2D3DA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EAFDF999-D442-47F6-A631-592F66797E3B}" type="parTrans" cxnId="{683562DE-E156-49CB-89FB-D9E617E3F7AD}">
      <dgm:prSet/>
      <dgm:spPr/>
      <dgm:t>
        <a:bodyPr/>
        <a:lstStyle/>
        <a:p>
          <a:endParaRPr lang="en-US"/>
        </a:p>
      </dgm:t>
    </dgm:pt>
    <dgm:pt modelId="{A28B57C0-D409-4213-B9E6-559F14563B66}" type="sibTrans" cxnId="{683562DE-E156-49CB-89FB-D9E617E3F7AD}">
      <dgm:prSet/>
      <dgm:spPr/>
      <dgm:t>
        <a:bodyPr/>
        <a:lstStyle/>
        <a:p>
          <a:endParaRPr lang="en-US"/>
        </a:p>
      </dgm:t>
    </dgm:pt>
    <dgm:pt modelId="{2114209D-F560-4888-8F19-7FDB1DB47C93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BE23F0FF-E3CF-437D-BD05-7772A01237DE}" type="parTrans" cxnId="{C686821E-D53D-4DAA-B745-309BA7704735}">
      <dgm:prSet/>
      <dgm:spPr/>
      <dgm:t>
        <a:bodyPr/>
        <a:lstStyle/>
        <a:p>
          <a:endParaRPr lang="en-US"/>
        </a:p>
      </dgm:t>
    </dgm:pt>
    <dgm:pt modelId="{68A1531F-9B4A-457A-8D60-B0143E88354F}" type="sibTrans" cxnId="{C686821E-D53D-4DAA-B745-309BA7704735}">
      <dgm:prSet/>
      <dgm:spPr/>
      <dgm:t>
        <a:bodyPr/>
        <a:lstStyle/>
        <a:p>
          <a:endParaRPr lang="en-US"/>
        </a:p>
      </dgm:t>
    </dgm:pt>
    <dgm:pt modelId="{5000048C-08A3-48D7-B07D-F17A1DC6C3E5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2FFE0CA0-1403-4521-A189-26AAC917AA9A}" type="parTrans" cxnId="{83D5D161-A330-4BCE-92A7-7CD06DA1D0EF}">
      <dgm:prSet/>
      <dgm:spPr/>
      <dgm:t>
        <a:bodyPr/>
        <a:lstStyle/>
        <a:p>
          <a:endParaRPr lang="en-US"/>
        </a:p>
      </dgm:t>
    </dgm:pt>
    <dgm:pt modelId="{24FAA9FC-CE8A-4C5F-9DEB-843EDB1E49D9}" type="sibTrans" cxnId="{83D5D161-A330-4BCE-92A7-7CD06DA1D0EF}">
      <dgm:prSet/>
      <dgm:spPr/>
      <dgm:t>
        <a:bodyPr/>
        <a:lstStyle/>
        <a:p>
          <a:endParaRPr lang="en-US"/>
        </a:p>
      </dgm:t>
    </dgm:pt>
    <dgm:pt modelId="{78F78A0D-4343-4D22-AD07-412F9AAC8172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8DDF8948-818A-4867-804F-360524F54D2F}" type="parTrans" cxnId="{EAAD9270-B600-43A3-B20A-FE4AD135B272}">
      <dgm:prSet/>
      <dgm:spPr/>
      <dgm:t>
        <a:bodyPr/>
        <a:lstStyle/>
        <a:p>
          <a:endParaRPr lang="en-US"/>
        </a:p>
      </dgm:t>
    </dgm:pt>
    <dgm:pt modelId="{1FFF39B5-50FA-4267-9A23-591ED593E511}" type="sibTrans" cxnId="{EAAD9270-B600-43A3-B20A-FE4AD135B272}">
      <dgm:prSet/>
      <dgm:spPr/>
      <dgm:t>
        <a:bodyPr/>
        <a:lstStyle/>
        <a:p>
          <a:endParaRPr lang="en-US"/>
        </a:p>
      </dgm:t>
    </dgm:pt>
    <dgm:pt modelId="{1E7D1F61-5C25-46F4-9F7D-8B18BB3BB14A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2921D610-4642-4C5F-8A14-F0F2410B7E63}" type="parTrans" cxnId="{8A77144F-1F7A-4D51-A5DC-48697CCFA310}">
      <dgm:prSet/>
      <dgm:spPr/>
      <dgm:t>
        <a:bodyPr/>
        <a:lstStyle/>
        <a:p>
          <a:endParaRPr lang="en-US"/>
        </a:p>
      </dgm:t>
    </dgm:pt>
    <dgm:pt modelId="{A504BB86-8FB7-4992-B86F-B0EF95EAE893}" type="sibTrans" cxnId="{8A77144F-1F7A-4D51-A5DC-48697CCFA310}">
      <dgm:prSet/>
      <dgm:spPr/>
      <dgm:t>
        <a:bodyPr/>
        <a:lstStyle/>
        <a:p>
          <a:endParaRPr lang="en-US"/>
        </a:p>
      </dgm:t>
    </dgm:pt>
    <dgm:pt modelId="{59F6EC78-9A60-4570-BA27-2660376FF600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C4F48ED6-F365-404F-9664-395B96A83CD8}" type="parTrans" cxnId="{391C2867-DBCF-44AF-A6E2-A1FC7DBA1D18}">
      <dgm:prSet/>
      <dgm:spPr/>
      <dgm:t>
        <a:bodyPr/>
        <a:lstStyle/>
        <a:p>
          <a:endParaRPr lang="en-US"/>
        </a:p>
      </dgm:t>
    </dgm:pt>
    <dgm:pt modelId="{CD8FA0AA-E6FA-40D4-85F3-85FF315B4648}" type="sibTrans" cxnId="{391C2867-DBCF-44AF-A6E2-A1FC7DBA1D18}">
      <dgm:prSet/>
      <dgm:spPr/>
      <dgm:t>
        <a:bodyPr/>
        <a:lstStyle/>
        <a:p>
          <a:endParaRPr lang="en-US"/>
        </a:p>
      </dgm:t>
    </dgm:pt>
    <dgm:pt modelId="{BF41CCDC-313C-4797-B2ED-F4B3ED1E5D0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1</a:t>
          </a:r>
          <a:endParaRPr lang="en-US"/>
        </a:p>
      </dgm:t>
    </dgm:pt>
    <dgm:pt modelId="{73BE4EC1-6079-4521-8707-697537CEE2D4}" type="parTrans" cxnId="{E2289B71-52B1-4F71-84F1-DBE75D48A247}">
      <dgm:prSet/>
      <dgm:spPr/>
      <dgm:t>
        <a:bodyPr/>
        <a:lstStyle/>
        <a:p>
          <a:endParaRPr lang="en-US"/>
        </a:p>
      </dgm:t>
    </dgm:pt>
    <dgm:pt modelId="{671D6489-FE7F-4FB7-BAD9-71ED1FE6CC3F}" type="sibTrans" cxnId="{E2289B71-52B1-4F71-84F1-DBE75D48A247}">
      <dgm:prSet/>
      <dgm:spPr/>
      <dgm:t>
        <a:bodyPr/>
        <a:lstStyle/>
        <a:p>
          <a:endParaRPr lang="en-US"/>
        </a:p>
      </dgm:t>
    </dgm:pt>
    <dgm:pt modelId="{087CB984-E6D9-4FF1-A331-E9A44B6EB01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4</a:t>
          </a:r>
          <a:endParaRPr lang="en-US"/>
        </a:p>
      </dgm:t>
    </dgm:pt>
    <dgm:pt modelId="{32874CBC-88FC-4F32-B820-6521042B204E}" type="parTrans" cxnId="{515DB693-9F70-470A-A80F-F06E328C5743}">
      <dgm:prSet/>
      <dgm:spPr/>
      <dgm:t>
        <a:bodyPr/>
        <a:lstStyle/>
        <a:p>
          <a:endParaRPr lang="en-US"/>
        </a:p>
      </dgm:t>
    </dgm:pt>
    <dgm:pt modelId="{BE6AE1C4-E3E7-4D2F-AA6D-56A61BF50212}" type="sibTrans" cxnId="{515DB693-9F70-470A-A80F-F06E328C5743}">
      <dgm:prSet/>
      <dgm:spPr/>
      <dgm:t>
        <a:bodyPr/>
        <a:lstStyle/>
        <a:p>
          <a:endParaRPr lang="en-US"/>
        </a:p>
      </dgm:t>
    </dgm:pt>
    <dgm:pt modelId="{166307E6-531F-41A6-A4A4-82BAED2E513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E9E8AD70-1DDF-49F9-9A37-E9BE20F6219D}" type="parTrans" cxnId="{01C025AD-E0B1-40D4-868B-85CA81AD9B67}">
      <dgm:prSet/>
      <dgm:spPr/>
      <dgm:t>
        <a:bodyPr/>
        <a:lstStyle/>
        <a:p>
          <a:endParaRPr lang="en-US"/>
        </a:p>
      </dgm:t>
    </dgm:pt>
    <dgm:pt modelId="{A4C1103A-4AE7-4D1B-B6D0-F461A9C246C8}" type="sibTrans" cxnId="{01C025AD-E0B1-40D4-868B-85CA81AD9B67}">
      <dgm:prSet/>
      <dgm:spPr/>
      <dgm:t>
        <a:bodyPr/>
        <a:lstStyle/>
        <a:p>
          <a:endParaRPr lang="en-US"/>
        </a:p>
      </dgm:t>
    </dgm:pt>
    <dgm:pt modelId="{22E4440A-F3F5-4E79-8387-6916DE4B095E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F1900F5A-B112-4C8E-BB92-2E516C511A70}" type="parTrans" cxnId="{AA48938F-4661-4B14-8263-57D4D17BCEB0}">
      <dgm:prSet/>
      <dgm:spPr/>
      <dgm:t>
        <a:bodyPr/>
        <a:lstStyle/>
        <a:p>
          <a:endParaRPr lang="en-US"/>
        </a:p>
      </dgm:t>
    </dgm:pt>
    <dgm:pt modelId="{2269DFD1-6871-401F-9F44-B6230996E77A}" type="sibTrans" cxnId="{AA48938F-4661-4B14-8263-57D4D17BCEB0}">
      <dgm:prSet/>
      <dgm:spPr/>
      <dgm:t>
        <a:bodyPr/>
        <a:lstStyle/>
        <a:p>
          <a:endParaRPr lang="en-US"/>
        </a:p>
      </dgm:t>
    </dgm:pt>
    <dgm:pt modelId="{9708801E-88C7-459C-A647-1CF67B3353E1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51684FFF-0A22-4C87-95DF-3249E5642835}" type="parTrans" cxnId="{42AF57DE-2547-4B65-9A5A-3A832FAD4900}">
      <dgm:prSet/>
      <dgm:spPr/>
      <dgm:t>
        <a:bodyPr/>
        <a:lstStyle/>
        <a:p>
          <a:endParaRPr lang="en-US"/>
        </a:p>
      </dgm:t>
    </dgm:pt>
    <dgm:pt modelId="{332DDBAA-9A8D-488E-A2C6-FB253E0248B8}" type="sibTrans" cxnId="{42AF57DE-2547-4B65-9A5A-3A832FAD4900}">
      <dgm:prSet/>
      <dgm:spPr/>
      <dgm:t>
        <a:bodyPr/>
        <a:lstStyle/>
        <a:p>
          <a:endParaRPr lang="en-US"/>
        </a:p>
      </dgm:t>
    </dgm:pt>
    <dgm:pt modelId="{60AA8E9C-2950-46F8-93A0-213650D52EF2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06EAADA6-175B-42AA-B77B-C376679EB3A3}" type="parTrans" cxnId="{2DDD4900-BE2F-4BCB-906A-8DE1C4AA73C3}">
      <dgm:prSet/>
      <dgm:spPr/>
      <dgm:t>
        <a:bodyPr/>
        <a:lstStyle/>
        <a:p>
          <a:endParaRPr lang="en-US"/>
        </a:p>
      </dgm:t>
    </dgm:pt>
    <dgm:pt modelId="{89E73429-2C39-4425-89C4-78AF177A35D9}" type="sibTrans" cxnId="{2DDD4900-BE2F-4BCB-906A-8DE1C4AA73C3}">
      <dgm:prSet/>
      <dgm:spPr/>
      <dgm:t>
        <a:bodyPr/>
        <a:lstStyle/>
        <a:p>
          <a:endParaRPr lang="en-US"/>
        </a:p>
      </dgm:t>
    </dgm:pt>
    <dgm:pt modelId="{9626A93F-BD86-49F5-A856-65353464BAA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1</a:t>
          </a:r>
          <a:endParaRPr lang="en-US"/>
        </a:p>
      </dgm:t>
    </dgm:pt>
    <dgm:pt modelId="{2CBE31BA-27D8-44C7-BF8B-B24585F87D86}" type="parTrans" cxnId="{FD74FEB3-994A-43D8-978D-863A205AA30E}">
      <dgm:prSet/>
      <dgm:spPr/>
      <dgm:t>
        <a:bodyPr/>
        <a:lstStyle/>
        <a:p>
          <a:endParaRPr lang="en-US"/>
        </a:p>
      </dgm:t>
    </dgm:pt>
    <dgm:pt modelId="{2D99B7E9-1EBD-4CAF-B42B-BAC63DAC911A}" type="sibTrans" cxnId="{FD74FEB3-994A-43D8-978D-863A205AA30E}">
      <dgm:prSet/>
      <dgm:spPr/>
      <dgm:t>
        <a:bodyPr/>
        <a:lstStyle/>
        <a:p>
          <a:endParaRPr lang="en-US"/>
        </a:p>
      </dgm:t>
    </dgm:pt>
    <dgm:pt modelId="{0F100D82-5819-4672-9DA1-5E770C59EE1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1BEEE747-7D50-449B-BE5B-EFD96BD855A0}" type="parTrans" cxnId="{EEC5C2FC-CD11-44A1-97F9-560CF5F01E20}">
      <dgm:prSet/>
      <dgm:spPr/>
      <dgm:t>
        <a:bodyPr/>
        <a:lstStyle/>
        <a:p>
          <a:endParaRPr lang="en-US"/>
        </a:p>
      </dgm:t>
    </dgm:pt>
    <dgm:pt modelId="{2E0FBC86-CA15-47B5-BC07-7930B5ECF196}" type="sibTrans" cxnId="{EEC5C2FC-CD11-44A1-97F9-560CF5F01E20}">
      <dgm:prSet/>
      <dgm:spPr/>
      <dgm:t>
        <a:bodyPr/>
        <a:lstStyle/>
        <a:p>
          <a:endParaRPr lang="en-US"/>
        </a:p>
      </dgm:t>
    </dgm:pt>
    <dgm:pt modelId="{F526BEC2-CB33-4F35-A036-9811007D61DE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2</a:t>
          </a:r>
          <a:endParaRPr lang="en-US"/>
        </a:p>
      </dgm:t>
    </dgm:pt>
    <dgm:pt modelId="{E6705FD0-4E1A-4A39-A9A1-CE36E67F76E3}" type="parTrans" cxnId="{BB0A021F-9538-4042-8BCC-119164EEA048}">
      <dgm:prSet/>
      <dgm:spPr/>
      <dgm:t>
        <a:bodyPr/>
        <a:lstStyle/>
        <a:p>
          <a:endParaRPr lang="en-US"/>
        </a:p>
      </dgm:t>
    </dgm:pt>
    <dgm:pt modelId="{6AC5AAAB-CEA5-4E93-A623-3169146EF9BA}" type="sibTrans" cxnId="{BB0A021F-9538-4042-8BCC-119164EEA048}">
      <dgm:prSet/>
      <dgm:spPr/>
      <dgm:t>
        <a:bodyPr/>
        <a:lstStyle/>
        <a:p>
          <a:endParaRPr lang="en-US"/>
        </a:p>
      </dgm:t>
    </dgm:pt>
    <dgm:pt modelId="{3B390AFE-D53D-4AAE-B16F-70E1120193D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1</a:t>
          </a:r>
          <a:endParaRPr lang="en-US"/>
        </a:p>
      </dgm:t>
    </dgm:pt>
    <dgm:pt modelId="{246DBD01-DD3D-4A8E-A46A-6B4F8F66D0FE}" type="parTrans" cxnId="{D2EF56EA-9B65-40DD-AC02-1B75B70F460E}">
      <dgm:prSet/>
      <dgm:spPr/>
      <dgm:t>
        <a:bodyPr/>
        <a:lstStyle/>
        <a:p>
          <a:endParaRPr lang="en-US"/>
        </a:p>
      </dgm:t>
    </dgm:pt>
    <dgm:pt modelId="{748F726B-088C-483D-982D-88004CAE7FD3}" type="sibTrans" cxnId="{D2EF56EA-9B65-40DD-AC02-1B75B70F460E}">
      <dgm:prSet/>
      <dgm:spPr/>
      <dgm:t>
        <a:bodyPr/>
        <a:lstStyle/>
        <a:p>
          <a:endParaRPr lang="en-US"/>
        </a:p>
      </dgm:t>
    </dgm:pt>
    <dgm:pt modelId="{DE54F378-50E5-4949-B03B-F341AF5B8C7E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76BCC919-C4EE-4E68-91D7-69BCF3F9F044}" type="parTrans" cxnId="{D4F0B3F9-3DC5-43F5-A06A-CECA2E921E2A}">
      <dgm:prSet/>
      <dgm:spPr/>
      <dgm:t>
        <a:bodyPr/>
        <a:lstStyle/>
        <a:p>
          <a:endParaRPr lang="en-US"/>
        </a:p>
      </dgm:t>
    </dgm:pt>
    <dgm:pt modelId="{6CFA96B5-1B39-47F7-9223-6CE988FD8FC7}" type="sibTrans" cxnId="{D4F0B3F9-3DC5-43F5-A06A-CECA2E921E2A}">
      <dgm:prSet/>
      <dgm:spPr/>
      <dgm:t>
        <a:bodyPr/>
        <a:lstStyle/>
        <a:p>
          <a:endParaRPr lang="en-US"/>
        </a:p>
      </dgm:t>
    </dgm:pt>
    <dgm:pt modelId="{12C4824C-CD95-4575-A149-048BB7EF5576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C3285C02-E2FC-4721-B33B-12DAB05B4511}" type="parTrans" cxnId="{DAE0AD87-0717-4C83-B76F-EACF9C733DF9}">
      <dgm:prSet/>
      <dgm:spPr/>
      <dgm:t>
        <a:bodyPr/>
        <a:lstStyle/>
        <a:p>
          <a:endParaRPr lang="en-US"/>
        </a:p>
      </dgm:t>
    </dgm:pt>
    <dgm:pt modelId="{C8CCB08F-1AD8-446F-B32D-EA7194EE7137}" type="sibTrans" cxnId="{DAE0AD87-0717-4C83-B76F-EACF9C733DF9}">
      <dgm:prSet/>
      <dgm:spPr/>
      <dgm:t>
        <a:bodyPr/>
        <a:lstStyle/>
        <a:p>
          <a:endParaRPr lang="en-US"/>
        </a:p>
      </dgm:t>
    </dgm:pt>
    <dgm:pt modelId="{5CCDDE93-C9C8-45C9-87C7-5E44A2D0A731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0F998247-D53F-4CBC-8750-9D5DB69DF45D}" type="parTrans" cxnId="{2778245D-6B0D-4050-8977-3C0755B92A68}">
      <dgm:prSet/>
      <dgm:spPr/>
      <dgm:t>
        <a:bodyPr/>
        <a:lstStyle/>
        <a:p>
          <a:endParaRPr lang="en-US"/>
        </a:p>
      </dgm:t>
    </dgm:pt>
    <dgm:pt modelId="{F976C491-25DA-4929-B875-B0A0C35448C9}" type="sibTrans" cxnId="{2778245D-6B0D-4050-8977-3C0755B92A68}">
      <dgm:prSet/>
      <dgm:spPr/>
      <dgm:t>
        <a:bodyPr/>
        <a:lstStyle/>
        <a:p>
          <a:endParaRPr lang="en-US"/>
        </a:p>
      </dgm:t>
    </dgm:pt>
    <dgm:pt modelId="{82B14709-A1E1-4859-B2F6-22160EAC7A87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2</a:t>
          </a:r>
          <a:endParaRPr lang="en-US"/>
        </a:p>
      </dgm:t>
    </dgm:pt>
    <dgm:pt modelId="{69744CB6-7EAA-41B3-991C-A16C97304046}" type="parTrans" cxnId="{4C061AF5-0F68-4172-9587-FDF2BBE49196}">
      <dgm:prSet/>
      <dgm:spPr/>
      <dgm:t>
        <a:bodyPr/>
        <a:lstStyle/>
        <a:p>
          <a:endParaRPr lang="en-US"/>
        </a:p>
      </dgm:t>
    </dgm:pt>
    <dgm:pt modelId="{21482807-8F32-49C4-8E74-F54028BE2010}" type="sibTrans" cxnId="{4C061AF5-0F68-4172-9587-FDF2BBE49196}">
      <dgm:prSet/>
      <dgm:spPr/>
      <dgm:t>
        <a:bodyPr/>
        <a:lstStyle/>
        <a:p>
          <a:endParaRPr lang="en-US"/>
        </a:p>
      </dgm:t>
    </dgm:pt>
    <dgm:pt modelId="{49D1AF3A-974F-4CA5-89F6-3D979B913796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1</a:t>
          </a:r>
          <a:endParaRPr lang="en-US"/>
        </a:p>
      </dgm:t>
    </dgm:pt>
    <dgm:pt modelId="{7CECFD59-7D8D-41F4-ADB6-633A8922FA23}" type="parTrans" cxnId="{930C147B-2A50-46D7-A430-EC3C2778F59E}">
      <dgm:prSet/>
      <dgm:spPr/>
      <dgm:t>
        <a:bodyPr/>
        <a:lstStyle/>
        <a:p>
          <a:endParaRPr lang="en-US"/>
        </a:p>
      </dgm:t>
    </dgm:pt>
    <dgm:pt modelId="{642F44E7-C2D5-4CB9-8310-64843E410306}" type="sibTrans" cxnId="{930C147B-2A50-46D7-A430-EC3C2778F59E}">
      <dgm:prSet/>
      <dgm:spPr/>
      <dgm:t>
        <a:bodyPr/>
        <a:lstStyle/>
        <a:p>
          <a:endParaRPr lang="en-US"/>
        </a:p>
      </dgm:t>
    </dgm:pt>
    <dgm:pt modelId="{ED042EC3-AB5B-4C9D-931E-2973EF9A7D0C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55099738-E6AB-474F-98C6-1C696361B2F9}" type="parTrans" cxnId="{8A190AD0-5348-45B6-B9DD-4D9C9F0B955C}">
      <dgm:prSet/>
      <dgm:spPr/>
      <dgm:t>
        <a:bodyPr/>
        <a:lstStyle/>
        <a:p>
          <a:endParaRPr lang="en-US"/>
        </a:p>
      </dgm:t>
    </dgm:pt>
    <dgm:pt modelId="{B5E61192-491A-4910-9440-63A8AB1A0502}" type="sibTrans" cxnId="{8A190AD0-5348-45B6-B9DD-4D9C9F0B955C}">
      <dgm:prSet/>
      <dgm:spPr/>
      <dgm:t>
        <a:bodyPr/>
        <a:lstStyle/>
        <a:p>
          <a:endParaRPr lang="en-US"/>
        </a:p>
      </dgm:t>
    </dgm:pt>
    <dgm:pt modelId="{0A46191E-70F2-40EE-87F2-6506E0BA1839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D3F7A9F9-BCDF-45C0-896E-B1AED00C2FD5}" type="parTrans" cxnId="{3C3BE253-43CC-4453-8244-E4EB6B77021E}">
      <dgm:prSet/>
      <dgm:spPr/>
      <dgm:t>
        <a:bodyPr/>
        <a:lstStyle/>
        <a:p>
          <a:endParaRPr lang="en-US"/>
        </a:p>
      </dgm:t>
    </dgm:pt>
    <dgm:pt modelId="{1A54C660-2906-4034-AA9D-D4F3387DF89C}" type="sibTrans" cxnId="{3C3BE253-43CC-4453-8244-E4EB6B77021E}">
      <dgm:prSet/>
      <dgm:spPr/>
      <dgm:t>
        <a:bodyPr/>
        <a:lstStyle/>
        <a:p>
          <a:endParaRPr lang="en-US"/>
        </a:p>
      </dgm:t>
    </dgm:pt>
    <dgm:pt modelId="{2F21539C-430A-4577-9906-069C3C5739CF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F1809DC4-85DD-41BA-A2A3-3CF1B5FFAE1C}" type="parTrans" cxnId="{FBA09691-7F77-418C-B308-71EB9AB0E896}">
      <dgm:prSet/>
      <dgm:spPr/>
      <dgm:t>
        <a:bodyPr/>
        <a:lstStyle/>
        <a:p>
          <a:endParaRPr lang="en-US"/>
        </a:p>
      </dgm:t>
    </dgm:pt>
    <dgm:pt modelId="{CB7D3FB7-D946-47CD-8819-7277C1DC53AA}" type="sibTrans" cxnId="{FBA09691-7F77-418C-B308-71EB9AB0E896}">
      <dgm:prSet/>
      <dgm:spPr/>
      <dgm:t>
        <a:bodyPr/>
        <a:lstStyle/>
        <a:p>
          <a:endParaRPr lang="en-US"/>
        </a:p>
      </dgm:t>
    </dgm:pt>
    <dgm:pt modelId="{68C34A22-9357-4CB7-A2D4-9B677E276117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74A2C634-FA0D-4A8E-86DD-E86E44710E50}" type="parTrans" cxnId="{43C34426-9472-4128-BD5B-7251F3EB9C44}">
      <dgm:prSet/>
      <dgm:spPr/>
      <dgm:t>
        <a:bodyPr/>
        <a:lstStyle/>
        <a:p>
          <a:endParaRPr lang="en-US"/>
        </a:p>
      </dgm:t>
    </dgm:pt>
    <dgm:pt modelId="{32E2403F-7217-4C10-B6E1-B2BC9B0B7B71}" type="sibTrans" cxnId="{43C34426-9472-4128-BD5B-7251F3EB9C44}">
      <dgm:prSet/>
      <dgm:spPr/>
      <dgm:t>
        <a:bodyPr/>
        <a:lstStyle/>
        <a:p>
          <a:endParaRPr lang="en-US"/>
        </a:p>
      </dgm:t>
    </dgm:pt>
    <dgm:pt modelId="{3C1E1121-8337-4D92-AF76-1A7CD5B45BF0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6E3C745A-0B52-43BC-9C7B-5FF62C36F5A9}" type="parTrans" cxnId="{80162976-1D82-49F7-9134-98A2595E34D9}">
      <dgm:prSet/>
      <dgm:spPr/>
      <dgm:t>
        <a:bodyPr/>
        <a:lstStyle/>
        <a:p>
          <a:endParaRPr lang="en-US"/>
        </a:p>
      </dgm:t>
    </dgm:pt>
    <dgm:pt modelId="{F6F156C3-28CC-47AC-837A-D0B228583A18}" type="sibTrans" cxnId="{80162976-1D82-49F7-9134-98A2595E34D9}">
      <dgm:prSet/>
      <dgm:spPr/>
      <dgm:t>
        <a:bodyPr/>
        <a:lstStyle/>
        <a:p>
          <a:endParaRPr lang="en-US"/>
        </a:p>
      </dgm:t>
    </dgm:pt>
    <dgm:pt modelId="{A767B901-2D6A-42E1-8C6E-C3CFB1063D65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2F0C7A6D-15C4-41D4-9DDE-C374D8796AC0}" type="parTrans" cxnId="{5CB2AB08-2AC1-4042-A102-54B4A07C3BD7}">
      <dgm:prSet/>
      <dgm:spPr/>
      <dgm:t>
        <a:bodyPr/>
        <a:lstStyle/>
        <a:p>
          <a:endParaRPr lang="en-US"/>
        </a:p>
      </dgm:t>
    </dgm:pt>
    <dgm:pt modelId="{E03641A8-064E-4B5D-99F2-840A20B2B803}" type="sibTrans" cxnId="{5CB2AB08-2AC1-4042-A102-54B4A07C3BD7}">
      <dgm:prSet/>
      <dgm:spPr/>
      <dgm:t>
        <a:bodyPr/>
        <a:lstStyle/>
        <a:p>
          <a:endParaRPr lang="en-US"/>
        </a:p>
      </dgm:t>
    </dgm:pt>
    <dgm:pt modelId="{0EDD437B-1642-4417-9398-87D4B88F41E9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AD139150-2217-4E41-906F-6B6C254415ED}" type="parTrans" cxnId="{D5B0701D-6EF7-4D74-AC02-73650F155469}">
      <dgm:prSet/>
      <dgm:spPr/>
      <dgm:t>
        <a:bodyPr/>
        <a:lstStyle/>
        <a:p>
          <a:endParaRPr lang="en-US"/>
        </a:p>
      </dgm:t>
    </dgm:pt>
    <dgm:pt modelId="{237C6067-81CD-4E4F-942C-A1CFA9AD2AE4}" type="sibTrans" cxnId="{D5B0701D-6EF7-4D74-AC02-73650F155469}">
      <dgm:prSet/>
      <dgm:spPr/>
      <dgm:t>
        <a:bodyPr/>
        <a:lstStyle/>
        <a:p>
          <a:endParaRPr lang="en-US"/>
        </a:p>
      </dgm:t>
    </dgm:pt>
    <dgm:pt modelId="{E0EC4F74-A1EA-4A50-B96F-D069CBFFF2C3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DA4CADC5-2C20-4B6F-BF29-F11C8455D3A0}" type="parTrans" cxnId="{9CCE1C05-7035-4022-9EC7-D19838017495}">
      <dgm:prSet/>
      <dgm:spPr/>
      <dgm:t>
        <a:bodyPr/>
        <a:lstStyle/>
        <a:p>
          <a:endParaRPr lang="en-US"/>
        </a:p>
      </dgm:t>
    </dgm:pt>
    <dgm:pt modelId="{A00B3A19-3CBE-4FA0-9422-9843D9B4C6A1}" type="sibTrans" cxnId="{9CCE1C05-7035-4022-9EC7-D19838017495}">
      <dgm:prSet/>
      <dgm:spPr/>
      <dgm:t>
        <a:bodyPr/>
        <a:lstStyle/>
        <a:p>
          <a:endParaRPr lang="en-US"/>
        </a:p>
      </dgm:t>
    </dgm:pt>
    <dgm:pt modelId="{6060C175-7C5E-404E-85A9-4FB2B7364C52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D4293B6F-8676-46A6-927C-6799AC136B81}" type="parTrans" cxnId="{FF04C6B6-5C9B-4C51-B9A2-3DAA8BE425F2}">
      <dgm:prSet/>
      <dgm:spPr/>
      <dgm:t>
        <a:bodyPr/>
        <a:lstStyle/>
        <a:p>
          <a:endParaRPr lang="en-US"/>
        </a:p>
      </dgm:t>
    </dgm:pt>
    <dgm:pt modelId="{3BAD5203-AAB2-4D4E-A899-CE8E67EAC2E5}" type="sibTrans" cxnId="{FF04C6B6-5C9B-4C51-B9A2-3DAA8BE425F2}">
      <dgm:prSet/>
      <dgm:spPr/>
      <dgm:t>
        <a:bodyPr/>
        <a:lstStyle/>
        <a:p>
          <a:endParaRPr lang="en-US"/>
        </a:p>
      </dgm:t>
    </dgm:pt>
    <dgm:pt modelId="{542E717A-4249-4A37-BBB5-B86097892EE6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07B987FA-7B14-451B-9720-432B323321AB}" type="parTrans" cxnId="{4FC6B5D6-EBF6-4CC8-866E-146C31BF8BA8}">
      <dgm:prSet/>
      <dgm:spPr/>
      <dgm:t>
        <a:bodyPr/>
        <a:lstStyle/>
        <a:p>
          <a:endParaRPr lang="en-US"/>
        </a:p>
      </dgm:t>
    </dgm:pt>
    <dgm:pt modelId="{F8903565-9421-43A9-B93E-0CE730CB8002}" type="sibTrans" cxnId="{4FC6B5D6-EBF6-4CC8-866E-146C31BF8BA8}">
      <dgm:prSet/>
      <dgm:spPr/>
      <dgm:t>
        <a:bodyPr/>
        <a:lstStyle/>
        <a:p>
          <a:endParaRPr lang="en-US"/>
        </a:p>
      </dgm:t>
    </dgm:pt>
    <dgm:pt modelId="{AF969EB8-A9D8-4C76-B580-92848F0747D9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394388DF-89E4-4CF3-A3BC-D6D468B222D9}" type="parTrans" cxnId="{326D3730-FE12-448D-9550-9CCFCC77E02D}">
      <dgm:prSet/>
      <dgm:spPr/>
      <dgm:t>
        <a:bodyPr/>
        <a:lstStyle/>
        <a:p>
          <a:endParaRPr lang="en-US"/>
        </a:p>
      </dgm:t>
    </dgm:pt>
    <dgm:pt modelId="{BF363E22-C9AF-4243-AF7E-7153D987B978}" type="sibTrans" cxnId="{326D3730-FE12-448D-9550-9CCFCC77E02D}">
      <dgm:prSet/>
      <dgm:spPr/>
      <dgm:t>
        <a:bodyPr/>
        <a:lstStyle/>
        <a:p>
          <a:endParaRPr lang="en-US"/>
        </a:p>
      </dgm:t>
    </dgm:pt>
    <dgm:pt modelId="{BB0E1BAB-30F8-43E8-8701-C05B30880D21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58C3C4F7-85F3-464D-A2C8-1B3BEF509ACF}" type="parTrans" cxnId="{CABA5E80-6ED7-401D-B8A9-514125062678}">
      <dgm:prSet/>
      <dgm:spPr/>
      <dgm:t>
        <a:bodyPr/>
        <a:lstStyle/>
        <a:p>
          <a:endParaRPr lang="en-US"/>
        </a:p>
      </dgm:t>
    </dgm:pt>
    <dgm:pt modelId="{146FA9B6-BD39-4249-8C5C-80ABAA2E495C}" type="sibTrans" cxnId="{CABA5E80-6ED7-401D-B8A9-514125062678}">
      <dgm:prSet/>
      <dgm:spPr/>
      <dgm:t>
        <a:bodyPr/>
        <a:lstStyle/>
        <a:p>
          <a:endParaRPr lang="en-US"/>
        </a:p>
      </dgm:t>
    </dgm:pt>
    <dgm:pt modelId="{82D10849-0850-40E1-858C-D6682301F0BE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54466432-16A1-49B1-99F8-E622541E695C}" type="parTrans" cxnId="{30A26779-35E4-4091-9FD3-4F50FD55BA69}">
      <dgm:prSet/>
      <dgm:spPr/>
      <dgm:t>
        <a:bodyPr/>
        <a:lstStyle/>
        <a:p>
          <a:endParaRPr lang="en-US"/>
        </a:p>
      </dgm:t>
    </dgm:pt>
    <dgm:pt modelId="{CF4D89D6-0416-458D-929C-8089C16E4FFA}" type="sibTrans" cxnId="{30A26779-35E4-4091-9FD3-4F50FD55BA69}">
      <dgm:prSet/>
      <dgm:spPr/>
      <dgm:t>
        <a:bodyPr/>
        <a:lstStyle/>
        <a:p>
          <a:endParaRPr lang="en-US"/>
        </a:p>
      </dgm:t>
    </dgm:pt>
    <dgm:pt modelId="{6EB7FAF9-1F70-4498-B971-60D1B0D559B1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7BC69665-320F-4942-8BA9-0526108DEA8D}" type="parTrans" cxnId="{6750D457-F933-43A4-9F31-B95EB8D42007}">
      <dgm:prSet/>
      <dgm:spPr/>
      <dgm:t>
        <a:bodyPr/>
        <a:lstStyle/>
        <a:p>
          <a:endParaRPr lang="en-US"/>
        </a:p>
      </dgm:t>
    </dgm:pt>
    <dgm:pt modelId="{5649D291-A449-4215-8B90-0BF68EF050C6}" type="sibTrans" cxnId="{6750D457-F933-43A4-9F31-B95EB8D42007}">
      <dgm:prSet/>
      <dgm:spPr/>
      <dgm:t>
        <a:bodyPr/>
        <a:lstStyle/>
        <a:p>
          <a:endParaRPr lang="en-US"/>
        </a:p>
      </dgm:t>
    </dgm:pt>
    <dgm:pt modelId="{FBEBBB4A-BA9F-4083-9425-4E9F62EAD0A4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907045E0-5E54-4FC6-B385-4C0DE6ECC63D}" type="parTrans" cxnId="{4A69A421-38A4-498D-A168-A05C1E2A1E5A}">
      <dgm:prSet/>
      <dgm:spPr/>
      <dgm:t>
        <a:bodyPr/>
        <a:lstStyle/>
        <a:p>
          <a:endParaRPr lang="en-US"/>
        </a:p>
      </dgm:t>
    </dgm:pt>
    <dgm:pt modelId="{712A9233-8B49-426C-85A4-B6AC5A762479}" type="sibTrans" cxnId="{4A69A421-38A4-498D-A168-A05C1E2A1E5A}">
      <dgm:prSet/>
      <dgm:spPr/>
      <dgm:t>
        <a:bodyPr/>
        <a:lstStyle/>
        <a:p>
          <a:endParaRPr lang="en-US"/>
        </a:p>
      </dgm:t>
    </dgm:pt>
    <dgm:pt modelId="{C0874D6B-1497-4E65-948F-685277A29B3C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B502FFA2-18CE-48A8-88A4-F3062FB90F75}" type="parTrans" cxnId="{FDD56842-DDDD-4017-9B55-EF346E02A52D}">
      <dgm:prSet/>
      <dgm:spPr/>
      <dgm:t>
        <a:bodyPr/>
        <a:lstStyle/>
        <a:p>
          <a:endParaRPr lang="en-US"/>
        </a:p>
      </dgm:t>
    </dgm:pt>
    <dgm:pt modelId="{E387A5D3-9D4A-44CD-94AF-9710087C41FE}" type="sibTrans" cxnId="{FDD56842-DDDD-4017-9B55-EF346E02A52D}">
      <dgm:prSet/>
      <dgm:spPr/>
      <dgm:t>
        <a:bodyPr/>
        <a:lstStyle/>
        <a:p>
          <a:endParaRPr lang="en-US"/>
        </a:p>
      </dgm:t>
    </dgm:pt>
    <dgm:pt modelId="{DF0A85B3-7172-4919-8557-396902472EAD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016FA4EE-D75B-4BEC-8551-25AF1AAD22C5}" type="parTrans" cxnId="{F12E8DCA-E2A0-4FFC-A935-E82799977C07}">
      <dgm:prSet/>
      <dgm:spPr/>
      <dgm:t>
        <a:bodyPr/>
        <a:lstStyle/>
        <a:p>
          <a:endParaRPr lang="en-US"/>
        </a:p>
      </dgm:t>
    </dgm:pt>
    <dgm:pt modelId="{327FC5CE-25A3-46B2-97DE-E5A8E1DC35CB}" type="sibTrans" cxnId="{F12E8DCA-E2A0-4FFC-A935-E82799977C07}">
      <dgm:prSet/>
      <dgm:spPr/>
      <dgm:t>
        <a:bodyPr/>
        <a:lstStyle/>
        <a:p>
          <a:endParaRPr lang="en-US"/>
        </a:p>
      </dgm:t>
    </dgm:pt>
    <dgm:pt modelId="{93585964-891D-45D4-984E-83BD91342E21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E716726C-53D7-47F2-B620-C5D2B33FC797}" type="parTrans" cxnId="{E9350AAE-3307-4013-B639-6262FB65E882}">
      <dgm:prSet/>
      <dgm:spPr/>
      <dgm:t>
        <a:bodyPr/>
        <a:lstStyle/>
        <a:p>
          <a:endParaRPr lang="en-US"/>
        </a:p>
      </dgm:t>
    </dgm:pt>
    <dgm:pt modelId="{CB269B1F-FA43-49B6-9DC0-EFD10EE03092}" type="sibTrans" cxnId="{E9350AAE-3307-4013-B639-6262FB65E882}">
      <dgm:prSet/>
      <dgm:spPr/>
      <dgm:t>
        <a:bodyPr/>
        <a:lstStyle/>
        <a:p>
          <a:endParaRPr lang="en-US"/>
        </a:p>
      </dgm:t>
    </dgm:pt>
    <dgm:pt modelId="{DB13A95B-B1C1-4CE1-96AF-9493B7A3254F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854C3EB7-00A7-4F19-823C-F3D536EB0128}" type="parTrans" cxnId="{D2F40606-21EC-416C-A96C-1BBA21102CB4}">
      <dgm:prSet/>
      <dgm:spPr/>
      <dgm:t>
        <a:bodyPr/>
        <a:lstStyle/>
        <a:p>
          <a:endParaRPr lang="en-US"/>
        </a:p>
      </dgm:t>
    </dgm:pt>
    <dgm:pt modelId="{C3811766-959B-475B-8B42-35EDF57364DF}" type="sibTrans" cxnId="{D2F40606-21EC-416C-A96C-1BBA21102CB4}">
      <dgm:prSet/>
      <dgm:spPr/>
      <dgm:t>
        <a:bodyPr/>
        <a:lstStyle/>
        <a:p>
          <a:endParaRPr lang="en-US"/>
        </a:p>
      </dgm:t>
    </dgm:pt>
    <dgm:pt modelId="{E026BDB1-73FC-4D9A-98E1-92D1ACB4B62D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02A2BDBD-FB33-437E-A0A8-10B6C570864E}" type="parTrans" cxnId="{BB8E3504-EC19-4FFE-9EF7-BB24C1128A96}">
      <dgm:prSet/>
      <dgm:spPr/>
      <dgm:t>
        <a:bodyPr/>
        <a:lstStyle/>
        <a:p>
          <a:endParaRPr lang="en-US"/>
        </a:p>
      </dgm:t>
    </dgm:pt>
    <dgm:pt modelId="{178DB3F4-BC36-4128-9469-559C20F2221E}" type="sibTrans" cxnId="{BB8E3504-EC19-4FFE-9EF7-BB24C1128A96}">
      <dgm:prSet/>
      <dgm:spPr/>
      <dgm:t>
        <a:bodyPr/>
        <a:lstStyle/>
        <a:p>
          <a:endParaRPr lang="en-US"/>
        </a:p>
      </dgm:t>
    </dgm:pt>
    <dgm:pt modelId="{3CFB8E49-EA14-4F85-BFC6-965D7BECFA98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AD1B1F6A-44A1-4751-BE63-9315E8936041}" type="parTrans" cxnId="{DFDAFB08-25F7-41FF-85D4-6957EA1A375C}">
      <dgm:prSet/>
      <dgm:spPr/>
      <dgm:t>
        <a:bodyPr/>
        <a:lstStyle/>
        <a:p>
          <a:endParaRPr lang="en-US"/>
        </a:p>
      </dgm:t>
    </dgm:pt>
    <dgm:pt modelId="{9F3577B7-9137-4613-8B8F-B040DF03E8FC}" type="sibTrans" cxnId="{DFDAFB08-25F7-41FF-85D4-6957EA1A375C}">
      <dgm:prSet/>
      <dgm:spPr/>
      <dgm:t>
        <a:bodyPr/>
        <a:lstStyle/>
        <a:p>
          <a:endParaRPr lang="en-US"/>
        </a:p>
      </dgm:t>
    </dgm:pt>
    <dgm:pt modelId="{3E8CA121-A28E-4449-B9D7-061B85B9DB69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2</a:t>
          </a:r>
          <a:endParaRPr lang="en-US"/>
        </a:p>
      </dgm:t>
    </dgm:pt>
    <dgm:pt modelId="{B0F7E60F-6118-4D96-AB29-C734E5D6D566}" type="parTrans" cxnId="{AECBD346-5EC4-4A81-A9D9-692DC4F785B8}">
      <dgm:prSet/>
      <dgm:spPr/>
      <dgm:t>
        <a:bodyPr/>
        <a:lstStyle/>
        <a:p>
          <a:endParaRPr lang="en-US"/>
        </a:p>
      </dgm:t>
    </dgm:pt>
    <dgm:pt modelId="{993E5B17-CEF4-4764-BABE-D95508FAD4C5}" type="sibTrans" cxnId="{AECBD346-5EC4-4A81-A9D9-692DC4F785B8}">
      <dgm:prSet/>
      <dgm:spPr/>
      <dgm:t>
        <a:bodyPr/>
        <a:lstStyle/>
        <a:p>
          <a:endParaRPr lang="en-US"/>
        </a:p>
      </dgm:t>
    </dgm:pt>
    <dgm:pt modelId="{AB12D4C4-B912-4D64-B0AC-D3CAA4CCDAE4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1</a:t>
          </a:r>
          <a:endParaRPr lang="en-US"/>
        </a:p>
      </dgm:t>
    </dgm:pt>
    <dgm:pt modelId="{EC08FCD2-79F4-4FDB-A34A-BEA31F6804C1}" type="parTrans" cxnId="{271E180E-9B4C-4BD7-8015-7B940B72AEF9}">
      <dgm:prSet/>
      <dgm:spPr/>
      <dgm:t>
        <a:bodyPr/>
        <a:lstStyle/>
        <a:p>
          <a:endParaRPr lang="en-US"/>
        </a:p>
      </dgm:t>
    </dgm:pt>
    <dgm:pt modelId="{82CE4C1C-54F3-4DC0-848E-88CB3A2153A9}" type="sibTrans" cxnId="{271E180E-9B4C-4BD7-8015-7B940B72AEF9}">
      <dgm:prSet/>
      <dgm:spPr/>
      <dgm:t>
        <a:bodyPr/>
        <a:lstStyle/>
        <a:p>
          <a:endParaRPr lang="en-US"/>
        </a:p>
      </dgm:t>
    </dgm:pt>
    <dgm:pt modelId="{7597C2F9-8B1A-4A60-A5FA-194C3511EA46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ECC3D116-53EE-47AD-9E55-0464F2F4E8E6}" type="parTrans" cxnId="{62F39BB2-6EA0-4355-AA83-2DC532A3F841}">
      <dgm:prSet/>
      <dgm:spPr/>
      <dgm:t>
        <a:bodyPr/>
        <a:lstStyle/>
        <a:p>
          <a:endParaRPr lang="en-US"/>
        </a:p>
      </dgm:t>
    </dgm:pt>
    <dgm:pt modelId="{722A4827-DD53-4FFE-8F32-EBE6CF1E333F}" type="sibTrans" cxnId="{62F39BB2-6EA0-4355-AA83-2DC532A3F841}">
      <dgm:prSet/>
      <dgm:spPr/>
      <dgm:t>
        <a:bodyPr/>
        <a:lstStyle/>
        <a:p>
          <a:endParaRPr lang="en-US"/>
        </a:p>
      </dgm:t>
    </dgm:pt>
    <dgm:pt modelId="{5BDE7C92-F67C-4F18-B13C-036EA9BD8B54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4</a:t>
          </a:r>
          <a:endParaRPr lang="en-US"/>
        </a:p>
      </dgm:t>
    </dgm:pt>
    <dgm:pt modelId="{FBE0C21D-B2D0-44F8-9F81-6A3124F5C156}" type="parTrans" cxnId="{1E1510D7-F060-4AEA-899F-68C068D8A45D}">
      <dgm:prSet/>
      <dgm:spPr/>
      <dgm:t>
        <a:bodyPr/>
        <a:lstStyle/>
        <a:p>
          <a:endParaRPr lang="en-US"/>
        </a:p>
      </dgm:t>
    </dgm:pt>
    <dgm:pt modelId="{A890A012-C793-4198-A302-72B0357A8AFF}" type="sibTrans" cxnId="{1E1510D7-F060-4AEA-899F-68C068D8A45D}">
      <dgm:prSet/>
      <dgm:spPr/>
      <dgm:t>
        <a:bodyPr/>
        <a:lstStyle/>
        <a:p>
          <a:endParaRPr lang="en-US"/>
        </a:p>
      </dgm:t>
    </dgm:pt>
    <dgm:pt modelId="{4A51DA19-741E-477A-A4A4-6D16D4B30AC5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DA97968D-3BD3-4FC7-A7C7-09A4297647FF}" type="parTrans" cxnId="{D886E571-475B-451E-AF10-EDC70F9383CE}">
      <dgm:prSet/>
      <dgm:spPr/>
      <dgm:t>
        <a:bodyPr/>
        <a:lstStyle/>
        <a:p>
          <a:endParaRPr lang="en-US"/>
        </a:p>
      </dgm:t>
    </dgm:pt>
    <dgm:pt modelId="{5F986DC4-CC96-4188-9C90-7FBF6E791FB3}" type="sibTrans" cxnId="{D886E571-475B-451E-AF10-EDC70F9383CE}">
      <dgm:prSet/>
      <dgm:spPr/>
      <dgm:t>
        <a:bodyPr/>
        <a:lstStyle/>
        <a:p>
          <a:endParaRPr lang="en-US"/>
        </a:p>
      </dgm:t>
    </dgm:pt>
    <dgm:pt modelId="{2A2B062E-451A-48D0-952D-06F2FCB48292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1</a:t>
          </a:r>
          <a:endParaRPr lang="en-US"/>
        </a:p>
      </dgm:t>
    </dgm:pt>
    <dgm:pt modelId="{34FF8AC4-D152-4407-8534-F367C3F0DEAD}" type="parTrans" cxnId="{46BE9D9F-7E6A-4C1F-BE9B-BF5D951490E3}">
      <dgm:prSet/>
      <dgm:spPr/>
      <dgm:t>
        <a:bodyPr/>
        <a:lstStyle/>
        <a:p>
          <a:endParaRPr lang="en-US"/>
        </a:p>
      </dgm:t>
    </dgm:pt>
    <dgm:pt modelId="{3E9BBDD7-29AF-4FFB-A8BD-C963FA918B78}" type="sibTrans" cxnId="{46BE9D9F-7E6A-4C1F-BE9B-BF5D951490E3}">
      <dgm:prSet/>
      <dgm:spPr/>
      <dgm:t>
        <a:bodyPr/>
        <a:lstStyle/>
        <a:p>
          <a:endParaRPr lang="en-US"/>
        </a:p>
      </dgm:t>
    </dgm:pt>
    <dgm:pt modelId="{836C46AB-5030-428F-9B87-704945A59793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F876520D-D1F5-4254-A210-5A2FE06F4038}" type="parTrans" cxnId="{409B62B3-2A51-4E82-B131-70F535FC768F}">
      <dgm:prSet/>
      <dgm:spPr/>
      <dgm:t>
        <a:bodyPr/>
        <a:lstStyle/>
        <a:p>
          <a:endParaRPr lang="en-US"/>
        </a:p>
      </dgm:t>
    </dgm:pt>
    <dgm:pt modelId="{F44263DF-DABF-4A93-8FD8-EDA10E0A1CE8}" type="sibTrans" cxnId="{409B62B3-2A51-4E82-B131-70F535FC768F}">
      <dgm:prSet/>
      <dgm:spPr/>
      <dgm:t>
        <a:bodyPr/>
        <a:lstStyle/>
        <a:p>
          <a:endParaRPr lang="en-US"/>
        </a:p>
      </dgm:t>
    </dgm:pt>
    <dgm:pt modelId="{E435444E-7A6E-4823-B034-24BA152BD82B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1</a:t>
          </a:r>
          <a:endParaRPr lang="en-US"/>
        </a:p>
      </dgm:t>
    </dgm:pt>
    <dgm:pt modelId="{EEAE2BEB-1245-4721-A90B-4384C26EC09C}" type="parTrans" cxnId="{ED452594-0E66-42D3-B354-71E3F79128EB}">
      <dgm:prSet/>
      <dgm:spPr/>
      <dgm:t>
        <a:bodyPr/>
        <a:lstStyle/>
        <a:p>
          <a:endParaRPr lang="en-US"/>
        </a:p>
      </dgm:t>
    </dgm:pt>
    <dgm:pt modelId="{DD898A05-D7B1-4242-BCEB-61889BDAF396}" type="sibTrans" cxnId="{ED452594-0E66-42D3-B354-71E3F79128EB}">
      <dgm:prSet/>
      <dgm:spPr/>
      <dgm:t>
        <a:bodyPr/>
        <a:lstStyle/>
        <a:p>
          <a:endParaRPr lang="en-US"/>
        </a:p>
      </dgm:t>
    </dgm:pt>
    <dgm:pt modelId="{AA975BB8-2384-4D23-A8AF-4C66D0C68788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2</a:t>
          </a:r>
          <a:endParaRPr lang="en-US"/>
        </a:p>
      </dgm:t>
    </dgm:pt>
    <dgm:pt modelId="{402A4E5D-5E14-48DA-8D55-6D30E4725EBB}" type="parTrans" cxnId="{D1535B7F-7B60-4120-A1E6-A482EC1F54CC}">
      <dgm:prSet/>
      <dgm:spPr/>
      <dgm:t>
        <a:bodyPr/>
        <a:lstStyle/>
        <a:p>
          <a:endParaRPr lang="en-US"/>
        </a:p>
      </dgm:t>
    </dgm:pt>
    <dgm:pt modelId="{C46DDAF9-3752-4ADE-9B1A-A51544519B5A}" type="sibTrans" cxnId="{D1535B7F-7B60-4120-A1E6-A482EC1F54CC}">
      <dgm:prSet/>
      <dgm:spPr/>
      <dgm:t>
        <a:bodyPr/>
        <a:lstStyle/>
        <a:p>
          <a:endParaRPr lang="en-US"/>
        </a:p>
      </dgm:t>
    </dgm:pt>
    <dgm:pt modelId="{6F063DCE-94E2-48F6-A922-EEEB5EA1F977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9C565BB0-912D-4522-B7DF-4688F9D556E9}" type="parTrans" cxnId="{F49778AC-F6BE-4959-A398-5B3B408EEAA2}">
      <dgm:prSet/>
      <dgm:spPr/>
      <dgm:t>
        <a:bodyPr/>
        <a:lstStyle/>
        <a:p>
          <a:endParaRPr lang="en-US"/>
        </a:p>
      </dgm:t>
    </dgm:pt>
    <dgm:pt modelId="{7F847541-5953-4F56-86DB-229D162FDC8A}" type="sibTrans" cxnId="{F49778AC-F6BE-4959-A398-5B3B408EEAA2}">
      <dgm:prSet/>
      <dgm:spPr/>
      <dgm:t>
        <a:bodyPr/>
        <a:lstStyle/>
        <a:p>
          <a:endParaRPr lang="en-US"/>
        </a:p>
      </dgm:t>
    </dgm:pt>
    <dgm:pt modelId="{F0A1346C-7198-4549-87A6-FE1960C32602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42F1DDD4-5A0A-4856-8589-648D17C9088C}" type="parTrans" cxnId="{1FEE23E3-556B-49C4-B5FC-CEF83C89F54D}">
      <dgm:prSet/>
      <dgm:spPr/>
      <dgm:t>
        <a:bodyPr/>
        <a:lstStyle/>
        <a:p>
          <a:endParaRPr lang="en-US"/>
        </a:p>
      </dgm:t>
    </dgm:pt>
    <dgm:pt modelId="{ABC263AC-5719-4DAC-B636-D9D31E3EAC94}" type="sibTrans" cxnId="{1FEE23E3-556B-49C4-B5FC-CEF83C89F54D}">
      <dgm:prSet/>
      <dgm:spPr/>
      <dgm:t>
        <a:bodyPr/>
        <a:lstStyle/>
        <a:p>
          <a:endParaRPr lang="en-US"/>
        </a:p>
      </dgm:t>
    </dgm:pt>
    <dgm:pt modelId="{CD69CFC3-EBC3-44D5-B19B-AECE282AD5BE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1</a:t>
          </a:r>
          <a:endParaRPr lang="en-US"/>
        </a:p>
      </dgm:t>
    </dgm:pt>
    <dgm:pt modelId="{5A0491B8-30F7-43B8-AD5D-6D7CBC0A2356}" type="parTrans" cxnId="{5356329E-9F42-4464-8C54-59D96DCD3066}">
      <dgm:prSet/>
      <dgm:spPr/>
      <dgm:t>
        <a:bodyPr/>
        <a:lstStyle/>
        <a:p>
          <a:endParaRPr lang="en-US"/>
        </a:p>
      </dgm:t>
    </dgm:pt>
    <dgm:pt modelId="{835460AD-715B-435F-B783-722588B905DA}" type="sibTrans" cxnId="{5356329E-9F42-4464-8C54-59D96DCD3066}">
      <dgm:prSet/>
      <dgm:spPr/>
      <dgm:t>
        <a:bodyPr/>
        <a:lstStyle/>
        <a:p>
          <a:endParaRPr lang="en-US"/>
        </a:p>
      </dgm:t>
    </dgm:pt>
    <dgm:pt modelId="{28A12400-6DD0-480F-93FE-531F4C5C1F1E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D3E77B70-F0FB-4423-BF83-1CA1C6CCA826}" type="parTrans" cxnId="{278885E1-D267-4AFA-9252-111A3E36C42F}">
      <dgm:prSet/>
      <dgm:spPr/>
      <dgm:t>
        <a:bodyPr/>
        <a:lstStyle/>
        <a:p>
          <a:endParaRPr lang="en-US"/>
        </a:p>
      </dgm:t>
    </dgm:pt>
    <dgm:pt modelId="{4761974C-3318-4DB8-A827-E11ADEA812D5}" type="sibTrans" cxnId="{278885E1-D267-4AFA-9252-111A3E36C42F}">
      <dgm:prSet/>
      <dgm:spPr/>
      <dgm:t>
        <a:bodyPr/>
        <a:lstStyle/>
        <a:p>
          <a:endParaRPr lang="en-US"/>
        </a:p>
      </dgm:t>
    </dgm:pt>
    <dgm:pt modelId="{D187EE9B-1068-4360-8625-50E4295A63CA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1</a:t>
          </a:r>
          <a:endParaRPr lang="en-US"/>
        </a:p>
      </dgm:t>
    </dgm:pt>
    <dgm:pt modelId="{B7F90959-A5E2-4AD3-8DC7-C6372468399E}" type="parTrans" cxnId="{58F91331-2C2B-458F-8905-70B5247C52DE}">
      <dgm:prSet/>
      <dgm:spPr/>
      <dgm:t>
        <a:bodyPr/>
        <a:lstStyle/>
        <a:p>
          <a:endParaRPr lang="en-US"/>
        </a:p>
      </dgm:t>
    </dgm:pt>
    <dgm:pt modelId="{A8BC932F-59FB-4211-92E8-25A42FE83AC5}" type="sibTrans" cxnId="{58F91331-2C2B-458F-8905-70B5247C52DE}">
      <dgm:prSet/>
      <dgm:spPr/>
      <dgm:t>
        <a:bodyPr/>
        <a:lstStyle/>
        <a:p>
          <a:endParaRPr lang="en-US"/>
        </a:p>
      </dgm:t>
    </dgm:pt>
    <dgm:pt modelId="{207187C7-ABB7-4CF1-91FE-4F7E1C76A2D3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A77A79A7-AD5A-4B49-9183-2C4B243631B5}" type="parTrans" cxnId="{DDD1DDDD-4B91-4F0A-A85F-7DD413F31C06}">
      <dgm:prSet/>
      <dgm:spPr/>
      <dgm:t>
        <a:bodyPr/>
        <a:lstStyle/>
        <a:p>
          <a:endParaRPr lang="en-US"/>
        </a:p>
      </dgm:t>
    </dgm:pt>
    <dgm:pt modelId="{99F18C7B-C417-4C8A-8995-E1EFFB3B971E}" type="sibTrans" cxnId="{DDD1DDDD-4B91-4F0A-A85F-7DD413F31C06}">
      <dgm:prSet/>
      <dgm:spPr/>
      <dgm:t>
        <a:bodyPr/>
        <a:lstStyle/>
        <a:p>
          <a:endParaRPr lang="en-US"/>
        </a:p>
      </dgm:t>
    </dgm:pt>
    <dgm:pt modelId="{0E5104D9-72A8-4E6D-AABC-A1845F4ADCA6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4</a:t>
          </a:r>
          <a:endParaRPr lang="en-US"/>
        </a:p>
      </dgm:t>
    </dgm:pt>
    <dgm:pt modelId="{A2C3D4A2-C89B-4151-816B-5DC7A849F320}" type="parTrans" cxnId="{3950C0BF-A9EB-4420-A1D8-50A09F41D8B6}">
      <dgm:prSet/>
      <dgm:spPr/>
      <dgm:t>
        <a:bodyPr/>
        <a:lstStyle/>
        <a:p>
          <a:endParaRPr lang="en-US"/>
        </a:p>
      </dgm:t>
    </dgm:pt>
    <dgm:pt modelId="{5F17775E-6462-446E-973F-ED943EE08871}" type="sibTrans" cxnId="{3950C0BF-A9EB-4420-A1D8-50A09F41D8B6}">
      <dgm:prSet/>
      <dgm:spPr/>
      <dgm:t>
        <a:bodyPr/>
        <a:lstStyle/>
        <a:p>
          <a:endParaRPr lang="en-US"/>
        </a:p>
      </dgm:t>
    </dgm:pt>
    <dgm:pt modelId="{EF569A03-F40A-483C-8E67-41F60BE2B1EC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4</a:t>
          </a:r>
          <a:endParaRPr lang="en-US"/>
        </a:p>
      </dgm:t>
    </dgm:pt>
    <dgm:pt modelId="{4A05D9EE-E95A-4338-8752-3DFC30E8408D}" type="parTrans" cxnId="{FFC14E29-5A6E-4B89-8745-282B6B1F0F4F}">
      <dgm:prSet/>
      <dgm:spPr/>
      <dgm:t>
        <a:bodyPr/>
        <a:lstStyle/>
        <a:p>
          <a:endParaRPr lang="en-US"/>
        </a:p>
      </dgm:t>
    </dgm:pt>
    <dgm:pt modelId="{0FDB60BC-61D0-49BD-8F7E-6FFECA2FC41C}" type="sibTrans" cxnId="{FFC14E29-5A6E-4B89-8745-282B6B1F0F4F}">
      <dgm:prSet/>
      <dgm:spPr/>
      <dgm:t>
        <a:bodyPr/>
        <a:lstStyle/>
        <a:p>
          <a:endParaRPr lang="en-US"/>
        </a:p>
      </dgm:t>
    </dgm:pt>
    <dgm:pt modelId="{22C266FA-AF9C-44DD-9DA4-072B55BBD71F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4B9137C7-7903-4DB9-B700-396908DE28FB}" type="parTrans" cxnId="{DE450CAC-EE5C-45E0-A5E1-A5625EFC2E5E}">
      <dgm:prSet/>
      <dgm:spPr/>
      <dgm:t>
        <a:bodyPr/>
        <a:lstStyle/>
        <a:p>
          <a:endParaRPr lang="en-US"/>
        </a:p>
      </dgm:t>
    </dgm:pt>
    <dgm:pt modelId="{E7063824-D4F5-41CE-B1A0-C9062BB87072}" type="sibTrans" cxnId="{DE450CAC-EE5C-45E0-A5E1-A5625EFC2E5E}">
      <dgm:prSet/>
      <dgm:spPr/>
      <dgm:t>
        <a:bodyPr/>
        <a:lstStyle/>
        <a:p>
          <a:endParaRPr lang="en-US"/>
        </a:p>
      </dgm:t>
    </dgm:pt>
    <dgm:pt modelId="{7F3BEB97-B9D0-4A29-8156-894CA989B547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1</a:t>
          </a:r>
          <a:endParaRPr lang="en-US"/>
        </a:p>
      </dgm:t>
    </dgm:pt>
    <dgm:pt modelId="{83C69DB2-4E1F-4BCE-AA81-92F06ACE2486}" type="parTrans" cxnId="{EFB07191-6BF4-4D26-8B9A-502293901C3C}">
      <dgm:prSet/>
      <dgm:spPr/>
      <dgm:t>
        <a:bodyPr/>
        <a:lstStyle/>
        <a:p>
          <a:endParaRPr lang="en-US"/>
        </a:p>
      </dgm:t>
    </dgm:pt>
    <dgm:pt modelId="{E27DC69D-1633-437B-80BC-2719307E4B5C}" type="sibTrans" cxnId="{EFB07191-6BF4-4D26-8B9A-502293901C3C}">
      <dgm:prSet/>
      <dgm:spPr/>
      <dgm:t>
        <a:bodyPr/>
        <a:lstStyle/>
        <a:p>
          <a:endParaRPr lang="en-US"/>
        </a:p>
      </dgm:t>
    </dgm:pt>
    <dgm:pt modelId="{F3C83828-30FD-4E1D-B9E1-A8DB4C7A1B92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2</a:t>
          </a:r>
          <a:endParaRPr lang="en-US"/>
        </a:p>
      </dgm:t>
    </dgm:pt>
    <dgm:pt modelId="{901FB79A-7DF7-4C44-9019-5A11F272C1F4}" type="parTrans" cxnId="{84114837-D7C0-450D-B357-FF55B1FC07D6}">
      <dgm:prSet/>
      <dgm:spPr/>
      <dgm:t>
        <a:bodyPr/>
        <a:lstStyle/>
        <a:p>
          <a:endParaRPr lang="en-US"/>
        </a:p>
      </dgm:t>
    </dgm:pt>
    <dgm:pt modelId="{B89B8149-C90C-4862-B671-B60B78CD4712}" type="sibTrans" cxnId="{84114837-D7C0-450D-B357-FF55B1FC07D6}">
      <dgm:prSet/>
      <dgm:spPr/>
      <dgm:t>
        <a:bodyPr/>
        <a:lstStyle/>
        <a:p>
          <a:endParaRPr lang="en-US"/>
        </a:p>
      </dgm:t>
    </dgm:pt>
    <dgm:pt modelId="{074B5083-AC2F-4341-AED4-132286246C1A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4</a:t>
          </a:r>
          <a:endParaRPr lang="en-US"/>
        </a:p>
      </dgm:t>
    </dgm:pt>
    <dgm:pt modelId="{52F84EF4-ACCD-48CB-AF2F-FA6A91BBDF79}" type="parTrans" cxnId="{A57775F7-421F-42F6-9862-9987AF0F1291}">
      <dgm:prSet/>
      <dgm:spPr/>
      <dgm:t>
        <a:bodyPr/>
        <a:lstStyle/>
        <a:p>
          <a:endParaRPr lang="en-US"/>
        </a:p>
      </dgm:t>
    </dgm:pt>
    <dgm:pt modelId="{091F0012-7F47-42BE-9AE0-2B6C59482EF4}" type="sibTrans" cxnId="{A57775F7-421F-42F6-9862-9987AF0F1291}">
      <dgm:prSet/>
      <dgm:spPr/>
      <dgm:t>
        <a:bodyPr/>
        <a:lstStyle/>
        <a:p>
          <a:endParaRPr lang="en-US"/>
        </a:p>
      </dgm:t>
    </dgm:pt>
    <dgm:pt modelId="{A94EB683-C629-45B8-BC03-F20AE6E64A8F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2</a:t>
          </a:r>
          <a:endParaRPr lang="en-US"/>
        </a:p>
      </dgm:t>
    </dgm:pt>
    <dgm:pt modelId="{DFA5B373-5A3A-48BB-A08A-043690177D4E}" type="parTrans" cxnId="{4CF03AB6-A5CB-4D3D-8852-797CDFC5637D}">
      <dgm:prSet/>
      <dgm:spPr/>
      <dgm:t>
        <a:bodyPr/>
        <a:lstStyle/>
        <a:p>
          <a:endParaRPr lang="en-US"/>
        </a:p>
      </dgm:t>
    </dgm:pt>
    <dgm:pt modelId="{15B1E03D-1DDA-4E40-B635-71E27DA13C32}" type="sibTrans" cxnId="{4CF03AB6-A5CB-4D3D-8852-797CDFC5637D}">
      <dgm:prSet/>
      <dgm:spPr/>
      <dgm:t>
        <a:bodyPr/>
        <a:lstStyle/>
        <a:p>
          <a:endParaRPr lang="en-US"/>
        </a:p>
      </dgm:t>
    </dgm:pt>
    <dgm:pt modelId="{18E1A5AF-1FA0-414E-84F4-2533B030C67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6AC5D8E6-62BE-42FE-A4A5-EBEE80F6C2CE}" type="parTrans" cxnId="{CDD86EDA-DB2E-48C3-B543-4675C077872C}">
      <dgm:prSet/>
      <dgm:spPr/>
      <dgm:t>
        <a:bodyPr/>
        <a:lstStyle/>
        <a:p>
          <a:endParaRPr lang="en-US"/>
        </a:p>
      </dgm:t>
    </dgm:pt>
    <dgm:pt modelId="{D963E827-0D8A-48D4-9624-444CFBE97573}" type="sibTrans" cxnId="{CDD86EDA-DB2E-48C3-B543-4675C077872C}">
      <dgm:prSet/>
      <dgm:spPr/>
      <dgm:t>
        <a:bodyPr/>
        <a:lstStyle/>
        <a:p>
          <a:endParaRPr lang="en-US"/>
        </a:p>
      </dgm:t>
    </dgm:pt>
    <dgm:pt modelId="{0F3C4747-978B-4F9A-AFCC-2B5D7E24C966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4</a:t>
          </a:r>
          <a:endParaRPr lang="en-US"/>
        </a:p>
      </dgm:t>
    </dgm:pt>
    <dgm:pt modelId="{0179428B-FBAA-448C-AE2C-6F7BEBE3F0CA}" type="sibTrans" cxnId="{087E8578-2F3E-4C4E-93FE-634650E42EA2}">
      <dgm:prSet/>
      <dgm:spPr/>
      <dgm:t>
        <a:bodyPr/>
        <a:lstStyle/>
        <a:p>
          <a:endParaRPr lang="en-US"/>
        </a:p>
      </dgm:t>
    </dgm:pt>
    <dgm:pt modelId="{9F15BAFF-471C-4CF0-A9DF-A06BF0AD0679}" type="parTrans" cxnId="{087E8578-2F3E-4C4E-93FE-634650E42EA2}">
      <dgm:prSet/>
      <dgm:spPr/>
      <dgm:t>
        <a:bodyPr/>
        <a:lstStyle/>
        <a:p>
          <a:endParaRPr lang="en-US"/>
        </a:p>
      </dgm:t>
    </dgm:pt>
    <dgm:pt modelId="{C03C65D0-73A6-40E5-B20C-322D79FF2538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1</a:t>
          </a:r>
          <a:endParaRPr lang="en-US"/>
        </a:p>
      </dgm:t>
    </dgm:pt>
    <dgm:pt modelId="{DBF1AB6F-115C-41E9-8C7D-90811451580C}" type="parTrans" cxnId="{6A2846C9-F490-4B05-AC75-9CA0639CEAE9}">
      <dgm:prSet/>
      <dgm:spPr/>
      <dgm:t>
        <a:bodyPr/>
        <a:lstStyle/>
        <a:p>
          <a:endParaRPr lang="en-US"/>
        </a:p>
      </dgm:t>
    </dgm:pt>
    <dgm:pt modelId="{94FC88F4-6FE0-4198-933C-70534143E85B}" type="sibTrans" cxnId="{6A2846C9-F490-4B05-AC75-9CA0639CEAE9}">
      <dgm:prSet/>
      <dgm:spPr/>
      <dgm:t>
        <a:bodyPr/>
        <a:lstStyle/>
        <a:p>
          <a:endParaRPr lang="en-US"/>
        </a:p>
      </dgm:t>
    </dgm:pt>
    <dgm:pt modelId="{68F93917-45B3-4E31-AC53-5840E443A7C0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28C91BBB-9633-4CF3-BF18-9465A73C67E0}" type="sibTrans" cxnId="{3970FCE8-E8AE-48FE-A0BB-90EA23590CFF}">
      <dgm:prSet/>
      <dgm:spPr/>
      <dgm:t>
        <a:bodyPr/>
        <a:lstStyle/>
        <a:p>
          <a:endParaRPr lang="en-US"/>
        </a:p>
      </dgm:t>
    </dgm:pt>
    <dgm:pt modelId="{9FF86736-7D86-4F61-9BFE-A706BCE24438}" type="parTrans" cxnId="{3970FCE8-E8AE-48FE-A0BB-90EA23590CFF}">
      <dgm:prSet/>
      <dgm:spPr/>
      <dgm:t>
        <a:bodyPr/>
        <a:lstStyle/>
        <a:p>
          <a:endParaRPr lang="en-US"/>
        </a:p>
      </dgm:t>
    </dgm:pt>
    <dgm:pt modelId="{46F9F77F-4DA3-4BB7-B9F5-E2890A9314BD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A16F1371-02DE-4897-B576-F744A2F0F923}" type="sibTrans" cxnId="{E7E72FFB-519A-4DC8-9AE4-5435777CBEA8}">
      <dgm:prSet/>
      <dgm:spPr/>
      <dgm:t>
        <a:bodyPr/>
        <a:lstStyle/>
        <a:p>
          <a:endParaRPr lang="en-US"/>
        </a:p>
      </dgm:t>
    </dgm:pt>
    <dgm:pt modelId="{A8D7A2C3-9AE6-4B4B-86A1-C615561A55EA}" type="parTrans" cxnId="{E7E72FFB-519A-4DC8-9AE4-5435777CBEA8}">
      <dgm:prSet/>
      <dgm:spPr/>
      <dgm:t>
        <a:bodyPr/>
        <a:lstStyle/>
        <a:p>
          <a:endParaRPr lang="en-US"/>
        </a:p>
      </dgm:t>
    </dgm:pt>
    <dgm:pt modelId="{D04DF122-40CE-4755-98DA-8ABC6967D86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2</a:t>
          </a:r>
          <a:endParaRPr lang="en-US"/>
        </a:p>
      </dgm:t>
    </dgm:pt>
    <dgm:pt modelId="{B248335C-4C18-43AD-BC16-56DDD38AB852}" type="sibTrans" cxnId="{B95B9E9B-49E0-4FC9-8D02-820DA72D95C9}">
      <dgm:prSet/>
      <dgm:spPr/>
      <dgm:t>
        <a:bodyPr/>
        <a:lstStyle/>
        <a:p>
          <a:endParaRPr lang="en-US"/>
        </a:p>
      </dgm:t>
    </dgm:pt>
    <dgm:pt modelId="{5FA691A4-94F5-4E52-ACF7-005E3E6D32DD}" type="parTrans" cxnId="{B95B9E9B-49E0-4FC9-8D02-820DA72D95C9}">
      <dgm:prSet/>
      <dgm:spPr/>
      <dgm:t>
        <a:bodyPr/>
        <a:lstStyle/>
        <a:p>
          <a:endParaRPr lang="en-US"/>
        </a:p>
      </dgm:t>
    </dgm:pt>
    <dgm:pt modelId="{F86C4608-4090-4579-B509-0B289C11395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8D524C95-96CD-411A-A963-C67942D0126A}" type="parTrans" cxnId="{D77C45E5-24BA-42A3-8067-C36C11D96630}">
      <dgm:prSet/>
      <dgm:spPr/>
      <dgm:t>
        <a:bodyPr/>
        <a:lstStyle/>
        <a:p>
          <a:endParaRPr lang="en-US"/>
        </a:p>
      </dgm:t>
    </dgm:pt>
    <dgm:pt modelId="{7EE32882-6FBB-4D06-828D-D387BC15E6E2}" type="sibTrans" cxnId="{D77C45E5-24BA-42A3-8067-C36C11D96630}">
      <dgm:prSet/>
      <dgm:spPr/>
      <dgm:t>
        <a:bodyPr/>
        <a:lstStyle/>
        <a:p>
          <a:endParaRPr lang="en-US"/>
        </a:p>
      </dgm:t>
    </dgm:pt>
    <dgm:pt modelId="{8BDFF25F-EAEB-4B32-9321-E1EFBB057A4D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4</a:t>
          </a:r>
          <a:endParaRPr lang="en-US"/>
        </a:p>
      </dgm:t>
    </dgm:pt>
    <dgm:pt modelId="{9ECD75E6-A68E-4013-9DE7-4B8310F3D8F5}" type="parTrans" cxnId="{9A45F111-AD09-444E-929D-6F731486CB3C}">
      <dgm:prSet/>
      <dgm:spPr/>
      <dgm:t>
        <a:bodyPr/>
        <a:lstStyle/>
        <a:p>
          <a:endParaRPr lang="en-US"/>
        </a:p>
      </dgm:t>
    </dgm:pt>
    <dgm:pt modelId="{F0A07D75-B5FA-4A22-A7B4-E27DA280670A}" type="sibTrans" cxnId="{9A45F111-AD09-444E-929D-6F731486CB3C}">
      <dgm:prSet/>
      <dgm:spPr/>
      <dgm:t>
        <a:bodyPr/>
        <a:lstStyle/>
        <a:p>
          <a:endParaRPr lang="en-US"/>
        </a:p>
      </dgm:t>
    </dgm:pt>
    <dgm:pt modelId="{B63F12DA-AD0F-45AA-B662-89777DEF0FD6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1</a:t>
          </a:r>
          <a:endParaRPr lang="en-US"/>
        </a:p>
      </dgm:t>
    </dgm:pt>
    <dgm:pt modelId="{9EF310B6-B273-4B18-8853-1212B4D2046B}" type="parTrans" cxnId="{39975EE2-CD6C-48B2-87E8-9C129A1EC3C3}">
      <dgm:prSet/>
      <dgm:spPr/>
      <dgm:t>
        <a:bodyPr/>
        <a:lstStyle/>
        <a:p>
          <a:endParaRPr lang="en-US"/>
        </a:p>
      </dgm:t>
    </dgm:pt>
    <dgm:pt modelId="{B74BFD52-CBA1-4EA4-BA0C-575AE1868414}" type="sibTrans" cxnId="{39975EE2-CD6C-48B2-87E8-9C129A1EC3C3}">
      <dgm:prSet/>
      <dgm:spPr/>
      <dgm:t>
        <a:bodyPr/>
        <a:lstStyle/>
        <a:p>
          <a:endParaRPr lang="en-US"/>
        </a:p>
      </dgm:t>
    </dgm:pt>
    <dgm:pt modelId="{36072A93-86B5-4541-9D68-A7255C315FEE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62DB4FEB-F84B-491E-B293-5A3DF15B8E4D}" type="parTrans" cxnId="{1FBEB24B-AC8F-4EBD-BF27-813133BE79F2}">
      <dgm:prSet/>
      <dgm:spPr/>
      <dgm:t>
        <a:bodyPr/>
        <a:lstStyle/>
        <a:p>
          <a:endParaRPr lang="en-US"/>
        </a:p>
      </dgm:t>
    </dgm:pt>
    <dgm:pt modelId="{FEE9F2B2-B86F-4554-BF9F-A0E90974A6B0}" type="sibTrans" cxnId="{1FBEB24B-AC8F-4EBD-BF27-813133BE79F2}">
      <dgm:prSet/>
      <dgm:spPr/>
      <dgm:t>
        <a:bodyPr/>
        <a:lstStyle/>
        <a:p>
          <a:endParaRPr lang="en-US"/>
        </a:p>
      </dgm:t>
    </dgm:pt>
    <dgm:pt modelId="{13D87014-C935-4A5B-8942-22C203B1420C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1</a:t>
          </a:r>
          <a:endParaRPr lang="en-US"/>
        </a:p>
      </dgm:t>
    </dgm:pt>
    <dgm:pt modelId="{D30348FB-F4BE-4069-96AC-23F251F897D3}" type="parTrans" cxnId="{66FAD8FA-A3E4-4B8F-9E4F-02A70DF68DB2}">
      <dgm:prSet/>
      <dgm:spPr/>
      <dgm:t>
        <a:bodyPr/>
        <a:lstStyle/>
        <a:p>
          <a:endParaRPr lang="en-US"/>
        </a:p>
      </dgm:t>
    </dgm:pt>
    <dgm:pt modelId="{E448D486-86CA-44A5-9DD0-5462392E5D25}" type="sibTrans" cxnId="{66FAD8FA-A3E4-4B8F-9E4F-02A70DF68DB2}">
      <dgm:prSet/>
      <dgm:spPr/>
      <dgm:t>
        <a:bodyPr/>
        <a:lstStyle/>
        <a:p>
          <a:endParaRPr lang="en-US"/>
        </a:p>
      </dgm:t>
    </dgm:pt>
    <dgm:pt modelId="{23301D0A-B8C9-4388-8EDF-8D44E8214368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4</a:t>
          </a:r>
          <a:endParaRPr lang="en-US"/>
        </a:p>
      </dgm:t>
    </dgm:pt>
    <dgm:pt modelId="{1347CB4B-F73F-4CE1-AAAA-FDCDF64073EA}" type="parTrans" cxnId="{CA15A27A-12CB-430D-92C6-616FF4CBF39F}">
      <dgm:prSet/>
      <dgm:spPr/>
      <dgm:t>
        <a:bodyPr/>
        <a:lstStyle/>
        <a:p>
          <a:endParaRPr lang="en-US"/>
        </a:p>
      </dgm:t>
    </dgm:pt>
    <dgm:pt modelId="{F6E85986-4B6E-46C2-B0CA-E86FD3CAA2BD}" type="sibTrans" cxnId="{CA15A27A-12CB-430D-92C6-616FF4CBF39F}">
      <dgm:prSet/>
      <dgm:spPr/>
      <dgm:t>
        <a:bodyPr/>
        <a:lstStyle/>
        <a:p>
          <a:endParaRPr lang="en-US"/>
        </a:p>
      </dgm:t>
    </dgm:pt>
    <dgm:pt modelId="{41FD4972-C9C5-4066-86CA-EB9D3DE15920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2</a:t>
          </a:r>
          <a:endParaRPr lang="en-US"/>
        </a:p>
      </dgm:t>
    </dgm:pt>
    <dgm:pt modelId="{5448A0AE-F961-4D2C-92A7-6CBC17FD2015}" type="parTrans" cxnId="{87CE24EB-6EAF-4F2D-BD8B-7AC8EBDDA973}">
      <dgm:prSet/>
      <dgm:spPr/>
      <dgm:t>
        <a:bodyPr/>
        <a:lstStyle/>
        <a:p>
          <a:endParaRPr lang="en-US"/>
        </a:p>
      </dgm:t>
    </dgm:pt>
    <dgm:pt modelId="{B39B072B-C70B-4DEA-8EC3-B373892091B8}" type="sibTrans" cxnId="{87CE24EB-6EAF-4F2D-BD8B-7AC8EBDDA973}">
      <dgm:prSet/>
      <dgm:spPr/>
      <dgm:t>
        <a:bodyPr/>
        <a:lstStyle/>
        <a:p>
          <a:endParaRPr lang="en-US"/>
        </a:p>
      </dgm:t>
    </dgm:pt>
    <dgm:pt modelId="{1AF1FF81-C228-43ED-B883-3BD71510D0C6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B59C2CD9-29D4-4493-8B95-22210147D6DC}" type="sibTrans" cxnId="{B92E040C-3211-4C2E-9E79-BCCCCD1BC606}">
      <dgm:prSet/>
      <dgm:spPr/>
      <dgm:t>
        <a:bodyPr/>
        <a:lstStyle/>
        <a:p>
          <a:endParaRPr lang="en-US"/>
        </a:p>
      </dgm:t>
    </dgm:pt>
    <dgm:pt modelId="{6D662B73-3D5D-46AD-8E1F-6B40ADF9E73C}" type="parTrans" cxnId="{B92E040C-3211-4C2E-9E79-BCCCCD1BC606}">
      <dgm:prSet/>
      <dgm:spPr/>
      <dgm:t>
        <a:bodyPr/>
        <a:lstStyle/>
        <a:p>
          <a:endParaRPr lang="en-US"/>
        </a:p>
      </dgm:t>
    </dgm:pt>
    <dgm:pt modelId="{1EA36650-EEDD-4ECC-A0E8-8903E010CB73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4</a:t>
          </a:r>
          <a:endParaRPr lang="en-US"/>
        </a:p>
      </dgm:t>
    </dgm:pt>
    <dgm:pt modelId="{05411F7F-69B5-4A26-9C45-F25081A296A8}" type="parTrans" cxnId="{0CF643B0-C5A7-49AF-BED2-7E235730581A}">
      <dgm:prSet/>
      <dgm:spPr/>
      <dgm:t>
        <a:bodyPr/>
        <a:lstStyle/>
        <a:p>
          <a:endParaRPr lang="en-US"/>
        </a:p>
      </dgm:t>
    </dgm:pt>
    <dgm:pt modelId="{0C5796BF-67A6-479C-A678-A37CE62F9666}" type="sibTrans" cxnId="{0CF643B0-C5A7-49AF-BED2-7E235730581A}">
      <dgm:prSet/>
      <dgm:spPr/>
      <dgm:t>
        <a:bodyPr/>
        <a:lstStyle/>
        <a:p>
          <a:endParaRPr lang="en-US"/>
        </a:p>
      </dgm:t>
    </dgm:pt>
    <dgm:pt modelId="{BC67C1F0-A328-4DE3-8769-1F16BE78B44F}" type="pres">
      <dgm:prSet presAssocID="{7C74D9C0-99DA-409E-9B15-C5EEA8A37F4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CD8751B-63C8-4E9D-B6A0-2FC413C5685A}" type="pres">
      <dgm:prSet presAssocID="{1FC15172-1CBE-45D0-80E3-1DA9302CCF6B}" presName="node" presStyleLbl="node1" presStyleIdx="0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5EB3EE-CE7E-4729-B7EF-8768F35E6076}" type="pres">
      <dgm:prSet presAssocID="{43580FF5-511C-4A3B-BA44-22802D06779C}" presName="sibTrans" presStyleCnt="0"/>
      <dgm:spPr/>
    </dgm:pt>
    <dgm:pt modelId="{D2844C91-F881-4A39-ACB9-25B93C440853}" type="pres">
      <dgm:prSet presAssocID="{2368265B-D084-4F92-AFE8-A850B6D2D3DA}" presName="node" presStyleLbl="node1" presStyleIdx="1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0633EC-30BA-4123-B8C3-3F27848B47A4}" type="pres">
      <dgm:prSet presAssocID="{A28B57C0-D409-4213-B9E6-559F14563B66}" presName="sibTrans" presStyleCnt="0"/>
      <dgm:spPr/>
    </dgm:pt>
    <dgm:pt modelId="{49E36382-143A-4F60-8FBF-823C84924A29}" type="pres">
      <dgm:prSet presAssocID="{CF07C526-BD56-45A8-A45B-A1FA257CF565}" presName="node" presStyleLbl="node1" presStyleIdx="2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42D9F7-D52E-40DC-BBC5-BE2EFF72A24F}" type="pres">
      <dgm:prSet presAssocID="{E853881A-47D0-4A29-9700-9CCF382654E0}" presName="sibTrans" presStyleCnt="0"/>
      <dgm:spPr/>
    </dgm:pt>
    <dgm:pt modelId="{1B30E991-CF31-4F5F-BB36-9EFDE8C56664}" type="pres">
      <dgm:prSet presAssocID="{DB9C13A7-0678-4083-BF2E-2B04F9CB5855}" presName="node" presStyleLbl="node1" presStyleIdx="3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AAF3CA-1DFC-4144-8085-8C85EED98752}" type="pres">
      <dgm:prSet presAssocID="{C4C01A1B-8EDE-465A-8AE1-259CD97BB3FF}" presName="sibTrans" presStyleCnt="0"/>
      <dgm:spPr/>
    </dgm:pt>
    <dgm:pt modelId="{4E6CB070-0916-437F-9404-BD6C7003BCD0}" type="pres">
      <dgm:prSet presAssocID="{2114209D-F560-4888-8F19-7FDB1DB47C93}" presName="node" presStyleLbl="node1" presStyleIdx="4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D8A7E2-0E8E-4D7D-BBA4-5EBF08DD4478}" type="pres">
      <dgm:prSet presAssocID="{68A1531F-9B4A-457A-8D60-B0143E88354F}" presName="sibTrans" presStyleCnt="0"/>
      <dgm:spPr/>
    </dgm:pt>
    <dgm:pt modelId="{BF4DAD23-F239-4AEF-9073-2A00F0BEA322}" type="pres">
      <dgm:prSet presAssocID="{5000048C-08A3-48D7-B07D-F17A1DC6C3E5}" presName="node" presStyleLbl="node1" presStyleIdx="5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2C86DE-4B0F-4551-AEF4-1AF4F4119361}" type="pres">
      <dgm:prSet presAssocID="{24FAA9FC-CE8A-4C5F-9DEB-843EDB1E49D9}" presName="sibTrans" presStyleCnt="0"/>
      <dgm:spPr/>
    </dgm:pt>
    <dgm:pt modelId="{45786A6F-A980-4202-B172-0AC057ECA7D4}" type="pres">
      <dgm:prSet presAssocID="{78F78A0D-4343-4D22-AD07-412F9AAC8172}" presName="node" presStyleLbl="node1" presStyleIdx="6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364D43-DBB7-463C-B358-688C42682317}" type="pres">
      <dgm:prSet presAssocID="{1FFF39B5-50FA-4267-9A23-591ED593E511}" presName="sibTrans" presStyleCnt="0"/>
      <dgm:spPr/>
    </dgm:pt>
    <dgm:pt modelId="{2AAB6657-D28C-41F4-BA9B-6B57BA8FD763}" type="pres">
      <dgm:prSet presAssocID="{1E7D1F61-5C25-46F4-9F7D-8B18BB3BB14A}" presName="node" presStyleLbl="node1" presStyleIdx="7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FFCDEE-8B7E-426B-91B6-BA8C490C76AE}" type="pres">
      <dgm:prSet presAssocID="{A504BB86-8FB7-4992-B86F-B0EF95EAE893}" presName="sibTrans" presStyleCnt="0"/>
      <dgm:spPr/>
    </dgm:pt>
    <dgm:pt modelId="{A418F982-AF7C-4C8F-AB76-000774CEFB71}" type="pres">
      <dgm:prSet presAssocID="{59F6EC78-9A60-4570-BA27-2660376FF600}" presName="node" presStyleLbl="node1" presStyleIdx="8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8BE786-B0C6-4BA3-AA09-67A6EB96B0C0}" type="pres">
      <dgm:prSet presAssocID="{CD8FA0AA-E6FA-40D4-85F3-85FF315B4648}" presName="sibTrans" presStyleCnt="0"/>
      <dgm:spPr/>
    </dgm:pt>
    <dgm:pt modelId="{0E45F264-656A-4523-8CAB-073A97155BC5}" type="pres">
      <dgm:prSet presAssocID="{BF41CCDC-313C-4797-B2ED-F4B3ED1E5D0B}" presName="node" presStyleLbl="node1" presStyleIdx="9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6702CA-1840-42C6-9337-CD6DE8F6D2A3}" type="pres">
      <dgm:prSet presAssocID="{671D6489-FE7F-4FB7-BAD9-71ED1FE6CC3F}" presName="sibTrans" presStyleCnt="0"/>
      <dgm:spPr/>
    </dgm:pt>
    <dgm:pt modelId="{8B52EC33-A470-4A70-8828-08553DB70063}" type="pres">
      <dgm:prSet presAssocID="{087CB984-E6D9-4FF1-A331-E9A44B6EB016}" presName="node" presStyleLbl="node1" presStyleIdx="10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1ED7F0-5BFB-472F-A4E5-F1F64C4BB70F}" type="pres">
      <dgm:prSet presAssocID="{BE6AE1C4-E3E7-4D2F-AA6D-56A61BF50212}" presName="sibTrans" presStyleCnt="0"/>
      <dgm:spPr/>
    </dgm:pt>
    <dgm:pt modelId="{C58E747B-2855-4B1E-9215-3582C74AAF03}" type="pres">
      <dgm:prSet presAssocID="{166307E6-531F-41A6-A4A4-82BAED2E5136}" presName="node" presStyleLbl="node1" presStyleIdx="11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12A8CD-29EA-4252-B904-2B024C28F3BC}" type="pres">
      <dgm:prSet presAssocID="{A4C1103A-4AE7-4D1B-B6D0-F461A9C246C8}" presName="sibTrans" presStyleCnt="0"/>
      <dgm:spPr/>
    </dgm:pt>
    <dgm:pt modelId="{0AE4C4F3-8BC1-42AB-8EB2-CE162C549D0F}" type="pres">
      <dgm:prSet presAssocID="{22E4440A-F3F5-4E79-8387-6916DE4B095E}" presName="node" presStyleLbl="node1" presStyleIdx="12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43B5BC-8C53-4AE2-8DD7-A7CF587C0383}" type="pres">
      <dgm:prSet presAssocID="{2269DFD1-6871-401F-9F44-B6230996E77A}" presName="sibTrans" presStyleCnt="0"/>
      <dgm:spPr/>
    </dgm:pt>
    <dgm:pt modelId="{EDCF9306-9FAE-416B-B422-01172DA38939}" type="pres">
      <dgm:prSet presAssocID="{9708801E-88C7-459C-A647-1CF67B3353E1}" presName="node" presStyleLbl="node1" presStyleIdx="13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BF7DD7-A169-48EC-94B1-F154D3149DAA}" type="pres">
      <dgm:prSet presAssocID="{332DDBAA-9A8D-488E-A2C6-FB253E0248B8}" presName="sibTrans" presStyleCnt="0"/>
      <dgm:spPr/>
    </dgm:pt>
    <dgm:pt modelId="{2A2CDD18-D3AB-450E-BB6C-328D971B020F}" type="pres">
      <dgm:prSet presAssocID="{60AA8E9C-2950-46F8-93A0-213650D52EF2}" presName="node" presStyleLbl="node1" presStyleIdx="14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9C659C-8458-4397-BCA0-3426A02AA1FD}" type="pres">
      <dgm:prSet presAssocID="{89E73429-2C39-4425-89C4-78AF177A35D9}" presName="sibTrans" presStyleCnt="0"/>
      <dgm:spPr/>
    </dgm:pt>
    <dgm:pt modelId="{86052304-0BC7-4477-9112-AB5F22537E18}" type="pres">
      <dgm:prSet presAssocID="{9626A93F-BD86-49F5-A856-65353464BAAD}" presName="node" presStyleLbl="node1" presStyleIdx="15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9BCE8E-0EEE-4B1A-BCF8-73F2DC350131}" type="pres">
      <dgm:prSet presAssocID="{2D99B7E9-1EBD-4CAF-B42B-BAC63DAC911A}" presName="sibTrans" presStyleCnt="0"/>
      <dgm:spPr/>
    </dgm:pt>
    <dgm:pt modelId="{FFE11DAE-F465-4DAD-BB1A-1582F09C81DF}" type="pres">
      <dgm:prSet presAssocID="{D04DF122-40CE-4755-98DA-8ABC6967D86D}" presName="node" presStyleLbl="node1" presStyleIdx="16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A51C77-FEA6-4524-AA45-885143ADEA5D}" type="pres">
      <dgm:prSet presAssocID="{B248335C-4C18-43AD-BC16-56DDD38AB852}" presName="sibTrans" presStyleCnt="0"/>
      <dgm:spPr/>
    </dgm:pt>
    <dgm:pt modelId="{BAC498C6-7BE8-42B3-BF25-A4E606D5013A}" type="pres">
      <dgm:prSet presAssocID="{0F100D82-5819-4672-9DA1-5E770C59EE1B}" presName="node" presStyleLbl="node1" presStyleIdx="17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EB2861-8683-448F-A7BB-79D5EE8839A6}" type="pres">
      <dgm:prSet presAssocID="{2E0FBC86-CA15-47B5-BC07-7930B5ECF196}" presName="sibTrans" presStyleCnt="0"/>
      <dgm:spPr/>
    </dgm:pt>
    <dgm:pt modelId="{FA668E38-8B0F-4C06-88FB-1B8800FA756D}" type="pres">
      <dgm:prSet presAssocID="{F526BEC2-CB33-4F35-A036-9811007D61DE}" presName="node" presStyleLbl="node1" presStyleIdx="18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9C890B-429E-4908-B1CA-DAC26D655AF4}" type="pres">
      <dgm:prSet presAssocID="{6AC5AAAB-CEA5-4E93-A623-3169146EF9BA}" presName="sibTrans" presStyleCnt="0"/>
      <dgm:spPr/>
    </dgm:pt>
    <dgm:pt modelId="{27D0D152-9E06-4928-8E71-0B931996F456}" type="pres">
      <dgm:prSet presAssocID="{3B390AFE-D53D-4AAE-B16F-70E1120193D8}" presName="node" presStyleLbl="node1" presStyleIdx="19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B79861-03B6-4674-9522-5914285FB603}" type="pres">
      <dgm:prSet presAssocID="{748F726B-088C-483D-982D-88004CAE7FD3}" presName="sibTrans" presStyleCnt="0"/>
      <dgm:spPr/>
    </dgm:pt>
    <dgm:pt modelId="{B60553AE-F719-4CDA-A9F7-A88E42469BDE}" type="pres">
      <dgm:prSet presAssocID="{633A735E-003A-4589-9355-336042E94856}" presName="node" presStyleLbl="node1" presStyleIdx="20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414F47-84BB-48C2-A6F5-927693F0C227}" type="pres">
      <dgm:prSet presAssocID="{E19F2685-5472-4465-B57A-484C9CECEE09}" presName="sibTrans" presStyleCnt="0"/>
      <dgm:spPr/>
    </dgm:pt>
    <dgm:pt modelId="{41096C1E-B1C4-4317-85A9-015831D13753}" type="pres">
      <dgm:prSet presAssocID="{D187EE9B-1068-4360-8625-50E4295A63CA}" presName="node" presStyleLbl="node1" presStyleIdx="21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45B78F-F699-46CA-9652-CCE4D930C7DC}" type="pres">
      <dgm:prSet presAssocID="{A8BC932F-59FB-4211-92E8-25A42FE83AC5}" presName="sibTrans" presStyleCnt="0"/>
      <dgm:spPr/>
    </dgm:pt>
    <dgm:pt modelId="{1541164D-D6BE-4FFC-B33E-2561731C8B76}" type="pres">
      <dgm:prSet presAssocID="{207187C7-ABB7-4CF1-91FE-4F7E1C76A2D3}" presName="node" presStyleLbl="node1" presStyleIdx="22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5B932E-24FF-4C38-B013-3521876BE41D}" type="pres">
      <dgm:prSet presAssocID="{99F18C7B-C417-4C8A-8995-E1EFFB3B971E}" presName="sibTrans" presStyleCnt="0"/>
      <dgm:spPr/>
    </dgm:pt>
    <dgm:pt modelId="{65083BB6-D4A9-4402-8EB7-2EEE42DC4B78}" type="pres">
      <dgm:prSet presAssocID="{0E5104D9-72A8-4E6D-AABC-A1845F4ADCA6}" presName="node" presStyleLbl="node1" presStyleIdx="23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C63DD1-F5D3-447A-8E84-A2870BF5324D}" type="pres">
      <dgm:prSet presAssocID="{5F17775E-6462-446E-973F-ED943EE08871}" presName="sibTrans" presStyleCnt="0"/>
      <dgm:spPr/>
    </dgm:pt>
    <dgm:pt modelId="{E4DF8EED-492B-4D60-9E74-BBB64731F602}" type="pres">
      <dgm:prSet presAssocID="{1AF1FF81-C228-43ED-B883-3BD71510D0C6}" presName="node" presStyleLbl="node1" presStyleIdx="24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C53566-5BB6-46F3-BAA2-2BC0B39B3200}" type="pres">
      <dgm:prSet presAssocID="{B59C2CD9-29D4-4493-8B95-22210147D6DC}" presName="sibTrans" presStyleCnt="0"/>
      <dgm:spPr/>
    </dgm:pt>
    <dgm:pt modelId="{500EAC4C-A073-4F48-9586-1D7032507B1A}" type="pres">
      <dgm:prSet presAssocID="{EF569A03-F40A-483C-8E67-41F60BE2B1EC}" presName="node" presStyleLbl="node1" presStyleIdx="25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4703F3-85DC-41DD-9E3C-2B654926CDF5}" type="pres">
      <dgm:prSet presAssocID="{0FDB60BC-61D0-49BD-8F7E-6FFECA2FC41C}" presName="sibTrans" presStyleCnt="0"/>
      <dgm:spPr/>
    </dgm:pt>
    <dgm:pt modelId="{264D5765-00E7-41F2-B340-BFD0D029D689}" type="pres">
      <dgm:prSet presAssocID="{22C266FA-AF9C-44DD-9DA4-072B55BBD71F}" presName="node" presStyleLbl="node1" presStyleIdx="26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1E2291-D85E-4148-BDBD-273DBFA2C358}" type="pres">
      <dgm:prSet presAssocID="{E7063824-D4F5-41CE-B1A0-C9062BB87072}" presName="sibTrans" presStyleCnt="0"/>
      <dgm:spPr/>
    </dgm:pt>
    <dgm:pt modelId="{B76F3BD3-6103-46E2-B963-B19A322D67D3}" type="pres">
      <dgm:prSet presAssocID="{7F3BEB97-B9D0-4A29-8156-894CA989B547}" presName="node" presStyleLbl="node1" presStyleIdx="27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E8760D-C60F-40AB-9FFE-47F4A4D7B72D}" type="pres">
      <dgm:prSet presAssocID="{E27DC69D-1633-437B-80BC-2719307E4B5C}" presName="sibTrans" presStyleCnt="0"/>
      <dgm:spPr/>
    </dgm:pt>
    <dgm:pt modelId="{C6198A33-B7BB-4D53-B43D-91B155E5D33E}" type="pres">
      <dgm:prSet presAssocID="{F3C83828-30FD-4E1D-B9E1-A8DB4C7A1B92}" presName="node" presStyleLbl="node1" presStyleIdx="28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58701A-8D39-4937-80A8-06D7C29D9BBA}" type="pres">
      <dgm:prSet presAssocID="{B89B8149-C90C-4862-B671-B60B78CD4712}" presName="sibTrans" presStyleCnt="0"/>
      <dgm:spPr/>
    </dgm:pt>
    <dgm:pt modelId="{198AA394-0C99-4107-B8BD-C64029D1B134}" type="pres">
      <dgm:prSet presAssocID="{0F3C4747-978B-4F9A-AFCC-2B5D7E24C966}" presName="node" presStyleLbl="node1" presStyleIdx="29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4F27FA-2849-40C8-9B5E-B78B94C4D0FE}" type="pres">
      <dgm:prSet presAssocID="{0179428B-FBAA-448C-AE2C-6F7BEBE3F0CA}" presName="sibTrans" presStyleCnt="0"/>
      <dgm:spPr/>
    </dgm:pt>
    <dgm:pt modelId="{C713B968-0DC2-49CA-ACD4-6D498565D750}" type="pres">
      <dgm:prSet presAssocID="{C03C65D0-73A6-40E5-B20C-322D79FF2538}" presName="node" presStyleLbl="node1" presStyleIdx="30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D5A123-EF05-48A1-B4C2-BF5F107A432A}" type="pres">
      <dgm:prSet presAssocID="{94FC88F4-6FE0-4198-933C-70534143E85B}" presName="sibTrans" presStyleCnt="0"/>
      <dgm:spPr/>
    </dgm:pt>
    <dgm:pt modelId="{8049A078-B18E-4013-B353-F656A91CDAEF}" type="pres">
      <dgm:prSet presAssocID="{DF0A85B3-7172-4919-8557-396902472EAD}" presName="node" presStyleLbl="node1" presStyleIdx="31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2164CC-5B48-4E1A-B130-D0FFDCA31782}" type="pres">
      <dgm:prSet presAssocID="{327FC5CE-25A3-46B2-97DE-E5A8E1DC35CB}" presName="sibTrans" presStyleCnt="0"/>
      <dgm:spPr/>
    </dgm:pt>
    <dgm:pt modelId="{F2976619-A144-494B-9F70-B927564C5933}" type="pres">
      <dgm:prSet presAssocID="{CD69CFC3-EBC3-44D5-B19B-AECE282AD5BE}" presName="node" presStyleLbl="node1" presStyleIdx="32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D78650-7806-49E3-9816-63BEE34A3C37}" type="pres">
      <dgm:prSet presAssocID="{835460AD-715B-435F-B783-722588B905DA}" presName="sibTrans" presStyleCnt="0"/>
      <dgm:spPr/>
    </dgm:pt>
    <dgm:pt modelId="{297DE63A-1A40-4578-8466-04784C8318BA}" type="pres">
      <dgm:prSet presAssocID="{074B5083-AC2F-4341-AED4-132286246C1A}" presName="node" presStyleLbl="node1" presStyleIdx="33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D98E7C-BA35-49AA-B37F-E43CC7F3BFD7}" type="pres">
      <dgm:prSet presAssocID="{091F0012-7F47-42BE-9AE0-2B6C59482EF4}" presName="sibTrans" presStyleCnt="0"/>
      <dgm:spPr/>
    </dgm:pt>
    <dgm:pt modelId="{34285613-F001-4FFF-A900-C7AE9CC8C41D}" type="pres">
      <dgm:prSet presAssocID="{A94EB683-C629-45B8-BC03-F20AE6E64A8F}" presName="node" presStyleLbl="node1" presStyleIdx="34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FB7EDA-7291-4FA3-9BAA-8B07C6F4468F}" type="pres">
      <dgm:prSet presAssocID="{15B1E03D-1DDA-4E40-B635-71E27DA13C32}" presName="sibTrans" presStyleCnt="0"/>
      <dgm:spPr/>
    </dgm:pt>
    <dgm:pt modelId="{80D12533-5C0F-4DCD-94D4-6E905D019445}" type="pres">
      <dgm:prSet presAssocID="{18E1A5AF-1FA0-414E-84F4-2533B030C676}" presName="node" presStyleLbl="node1" presStyleIdx="35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47C87C-D520-41B9-B5D9-7B6F8D69B23B}" type="pres">
      <dgm:prSet presAssocID="{D963E827-0D8A-48D4-9624-444CFBE97573}" presName="sibTrans" presStyleCnt="0"/>
      <dgm:spPr/>
    </dgm:pt>
    <dgm:pt modelId="{7230486A-22DC-40C9-802E-ADAB1A3D6C10}" type="pres">
      <dgm:prSet presAssocID="{93585964-891D-45D4-984E-83BD91342E21}" presName="node" presStyleLbl="node1" presStyleIdx="36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3B8410-C45B-4993-9D3B-16442ED5181F}" type="pres">
      <dgm:prSet presAssocID="{CB269B1F-FA43-49B6-9DC0-EFD10EE03092}" presName="sibTrans" presStyleCnt="0"/>
      <dgm:spPr/>
    </dgm:pt>
    <dgm:pt modelId="{C6116D76-7726-4606-BC46-ABBF9720EA93}" type="pres">
      <dgm:prSet presAssocID="{46F9F77F-4DA3-4BB7-B9F5-E2890A9314BD}" presName="node" presStyleLbl="node1" presStyleIdx="37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77D8A9-E8B5-4323-8B87-C753C161F749}" type="pres">
      <dgm:prSet presAssocID="{A16F1371-02DE-4897-B576-F744A2F0F923}" presName="sibTrans" presStyleCnt="0"/>
      <dgm:spPr/>
    </dgm:pt>
    <dgm:pt modelId="{D7BAB37E-360E-4F7B-973D-DD45CF413E76}" type="pres">
      <dgm:prSet presAssocID="{DB13A95B-B1C1-4CE1-96AF-9493B7A3254F}" presName="node" presStyleLbl="node1" presStyleIdx="38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8E9763-5B05-4DD2-AB61-03DD70E0ADE7}" type="pres">
      <dgm:prSet presAssocID="{C3811766-959B-475B-8B42-35EDF57364DF}" presName="sibTrans" presStyleCnt="0"/>
      <dgm:spPr/>
    </dgm:pt>
    <dgm:pt modelId="{DA39578B-0B62-4362-8743-8130B5E77A34}" type="pres">
      <dgm:prSet presAssocID="{E026BDB1-73FC-4D9A-98E1-92D1ACB4B62D}" presName="node" presStyleLbl="node1" presStyleIdx="39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328E27-9B0D-41F4-8407-07B0ECFDB5BD}" type="pres">
      <dgm:prSet presAssocID="{178DB3F4-BC36-4128-9469-559C20F2221E}" presName="sibTrans" presStyleCnt="0"/>
      <dgm:spPr/>
    </dgm:pt>
    <dgm:pt modelId="{12F9B84B-B00D-4029-90E7-DEDA8BB0F9C6}" type="pres">
      <dgm:prSet presAssocID="{3CFB8E49-EA14-4F85-BFC6-965D7BECFA98}" presName="node" presStyleLbl="node1" presStyleIdx="40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F2E317-C45A-46D3-9A45-E26E51CAB6AC}" type="pres">
      <dgm:prSet presAssocID="{9F3577B7-9137-4613-8B8F-B040DF03E8FC}" presName="sibTrans" presStyleCnt="0"/>
      <dgm:spPr/>
    </dgm:pt>
    <dgm:pt modelId="{F04135D2-24BD-45C2-A51E-B6BC0A939E19}" type="pres">
      <dgm:prSet presAssocID="{F86C4608-4090-4579-B509-0B289C113958}" presName="node" presStyleLbl="node1" presStyleIdx="41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555676-61B6-4829-A0FD-18FC431301C1}" type="pres">
      <dgm:prSet presAssocID="{7EE32882-6FBB-4D06-828D-D387BC15E6E2}" presName="sibTrans" presStyleCnt="0"/>
      <dgm:spPr/>
    </dgm:pt>
    <dgm:pt modelId="{4445BA4E-1063-4AAF-93E4-41D8AECFEAC0}" type="pres">
      <dgm:prSet presAssocID="{41FD4972-C9C5-4066-86CA-EB9D3DE15920}" presName="node" presStyleLbl="node1" presStyleIdx="42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015DE9-CC2A-4028-9C0E-ED2EF47CA56F}" type="pres">
      <dgm:prSet presAssocID="{B39B072B-C70B-4DEA-8EC3-B373892091B8}" presName="sibTrans" presStyleCnt="0"/>
      <dgm:spPr/>
    </dgm:pt>
    <dgm:pt modelId="{0412B387-D9EA-466B-947B-43F2F7F61344}" type="pres">
      <dgm:prSet presAssocID="{8BDFF25F-EAEB-4B32-9321-E1EFBB057A4D}" presName="node" presStyleLbl="node1" presStyleIdx="43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0BD991-4D7E-432D-9D0D-FD156BFEAED9}" type="pres">
      <dgm:prSet presAssocID="{F0A07D75-B5FA-4A22-A7B4-E27DA280670A}" presName="sibTrans" presStyleCnt="0"/>
      <dgm:spPr/>
    </dgm:pt>
    <dgm:pt modelId="{7B2E4996-0321-4A47-BFAC-0F854A76CFA6}" type="pres">
      <dgm:prSet presAssocID="{B63F12DA-AD0F-45AA-B662-89777DEF0FD6}" presName="node" presStyleLbl="node1" presStyleIdx="44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5D62D7-DC65-40F1-8814-3E34049AFC41}" type="pres">
      <dgm:prSet presAssocID="{B74BFD52-CBA1-4EA4-BA0C-575AE1868414}" presName="sibTrans" presStyleCnt="0"/>
      <dgm:spPr/>
    </dgm:pt>
    <dgm:pt modelId="{E5950F11-DA6E-41B2-99FA-228CD1BF2B9F}" type="pres">
      <dgm:prSet presAssocID="{36072A93-86B5-4541-9D68-A7255C315FEE}" presName="node" presStyleLbl="node1" presStyleIdx="45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102BEF-581C-4AC7-A06E-5E6823490FC8}" type="pres">
      <dgm:prSet presAssocID="{FEE9F2B2-B86F-4554-BF9F-A0E90974A6B0}" presName="sibTrans" presStyleCnt="0"/>
      <dgm:spPr/>
    </dgm:pt>
    <dgm:pt modelId="{CC4C643F-615B-4668-A1C8-7A7618BC7801}" type="pres">
      <dgm:prSet presAssocID="{13D87014-C935-4A5B-8942-22C203B1420C}" presName="node" presStyleLbl="node1" presStyleIdx="46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07934A-8FA0-4957-8DD9-BD48F563DA97}" type="pres">
      <dgm:prSet presAssocID="{E448D486-86CA-44A5-9DD0-5462392E5D25}" presName="sibTrans" presStyleCnt="0"/>
      <dgm:spPr/>
    </dgm:pt>
    <dgm:pt modelId="{B8BCBA9D-9FEF-47E1-B300-1F7989A472CD}" type="pres">
      <dgm:prSet presAssocID="{23301D0A-B8C9-4388-8EDF-8D44E8214368}" presName="node" presStyleLbl="node1" presStyleIdx="47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E500EB-85AA-4085-9B72-3F55CABC225D}" type="pres">
      <dgm:prSet presAssocID="{F6E85986-4B6E-46C2-B0CA-E86FD3CAA2BD}" presName="sibTrans" presStyleCnt="0"/>
      <dgm:spPr/>
    </dgm:pt>
    <dgm:pt modelId="{BB04658A-3D10-459D-9B4A-4EEAF6539368}" type="pres">
      <dgm:prSet presAssocID="{3E8CA121-A28E-4449-B9D7-061B85B9DB69}" presName="node" presStyleLbl="node1" presStyleIdx="48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A3E0EA-C11C-4E03-81C1-ADC47ABF5326}" type="pres">
      <dgm:prSet presAssocID="{993E5B17-CEF4-4764-BABE-D95508FAD4C5}" presName="sibTrans" presStyleCnt="0"/>
      <dgm:spPr/>
    </dgm:pt>
    <dgm:pt modelId="{7D9469BF-7309-4E79-B017-9F2A8ECF187B}" type="pres">
      <dgm:prSet presAssocID="{AB12D4C4-B912-4D64-B0AC-D3CAA4CCDAE4}" presName="node" presStyleLbl="node1" presStyleIdx="49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98CE4D-CB74-4880-B5C0-0058116B753D}" type="pres">
      <dgm:prSet presAssocID="{82CE4C1C-54F3-4DC0-848E-88CB3A2153A9}" presName="sibTrans" presStyleCnt="0"/>
      <dgm:spPr/>
    </dgm:pt>
    <dgm:pt modelId="{1B174CE7-769D-4671-98B5-ED17E95FBC2A}" type="pres">
      <dgm:prSet presAssocID="{68F93917-45B3-4E31-AC53-5840E443A7C0}" presName="node" presStyleLbl="node1" presStyleIdx="50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919E39-3FCA-427D-8325-9465D5BA3F47}" type="pres">
      <dgm:prSet presAssocID="{28C91BBB-9633-4CF3-BF18-9465A73C67E0}" presName="sibTrans" presStyleCnt="0"/>
      <dgm:spPr/>
    </dgm:pt>
    <dgm:pt modelId="{066E9585-A552-48C3-9213-026363ED55EF}" type="pres">
      <dgm:prSet presAssocID="{1EA36650-EEDD-4ECC-A0E8-8903E010CB73}" presName="node" presStyleLbl="node1" presStyleIdx="51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5B6B44-B252-4DBB-ACF1-1B71524383CC}" type="pres">
      <dgm:prSet presAssocID="{0C5796BF-67A6-479C-A678-A37CE62F9666}" presName="sibTrans" presStyleCnt="0"/>
      <dgm:spPr/>
    </dgm:pt>
    <dgm:pt modelId="{536FAD09-DFE9-4EC8-925B-5AE654A1772C}" type="pres">
      <dgm:prSet presAssocID="{7597C2F9-8B1A-4A60-A5FA-194C3511EA46}" presName="node" presStyleLbl="node1" presStyleIdx="52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215740-CF6E-403D-82F0-7CEDB14B451C}" type="pres">
      <dgm:prSet presAssocID="{722A4827-DD53-4FFE-8F32-EBE6CF1E333F}" presName="sibTrans" presStyleCnt="0"/>
      <dgm:spPr/>
    </dgm:pt>
    <dgm:pt modelId="{3478A89F-44A4-46C4-A3E7-31DC7292C4A6}" type="pres">
      <dgm:prSet presAssocID="{5BDE7C92-F67C-4F18-B13C-036EA9BD8B54}" presName="node" presStyleLbl="node1" presStyleIdx="53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896BD0-A5C9-4F31-8840-6399912C218C}" type="pres">
      <dgm:prSet presAssocID="{A890A012-C793-4198-A302-72B0357A8AFF}" presName="sibTrans" presStyleCnt="0"/>
      <dgm:spPr/>
    </dgm:pt>
    <dgm:pt modelId="{A46AB8FD-9876-4D72-BBD7-6B23F5530A24}" type="pres">
      <dgm:prSet presAssocID="{4A51DA19-741E-477A-A4A4-6D16D4B30AC5}" presName="node" presStyleLbl="node1" presStyleIdx="54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6CC0F0-9D95-479F-A1B9-4214B06EE78F}" type="pres">
      <dgm:prSet presAssocID="{5F986DC4-CC96-4188-9C90-7FBF6E791FB3}" presName="sibTrans" presStyleCnt="0"/>
      <dgm:spPr/>
    </dgm:pt>
    <dgm:pt modelId="{4C997063-AFA1-4F0B-96A4-B2328A082906}" type="pres">
      <dgm:prSet presAssocID="{2A2B062E-451A-48D0-952D-06F2FCB48292}" presName="node" presStyleLbl="node1" presStyleIdx="55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11648A-08E2-4939-9BED-EBED61CF136A}" type="pres">
      <dgm:prSet presAssocID="{3E9BBDD7-29AF-4FFB-A8BD-C963FA918B78}" presName="sibTrans" presStyleCnt="0"/>
      <dgm:spPr/>
    </dgm:pt>
    <dgm:pt modelId="{DCBE8269-5CE4-4091-8561-C59894A25DA0}" type="pres">
      <dgm:prSet presAssocID="{836C46AB-5030-428F-9B87-704945A59793}" presName="node" presStyleLbl="node1" presStyleIdx="56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72E05A-FCD7-4E96-B58E-482D1E7361B3}" type="pres">
      <dgm:prSet presAssocID="{F44263DF-DABF-4A93-8FD8-EDA10E0A1CE8}" presName="sibTrans" presStyleCnt="0"/>
      <dgm:spPr/>
    </dgm:pt>
    <dgm:pt modelId="{86F8B43B-D34F-4DB4-B161-E4244239F40C}" type="pres">
      <dgm:prSet presAssocID="{E435444E-7A6E-4823-B034-24BA152BD82B}" presName="node" presStyleLbl="node1" presStyleIdx="57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9494DB-AFAE-47B3-AEDB-3A26B636F90B}" type="pres">
      <dgm:prSet presAssocID="{DD898A05-D7B1-4242-BCEB-61889BDAF396}" presName="sibTrans" presStyleCnt="0"/>
      <dgm:spPr/>
    </dgm:pt>
    <dgm:pt modelId="{83CE04DA-1C75-4A2C-BB71-585D85DFC7F8}" type="pres">
      <dgm:prSet presAssocID="{AA975BB8-2384-4D23-A8AF-4C66D0C68788}" presName="node" presStyleLbl="node1" presStyleIdx="58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E5A229-71E8-4224-8093-F96C33C108E3}" type="pres">
      <dgm:prSet presAssocID="{C46DDAF9-3752-4ADE-9B1A-A51544519B5A}" presName="sibTrans" presStyleCnt="0"/>
      <dgm:spPr/>
    </dgm:pt>
    <dgm:pt modelId="{1509C9CD-6C06-4207-8E66-834224552D39}" type="pres">
      <dgm:prSet presAssocID="{5CCDDE93-C9C8-45C9-87C7-5E44A2D0A731}" presName="node" presStyleLbl="node1" presStyleIdx="59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3BBB3F-5A7F-4F5A-9E02-6CFBD28F8185}" type="pres">
      <dgm:prSet presAssocID="{F976C491-25DA-4929-B875-B0A0C35448C9}" presName="sibTrans" presStyleCnt="0"/>
      <dgm:spPr/>
    </dgm:pt>
    <dgm:pt modelId="{145C42F3-BBCF-4822-A593-F96493E98E2C}" type="pres">
      <dgm:prSet presAssocID="{82B14709-A1E1-4859-B2F6-22160EAC7A87}" presName="node" presStyleLbl="node1" presStyleIdx="60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5236E3-059B-4446-A5D3-BD4D93C1F813}" type="pres">
      <dgm:prSet presAssocID="{21482807-8F32-49C4-8E74-F54028BE2010}" presName="sibTrans" presStyleCnt="0"/>
      <dgm:spPr/>
    </dgm:pt>
    <dgm:pt modelId="{BE9EB620-9F7E-4FD0-AAAA-19237330B3A5}" type="pres">
      <dgm:prSet presAssocID="{49D1AF3A-974F-4CA5-89F6-3D979B913796}" presName="node" presStyleLbl="node1" presStyleIdx="61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78DC40-4A11-466C-8C40-D5B4C35DCBAE}" type="pres">
      <dgm:prSet presAssocID="{642F44E7-C2D5-4CB9-8310-64843E410306}" presName="sibTrans" presStyleCnt="0"/>
      <dgm:spPr/>
    </dgm:pt>
    <dgm:pt modelId="{4074682A-DB4C-47B7-A4DF-60D9EA70F553}" type="pres">
      <dgm:prSet presAssocID="{ED042EC3-AB5B-4C9D-931E-2973EF9A7D0C}" presName="node" presStyleLbl="node1" presStyleIdx="62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B331CB-66AA-4377-B9F8-D286D2C0EAAB}" type="pres">
      <dgm:prSet presAssocID="{B5E61192-491A-4910-9440-63A8AB1A0502}" presName="sibTrans" presStyleCnt="0"/>
      <dgm:spPr/>
    </dgm:pt>
    <dgm:pt modelId="{40EE1752-94A9-4441-BB37-42275F06D7F6}" type="pres">
      <dgm:prSet presAssocID="{0A46191E-70F2-40EE-87F2-6506E0BA1839}" presName="node" presStyleLbl="node1" presStyleIdx="63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389124-FB96-483E-981B-8DAA9FA893CE}" type="pres">
      <dgm:prSet presAssocID="{1A54C660-2906-4034-AA9D-D4F3387DF89C}" presName="sibTrans" presStyleCnt="0"/>
      <dgm:spPr/>
    </dgm:pt>
    <dgm:pt modelId="{41A7CB9B-3636-4102-8236-2A68D9036778}" type="pres">
      <dgm:prSet presAssocID="{2F21539C-430A-4577-9906-069C3C5739CF}" presName="node" presStyleLbl="node1" presStyleIdx="64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2A574E-F58D-45F7-AF2C-3FE152BA81C5}" type="pres">
      <dgm:prSet presAssocID="{CB7D3FB7-D946-47CD-8819-7277C1DC53AA}" presName="sibTrans" presStyleCnt="0"/>
      <dgm:spPr/>
    </dgm:pt>
    <dgm:pt modelId="{E500D0C8-A09A-4F70-A11A-477C04EF3225}" type="pres">
      <dgm:prSet presAssocID="{68C34A22-9357-4CB7-A2D4-9B677E276117}" presName="node" presStyleLbl="node1" presStyleIdx="65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E7D83B-9B35-4F9A-B076-E47E1E2F0DA7}" type="pres">
      <dgm:prSet presAssocID="{32E2403F-7217-4C10-B6E1-B2BC9B0B7B71}" presName="sibTrans" presStyleCnt="0"/>
      <dgm:spPr/>
    </dgm:pt>
    <dgm:pt modelId="{4192D605-83DD-4FC7-9CE4-DCDA93120362}" type="pres">
      <dgm:prSet presAssocID="{3C1E1121-8337-4D92-AF76-1A7CD5B45BF0}" presName="node" presStyleLbl="node1" presStyleIdx="66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1D1525-2D6E-4482-B837-A3111D9089CF}" type="pres">
      <dgm:prSet presAssocID="{F6F156C3-28CC-47AC-837A-D0B228583A18}" presName="sibTrans" presStyleCnt="0"/>
      <dgm:spPr/>
    </dgm:pt>
    <dgm:pt modelId="{1FD0124B-0C73-4C7F-96E0-C6AFEB2ECA05}" type="pres">
      <dgm:prSet presAssocID="{A767B901-2D6A-42E1-8C6E-C3CFB1063D65}" presName="node" presStyleLbl="node1" presStyleIdx="67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ADE266-FE06-4287-B411-6510703D28A4}" type="pres">
      <dgm:prSet presAssocID="{E03641A8-064E-4B5D-99F2-840A20B2B803}" presName="sibTrans" presStyleCnt="0"/>
      <dgm:spPr/>
    </dgm:pt>
    <dgm:pt modelId="{259DD861-B7C8-458B-BD13-BA4A5D9F25FF}" type="pres">
      <dgm:prSet presAssocID="{0EDD437B-1642-4417-9398-87D4B88F41E9}" presName="node" presStyleLbl="node1" presStyleIdx="68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6E4203-EC1D-4307-BC2D-065BDE24291E}" type="pres">
      <dgm:prSet presAssocID="{237C6067-81CD-4E4F-942C-A1CFA9AD2AE4}" presName="sibTrans" presStyleCnt="0"/>
      <dgm:spPr/>
    </dgm:pt>
    <dgm:pt modelId="{53C5B9E8-2A17-4640-BCE8-70A356836893}" type="pres">
      <dgm:prSet presAssocID="{E0EC4F74-A1EA-4A50-B96F-D069CBFFF2C3}" presName="node" presStyleLbl="node1" presStyleIdx="69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2F88CE-2062-434E-AE33-F4ED2074CF17}" type="pres">
      <dgm:prSet presAssocID="{A00B3A19-3CBE-4FA0-9422-9843D9B4C6A1}" presName="sibTrans" presStyleCnt="0"/>
      <dgm:spPr/>
    </dgm:pt>
    <dgm:pt modelId="{ECA61F43-E26B-4137-949C-D90CFD79B72D}" type="pres">
      <dgm:prSet presAssocID="{6060C175-7C5E-404E-85A9-4FB2B7364C52}" presName="node" presStyleLbl="node1" presStyleIdx="70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25E803-48D3-4999-8866-25B7E52264B6}" type="pres">
      <dgm:prSet presAssocID="{3BAD5203-AAB2-4D4E-A899-CE8E67EAC2E5}" presName="sibTrans" presStyleCnt="0"/>
      <dgm:spPr/>
    </dgm:pt>
    <dgm:pt modelId="{08F241FE-B552-4357-B5EB-5F0B79CE4E87}" type="pres">
      <dgm:prSet presAssocID="{542E717A-4249-4A37-BBB5-B86097892EE6}" presName="node" presStyleLbl="node1" presStyleIdx="71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CCD6D9-3918-4CAE-86C3-6B5E52777F0F}" type="pres">
      <dgm:prSet presAssocID="{F8903565-9421-43A9-B93E-0CE730CB8002}" presName="sibTrans" presStyleCnt="0"/>
      <dgm:spPr/>
    </dgm:pt>
    <dgm:pt modelId="{D659CBF2-4A0B-451E-9BBD-C7A18529F85D}" type="pres">
      <dgm:prSet presAssocID="{AF969EB8-A9D8-4C76-B580-92848F0747D9}" presName="node" presStyleLbl="node1" presStyleIdx="72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F899E6-E03B-4828-BD42-2A1608630EBB}" type="pres">
      <dgm:prSet presAssocID="{BF363E22-C9AF-4243-AF7E-7153D987B978}" presName="sibTrans" presStyleCnt="0"/>
      <dgm:spPr/>
    </dgm:pt>
    <dgm:pt modelId="{8ACD39A9-94AF-4ADE-B564-A69F2A0B60C2}" type="pres">
      <dgm:prSet presAssocID="{BB0E1BAB-30F8-43E8-8701-C05B30880D21}" presName="node" presStyleLbl="node1" presStyleIdx="73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D5957B-D010-4ACA-9394-01D2819A5EE6}" type="pres">
      <dgm:prSet presAssocID="{146FA9B6-BD39-4249-8C5C-80ABAA2E495C}" presName="sibTrans" presStyleCnt="0"/>
      <dgm:spPr/>
    </dgm:pt>
    <dgm:pt modelId="{BC6363B5-58D6-4FD9-BCC1-94F1298CEC93}" type="pres">
      <dgm:prSet presAssocID="{82D10849-0850-40E1-858C-D6682301F0BE}" presName="node" presStyleLbl="node1" presStyleIdx="74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D840E2-E3DA-4093-8B60-4D88EBEDB04E}" type="pres">
      <dgm:prSet presAssocID="{CF4D89D6-0416-458D-929C-8089C16E4FFA}" presName="sibTrans" presStyleCnt="0"/>
      <dgm:spPr/>
    </dgm:pt>
    <dgm:pt modelId="{DD04B477-792C-492A-87F7-82857C3EA376}" type="pres">
      <dgm:prSet presAssocID="{6EB7FAF9-1F70-4498-B971-60D1B0D559B1}" presName="node" presStyleLbl="node1" presStyleIdx="75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494B66-02B1-4FD8-9DD6-95EF8D02BA8E}" type="pres">
      <dgm:prSet presAssocID="{5649D291-A449-4215-8B90-0BF68EF050C6}" presName="sibTrans" presStyleCnt="0"/>
      <dgm:spPr/>
    </dgm:pt>
    <dgm:pt modelId="{D7ABEE0A-306B-4719-99D5-E6D162D32D56}" type="pres">
      <dgm:prSet presAssocID="{FBEBBB4A-BA9F-4083-9425-4E9F62EAD0A4}" presName="node" presStyleLbl="node1" presStyleIdx="76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36C6C5-0D5A-48A2-B961-7651EAE9E868}" type="pres">
      <dgm:prSet presAssocID="{712A9233-8B49-426C-85A4-B6AC5A762479}" presName="sibTrans" presStyleCnt="0"/>
      <dgm:spPr/>
    </dgm:pt>
    <dgm:pt modelId="{FCBE389A-97A6-4051-8D98-DA78BEF49BCA}" type="pres">
      <dgm:prSet presAssocID="{C0874D6B-1497-4E65-948F-685277A29B3C}" presName="node" presStyleLbl="node1" presStyleIdx="77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AC5361-FA17-4DB9-90C7-81EA27F2FEBD}" type="pres">
      <dgm:prSet presAssocID="{E387A5D3-9D4A-44CD-94AF-9710087C41FE}" presName="sibTrans" presStyleCnt="0"/>
      <dgm:spPr/>
    </dgm:pt>
    <dgm:pt modelId="{50B8607F-C31E-4735-A77C-CDF301816032}" type="pres">
      <dgm:prSet presAssocID="{6F063DCE-94E2-48F6-A922-EEEB5EA1F977}" presName="node" presStyleLbl="node1" presStyleIdx="78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5AB08E-7E1F-4A5F-9246-4A24971EBE51}" type="pres">
      <dgm:prSet presAssocID="{7F847541-5953-4F56-86DB-229D162FDC8A}" presName="sibTrans" presStyleCnt="0"/>
      <dgm:spPr/>
    </dgm:pt>
    <dgm:pt modelId="{D9633645-F5A2-4B19-8777-54BDD19F6C07}" type="pres">
      <dgm:prSet presAssocID="{F0A1346C-7198-4549-87A6-FE1960C32602}" presName="node" presStyleLbl="node1" presStyleIdx="79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C15B76-AD10-461E-BE5B-465D69DB4069}" type="pres">
      <dgm:prSet presAssocID="{ABC263AC-5719-4DAC-B636-D9D31E3EAC94}" presName="sibTrans" presStyleCnt="0"/>
      <dgm:spPr/>
    </dgm:pt>
    <dgm:pt modelId="{5DDED143-7603-41BE-84DC-908841E6F5F8}" type="pres">
      <dgm:prSet presAssocID="{DE54F378-50E5-4949-B03B-F341AF5B8C7E}" presName="node" presStyleLbl="node1" presStyleIdx="80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F94ACF-02C7-40E7-BF63-6DFDA3209AF8}" type="pres">
      <dgm:prSet presAssocID="{6CFA96B5-1B39-47F7-9223-6CE988FD8FC7}" presName="sibTrans" presStyleCnt="0"/>
      <dgm:spPr/>
    </dgm:pt>
    <dgm:pt modelId="{87C753F8-03BD-48A1-8D59-45638314B252}" type="pres">
      <dgm:prSet presAssocID="{12C4824C-CD95-4575-A149-048BB7EF5576}" presName="node" presStyleLbl="node1" presStyleIdx="81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D71990-BB8F-4146-883B-18EE3E6F33F2}" type="pres">
      <dgm:prSet presAssocID="{C8CCB08F-1AD8-446F-B32D-EA7194EE7137}" presName="sibTrans" presStyleCnt="0"/>
      <dgm:spPr/>
    </dgm:pt>
    <dgm:pt modelId="{DD00F26C-B621-45AC-A2F4-9ACDB181C1FB}" type="pres">
      <dgm:prSet presAssocID="{934049BB-EF2C-4188-8E23-61E0E8B8A8B4}" presName="node" presStyleLbl="node1" presStyleIdx="82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3125E-ECA1-47FC-85B4-30F476767098}" type="pres">
      <dgm:prSet presAssocID="{AAE5188B-542D-44AA-84A8-7CCB5CC5A62B}" presName="sibTrans" presStyleCnt="0"/>
      <dgm:spPr/>
    </dgm:pt>
    <dgm:pt modelId="{4914CED2-CF98-4C6B-83E4-B2D319437DE1}" type="pres">
      <dgm:prSet presAssocID="{28A12400-6DD0-480F-93FE-531F4C5C1F1E}" presName="node" presStyleLbl="node1" presStyleIdx="83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5C3E8ED-BD23-4069-94A1-6F87B1607B5D}" type="presOf" srcId="{D04DF122-40CE-4755-98DA-8ABC6967D86D}" destId="{FFE11DAE-F465-4DAD-BB1A-1582F09C81DF}" srcOrd="0" destOrd="0" presId="urn:microsoft.com/office/officeart/2005/8/layout/default"/>
    <dgm:cxn modelId="{4D6EDEBA-CF21-4641-9A5A-0E682D11E7D3}" type="presOf" srcId="{2368265B-D084-4F92-AFE8-A850B6D2D3DA}" destId="{D2844C91-F881-4A39-ACB9-25B93C440853}" srcOrd="0" destOrd="0" presId="urn:microsoft.com/office/officeart/2005/8/layout/default"/>
    <dgm:cxn modelId="{FAEC25B7-7F00-420D-B4B8-6A002FAE6818}" type="presOf" srcId="{9708801E-88C7-459C-A647-1CF67B3353E1}" destId="{EDCF9306-9FAE-416B-B422-01172DA38939}" srcOrd="0" destOrd="0" presId="urn:microsoft.com/office/officeart/2005/8/layout/default"/>
    <dgm:cxn modelId="{648F8C05-E571-43A8-8047-C996018FF107}" type="presOf" srcId="{9626A93F-BD86-49F5-A856-65353464BAAD}" destId="{86052304-0BC7-4477-9112-AB5F22537E18}" srcOrd="0" destOrd="0" presId="urn:microsoft.com/office/officeart/2005/8/layout/default"/>
    <dgm:cxn modelId="{30A26779-35E4-4091-9FD3-4F50FD55BA69}" srcId="{7C74D9C0-99DA-409E-9B15-C5EEA8A37F48}" destId="{82D10849-0850-40E1-858C-D6682301F0BE}" srcOrd="74" destOrd="0" parTransId="{54466432-16A1-49B1-99F8-E622541E695C}" sibTransId="{CF4D89D6-0416-458D-929C-8089C16E4FFA}"/>
    <dgm:cxn modelId="{6A2846C9-F490-4B05-AC75-9CA0639CEAE9}" srcId="{7C74D9C0-99DA-409E-9B15-C5EEA8A37F48}" destId="{C03C65D0-73A6-40E5-B20C-322D79FF2538}" srcOrd="30" destOrd="0" parTransId="{DBF1AB6F-115C-41E9-8C7D-90811451580C}" sibTransId="{94FC88F4-6FE0-4198-933C-70534143E85B}"/>
    <dgm:cxn modelId="{1FEE23E3-556B-49C4-B5FC-CEF83C89F54D}" srcId="{7C74D9C0-99DA-409E-9B15-C5EEA8A37F48}" destId="{F0A1346C-7198-4549-87A6-FE1960C32602}" srcOrd="79" destOrd="0" parTransId="{42F1DDD4-5A0A-4856-8589-648D17C9088C}" sibTransId="{ABC263AC-5719-4DAC-B636-D9D31E3EAC94}"/>
    <dgm:cxn modelId="{31329FC7-4FC8-445D-B52F-33E85877AD02}" type="presOf" srcId="{074B5083-AC2F-4341-AED4-132286246C1A}" destId="{297DE63A-1A40-4578-8466-04784C8318BA}" srcOrd="0" destOrd="0" presId="urn:microsoft.com/office/officeart/2005/8/layout/default"/>
    <dgm:cxn modelId="{D886E571-475B-451E-AF10-EDC70F9383CE}" srcId="{7C74D9C0-99DA-409E-9B15-C5EEA8A37F48}" destId="{4A51DA19-741E-477A-A4A4-6D16D4B30AC5}" srcOrd="54" destOrd="0" parTransId="{DA97968D-3BD3-4FC7-A7C7-09A4297647FF}" sibTransId="{5F986DC4-CC96-4188-9C90-7FBF6E791FB3}"/>
    <dgm:cxn modelId="{01D95E5B-BAE1-4744-93DC-944F74021BB0}" type="presOf" srcId="{F0A1346C-7198-4549-87A6-FE1960C32602}" destId="{D9633645-F5A2-4B19-8777-54BDD19F6C07}" srcOrd="0" destOrd="0" presId="urn:microsoft.com/office/officeart/2005/8/layout/default"/>
    <dgm:cxn modelId="{3105B3E4-9803-48ED-ADBB-D28C9B8E8DAE}" type="presOf" srcId="{A767B901-2D6A-42E1-8C6E-C3CFB1063D65}" destId="{1FD0124B-0C73-4C7F-96E0-C6AFEB2ECA05}" srcOrd="0" destOrd="0" presId="urn:microsoft.com/office/officeart/2005/8/layout/default"/>
    <dgm:cxn modelId="{653057C1-BCD8-4E63-979B-255412F11404}" type="presOf" srcId="{087CB984-E6D9-4FF1-A331-E9A44B6EB016}" destId="{8B52EC33-A470-4A70-8828-08553DB70063}" srcOrd="0" destOrd="0" presId="urn:microsoft.com/office/officeart/2005/8/layout/default"/>
    <dgm:cxn modelId="{40B2874F-0267-4500-90F2-C6F8446CCE56}" type="presOf" srcId="{46F9F77F-4DA3-4BB7-B9F5-E2890A9314BD}" destId="{C6116D76-7726-4606-BC46-ABBF9720EA93}" srcOrd="0" destOrd="0" presId="urn:microsoft.com/office/officeart/2005/8/layout/default"/>
    <dgm:cxn modelId="{1E1510D7-F060-4AEA-899F-68C068D8A45D}" srcId="{7C74D9C0-99DA-409E-9B15-C5EEA8A37F48}" destId="{5BDE7C92-F67C-4F18-B13C-036EA9BD8B54}" srcOrd="53" destOrd="0" parTransId="{FBE0C21D-B2D0-44F8-9F81-6A3124F5C156}" sibTransId="{A890A012-C793-4198-A302-72B0357A8AFF}"/>
    <dgm:cxn modelId="{62F39BB2-6EA0-4355-AA83-2DC532A3F841}" srcId="{7C74D9C0-99DA-409E-9B15-C5EEA8A37F48}" destId="{7597C2F9-8B1A-4A60-A5FA-194C3511EA46}" srcOrd="52" destOrd="0" parTransId="{ECC3D116-53EE-47AD-9E55-0464F2F4E8E6}" sibTransId="{722A4827-DD53-4FFE-8F32-EBE6CF1E333F}"/>
    <dgm:cxn modelId="{A059EB18-DD3C-4776-9307-6EBC06AF327E}" type="presOf" srcId="{3B390AFE-D53D-4AAE-B16F-70E1120193D8}" destId="{27D0D152-9E06-4928-8E71-0B931996F456}" srcOrd="0" destOrd="0" presId="urn:microsoft.com/office/officeart/2005/8/layout/default"/>
    <dgm:cxn modelId="{05072337-E058-4279-AC88-5956D2FDA3C2}" srcId="{7C74D9C0-99DA-409E-9B15-C5EEA8A37F48}" destId="{DB9C13A7-0678-4083-BF2E-2B04F9CB5855}" srcOrd="3" destOrd="0" parTransId="{A81E9732-C9C2-4D45-A9CD-D506A030004D}" sibTransId="{C4C01A1B-8EDE-465A-8AE1-259CD97BB3FF}"/>
    <dgm:cxn modelId="{51FFF4AC-54C5-489D-AE68-E08A6DDA610F}" type="presOf" srcId="{F86C4608-4090-4579-B509-0B289C113958}" destId="{F04135D2-24BD-45C2-A51E-B6BC0A939E19}" srcOrd="0" destOrd="0" presId="urn:microsoft.com/office/officeart/2005/8/layout/default"/>
    <dgm:cxn modelId="{494E2EF6-37F7-47F3-AE57-160A96AF6EF1}" type="presOf" srcId="{EF569A03-F40A-483C-8E67-41F60BE2B1EC}" destId="{500EAC4C-A073-4F48-9586-1D7032507B1A}" srcOrd="0" destOrd="0" presId="urn:microsoft.com/office/officeart/2005/8/layout/default"/>
    <dgm:cxn modelId="{CDD86EDA-DB2E-48C3-B543-4675C077872C}" srcId="{7C74D9C0-99DA-409E-9B15-C5EEA8A37F48}" destId="{18E1A5AF-1FA0-414E-84F4-2533B030C676}" srcOrd="35" destOrd="0" parTransId="{6AC5D8E6-62BE-42FE-A4A5-EBEE80F6C2CE}" sibTransId="{D963E827-0D8A-48D4-9624-444CFBE97573}"/>
    <dgm:cxn modelId="{BB0A021F-9538-4042-8BCC-119164EEA048}" srcId="{7C74D9C0-99DA-409E-9B15-C5EEA8A37F48}" destId="{F526BEC2-CB33-4F35-A036-9811007D61DE}" srcOrd="18" destOrd="0" parTransId="{E6705FD0-4E1A-4A39-A9A1-CE36E67F76E3}" sibTransId="{6AC5AAAB-CEA5-4E93-A623-3169146EF9BA}"/>
    <dgm:cxn modelId="{47924DAC-1D7F-46A2-B17F-D3E3D4563ED7}" type="presOf" srcId="{DF0A85B3-7172-4919-8557-396902472EAD}" destId="{8049A078-B18E-4013-B353-F656A91CDAEF}" srcOrd="0" destOrd="0" presId="urn:microsoft.com/office/officeart/2005/8/layout/default"/>
    <dgm:cxn modelId="{0CE54208-D3D4-4A9D-815C-97CC766CC674}" type="presOf" srcId="{68C34A22-9357-4CB7-A2D4-9B677E276117}" destId="{E500D0C8-A09A-4F70-A11A-477C04EF3225}" srcOrd="0" destOrd="0" presId="urn:microsoft.com/office/officeart/2005/8/layout/default"/>
    <dgm:cxn modelId="{C394ECD4-95B4-443B-BC34-74CF727293F0}" type="presOf" srcId="{836C46AB-5030-428F-9B87-704945A59793}" destId="{DCBE8269-5CE4-4091-8561-C59894A25DA0}" srcOrd="0" destOrd="0" presId="urn:microsoft.com/office/officeart/2005/8/layout/default"/>
    <dgm:cxn modelId="{0811E9FA-40DD-4DB2-B15E-057661E81D26}" type="presOf" srcId="{3C1E1121-8337-4D92-AF76-1A7CD5B45BF0}" destId="{4192D605-83DD-4FC7-9CE4-DCDA93120362}" srcOrd="0" destOrd="0" presId="urn:microsoft.com/office/officeart/2005/8/layout/default"/>
    <dgm:cxn modelId="{D1535B7F-7B60-4120-A1E6-A482EC1F54CC}" srcId="{7C74D9C0-99DA-409E-9B15-C5EEA8A37F48}" destId="{AA975BB8-2384-4D23-A8AF-4C66D0C68788}" srcOrd="58" destOrd="0" parTransId="{402A4E5D-5E14-48DA-8D55-6D30E4725EBB}" sibTransId="{C46DDAF9-3752-4ADE-9B1A-A51544519B5A}"/>
    <dgm:cxn modelId="{F0091E37-D686-468B-B1B3-80D47A799DF1}" type="presOf" srcId="{82B14709-A1E1-4859-B2F6-22160EAC7A87}" destId="{145C42F3-BBCF-4822-A593-F96493E98E2C}" srcOrd="0" destOrd="0" presId="urn:microsoft.com/office/officeart/2005/8/layout/default"/>
    <dgm:cxn modelId="{6FF75D4F-4657-4F5E-93B3-CE8AA60D6E16}" type="presOf" srcId="{C0874D6B-1497-4E65-948F-685277A29B3C}" destId="{FCBE389A-97A6-4051-8D98-DA78BEF49BCA}" srcOrd="0" destOrd="0" presId="urn:microsoft.com/office/officeart/2005/8/layout/default"/>
    <dgm:cxn modelId="{278885E1-D267-4AFA-9252-111A3E36C42F}" srcId="{7C74D9C0-99DA-409E-9B15-C5EEA8A37F48}" destId="{28A12400-6DD0-480F-93FE-531F4C5C1F1E}" srcOrd="83" destOrd="0" parTransId="{D3E77B70-F0FB-4423-BF83-1CA1C6CCA826}" sibTransId="{4761974C-3318-4DB8-A827-E11ADEA812D5}"/>
    <dgm:cxn modelId="{418C0282-C828-4117-8FCF-4EB1B3537D1A}" type="presOf" srcId="{F526BEC2-CB33-4F35-A036-9811007D61DE}" destId="{FA668E38-8B0F-4C06-88FB-1B8800FA756D}" srcOrd="0" destOrd="0" presId="urn:microsoft.com/office/officeart/2005/8/layout/default"/>
    <dgm:cxn modelId="{0CF643B0-C5A7-49AF-BED2-7E235730581A}" srcId="{7C74D9C0-99DA-409E-9B15-C5EEA8A37F48}" destId="{1EA36650-EEDD-4ECC-A0E8-8903E010CB73}" srcOrd="51" destOrd="0" parTransId="{05411F7F-69B5-4A26-9C45-F25081A296A8}" sibTransId="{0C5796BF-67A6-479C-A678-A37CE62F9666}"/>
    <dgm:cxn modelId="{5356329E-9F42-4464-8C54-59D96DCD3066}" srcId="{7C74D9C0-99DA-409E-9B15-C5EEA8A37F48}" destId="{CD69CFC3-EBC3-44D5-B19B-AECE282AD5BE}" srcOrd="32" destOrd="0" parTransId="{5A0491B8-30F7-43B8-AD5D-6D7CBC0A2356}" sibTransId="{835460AD-715B-435F-B783-722588B905DA}"/>
    <dgm:cxn modelId="{891916C6-BF8D-4A4C-8FF7-781B0313302A}" type="presOf" srcId="{DE54F378-50E5-4949-B03B-F341AF5B8C7E}" destId="{5DDED143-7603-41BE-84DC-908841E6F5F8}" srcOrd="0" destOrd="0" presId="urn:microsoft.com/office/officeart/2005/8/layout/default"/>
    <dgm:cxn modelId="{AECBD346-5EC4-4A81-A9D9-692DC4F785B8}" srcId="{7C74D9C0-99DA-409E-9B15-C5EEA8A37F48}" destId="{3E8CA121-A28E-4449-B9D7-061B85B9DB69}" srcOrd="48" destOrd="0" parTransId="{B0F7E60F-6118-4D96-AB29-C734E5D6D566}" sibTransId="{993E5B17-CEF4-4764-BABE-D95508FAD4C5}"/>
    <dgm:cxn modelId="{7C72458C-F5E8-4B5F-85EC-F3FB0E51BB6B}" type="presOf" srcId="{78F78A0D-4343-4D22-AD07-412F9AAC8172}" destId="{45786A6F-A980-4202-B172-0AC057ECA7D4}" srcOrd="0" destOrd="0" presId="urn:microsoft.com/office/officeart/2005/8/layout/default"/>
    <dgm:cxn modelId="{505D89EE-CFEC-4917-B56D-AA135E721BE4}" type="presOf" srcId="{5BDE7C92-F67C-4F18-B13C-036EA9BD8B54}" destId="{3478A89F-44A4-46C4-A3E7-31DC7292C4A6}" srcOrd="0" destOrd="0" presId="urn:microsoft.com/office/officeart/2005/8/layout/default"/>
    <dgm:cxn modelId="{58F91331-2C2B-458F-8905-70B5247C52DE}" srcId="{7C74D9C0-99DA-409E-9B15-C5EEA8A37F48}" destId="{D187EE9B-1068-4360-8625-50E4295A63CA}" srcOrd="21" destOrd="0" parTransId="{B7F90959-A5E2-4AD3-8DC7-C6372468399E}" sibTransId="{A8BC932F-59FB-4211-92E8-25A42FE83AC5}"/>
    <dgm:cxn modelId="{EFCB70AA-11E2-46C5-BC35-3697702EFFCC}" type="presOf" srcId="{6F063DCE-94E2-48F6-A922-EEEB5EA1F977}" destId="{50B8607F-C31E-4735-A77C-CDF301816032}" srcOrd="0" destOrd="0" presId="urn:microsoft.com/office/officeart/2005/8/layout/default"/>
    <dgm:cxn modelId="{7E29B3BA-D711-4769-B861-22B7859DB927}" type="presOf" srcId="{CF07C526-BD56-45A8-A45B-A1FA257CF565}" destId="{49E36382-143A-4F60-8FBF-823C84924A29}" srcOrd="0" destOrd="0" presId="urn:microsoft.com/office/officeart/2005/8/layout/default"/>
    <dgm:cxn modelId="{067E0E8F-7816-4794-A13D-7A035E584ED2}" type="presOf" srcId="{3E8CA121-A28E-4449-B9D7-061B85B9DB69}" destId="{BB04658A-3D10-459D-9B4A-4EEAF6539368}" srcOrd="0" destOrd="0" presId="urn:microsoft.com/office/officeart/2005/8/layout/default"/>
    <dgm:cxn modelId="{CD6C0FB4-9311-4B71-B170-DDA226A6F33D}" type="presOf" srcId="{1AF1FF81-C228-43ED-B883-3BD71510D0C6}" destId="{E4DF8EED-492B-4D60-9E74-BBB64731F602}" srcOrd="0" destOrd="0" presId="urn:microsoft.com/office/officeart/2005/8/layout/default"/>
    <dgm:cxn modelId="{796AAF40-7A75-4213-B45D-3DC1F0BA25C5}" type="presOf" srcId="{6060C175-7C5E-404E-85A9-4FB2B7364C52}" destId="{ECA61F43-E26B-4137-949C-D90CFD79B72D}" srcOrd="0" destOrd="0" presId="urn:microsoft.com/office/officeart/2005/8/layout/default"/>
    <dgm:cxn modelId="{AA48938F-4661-4B14-8263-57D4D17BCEB0}" srcId="{7C74D9C0-99DA-409E-9B15-C5EEA8A37F48}" destId="{22E4440A-F3F5-4E79-8387-6916DE4B095E}" srcOrd="12" destOrd="0" parTransId="{F1900F5A-B112-4C8E-BB92-2E516C511A70}" sibTransId="{2269DFD1-6871-401F-9F44-B6230996E77A}"/>
    <dgm:cxn modelId="{EEC5C2FC-CD11-44A1-97F9-560CF5F01E20}" srcId="{7C74D9C0-99DA-409E-9B15-C5EEA8A37F48}" destId="{0F100D82-5819-4672-9DA1-5E770C59EE1B}" srcOrd="17" destOrd="0" parTransId="{1BEEE747-7D50-449B-BE5B-EFD96BD855A0}" sibTransId="{2E0FBC86-CA15-47B5-BC07-7930B5ECF196}"/>
    <dgm:cxn modelId="{D5B0701D-6EF7-4D74-AC02-73650F155469}" srcId="{7C74D9C0-99DA-409E-9B15-C5EEA8A37F48}" destId="{0EDD437B-1642-4417-9398-87D4B88F41E9}" srcOrd="68" destOrd="0" parTransId="{AD139150-2217-4E41-906F-6B6C254415ED}" sibTransId="{237C6067-81CD-4E4F-942C-A1CFA9AD2AE4}"/>
    <dgm:cxn modelId="{515DB693-9F70-470A-A80F-F06E328C5743}" srcId="{7C74D9C0-99DA-409E-9B15-C5EEA8A37F48}" destId="{087CB984-E6D9-4FF1-A331-E9A44B6EB016}" srcOrd="10" destOrd="0" parTransId="{32874CBC-88FC-4F32-B820-6521042B204E}" sibTransId="{BE6AE1C4-E3E7-4D2F-AA6D-56A61BF50212}"/>
    <dgm:cxn modelId="{4FC6B5D6-EBF6-4CC8-866E-146C31BF8BA8}" srcId="{7C74D9C0-99DA-409E-9B15-C5EEA8A37F48}" destId="{542E717A-4249-4A37-BBB5-B86097892EE6}" srcOrd="71" destOrd="0" parTransId="{07B987FA-7B14-451B-9720-432B323321AB}" sibTransId="{F8903565-9421-43A9-B93E-0CE730CB8002}"/>
    <dgm:cxn modelId="{A51CB7FA-D26E-4ADA-8277-B39CD548124C}" type="presOf" srcId="{41FD4972-C9C5-4066-86CA-EB9D3DE15920}" destId="{4445BA4E-1063-4AAF-93E4-41D8AECFEAC0}" srcOrd="0" destOrd="0" presId="urn:microsoft.com/office/officeart/2005/8/layout/default"/>
    <dgm:cxn modelId="{112416DB-5942-4A5E-9E23-EA6BEF7365E4}" type="presOf" srcId="{AA975BB8-2384-4D23-A8AF-4C66D0C68788}" destId="{83CE04DA-1C75-4A2C-BB71-585D85DFC7F8}" srcOrd="0" destOrd="0" presId="urn:microsoft.com/office/officeart/2005/8/layout/default"/>
    <dgm:cxn modelId="{B2912271-5A15-42A5-9037-35F94942FEBF}" type="presOf" srcId="{12C4824C-CD95-4575-A149-048BB7EF5576}" destId="{87C753F8-03BD-48A1-8D59-45638314B252}" srcOrd="0" destOrd="0" presId="urn:microsoft.com/office/officeart/2005/8/layout/default"/>
    <dgm:cxn modelId="{22DFD92B-3D3A-46B9-84A3-FE5CD5FA70D4}" type="presOf" srcId="{7F3BEB97-B9D0-4A29-8156-894CA989B547}" destId="{B76F3BD3-6103-46E2-B963-B19A322D67D3}" srcOrd="0" destOrd="0" presId="urn:microsoft.com/office/officeart/2005/8/layout/default"/>
    <dgm:cxn modelId="{723474B0-E7F3-4862-978E-3500134ABFE0}" type="presOf" srcId="{4A51DA19-741E-477A-A4A4-6D16D4B30AC5}" destId="{A46AB8FD-9876-4D72-BBD7-6B23F5530A24}" srcOrd="0" destOrd="0" presId="urn:microsoft.com/office/officeart/2005/8/layout/default"/>
    <dgm:cxn modelId="{A57775F7-421F-42F6-9862-9987AF0F1291}" srcId="{7C74D9C0-99DA-409E-9B15-C5EEA8A37F48}" destId="{074B5083-AC2F-4341-AED4-132286246C1A}" srcOrd="33" destOrd="0" parTransId="{52F84EF4-ACCD-48CB-AF2F-FA6A91BBDF79}" sibTransId="{091F0012-7F47-42BE-9AE0-2B6C59482EF4}"/>
    <dgm:cxn modelId="{04285D90-8152-4522-AECD-EC0119123C8D}" type="presOf" srcId="{68F93917-45B3-4E31-AC53-5840E443A7C0}" destId="{1B174CE7-769D-4671-98B5-ED17E95FBC2A}" srcOrd="0" destOrd="0" presId="urn:microsoft.com/office/officeart/2005/8/layout/default"/>
    <dgm:cxn modelId="{34CED04E-930E-4B78-933E-954586ED61E2}" srcId="{7C74D9C0-99DA-409E-9B15-C5EEA8A37F48}" destId="{633A735E-003A-4589-9355-336042E94856}" srcOrd="20" destOrd="0" parTransId="{5EB735E8-533C-4D67-B3DF-AF875095D371}" sibTransId="{E19F2685-5472-4465-B57A-484C9CECEE09}"/>
    <dgm:cxn modelId="{1899EE83-3A11-42C8-B7A9-48B0141246C4}" type="presOf" srcId="{93585964-891D-45D4-984E-83BD91342E21}" destId="{7230486A-22DC-40C9-802E-ADAB1A3D6C10}" srcOrd="0" destOrd="0" presId="urn:microsoft.com/office/officeart/2005/8/layout/default"/>
    <dgm:cxn modelId="{0E2E405D-D9DD-4208-A4C5-4B669657CAB9}" srcId="{7C74D9C0-99DA-409E-9B15-C5EEA8A37F48}" destId="{1FC15172-1CBE-45D0-80E3-1DA9302CCF6B}" srcOrd="0" destOrd="0" parTransId="{ADF32133-5F2D-4E0C-9AD2-0CBF750F198B}" sibTransId="{43580FF5-511C-4A3B-BA44-22802D06779C}"/>
    <dgm:cxn modelId="{43C34426-9472-4128-BD5B-7251F3EB9C44}" srcId="{7C74D9C0-99DA-409E-9B15-C5EEA8A37F48}" destId="{68C34A22-9357-4CB7-A2D4-9B677E276117}" srcOrd="65" destOrd="0" parTransId="{74A2C634-FA0D-4A8E-86DD-E86E44710E50}" sibTransId="{32E2403F-7217-4C10-B6E1-B2BC9B0B7B71}"/>
    <dgm:cxn modelId="{C686821E-D53D-4DAA-B745-309BA7704735}" srcId="{7C74D9C0-99DA-409E-9B15-C5EEA8A37F48}" destId="{2114209D-F560-4888-8F19-7FDB1DB47C93}" srcOrd="4" destOrd="0" parTransId="{BE23F0FF-E3CF-437D-BD05-7772A01237DE}" sibTransId="{68A1531F-9B4A-457A-8D60-B0143E88354F}"/>
    <dgm:cxn modelId="{047BD175-D2E0-40F7-B6BE-EB315C7EA214}" type="presOf" srcId="{542E717A-4249-4A37-BBB5-B86097892EE6}" destId="{08F241FE-B552-4357-B5EB-5F0B79CE4E87}" srcOrd="0" destOrd="0" presId="urn:microsoft.com/office/officeart/2005/8/layout/default"/>
    <dgm:cxn modelId="{87CE24EB-6EAF-4F2D-BD8B-7AC8EBDDA973}" srcId="{7C74D9C0-99DA-409E-9B15-C5EEA8A37F48}" destId="{41FD4972-C9C5-4066-86CA-EB9D3DE15920}" srcOrd="42" destOrd="0" parTransId="{5448A0AE-F961-4D2C-92A7-6CBC17FD2015}" sibTransId="{B39B072B-C70B-4DEA-8EC3-B373892091B8}"/>
    <dgm:cxn modelId="{CA5AB20D-2568-40F0-92DD-570F1E3BFD2C}" type="presOf" srcId="{60AA8E9C-2950-46F8-93A0-213650D52EF2}" destId="{2A2CDD18-D3AB-450E-BB6C-328D971B020F}" srcOrd="0" destOrd="0" presId="urn:microsoft.com/office/officeart/2005/8/layout/default"/>
    <dgm:cxn modelId="{466EB1EF-99CC-4A58-9B3E-3A3159B811FF}" type="presOf" srcId="{22E4440A-F3F5-4E79-8387-6916DE4B095E}" destId="{0AE4C4F3-8BC1-42AB-8EB2-CE162C549D0F}" srcOrd="0" destOrd="0" presId="urn:microsoft.com/office/officeart/2005/8/layout/default"/>
    <dgm:cxn modelId="{93D1AB86-D533-442C-BC7E-98F673464A93}" type="presOf" srcId="{934049BB-EF2C-4188-8E23-61E0E8B8A8B4}" destId="{DD00F26C-B621-45AC-A2F4-9ACDB181C1FB}" srcOrd="0" destOrd="0" presId="urn:microsoft.com/office/officeart/2005/8/layout/default"/>
    <dgm:cxn modelId="{2778245D-6B0D-4050-8977-3C0755B92A68}" srcId="{7C74D9C0-99DA-409E-9B15-C5EEA8A37F48}" destId="{5CCDDE93-C9C8-45C9-87C7-5E44A2D0A731}" srcOrd="59" destOrd="0" parTransId="{0F998247-D53F-4CBC-8750-9D5DB69DF45D}" sibTransId="{F976C491-25DA-4929-B875-B0A0C35448C9}"/>
    <dgm:cxn modelId="{DDD1DDDD-4B91-4F0A-A85F-7DD413F31C06}" srcId="{7C74D9C0-99DA-409E-9B15-C5EEA8A37F48}" destId="{207187C7-ABB7-4CF1-91FE-4F7E1C76A2D3}" srcOrd="22" destOrd="0" parTransId="{A77A79A7-AD5A-4B49-9183-2C4B243631B5}" sibTransId="{99F18C7B-C417-4C8A-8995-E1EFFB3B971E}"/>
    <dgm:cxn modelId="{DAE0AD87-0717-4C83-B76F-EACF9C733DF9}" srcId="{7C74D9C0-99DA-409E-9B15-C5EEA8A37F48}" destId="{12C4824C-CD95-4575-A149-048BB7EF5576}" srcOrd="81" destOrd="0" parTransId="{C3285C02-E2FC-4721-B33B-12DAB05B4511}" sibTransId="{C8CCB08F-1AD8-446F-B32D-EA7194EE7137}"/>
    <dgm:cxn modelId="{80162976-1D82-49F7-9134-98A2595E34D9}" srcId="{7C74D9C0-99DA-409E-9B15-C5EEA8A37F48}" destId="{3C1E1121-8337-4D92-AF76-1A7CD5B45BF0}" srcOrd="66" destOrd="0" parTransId="{6E3C745A-0B52-43BC-9C7B-5FF62C36F5A9}" sibTransId="{F6F156C3-28CC-47AC-837A-D0B228583A18}"/>
    <dgm:cxn modelId="{BC001E1E-EDFF-4461-A451-A1C9E2B3EC85}" type="presOf" srcId="{E0EC4F74-A1EA-4A50-B96F-D069CBFFF2C3}" destId="{53C5B9E8-2A17-4640-BCE8-70A356836893}" srcOrd="0" destOrd="0" presId="urn:microsoft.com/office/officeart/2005/8/layout/default"/>
    <dgm:cxn modelId="{CA15A27A-12CB-430D-92C6-616FF4CBF39F}" srcId="{7C74D9C0-99DA-409E-9B15-C5EEA8A37F48}" destId="{23301D0A-B8C9-4388-8EDF-8D44E8214368}" srcOrd="47" destOrd="0" parTransId="{1347CB4B-F73F-4CE1-AAAA-FDCDF64073EA}" sibTransId="{F6E85986-4B6E-46C2-B0CA-E86FD3CAA2BD}"/>
    <dgm:cxn modelId="{46BE9D9F-7E6A-4C1F-BE9B-BF5D951490E3}" srcId="{7C74D9C0-99DA-409E-9B15-C5EEA8A37F48}" destId="{2A2B062E-451A-48D0-952D-06F2FCB48292}" srcOrd="55" destOrd="0" parTransId="{34FF8AC4-D152-4407-8534-F367C3F0DEAD}" sibTransId="{3E9BBDD7-29AF-4FFB-A8BD-C963FA918B78}"/>
    <dgm:cxn modelId="{874BEF89-4D95-43C4-A21B-2AE1307E8AE3}" type="presOf" srcId="{0F3C4747-978B-4F9A-AFCC-2B5D7E24C966}" destId="{198AA394-0C99-4107-B8BD-C64029D1B134}" srcOrd="0" destOrd="0" presId="urn:microsoft.com/office/officeart/2005/8/layout/default"/>
    <dgm:cxn modelId="{EFB07191-6BF4-4D26-8B9A-502293901C3C}" srcId="{7C74D9C0-99DA-409E-9B15-C5EEA8A37F48}" destId="{7F3BEB97-B9D0-4A29-8156-894CA989B547}" srcOrd="27" destOrd="0" parTransId="{83C69DB2-4E1F-4BCE-AA81-92F06ACE2486}" sibTransId="{E27DC69D-1633-437B-80BC-2719307E4B5C}"/>
    <dgm:cxn modelId="{4D714E7F-25B5-4E62-8886-120398E127FD}" type="presOf" srcId="{2A2B062E-451A-48D0-952D-06F2FCB48292}" destId="{4C997063-AFA1-4F0B-96A4-B2328A082906}" srcOrd="0" destOrd="0" presId="urn:microsoft.com/office/officeart/2005/8/layout/default"/>
    <dgm:cxn modelId="{3950C0BF-A9EB-4420-A1D8-50A09F41D8B6}" srcId="{7C74D9C0-99DA-409E-9B15-C5EEA8A37F48}" destId="{0E5104D9-72A8-4E6D-AABC-A1845F4ADCA6}" srcOrd="23" destOrd="0" parTransId="{A2C3D4A2-C89B-4151-816B-5DC7A849F320}" sibTransId="{5F17775E-6462-446E-973F-ED943EE08871}"/>
    <dgm:cxn modelId="{67D11BAC-1040-4FB1-A8DB-1678950D0306}" type="presOf" srcId="{BF41CCDC-313C-4797-B2ED-F4B3ED1E5D0B}" destId="{0E45F264-656A-4523-8CAB-073A97155BC5}" srcOrd="0" destOrd="0" presId="urn:microsoft.com/office/officeart/2005/8/layout/default"/>
    <dgm:cxn modelId="{EE3A5947-8A44-4805-B8A0-1675ED3BAD0F}" type="presOf" srcId="{AF969EB8-A9D8-4C76-B580-92848F0747D9}" destId="{D659CBF2-4A0B-451E-9BBD-C7A18529F85D}" srcOrd="0" destOrd="0" presId="urn:microsoft.com/office/officeart/2005/8/layout/default"/>
    <dgm:cxn modelId="{F49778AC-F6BE-4959-A398-5B3B408EEAA2}" srcId="{7C74D9C0-99DA-409E-9B15-C5EEA8A37F48}" destId="{6F063DCE-94E2-48F6-A922-EEEB5EA1F977}" srcOrd="78" destOrd="0" parTransId="{9C565BB0-912D-4522-B7DF-4688F9D556E9}" sibTransId="{7F847541-5953-4F56-86DB-229D162FDC8A}"/>
    <dgm:cxn modelId="{46A95C16-5628-4231-821D-9CB9BC9AB6B4}" type="presOf" srcId="{DB13A95B-B1C1-4CE1-96AF-9493B7A3254F}" destId="{D7BAB37E-360E-4F7B-973D-DD45CF413E76}" srcOrd="0" destOrd="0" presId="urn:microsoft.com/office/officeart/2005/8/layout/default"/>
    <dgm:cxn modelId="{66FAD8FA-A3E4-4B8F-9E4F-02A70DF68DB2}" srcId="{7C74D9C0-99DA-409E-9B15-C5EEA8A37F48}" destId="{13D87014-C935-4A5B-8942-22C203B1420C}" srcOrd="46" destOrd="0" parTransId="{D30348FB-F4BE-4069-96AC-23F251F897D3}" sibTransId="{E448D486-86CA-44A5-9DD0-5462392E5D25}"/>
    <dgm:cxn modelId="{683562DE-E156-49CB-89FB-D9E617E3F7AD}" srcId="{7C74D9C0-99DA-409E-9B15-C5EEA8A37F48}" destId="{2368265B-D084-4F92-AFE8-A850B6D2D3DA}" srcOrd="1" destOrd="0" parTransId="{EAFDF999-D442-47F6-A631-592F66797E3B}" sibTransId="{A28B57C0-D409-4213-B9E6-559F14563B66}"/>
    <dgm:cxn modelId="{3F3A2BA8-F5E4-497D-B3A5-B841C6242F30}" type="presOf" srcId="{18E1A5AF-1FA0-414E-84F4-2533B030C676}" destId="{80D12533-5C0F-4DCD-94D4-6E905D019445}" srcOrd="0" destOrd="0" presId="urn:microsoft.com/office/officeart/2005/8/layout/default"/>
    <dgm:cxn modelId="{1AFA1402-1042-474E-BD91-2AFC9523A29B}" type="presOf" srcId="{22C266FA-AF9C-44DD-9DA4-072B55BBD71F}" destId="{264D5765-00E7-41F2-B340-BFD0D029D689}" srcOrd="0" destOrd="0" presId="urn:microsoft.com/office/officeart/2005/8/layout/default"/>
    <dgm:cxn modelId="{8624DB49-4C63-4689-AB45-24F8C3B3DB09}" type="presOf" srcId="{7C74D9C0-99DA-409E-9B15-C5EEA8A37F48}" destId="{BC67C1F0-A328-4DE3-8769-1F16BE78B44F}" srcOrd="0" destOrd="0" presId="urn:microsoft.com/office/officeart/2005/8/layout/default"/>
    <dgm:cxn modelId="{75AB1678-F6AB-47C6-8F1B-CED1DAA407CA}" srcId="{7C74D9C0-99DA-409E-9B15-C5EEA8A37F48}" destId="{934049BB-EF2C-4188-8E23-61E0E8B8A8B4}" srcOrd="82" destOrd="0" parTransId="{C3C39A07-8CBB-47BA-A3F0-3E88CD3E7D80}" sibTransId="{AAE5188B-542D-44AA-84A8-7CCB5CC5A62B}"/>
    <dgm:cxn modelId="{FDD56842-DDDD-4017-9B55-EF346E02A52D}" srcId="{7C74D9C0-99DA-409E-9B15-C5EEA8A37F48}" destId="{C0874D6B-1497-4E65-948F-685277A29B3C}" srcOrd="77" destOrd="0" parTransId="{B502FFA2-18CE-48A8-88A4-F3062FB90F75}" sibTransId="{E387A5D3-9D4A-44CD-94AF-9710087C41FE}"/>
    <dgm:cxn modelId="{FC855813-DDA6-4BF4-882E-75EB9EDEAC35}" type="presOf" srcId="{ED042EC3-AB5B-4C9D-931E-2973EF9A7D0C}" destId="{4074682A-DB4C-47B7-A4DF-60D9EA70F553}" srcOrd="0" destOrd="0" presId="urn:microsoft.com/office/officeart/2005/8/layout/default"/>
    <dgm:cxn modelId="{D2F40606-21EC-416C-A96C-1BBA21102CB4}" srcId="{7C74D9C0-99DA-409E-9B15-C5EEA8A37F48}" destId="{DB13A95B-B1C1-4CE1-96AF-9493B7A3254F}" srcOrd="38" destOrd="0" parTransId="{854C3EB7-00A7-4F19-823C-F3D536EB0128}" sibTransId="{C3811766-959B-475B-8B42-35EDF57364DF}"/>
    <dgm:cxn modelId="{2DDD4900-BE2F-4BCB-906A-8DE1C4AA73C3}" srcId="{7C74D9C0-99DA-409E-9B15-C5EEA8A37F48}" destId="{60AA8E9C-2950-46F8-93A0-213650D52EF2}" srcOrd="14" destOrd="0" parTransId="{06EAADA6-175B-42AA-B77B-C376679EB3A3}" sibTransId="{89E73429-2C39-4425-89C4-78AF177A35D9}"/>
    <dgm:cxn modelId="{326D3730-FE12-448D-9550-9CCFCC77E02D}" srcId="{7C74D9C0-99DA-409E-9B15-C5EEA8A37F48}" destId="{AF969EB8-A9D8-4C76-B580-92848F0747D9}" srcOrd="72" destOrd="0" parTransId="{394388DF-89E4-4CF3-A3BC-D6D468B222D9}" sibTransId="{BF363E22-C9AF-4243-AF7E-7153D987B978}"/>
    <dgm:cxn modelId="{271E180E-9B4C-4BD7-8015-7B940B72AEF9}" srcId="{7C74D9C0-99DA-409E-9B15-C5EEA8A37F48}" destId="{AB12D4C4-B912-4D64-B0AC-D3CAA4CCDAE4}" srcOrd="49" destOrd="0" parTransId="{EC08FCD2-79F4-4FDB-A34A-BEA31F6804C1}" sibTransId="{82CE4C1C-54F3-4DC0-848E-88CB3A2153A9}"/>
    <dgm:cxn modelId="{B763D331-B02F-4849-A59C-67D267210642}" type="presOf" srcId="{0F100D82-5819-4672-9DA1-5E770C59EE1B}" destId="{BAC498C6-7BE8-42B3-BF25-A4E606D5013A}" srcOrd="0" destOrd="0" presId="urn:microsoft.com/office/officeart/2005/8/layout/default"/>
    <dgm:cxn modelId="{59027E9B-C0C6-4897-A9DB-A21AE7976B4E}" type="presOf" srcId="{28A12400-6DD0-480F-93FE-531F4C5C1F1E}" destId="{4914CED2-CF98-4C6B-83E4-B2D319437DE1}" srcOrd="0" destOrd="0" presId="urn:microsoft.com/office/officeart/2005/8/layout/default"/>
    <dgm:cxn modelId="{FE98909F-D2E5-448A-AB2C-2AFFF4C6B1C9}" type="presOf" srcId="{633A735E-003A-4589-9355-336042E94856}" destId="{B60553AE-F719-4CDA-A9F7-A88E42469BDE}" srcOrd="0" destOrd="0" presId="urn:microsoft.com/office/officeart/2005/8/layout/default"/>
    <dgm:cxn modelId="{2D4CADC7-A093-47CF-9DBE-CFC81BB5CB99}" type="presOf" srcId="{C03C65D0-73A6-40E5-B20C-322D79FF2538}" destId="{C713B968-0DC2-49CA-ACD4-6D498565D750}" srcOrd="0" destOrd="0" presId="urn:microsoft.com/office/officeart/2005/8/layout/default"/>
    <dgm:cxn modelId="{F028DE2B-7A3F-48A8-9068-7732EC27AC7B}" type="presOf" srcId="{0A46191E-70F2-40EE-87F2-6506E0BA1839}" destId="{40EE1752-94A9-4441-BB37-42275F06D7F6}" srcOrd="0" destOrd="0" presId="urn:microsoft.com/office/officeart/2005/8/layout/default"/>
    <dgm:cxn modelId="{E2289B71-52B1-4F71-84F1-DBE75D48A247}" srcId="{7C74D9C0-99DA-409E-9B15-C5EEA8A37F48}" destId="{BF41CCDC-313C-4797-B2ED-F4B3ED1E5D0B}" srcOrd="9" destOrd="0" parTransId="{73BE4EC1-6079-4521-8707-697537CEE2D4}" sibTransId="{671D6489-FE7F-4FB7-BAD9-71ED1FE6CC3F}"/>
    <dgm:cxn modelId="{930C147B-2A50-46D7-A430-EC3C2778F59E}" srcId="{7C74D9C0-99DA-409E-9B15-C5EEA8A37F48}" destId="{49D1AF3A-974F-4CA5-89F6-3D979B913796}" srcOrd="61" destOrd="0" parTransId="{7CECFD59-7D8D-41F4-ADB6-633A8922FA23}" sibTransId="{642F44E7-C2D5-4CB9-8310-64843E410306}"/>
    <dgm:cxn modelId="{ED452594-0E66-42D3-B354-71E3F79128EB}" srcId="{7C74D9C0-99DA-409E-9B15-C5EEA8A37F48}" destId="{E435444E-7A6E-4823-B034-24BA152BD82B}" srcOrd="57" destOrd="0" parTransId="{EEAE2BEB-1245-4721-A90B-4384C26EC09C}" sibTransId="{DD898A05-D7B1-4242-BCEB-61889BDAF396}"/>
    <dgm:cxn modelId="{C9DC8500-565D-4A7E-A2B3-42EC70A49740}" type="presOf" srcId="{1EA36650-EEDD-4ECC-A0E8-8903E010CB73}" destId="{066E9585-A552-48C3-9213-026363ED55EF}" srcOrd="0" destOrd="0" presId="urn:microsoft.com/office/officeart/2005/8/layout/default"/>
    <dgm:cxn modelId="{83D5D161-A330-4BCE-92A7-7CD06DA1D0EF}" srcId="{7C74D9C0-99DA-409E-9B15-C5EEA8A37F48}" destId="{5000048C-08A3-48D7-B07D-F17A1DC6C3E5}" srcOrd="5" destOrd="0" parTransId="{2FFE0CA0-1403-4521-A189-26AAC917AA9A}" sibTransId="{24FAA9FC-CE8A-4C5F-9DEB-843EDB1E49D9}"/>
    <dgm:cxn modelId="{E7E72FFB-519A-4DC8-9AE4-5435777CBEA8}" srcId="{7C74D9C0-99DA-409E-9B15-C5EEA8A37F48}" destId="{46F9F77F-4DA3-4BB7-B9F5-E2890A9314BD}" srcOrd="37" destOrd="0" parTransId="{A8D7A2C3-9AE6-4B4B-86A1-C615561A55EA}" sibTransId="{A16F1371-02DE-4897-B576-F744A2F0F923}"/>
    <dgm:cxn modelId="{CABA5E80-6ED7-401D-B8A9-514125062678}" srcId="{7C74D9C0-99DA-409E-9B15-C5EEA8A37F48}" destId="{BB0E1BAB-30F8-43E8-8701-C05B30880D21}" srcOrd="73" destOrd="0" parTransId="{58C3C4F7-85F3-464D-A2C8-1B3BEF509ACF}" sibTransId="{146FA9B6-BD39-4249-8C5C-80ABAA2E495C}"/>
    <dgm:cxn modelId="{1CAE9374-C994-4671-9F50-C65E6192C488}" type="presOf" srcId="{1FC15172-1CBE-45D0-80E3-1DA9302CCF6B}" destId="{6CD8751B-63C8-4E9D-B6A0-2FC413C5685A}" srcOrd="0" destOrd="0" presId="urn:microsoft.com/office/officeart/2005/8/layout/default"/>
    <dgm:cxn modelId="{F30C43BC-DDAC-47B4-9393-92A4C835AB22}" type="presOf" srcId="{FBEBBB4A-BA9F-4083-9425-4E9F62EAD0A4}" destId="{D7ABEE0A-306B-4719-99D5-E6D162D32D56}" srcOrd="0" destOrd="0" presId="urn:microsoft.com/office/officeart/2005/8/layout/default"/>
    <dgm:cxn modelId="{7FDE1879-DC74-4228-9003-BF67D8ECF65F}" srcId="{7C74D9C0-99DA-409E-9B15-C5EEA8A37F48}" destId="{CF07C526-BD56-45A8-A45B-A1FA257CF565}" srcOrd="2" destOrd="0" parTransId="{99E90417-7627-42BE-870C-F877F32FDAE1}" sibTransId="{E853881A-47D0-4A29-9700-9CCF382654E0}"/>
    <dgm:cxn modelId="{3970FCE8-E8AE-48FE-A0BB-90EA23590CFF}" srcId="{7C74D9C0-99DA-409E-9B15-C5EEA8A37F48}" destId="{68F93917-45B3-4E31-AC53-5840E443A7C0}" srcOrd="50" destOrd="0" parTransId="{9FF86736-7D86-4F61-9BFE-A706BCE24438}" sibTransId="{28C91BBB-9633-4CF3-BF18-9465A73C67E0}"/>
    <dgm:cxn modelId="{4985649A-255D-46D2-B6F1-CD9D2519CF5A}" type="presOf" srcId="{6EB7FAF9-1F70-4498-B971-60D1B0D559B1}" destId="{DD04B477-792C-492A-87F7-82857C3EA376}" srcOrd="0" destOrd="0" presId="urn:microsoft.com/office/officeart/2005/8/layout/default"/>
    <dgm:cxn modelId="{B92E040C-3211-4C2E-9E79-BCCCCD1BC606}" srcId="{7C74D9C0-99DA-409E-9B15-C5EEA8A37F48}" destId="{1AF1FF81-C228-43ED-B883-3BD71510D0C6}" srcOrd="24" destOrd="0" parTransId="{6D662B73-3D5D-46AD-8E1F-6B40ADF9E73C}" sibTransId="{B59C2CD9-29D4-4493-8B95-22210147D6DC}"/>
    <dgm:cxn modelId="{9CCE1C05-7035-4022-9EC7-D19838017495}" srcId="{7C74D9C0-99DA-409E-9B15-C5EEA8A37F48}" destId="{E0EC4F74-A1EA-4A50-B96F-D069CBFFF2C3}" srcOrd="69" destOrd="0" parTransId="{DA4CADC5-2C20-4B6F-BF29-F11C8455D3A0}" sibTransId="{A00B3A19-3CBE-4FA0-9422-9843D9B4C6A1}"/>
    <dgm:cxn modelId="{E9350AAE-3307-4013-B639-6262FB65E882}" srcId="{7C74D9C0-99DA-409E-9B15-C5EEA8A37F48}" destId="{93585964-891D-45D4-984E-83BD91342E21}" srcOrd="36" destOrd="0" parTransId="{E716726C-53D7-47F2-B620-C5D2B33FC797}" sibTransId="{CB269B1F-FA43-49B6-9DC0-EFD10EE03092}"/>
    <dgm:cxn modelId="{9A45F111-AD09-444E-929D-6F731486CB3C}" srcId="{7C74D9C0-99DA-409E-9B15-C5EEA8A37F48}" destId="{8BDFF25F-EAEB-4B32-9321-E1EFBB057A4D}" srcOrd="43" destOrd="0" parTransId="{9ECD75E6-A68E-4013-9DE7-4B8310F3D8F5}" sibTransId="{F0A07D75-B5FA-4A22-A7B4-E27DA280670A}"/>
    <dgm:cxn modelId="{D4F0B3F9-3DC5-43F5-A06A-CECA2E921E2A}" srcId="{7C74D9C0-99DA-409E-9B15-C5EEA8A37F48}" destId="{DE54F378-50E5-4949-B03B-F341AF5B8C7E}" srcOrd="80" destOrd="0" parTransId="{76BCC919-C4EE-4E68-91D7-69BCF3F9F044}" sibTransId="{6CFA96B5-1B39-47F7-9223-6CE988FD8FC7}"/>
    <dgm:cxn modelId="{376FADC3-34F8-4BAB-A4A0-4285B198FC31}" type="presOf" srcId="{E435444E-7A6E-4823-B034-24BA152BD82B}" destId="{86F8B43B-D34F-4DB4-B161-E4244239F40C}" srcOrd="0" destOrd="0" presId="urn:microsoft.com/office/officeart/2005/8/layout/default"/>
    <dgm:cxn modelId="{DE450CAC-EE5C-45E0-A5E1-A5625EFC2E5E}" srcId="{7C74D9C0-99DA-409E-9B15-C5EEA8A37F48}" destId="{22C266FA-AF9C-44DD-9DA4-072B55BBD71F}" srcOrd="26" destOrd="0" parTransId="{4B9137C7-7903-4DB9-B700-396908DE28FB}" sibTransId="{E7063824-D4F5-41CE-B1A0-C9062BB87072}"/>
    <dgm:cxn modelId="{FFC14E29-5A6E-4B89-8745-282B6B1F0F4F}" srcId="{7C74D9C0-99DA-409E-9B15-C5EEA8A37F48}" destId="{EF569A03-F40A-483C-8E67-41F60BE2B1EC}" srcOrd="25" destOrd="0" parTransId="{4A05D9EE-E95A-4338-8752-3DFC30E8408D}" sibTransId="{0FDB60BC-61D0-49BD-8F7E-6FFECA2FC41C}"/>
    <dgm:cxn modelId="{0978842A-CDF3-4EEE-B741-E494B03FD67B}" type="presOf" srcId="{23301D0A-B8C9-4388-8EDF-8D44E8214368}" destId="{B8BCBA9D-9FEF-47E1-B300-1F7989A472CD}" srcOrd="0" destOrd="0" presId="urn:microsoft.com/office/officeart/2005/8/layout/default"/>
    <dgm:cxn modelId="{C2296C9E-8858-49CB-993C-43E67175DC16}" type="presOf" srcId="{3CFB8E49-EA14-4F85-BFC6-965D7BECFA98}" destId="{12F9B84B-B00D-4029-90E7-DEDA8BB0F9C6}" srcOrd="0" destOrd="0" presId="urn:microsoft.com/office/officeart/2005/8/layout/default"/>
    <dgm:cxn modelId="{CF44C3C1-323C-454C-9702-45B1367A4BA2}" type="presOf" srcId="{DB9C13A7-0678-4083-BF2E-2B04F9CB5855}" destId="{1B30E991-CF31-4F5F-BB36-9EFDE8C56664}" srcOrd="0" destOrd="0" presId="urn:microsoft.com/office/officeart/2005/8/layout/default"/>
    <dgm:cxn modelId="{ECE6EF91-0E55-4F90-AC95-B877EB0A68A5}" type="presOf" srcId="{E026BDB1-73FC-4D9A-98E1-92D1ACB4B62D}" destId="{DA39578B-0B62-4362-8743-8130B5E77A34}" srcOrd="0" destOrd="0" presId="urn:microsoft.com/office/officeart/2005/8/layout/default"/>
    <dgm:cxn modelId="{C9B77B21-EB02-486C-9EFF-E3275049B307}" type="presOf" srcId="{36072A93-86B5-4541-9D68-A7255C315FEE}" destId="{E5950F11-DA6E-41B2-99FA-228CD1BF2B9F}" srcOrd="0" destOrd="0" presId="urn:microsoft.com/office/officeart/2005/8/layout/default"/>
    <dgm:cxn modelId="{4DC70063-9F62-4BD0-A631-0307050C0A80}" type="presOf" srcId="{5000048C-08A3-48D7-B07D-F17A1DC6C3E5}" destId="{BF4DAD23-F239-4AEF-9073-2A00F0BEA322}" srcOrd="0" destOrd="0" presId="urn:microsoft.com/office/officeart/2005/8/layout/default"/>
    <dgm:cxn modelId="{01C025AD-E0B1-40D4-868B-85CA81AD9B67}" srcId="{7C74D9C0-99DA-409E-9B15-C5EEA8A37F48}" destId="{166307E6-531F-41A6-A4A4-82BAED2E5136}" srcOrd="11" destOrd="0" parTransId="{E9E8AD70-1DDF-49F9-9A37-E9BE20F6219D}" sibTransId="{A4C1103A-4AE7-4D1B-B6D0-F461A9C246C8}"/>
    <dgm:cxn modelId="{45904C7A-F653-486E-8C2E-5BD337675A53}" type="presOf" srcId="{5CCDDE93-C9C8-45C9-87C7-5E44A2D0A731}" destId="{1509C9CD-6C06-4207-8E66-834224552D39}" srcOrd="0" destOrd="0" presId="urn:microsoft.com/office/officeart/2005/8/layout/default"/>
    <dgm:cxn modelId="{6750D457-F933-43A4-9F31-B95EB8D42007}" srcId="{7C74D9C0-99DA-409E-9B15-C5EEA8A37F48}" destId="{6EB7FAF9-1F70-4498-B971-60D1B0D559B1}" srcOrd="75" destOrd="0" parTransId="{7BC69665-320F-4942-8BA9-0526108DEA8D}" sibTransId="{5649D291-A449-4215-8B90-0BF68EF050C6}"/>
    <dgm:cxn modelId="{F12E8DCA-E2A0-4FFC-A935-E82799977C07}" srcId="{7C74D9C0-99DA-409E-9B15-C5EEA8A37F48}" destId="{DF0A85B3-7172-4919-8557-396902472EAD}" srcOrd="31" destOrd="0" parTransId="{016FA4EE-D75B-4BEC-8551-25AF1AAD22C5}" sibTransId="{327FC5CE-25A3-46B2-97DE-E5A8E1DC35CB}"/>
    <dgm:cxn modelId="{FF04C6B6-5C9B-4C51-B9A2-3DAA8BE425F2}" srcId="{7C74D9C0-99DA-409E-9B15-C5EEA8A37F48}" destId="{6060C175-7C5E-404E-85A9-4FB2B7364C52}" srcOrd="70" destOrd="0" parTransId="{D4293B6F-8676-46A6-927C-6799AC136B81}" sibTransId="{3BAD5203-AAB2-4D4E-A899-CE8E67EAC2E5}"/>
    <dgm:cxn modelId="{EC4C083B-FDE9-4E6E-9F66-E581E6DD0876}" type="presOf" srcId="{59F6EC78-9A60-4570-BA27-2660376FF600}" destId="{A418F982-AF7C-4C8F-AB76-000774CEFB71}" srcOrd="0" destOrd="0" presId="urn:microsoft.com/office/officeart/2005/8/layout/default"/>
    <dgm:cxn modelId="{4CF03AB6-A5CB-4D3D-8852-797CDFC5637D}" srcId="{7C74D9C0-99DA-409E-9B15-C5EEA8A37F48}" destId="{A94EB683-C629-45B8-BC03-F20AE6E64A8F}" srcOrd="34" destOrd="0" parTransId="{DFA5B373-5A3A-48BB-A08A-043690177D4E}" sibTransId="{15B1E03D-1DDA-4E40-B635-71E27DA13C32}"/>
    <dgm:cxn modelId="{1F48A7FC-A913-49A5-AD6F-C96DD713280A}" type="presOf" srcId="{CD69CFC3-EBC3-44D5-B19B-AECE282AD5BE}" destId="{F2976619-A144-494B-9F70-B927564C5933}" srcOrd="0" destOrd="0" presId="urn:microsoft.com/office/officeart/2005/8/layout/default"/>
    <dgm:cxn modelId="{D77C45E5-24BA-42A3-8067-C36C11D96630}" srcId="{7C74D9C0-99DA-409E-9B15-C5EEA8A37F48}" destId="{F86C4608-4090-4579-B509-0B289C113958}" srcOrd="41" destOrd="0" parTransId="{8D524C95-96CD-411A-A963-C67942D0126A}" sibTransId="{7EE32882-6FBB-4D06-828D-D387BC15E6E2}"/>
    <dgm:cxn modelId="{8A190AD0-5348-45B6-B9DD-4D9C9F0B955C}" srcId="{7C74D9C0-99DA-409E-9B15-C5EEA8A37F48}" destId="{ED042EC3-AB5B-4C9D-931E-2973EF9A7D0C}" srcOrd="62" destOrd="0" parTransId="{55099738-E6AB-474F-98C6-1C696361B2F9}" sibTransId="{B5E61192-491A-4910-9440-63A8AB1A0502}"/>
    <dgm:cxn modelId="{8A77144F-1F7A-4D51-A5DC-48697CCFA310}" srcId="{7C74D9C0-99DA-409E-9B15-C5EEA8A37F48}" destId="{1E7D1F61-5C25-46F4-9F7D-8B18BB3BB14A}" srcOrd="7" destOrd="0" parTransId="{2921D610-4642-4C5F-8A14-F0F2410B7E63}" sibTransId="{A504BB86-8FB7-4992-B86F-B0EF95EAE893}"/>
    <dgm:cxn modelId="{3C3BE253-43CC-4453-8244-E4EB6B77021E}" srcId="{7C74D9C0-99DA-409E-9B15-C5EEA8A37F48}" destId="{0A46191E-70F2-40EE-87F2-6506E0BA1839}" srcOrd="63" destOrd="0" parTransId="{D3F7A9F9-BCDF-45C0-896E-B1AED00C2FD5}" sibTransId="{1A54C660-2906-4034-AA9D-D4F3387DF89C}"/>
    <dgm:cxn modelId="{409B62B3-2A51-4E82-B131-70F535FC768F}" srcId="{7C74D9C0-99DA-409E-9B15-C5EEA8A37F48}" destId="{836C46AB-5030-428F-9B87-704945A59793}" srcOrd="56" destOrd="0" parTransId="{F876520D-D1F5-4254-A210-5A2FE06F4038}" sibTransId="{F44263DF-DABF-4A93-8FD8-EDA10E0A1CE8}"/>
    <dgm:cxn modelId="{FBEABDC5-D688-4924-95A9-7C88D55D99A9}" type="presOf" srcId="{82D10849-0850-40E1-858C-D6682301F0BE}" destId="{BC6363B5-58D6-4FD9-BCC1-94F1298CEC93}" srcOrd="0" destOrd="0" presId="urn:microsoft.com/office/officeart/2005/8/layout/default"/>
    <dgm:cxn modelId="{08828F1F-17B5-432A-A134-236577A474A1}" type="presOf" srcId="{F3C83828-30FD-4E1D-B9E1-A8DB4C7A1B92}" destId="{C6198A33-B7BB-4D53-B43D-91B155E5D33E}" srcOrd="0" destOrd="0" presId="urn:microsoft.com/office/officeart/2005/8/layout/default"/>
    <dgm:cxn modelId="{84114837-D7C0-450D-B357-FF55B1FC07D6}" srcId="{7C74D9C0-99DA-409E-9B15-C5EEA8A37F48}" destId="{F3C83828-30FD-4E1D-B9E1-A8DB4C7A1B92}" srcOrd="28" destOrd="0" parTransId="{901FB79A-7DF7-4C44-9019-5A11F272C1F4}" sibTransId="{B89B8149-C90C-4862-B671-B60B78CD4712}"/>
    <dgm:cxn modelId="{087E8578-2F3E-4C4E-93FE-634650E42EA2}" srcId="{7C74D9C0-99DA-409E-9B15-C5EEA8A37F48}" destId="{0F3C4747-978B-4F9A-AFCC-2B5D7E24C966}" srcOrd="29" destOrd="0" parTransId="{9F15BAFF-471C-4CF0-A9DF-A06BF0AD0679}" sibTransId="{0179428B-FBAA-448C-AE2C-6F7BEBE3F0CA}"/>
    <dgm:cxn modelId="{0E0A09F9-46A8-4E84-A1E3-68A45EFC63A8}" type="presOf" srcId="{8BDFF25F-EAEB-4B32-9321-E1EFBB057A4D}" destId="{0412B387-D9EA-466B-947B-43F2F7F61344}" srcOrd="0" destOrd="0" presId="urn:microsoft.com/office/officeart/2005/8/layout/default"/>
    <dgm:cxn modelId="{B2D08D26-9058-48DF-9EC1-7BA7568AF277}" type="presOf" srcId="{2114209D-F560-4888-8F19-7FDB1DB47C93}" destId="{4E6CB070-0916-437F-9404-BD6C7003BCD0}" srcOrd="0" destOrd="0" presId="urn:microsoft.com/office/officeart/2005/8/layout/default"/>
    <dgm:cxn modelId="{39975EE2-CD6C-48B2-87E8-9C129A1EC3C3}" srcId="{7C74D9C0-99DA-409E-9B15-C5EEA8A37F48}" destId="{B63F12DA-AD0F-45AA-B662-89777DEF0FD6}" srcOrd="44" destOrd="0" parTransId="{9EF310B6-B273-4B18-8853-1212B4D2046B}" sibTransId="{B74BFD52-CBA1-4EA4-BA0C-575AE1868414}"/>
    <dgm:cxn modelId="{83386821-C2AD-4FE3-9BC8-EC79AE7AEFCF}" type="presOf" srcId="{1E7D1F61-5C25-46F4-9F7D-8B18BB3BB14A}" destId="{2AAB6657-D28C-41F4-BA9B-6B57BA8FD763}" srcOrd="0" destOrd="0" presId="urn:microsoft.com/office/officeart/2005/8/layout/default"/>
    <dgm:cxn modelId="{86561494-EB50-4896-8EA4-375499DA0F75}" type="presOf" srcId="{0EDD437B-1642-4417-9398-87D4B88F41E9}" destId="{259DD861-B7C8-458B-BD13-BA4A5D9F25FF}" srcOrd="0" destOrd="0" presId="urn:microsoft.com/office/officeart/2005/8/layout/default"/>
    <dgm:cxn modelId="{EAAD9270-B600-43A3-B20A-FE4AD135B272}" srcId="{7C74D9C0-99DA-409E-9B15-C5EEA8A37F48}" destId="{78F78A0D-4343-4D22-AD07-412F9AAC8172}" srcOrd="6" destOrd="0" parTransId="{8DDF8948-818A-4867-804F-360524F54D2F}" sibTransId="{1FFF39B5-50FA-4267-9A23-591ED593E511}"/>
    <dgm:cxn modelId="{F24C6C37-EFB2-4CC4-A084-CAA7156AC5B4}" type="presOf" srcId="{B63F12DA-AD0F-45AA-B662-89777DEF0FD6}" destId="{7B2E4996-0321-4A47-BFAC-0F854A76CFA6}" srcOrd="0" destOrd="0" presId="urn:microsoft.com/office/officeart/2005/8/layout/default"/>
    <dgm:cxn modelId="{391C2867-DBCF-44AF-A6E2-A1FC7DBA1D18}" srcId="{7C74D9C0-99DA-409E-9B15-C5EEA8A37F48}" destId="{59F6EC78-9A60-4570-BA27-2660376FF600}" srcOrd="8" destOrd="0" parTransId="{C4F48ED6-F365-404F-9664-395B96A83CD8}" sibTransId="{CD8FA0AA-E6FA-40D4-85F3-85FF315B4648}"/>
    <dgm:cxn modelId="{795FD12F-336E-4256-91C3-DCDEE14A4C93}" type="presOf" srcId="{A94EB683-C629-45B8-BC03-F20AE6E64A8F}" destId="{34285613-F001-4FFF-A900-C7AE9CC8C41D}" srcOrd="0" destOrd="0" presId="urn:microsoft.com/office/officeart/2005/8/layout/default"/>
    <dgm:cxn modelId="{6AD160A6-1780-46CF-8A3D-17DF0F31C9CC}" type="presOf" srcId="{0E5104D9-72A8-4E6D-AABC-A1845F4ADCA6}" destId="{65083BB6-D4A9-4402-8EB7-2EEE42DC4B78}" srcOrd="0" destOrd="0" presId="urn:microsoft.com/office/officeart/2005/8/layout/default"/>
    <dgm:cxn modelId="{42AF57DE-2547-4B65-9A5A-3A832FAD4900}" srcId="{7C74D9C0-99DA-409E-9B15-C5EEA8A37F48}" destId="{9708801E-88C7-459C-A647-1CF67B3353E1}" srcOrd="13" destOrd="0" parTransId="{51684FFF-0A22-4C87-95DF-3249E5642835}" sibTransId="{332DDBAA-9A8D-488E-A2C6-FB253E0248B8}"/>
    <dgm:cxn modelId="{FBA09691-7F77-418C-B308-71EB9AB0E896}" srcId="{7C74D9C0-99DA-409E-9B15-C5EEA8A37F48}" destId="{2F21539C-430A-4577-9906-069C3C5739CF}" srcOrd="64" destOrd="0" parTransId="{F1809DC4-85DD-41BA-A2A3-3CF1B5FFAE1C}" sibTransId="{CB7D3FB7-D946-47CD-8819-7277C1DC53AA}"/>
    <dgm:cxn modelId="{4A69A421-38A4-498D-A168-A05C1E2A1E5A}" srcId="{7C74D9C0-99DA-409E-9B15-C5EEA8A37F48}" destId="{FBEBBB4A-BA9F-4083-9425-4E9F62EAD0A4}" srcOrd="76" destOrd="0" parTransId="{907045E0-5E54-4FC6-B385-4C0DE6ECC63D}" sibTransId="{712A9233-8B49-426C-85A4-B6AC5A762479}"/>
    <dgm:cxn modelId="{AB1CEE81-0980-477E-99C0-1E4882E29CBF}" type="presOf" srcId="{49D1AF3A-974F-4CA5-89F6-3D979B913796}" destId="{BE9EB620-9F7E-4FD0-AAAA-19237330B3A5}" srcOrd="0" destOrd="0" presId="urn:microsoft.com/office/officeart/2005/8/layout/default"/>
    <dgm:cxn modelId="{FD74FEB3-994A-43D8-978D-863A205AA30E}" srcId="{7C74D9C0-99DA-409E-9B15-C5EEA8A37F48}" destId="{9626A93F-BD86-49F5-A856-65353464BAAD}" srcOrd="15" destOrd="0" parTransId="{2CBE31BA-27D8-44C7-BF8B-B24585F87D86}" sibTransId="{2D99B7E9-1EBD-4CAF-B42B-BAC63DAC911A}"/>
    <dgm:cxn modelId="{B95B9E9B-49E0-4FC9-8D02-820DA72D95C9}" srcId="{7C74D9C0-99DA-409E-9B15-C5EEA8A37F48}" destId="{D04DF122-40CE-4755-98DA-8ABC6967D86D}" srcOrd="16" destOrd="0" parTransId="{5FA691A4-94F5-4E52-ACF7-005E3E6D32DD}" sibTransId="{B248335C-4C18-43AD-BC16-56DDD38AB852}"/>
    <dgm:cxn modelId="{1FD999CA-BB7F-44D7-9EE1-EBBB55617564}" type="presOf" srcId="{2F21539C-430A-4577-9906-069C3C5739CF}" destId="{41A7CB9B-3636-4102-8236-2A68D9036778}" srcOrd="0" destOrd="0" presId="urn:microsoft.com/office/officeart/2005/8/layout/default"/>
    <dgm:cxn modelId="{1FBEB24B-AC8F-4EBD-BF27-813133BE79F2}" srcId="{7C74D9C0-99DA-409E-9B15-C5EEA8A37F48}" destId="{36072A93-86B5-4541-9D68-A7255C315FEE}" srcOrd="45" destOrd="0" parTransId="{62DB4FEB-F84B-491E-B293-5A3DF15B8E4D}" sibTransId="{FEE9F2B2-B86F-4554-BF9F-A0E90974A6B0}"/>
    <dgm:cxn modelId="{DFDAFB08-25F7-41FF-85D4-6957EA1A375C}" srcId="{7C74D9C0-99DA-409E-9B15-C5EEA8A37F48}" destId="{3CFB8E49-EA14-4F85-BFC6-965D7BECFA98}" srcOrd="40" destOrd="0" parTransId="{AD1B1F6A-44A1-4751-BE63-9315E8936041}" sibTransId="{9F3577B7-9137-4613-8B8F-B040DF03E8FC}"/>
    <dgm:cxn modelId="{5CB2AB08-2AC1-4042-A102-54B4A07C3BD7}" srcId="{7C74D9C0-99DA-409E-9B15-C5EEA8A37F48}" destId="{A767B901-2D6A-42E1-8C6E-C3CFB1063D65}" srcOrd="67" destOrd="0" parTransId="{2F0C7A6D-15C4-41D4-9DDE-C374D8796AC0}" sibTransId="{E03641A8-064E-4B5D-99F2-840A20B2B803}"/>
    <dgm:cxn modelId="{6064F475-6298-425C-B1D8-AFC2EDB6DA99}" type="presOf" srcId="{207187C7-ABB7-4CF1-91FE-4F7E1C76A2D3}" destId="{1541164D-D6BE-4FFC-B33E-2561731C8B76}" srcOrd="0" destOrd="0" presId="urn:microsoft.com/office/officeart/2005/8/layout/default"/>
    <dgm:cxn modelId="{F20070DC-63F1-42A4-8E00-AD6B99C49796}" type="presOf" srcId="{BB0E1BAB-30F8-43E8-8701-C05B30880D21}" destId="{8ACD39A9-94AF-4ADE-B564-A69F2A0B60C2}" srcOrd="0" destOrd="0" presId="urn:microsoft.com/office/officeart/2005/8/layout/default"/>
    <dgm:cxn modelId="{B5C60277-2A77-435F-BD94-EB61B66A6BF3}" type="presOf" srcId="{13D87014-C935-4A5B-8942-22C203B1420C}" destId="{CC4C643F-615B-4668-A1C8-7A7618BC7801}" srcOrd="0" destOrd="0" presId="urn:microsoft.com/office/officeart/2005/8/layout/default"/>
    <dgm:cxn modelId="{70422F51-CA59-413A-B3F4-0E68B0304192}" type="presOf" srcId="{166307E6-531F-41A6-A4A4-82BAED2E5136}" destId="{C58E747B-2855-4B1E-9215-3582C74AAF03}" srcOrd="0" destOrd="0" presId="urn:microsoft.com/office/officeart/2005/8/layout/default"/>
    <dgm:cxn modelId="{C5FB2DE0-C69F-4235-8C83-7B912E11DCA4}" type="presOf" srcId="{AB12D4C4-B912-4D64-B0AC-D3CAA4CCDAE4}" destId="{7D9469BF-7309-4E79-B017-9F2A8ECF187B}" srcOrd="0" destOrd="0" presId="urn:microsoft.com/office/officeart/2005/8/layout/default"/>
    <dgm:cxn modelId="{4C061AF5-0F68-4172-9587-FDF2BBE49196}" srcId="{7C74D9C0-99DA-409E-9B15-C5EEA8A37F48}" destId="{82B14709-A1E1-4859-B2F6-22160EAC7A87}" srcOrd="60" destOrd="0" parTransId="{69744CB6-7EAA-41B3-991C-A16C97304046}" sibTransId="{21482807-8F32-49C4-8E74-F54028BE2010}"/>
    <dgm:cxn modelId="{BB8E3504-EC19-4FFE-9EF7-BB24C1128A96}" srcId="{7C74D9C0-99DA-409E-9B15-C5EEA8A37F48}" destId="{E026BDB1-73FC-4D9A-98E1-92D1ACB4B62D}" srcOrd="39" destOrd="0" parTransId="{02A2BDBD-FB33-437E-A0A8-10B6C570864E}" sibTransId="{178DB3F4-BC36-4128-9469-559C20F2221E}"/>
    <dgm:cxn modelId="{D2EF56EA-9B65-40DD-AC02-1B75B70F460E}" srcId="{7C74D9C0-99DA-409E-9B15-C5EEA8A37F48}" destId="{3B390AFE-D53D-4AAE-B16F-70E1120193D8}" srcOrd="19" destOrd="0" parTransId="{246DBD01-DD3D-4A8E-A46A-6B4F8F66D0FE}" sibTransId="{748F726B-088C-483D-982D-88004CAE7FD3}"/>
    <dgm:cxn modelId="{C45AB3E9-08AF-4C80-931C-91E8FFFD8642}" type="presOf" srcId="{D187EE9B-1068-4360-8625-50E4295A63CA}" destId="{41096C1E-B1C4-4317-85A9-015831D13753}" srcOrd="0" destOrd="0" presId="urn:microsoft.com/office/officeart/2005/8/layout/default"/>
    <dgm:cxn modelId="{4DA6C020-EAAF-4DDC-BE14-BA2D8BDAABBC}" type="presOf" srcId="{7597C2F9-8B1A-4A60-A5FA-194C3511EA46}" destId="{536FAD09-DFE9-4EC8-925B-5AE654A1772C}" srcOrd="0" destOrd="0" presId="urn:microsoft.com/office/officeart/2005/8/layout/default"/>
    <dgm:cxn modelId="{BB9CDB4F-3ACA-4E2C-925A-0095E3BEBABF}" type="presParOf" srcId="{BC67C1F0-A328-4DE3-8769-1F16BE78B44F}" destId="{6CD8751B-63C8-4E9D-B6A0-2FC413C5685A}" srcOrd="0" destOrd="0" presId="urn:microsoft.com/office/officeart/2005/8/layout/default"/>
    <dgm:cxn modelId="{E7CD1F47-3C4E-47D3-8F9F-B4F28F1172B8}" type="presParOf" srcId="{BC67C1F0-A328-4DE3-8769-1F16BE78B44F}" destId="{FD5EB3EE-CE7E-4729-B7EF-8768F35E6076}" srcOrd="1" destOrd="0" presId="urn:microsoft.com/office/officeart/2005/8/layout/default"/>
    <dgm:cxn modelId="{DBE8E48C-AB64-4816-8273-50A8C6334ABA}" type="presParOf" srcId="{BC67C1F0-A328-4DE3-8769-1F16BE78B44F}" destId="{D2844C91-F881-4A39-ACB9-25B93C440853}" srcOrd="2" destOrd="0" presId="urn:microsoft.com/office/officeart/2005/8/layout/default"/>
    <dgm:cxn modelId="{985F7B36-68A2-49B2-817D-F0A2994B5546}" type="presParOf" srcId="{BC67C1F0-A328-4DE3-8769-1F16BE78B44F}" destId="{420633EC-30BA-4123-B8C3-3F27848B47A4}" srcOrd="3" destOrd="0" presId="urn:microsoft.com/office/officeart/2005/8/layout/default"/>
    <dgm:cxn modelId="{62447D83-DB4F-4496-925B-FEA110811D84}" type="presParOf" srcId="{BC67C1F0-A328-4DE3-8769-1F16BE78B44F}" destId="{49E36382-143A-4F60-8FBF-823C84924A29}" srcOrd="4" destOrd="0" presId="urn:microsoft.com/office/officeart/2005/8/layout/default"/>
    <dgm:cxn modelId="{9E6B1C9F-D989-4230-855A-36E0E74DDB17}" type="presParOf" srcId="{BC67C1F0-A328-4DE3-8769-1F16BE78B44F}" destId="{2942D9F7-D52E-40DC-BBC5-BE2EFF72A24F}" srcOrd="5" destOrd="0" presId="urn:microsoft.com/office/officeart/2005/8/layout/default"/>
    <dgm:cxn modelId="{63B3A5BF-921A-4B8C-BCE5-FC0707BC16DB}" type="presParOf" srcId="{BC67C1F0-A328-4DE3-8769-1F16BE78B44F}" destId="{1B30E991-CF31-4F5F-BB36-9EFDE8C56664}" srcOrd="6" destOrd="0" presId="urn:microsoft.com/office/officeart/2005/8/layout/default"/>
    <dgm:cxn modelId="{D48FD38D-A2A3-45D7-8BA5-0E896C724547}" type="presParOf" srcId="{BC67C1F0-A328-4DE3-8769-1F16BE78B44F}" destId="{F0AAF3CA-1DFC-4144-8085-8C85EED98752}" srcOrd="7" destOrd="0" presId="urn:microsoft.com/office/officeart/2005/8/layout/default"/>
    <dgm:cxn modelId="{5F9BCCF0-CD8A-4FC3-8C5B-8B18B1DE94B4}" type="presParOf" srcId="{BC67C1F0-A328-4DE3-8769-1F16BE78B44F}" destId="{4E6CB070-0916-437F-9404-BD6C7003BCD0}" srcOrd="8" destOrd="0" presId="urn:microsoft.com/office/officeart/2005/8/layout/default"/>
    <dgm:cxn modelId="{74D827BA-FC90-45BD-B05C-C7CA46E27E36}" type="presParOf" srcId="{BC67C1F0-A328-4DE3-8769-1F16BE78B44F}" destId="{9FD8A7E2-0E8E-4D7D-BBA4-5EBF08DD4478}" srcOrd="9" destOrd="0" presId="urn:microsoft.com/office/officeart/2005/8/layout/default"/>
    <dgm:cxn modelId="{95D3690D-B4CA-41BD-B4CF-35194B9AC328}" type="presParOf" srcId="{BC67C1F0-A328-4DE3-8769-1F16BE78B44F}" destId="{BF4DAD23-F239-4AEF-9073-2A00F0BEA322}" srcOrd="10" destOrd="0" presId="urn:microsoft.com/office/officeart/2005/8/layout/default"/>
    <dgm:cxn modelId="{A76573B6-D083-4F7E-8752-6851949CC64C}" type="presParOf" srcId="{BC67C1F0-A328-4DE3-8769-1F16BE78B44F}" destId="{4A2C86DE-4B0F-4551-AEF4-1AF4F4119361}" srcOrd="11" destOrd="0" presId="urn:microsoft.com/office/officeart/2005/8/layout/default"/>
    <dgm:cxn modelId="{B7C8B7E6-1775-4EC7-A86C-82FFE3624FCD}" type="presParOf" srcId="{BC67C1F0-A328-4DE3-8769-1F16BE78B44F}" destId="{45786A6F-A980-4202-B172-0AC057ECA7D4}" srcOrd="12" destOrd="0" presId="urn:microsoft.com/office/officeart/2005/8/layout/default"/>
    <dgm:cxn modelId="{24E1C2A7-4E0F-4808-9440-99BD1594F39C}" type="presParOf" srcId="{BC67C1F0-A328-4DE3-8769-1F16BE78B44F}" destId="{3A364D43-DBB7-463C-B358-688C42682317}" srcOrd="13" destOrd="0" presId="urn:microsoft.com/office/officeart/2005/8/layout/default"/>
    <dgm:cxn modelId="{BF5FC646-5BAC-4FBC-AB11-7416C54769C5}" type="presParOf" srcId="{BC67C1F0-A328-4DE3-8769-1F16BE78B44F}" destId="{2AAB6657-D28C-41F4-BA9B-6B57BA8FD763}" srcOrd="14" destOrd="0" presId="urn:microsoft.com/office/officeart/2005/8/layout/default"/>
    <dgm:cxn modelId="{39BFB33B-91D9-4D8F-9DA0-1D89E9F6E356}" type="presParOf" srcId="{BC67C1F0-A328-4DE3-8769-1F16BE78B44F}" destId="{02FFCDEE-8B7E-426B-91B6-BA8C490C76AE}" srcOrd="15" destOrd="0" presId="urn:microsoft.com/office/officeart/2005/8/layout/default"/>
    <dgm:cxn modelId="{1A462B61-3D0A-4381-A1E4-727FCDDEC056}" type="presParOf" srcId="{BC67C1F0-A328-4DE3-8769-1F16BE78B44F}" destId="{A418F982-AF7C-4C8F-AB76-000774CEFB71}" srcOrd="16" destOrd="0" presId="urn:microsoft.com/office/officeart/2005/8/layout/default"/>
    <dgm:cxn modelId="{F653F1A0-755E-4A39-85E8-E48AAF0E03DF}" type="presParOf" srcId="{BC67C1F0-A328-4DE3-8769-1F16BE78B44F}" destId="{608BE786-B0C6-4BA3-AA09-67A6EB96B0C0}" srcOrd="17" destOrd="0" presId="urn:microsoft.com/office/officeart/2005/8/layout/default"/>
    <dgm:cxn modelId="{278294AA-A27E-463F-8EAA-B27F19F39BFB}" type="presParOf" srcId="{BC67C1F0-A328-4DE3-8769-1F16BE78B44F}" destId="{0E45F264-656A-4523-8CAB-073A97155BC5}" srcOrd="18" destOrd="0" presId="urn:microsoft.com/office/officeart/2005/8/layout/default"/>
    <dgm:cxn modelId="{892F6A69-6DD6-4B8E-88ED-2174A486218F}" type="presParOf" srcId="{BC67C1F0-A328-4DE3-8769-1F16BE78B44F}" destId="{E96702CA-1840-42C6-9337-CD6DE8F6D2A3}" srcOrd="19" destOrd="0" presId="urn:microsoft.com/office/officeart/2005/8/layout/default"/>
    <dgm:cxn modelId="{D7CB0D7B-E8A1-4660-BC35-D48FCF6C451E}" type="presParOf" srcId="{BC67C1F0-A328-4DE3-8769-1F16BE78B44F}" destId="{8B52EC33-A470-4A70-8828-08553DB70063}" srcOrd="20" destOrd="0" presId="urn:microsoft.com/office/officeart/2005/8/layout/default"/>
    <dgm:cxn modelId="{982A9A11-9B67-4103-9968-E6BE8D42CDBF}" type="presParOf" srcId="{BC67C1F0-A328-4DE3-8769-1F16BE78B44F}" destId="{431ED7F0-5BFB-472F-A4E5-F1F64C4BB70F}" srcOrd="21" destOrd="0" presId="urn:microsoft.com/office/officeart/2005/8/layout/default"/>
    <dgm:cxn modelId="{C98D28A6-26A8-4303-809D-0EBB67D80DAE}" type="presParOf" srcId="{BC67C1F0-A328-4DE3-8769-1F16BE78B44F}" destId="{C58E747B-2855-4B1E-9215-3582C74AAF03}" srcOrd="22" destOrd="0" presId="urn:microsoft.com/office/officeart/2005/8/layout/default"/>
    <dgm:cxn modelId="{0CAE2CE7-D085-40CB-8F53-0793BE777337}" type="presParOf" srcId="{BC67C1F0-A328-4DE3-8769-1F16BE78B44F}" destId="{D312A8CD-29EA-4252-B904-2B024C28F3BC}" srcOrd="23" destOrd="0" presId="urn:microsoft.com/office/officeart/2005/8/layout/default"/>
    <dgm:cxn modelId="{F9E58DCF-95D0-4CF6-8D1E-45A9E5E80888}" type="presParOf" srcId="{BC67C1F0-A328-4DE3-8769-1F16BE78B44F}" destId="{0AE4C4F3-8BC1-42AB-8EB2-CE162C549D0F}" srcOrd="24" destOrd="0" presId="urn:microsoft.com/office/officeart/2005/8/layout/default"/>
    <dgm:cxn modelId="{CD8DF91F-1FB8-401B-925C-2CAD5486D5F8}" type="presParOf" srcId="{BC67C1F0-A328-4DE3-8769-1F16BE78B44F}" destId="{4843B5BC-8C53-4AE2-8DD7-A7CF587C0383}" srcOrd="25" destOrd="0" presId="urn:microsoft.com/office/officeart/2005/8/layout/default"/>
    <dgm:cxn modelId="{2C4EAA77-6920-4AE4-9A0A-12C901A49D8E}" type="presParOf" srcId="{BC67C1F0-A328-4DE3-8769-1F16BE78B44F}" destId="{EDCF9306-9FAE-416B-B422-01172DA38939}" srcOrd="26" destOrd="0" presId="urn:microsoft.com/office/officeart/2005/8/layout/default"/>
    <dgm:cxn modelId="{F11A51FD-FE8F-450F-94F6-2D5EC1A0CBBA}" type="presParOf" srcId="{BC67C1F0-A328-4DE3-8769-1F16BE78B44F}" destId="{99BF7DD7-A169-48EC-94B1-F154D3149DAA}" srcOrd="27" destOrd="0" presId="urn:microsoft.com/office/officeart/2005/8/layout/default"/>
    <dgm:cxn modelId="{414858A0-527D-4BE5-882F-BAB9AD335476}" type="presParOf" srcId="{BC67C1F0-A328-4DE3-8769-1F16BE78B44F}" destId="{2A2CDD18-D3AB-450E-BB6C-328D971B020F}" srcOrd="28" destOrd="0" presId="urn:microsoft.com/office/officeart/2005/8/layout/default"/>
    <dgm:cxn modelId="{98E0F719-7E9B-4D51-809B-6ECFC05BEA40}" type="presParOf" srcId="{BC67C1F0-A328-4DE3-8769-1F16BE78B44F}" destId="{CF9C659C-8458-4397-BCA0-3426A02AA1FD}" srcOrd="29" destOrd="0" presId="urn:microsoft.com/office/officeart/2005/8/layout/default"/>
    <dgm:cxn modelId="{65262133-5DE9-48EC-BD32-7ADC84E0513C}" type="presParOf" srcId="{BC67C1F0-A328-4DE3-8769-1F16BE78B44F}" destId="{86052304-0BC7-4477-9112-AB5F22537E18}" srcOrd="30" destOrd="0" presId="urn:microsoft.com/office/officeart/2005/8/layout/default"/>
    <dgm:cxn modelId="{86BB75E9-8830-456C-A8C6-73C812D54F92}" type="presParOf" srcId="{BC67C1F0-A328-4DE3-8769-1F16BE78B44F}" destId="{169BCE8E-0EEE-4B1A-BCF8-73F2DC350131}" srcOrd="31" destOrd="0" presId="urn:microsoft.com/office/officeart/2005/8/layout/default"/>
    <dgm:cxn modelId="{DE7D3071-D248-4111-B248-E60312CADBFC}" type="presParOf" srcId="{BC67C1F0-A328-4DE3-8769-1F16BE78B44F}" destId="{FFE11DAE-F465-4DAD-BB1A-1582F09C81DF}" srcOrd="32" destOrd="0" presId="urn:microsoft.com/office/officeart/2005/8/layout/default"/>
    <dgm:cxn modelId="{C4CDF0FA-8402-4065-A1B2-A4831E689F1A}" type="presParOf" srcId="{BC67C1F0-A328-4DE3-8769-1F16BE78B44F}" destId="{C8A51C77-FEA6-4524-AA45-885143ADEA5D}" srcOrd="33" destOrd="0" presId="urn:microsoft.com/office/officeart/2005/8/layout/default"/>
    <dgm:cxn modelId="{2C081296-C951-4596-9306-BE64ED6F4265}" type="presParOf" srcId="{BC67C1F0-A328-4DE3-8769-1F16BE78B44F}" destId="{BAC498C6-7BE8-42B3-BF25-A4E606D5013A}" srcOrd="34" destOrd="0" presId="urn:microsoft.com/office/officeart/2005/8/layout/default"/>
    <dgm:cxn modelId="{38DADDAB-CAC6-4B16-B9AD-886E749AF978}" type="presParOf" srcId="{BC67C1F0-A328-4DE3-8769-1F16BE78B44F}" destId="{57EB2861-8683-448F-A7BB-79D5EE8839A6}" srcOrd="35" destOrd="0" presId="urn:microsoft.com/office/officeart/2005/8/layout/default"/>
    <dgm:cxn modelId="{15EFE200-EA18-457C-B338-74886C8D77C8}" type="presParOf" srcId="{BC67C1F0-A328-4DE3-8769-1F16BE78B44F}" destId="{FA668E38-8B0F-4C06-88FB-1B8800FA756D}" srcOrd="36" destOrd="0" presId="urn:microsoft.com/office/officeart/2005/8/layout/default"/>
    <dgm:cxn modelId="{D9F624D0-CEDB-465D-8565-E289120D18BE}" type="presParOf" srcId="{BC67C1F0-A328-4DE3-8769-1F16BE78B44F}" destId="{8E9C890B-429E-4908-B1CA-DAC26D655AF4}" srcOrd="37" destOrd="0" presId="urn:microsoft.com/office/officeart/2005/8/layout/default"/>
    <dgm:cxn modelId="{FF9B85DA-34A3-4637-B8AC-4B34D58C6340}" type="presParOf" srcId="{BC67C1F0-A328-4DE3-8769-1F16BE78B44F}" destId="{27D0D152-9E06-4928-8E71-0B931996F456}" srcOrd="38" destOrd="0" presId="urn:microsoft.com/office/officeart/2005/8/layout/default"/>
    <dgm:cxn modelId="{81CB3464-7042-4022-A53E-DE5239789758}" type="presParOf" srcId="{BC67C1F0-A328-4DE3-8769-1F16BE78B44F}" destId="{DFB79861-03B6-4674-9522-5914285FB603}" srcOrd="39" destOrd="0" presId="urn:microsoft.com/office/officeart/2005/8/layout/default"/>
    <dgm:cxn modelId="{C31CBE84-3E1F-4F24-80DA-0E89CB999FBB}" type="presParOf" srcId="{BC67C1F0-A328-4DE3-8769-1F16BE78B44F}" destId="{B60553AE-F719-4CDA-A9F7-A88E42469BDE}" srcOrd="40" destOrd="0" presId="urn:microsoft.com/office/officeart/2005/8/layout/default"/>
    <dgm:cxn modelId="{E3E3B711-43F5-430E-B699-693F698B1750}" type="presParOf" srcId="{BC67C1F0-A328-4DE3-8769-1F16BE78B44F}" destId="{AA414F47-84BB-48C2-A6F5-927693F0C227}" srcOrd="41" destOrd="0" presId="urn:microsoft.com/office/officeart/2005/8/layout/default"/>
    <dgm:cxn modelId="{0F6D02F7-F75C-4B9E-AB5D-4E18E973569C}" type="presParOf" srcId="{BC67C1F0-A328-4DE3-8769-1F16BE78B44F}" destId="{41096C1E-B1C4-4317-85A9-015831D13753}" srcOrd="42" destOrd="0" presId="urn:microsoft.com/office/officeart/2005/8/layout/default"/>
    <dgm:cxn modelId="{E1D2DFFC-979D-4BE4-927F-94DEF7C54A63}" type="presParOf" srcId="{BC67C1F0-A328-4DE3-8769-1F16BE78B44F}" destId="{1145B78F-F699-46CA-9652-CCE4D930C7DC}" srcOrd="43" destOrd="0" presId="urn:microsoft.com/office/officeart/2005/8/layout/default"/>
    <dgm:cxn modelId="{2DBE1009-8E04-4974-A267-2027980D9C0A}" type="presParOf" srcId="{BC67C1F0-A328-4DE3-8769-1F16BE78B44F}" destId="{1541164D-D6BE-4FFC-B33E-2561731C8B76}" srcOrd="44" destOrd="0" presId="urn:microsoft.com/office/officeart/2005/8/layout/default"/>
    <dgm:cxn modelId="{7B4F2C21-D398-4155-BC14-974D9DB1F9F9}" type="presParOf" srcId="{BC67C1F0-A328-4DE3-8769-1F16BE78B44F}" destId="{445B932E-24FF-4C38-B013-3521876BE41D}" srcOrd="45" destOrd="0" presId="urn:microsoft.com/office/officeart/2005/8/layout/default"/>
    <dgm:cxn modelId="{EFD50935-F9D9-4B53-9A6F-8538EDD63336}" type="presParOf" srcId="{BC67C1F0-A328-4DE3-8769-1F16BE78B44F}" destId="{65083BB6-D4A9-4402-8EB7-2EEE42DC4B78}" srcOrd="46" destOrd="0" presId="urn:microsoft.com/office/officeart/2005/8/layout/default"/>
    <dgm:cxn modelId="{7B434D10-7B06-4AEB-8D38-B190C5A78F8E}" type="presParOf" srcId="{BC67C1F0-A328-4DE3-8769-1F16BE78B44F}" destId="{D7C63DD1-F5D3-447A-8E84-A2870BF5324D}" srcOrd="47" destOrd="0" presId="urn:microsoft.com/office/officeart/2005/8/layout/default"/>
    <dgm:cxn modelId="{9F2D4FAD-80C6-4B3F-96A6-B73A67FBCF51}" type="presParOf" srcId="{BC67C1F0-A328-4DE3-8769-1F16BE78B44F}" destId="{E4DF8EED-492B-4D60-9E74-BBB64731F602}" srcOrd="48" destOrd="0" presId="urn:microsoft.com/office/officeart/2005/8/layout/default"/>
    <dgm:cxn modelId="{C59320F1-BFE5-40E7-9706-2C1590390999}" type="presParOf" srcId="{BC67C1F0-A328-4DE3-8769-1F16BE78B44F}" destId="{2AC53566-5BB6-46F3-BAA2-2BC0B39B3200}" srcOrd="49" destOrd="0" presId="urn:microsoft.com/office/officeart/2005/8/layout/default"/>
    <dgm:cxn modelId="{FA8582CC-C073-492D-A413-65355DFCC40B}" type="presParOf" srcId="{BC67C1F0-A328-4DE3-8769-1F16BE78B44F}" destId="{500EAC4C-A073-4F48-9586-1D7032507B1A}" srcOrd="50" destOrd="0" presId="urn:microsoft.com/office/officeart/2005/8/layout/default"/>
    <dgm:cxn modelId="{C2B44D4D-B94B-495A-BC9A-F6E405CDA5D7}" type="presParOf" srcId="{BC67C1F0-A328-4DE3-8769-1F16BE78B44F}" destId="{544703F3-85DC-41DD-9E3C-2B654926CDF5}" srcOrd="51" destOrd="0" presId="urn:microsoft.com/office/officeart/2005/8/layout/default"/>
    <dgm:cxn modelId="{5D8B8214-1827-41D4-B4F0-A9B4DC860B0B}" type="presParOf" srcId="{BC67C1F0-A328-4DE3-8769-1F16BE78B44F}" destId="{264D5765-00E7-41F2-B340-BFD0D029D689}" srcOrd="52" destOrd="0" presId="urn:microsoft.com/office/officeart/2005/8/layout/default"/>
    <dgm:cxn modelId="{D5F0C458-409D-4700-B03D-724788E860D5}" type="presParOf" srcId="{BC67C1F0-A328-4DE3-8769-1F16BE78B44F}" destId="{CE1E2291-D85E-4148-BDBD-273DBFA2C358}" srcOrd="53" destOrd="0" presId="urn:microsoft.com/office/officeart/2005/8/layout/default"/>
    <dgm:cxn modelId="{E3F9C69C-3D4F-4CE1-9335-3A00C68DCC52}" type="presParOf" srcId="{BC67C1F0-A328-4DE3-8769-1F16BE78B44F}" destId="{B76F3BD3-6103-46E2-B963-B19A322D67D3}" srcOrd="54" destOrd="0" presId="urn:microsoft.com/office/officeart/2005/8/layout/default"/>
    <dgm:cxn modelId="{0AC776DD-5203-45AE-97BA-945BEAF77651}" type="presParOf" srcId="{BC67C1F0-A328-4DE3-8769-1F16BE78B44F}" destId="{82E8760D-C60F-40AB-9FFE-47F4A4D7B72D}" srcOrd="55" destOrd="0" presId="urn:microsoft.com/office/officeart/2005/8/layout/default"/>
    <dgm:cxn modelId="{0658684D-7DEB-4F3D-AC70-D0A8538A465C}" type="presParOf" srcId="{BC67C1F0-A328-4DE3-8769-1F16BE78B44F}" destId="{C6198A33-B7BB-4D53-B43D-91B155E5D33E}" srcOrd="56" destOrd="0" presId="urn:microsoft.com/office/officeart/2005/8/layout/default"/>
    <dgm:cxn modelId="{DD7C62F4-8C59-49B5-B5FB-4EFDB554E6C7}" type="presParOf" srcId="{BC67C1F0-A328-4DE3-8769-1F16BE78B44F}" destId="{1758701A-8D39-4937-80A8-06D7C29D9BBA}" srcOrd="57" destOrd="0" presId="urn:microsoft.com/office/officeart/2005/8/layout/default"/>
    <dgm:cxn modelId="{036B1C19-F630-4937-B315-1FF19959CC22}" type="presParOf" srcId="{BC67C1F0-A328-4DE3-8769-1F16BE78B44F}" destId="{198AA394-0C99-4107-B8BD-C64029D1B134}" srcOrd="58" destOrd="0" presId="urn:microsoft.com/office/officeart/2005/8/layout/default"/>
    <dgm:cxn modelId="{224CDE7F-8F73-4B58-AC34-45B715EB8E1A}" type="presParOf" srcId="{BC67C1F0-A328-4DE3-8769-1F16BE78B44F}" destId="{724F27FA-2849-40C8-9B5E-B78B94C4D0FE}" srcOrd="59" destOrd="0" presId="urn:microsoft.com/office/officeart/2005/8/layout/default"/>
    <dgm:cxn modelId="{7F8AF0F3-1A95-40D8-99A6-8EF27427C382}" type="presParOf" srcId="{BC67C1F0-A328-4DE3-8769-1F16BE78B44F}" destId="{C713B968-0DC2-49CA-ACD4-6D498565D750}" srcOrd="60" destOrd="0" presId="urn:microsoft.com/office/officeart/2005/8/layout/default"/>
    <dgm:cxn modelId="{A8B0CFE9-F01A-4CE8-A265-D0CDF98A6781}" type="presParOf" srcId="{BC67C1F0-A328-4DE3-8769-1F16BE78B44F}" destId="{E6D5A123-EF05-48A1-B4C2-BF5F107A432A}" srcOrd="61" destOrd="0" presId="urn:microsoft.com/office/officeart/2005/8/layout/default"/>
    <dgm:cxn modelId="{C89DFF68-AEB0-43D6-837E-303923D0A269}" type="presParOf" srcId="{BC67C1F0-A328-4DE3-8769-1F16BE78B44F}" destId="{8049A078-B18E-4013-B353-F656A91CDAEF}" srcOrd="62" destOrd="0" presId="urn:microsoft.com/office/officeart/2005/8/layout/default"/>
    <dgm:cxn modelId="{CACF9004-09DB-4416-A0FA-050F53C05570}" type="presParOf" srcId="{BC67C1F0-A328-4DE3-8769-1F16BE78B44F}" destId="{F42164CC-5B48-4E1A-B130-D0FFDCA31782}" srcOrd="63" destOrd="0" presId="urn:microsoft.com/office/officeart/2005/8/layout/default"/>
    <dgm:cxn modelId="{E08EFD51-B313-4522-BAC9-F27C2FC518C3}" type="presParOf" srcId="{BC67C1F0-A328-4DE3-8769-1F16BE78B44F}" destId="{F2976619-A144-494B-9F70-B927564C5933}" srcOrd="64" destOrd="0" presId="urn:microsoft.com/office/officeart/2005/8/layout/default"/>
    <dgm:cxn modelId="{77A34ABD-D371-4048-8AFA-B5AA9C7BA200}" type="presParOf" srcId="{BC67C1F0-A328-4DE3-8769-1F16BE78B44F}" destId="{0DD78650-7806-49E3-9816-63BEE34A3C37}" srcOrd="65" destOrd="0" presId="urn:microsoft.com/office/officeart/2005/8/layout/default"/>
    <dgm:cxn modelId="{4C3033F4-6324-4126-8FE5-1B97A0DE5A66}" type="presParOf" srcId="{BC67C1F0-A328-4DE3-8769-1F16BE78B44F}" destId="{297DE63A-1A40-4578-8466-04784C8318BA}" srcOrd="66" destOrd="0" presId="urn:microsoft.com/office/officeart/2005/8/layout/default"/>
    <dgm:cxn modelId="{20045148-CAE3-4090-BA17-DAC681BBAD84}" type="presParOf" srcId="{BC67C1F0-A328-4DE3-8769-1F16BE78B44F}" destId="{30D98E7C-BA35-49AA-B37F-E43CC7F3BFD7}" srcOrd="67" destOrd="0" presId="urn:microsoft.com/office/officeart/2005/8/layout/default"/>
    <dgm:cxn modelId="{7B90540B-EA2C-44E5-905A-9FD075BAC48B}" type="presParOf" srcId="{BC67C1F0-A328-4DE3-8769-1F16BE78B44F}" destId="{34285613-F001-4FFF-A900-C7AE9CC8C41D}" srcOrd="68" destOrd="0" presId="urn:microsoft.com/office/officeart/2005/8/layout/default"/>
    <dgm:cxn modelId="{8C6D6911-103D-478E-915C-D7911C15EF4D}" type="presParOf" srcId="{BC67C1F0-A328-4DE3-8769-1F16BE78B44F}" destId="{26FB7EDA-7291-4FA3-9BAA-8B07C6F4468F}" srcOrd="69" destOrd="0" presId="urn:microsoft.com/office/officeart/2005/8/layout/default"/>
    <dgm:cxn modelId="{D120A237-2DC6-4EEC-A832-241887B862C9}" type="presParOf" srcId="{BC67C1F0-A328-4DE3-8769-1F16BE78B44F}" destId="{80D12533-5C0F-4DCD-94D4-6E905D019445}" srcOrd="70" destOrd="0" presId="urn:microsoft.com/office/officeart/2005/8/layout/default"/>
    <dgm:cxn modelId="{89418098-22CF-46B1-A424-93BDA17AED71}" type="presParOf" srcId="{BC67C1F0-A328-4DE3-8769-1F16BE78B44F}" destId="{F247C87C-D520-41B9-B5D9-7B6F8D69B23B}" srcOrd="71" destOrd="0" presId="urn:microsoft.com/office/officeart/2005/8/layout/default"/>
    <dgm:cxn modelId="{200B9D27-F0C7-4E4B-BF75-0B553802DE3C}" type="presParOf" srcId="{BC67C1F0-A328-4DE3-8769-1F16BE78B44F}" destId="{7230486A-22DC-40C9-802E-ADAB1A3D6C10}" srcOrd="72" destOrd="0" presId="urn:microsoft.com/office/officeart/2005/8/layout/default"/>
    <dgm:cxn modelId="{7ACBFD5A-59BE-48ED-8695-EFF6827446C7}" type="presParOf" srcId="{BC67C1F0-A328-4DE3-8769-1F16BE78B44F}" destId="{3D3B8410-C45B-4993-9D3B-16442ED5181F}" srcOrd="73" destOrd="0" presId="urn:microsoft.com/office/officeart/2005/8/layout/default"/>
    <dgm:cxn modelId="{9BE5DBB4-0758-470F-88FC-650D564C1D92}" type="presParOf" srcId="{BC67C1F0-A328-4DE3-8769-1F16BE78B44F}" destId="{C6116D76-7726-4606-BC46-ABBF9720EA93}" srcOrd="74" destOrd="0" presId="urn:microsoft.com/office/officeart/2005/8/layout/default"/>
    <dgm:cxn modelId="{F88BD5B4-79E8-48E9-80FE-DCC2FFCED772}" type="presParOf" srcId="{BC67C1F0-A328-4DE3-8769-1F16BE78B44F}" destId="{0D77D8A9-E8B5-4323-8B87-C753C161F749}" srcOrd="75" destOrd="0" presId="urn:microsoft.com/office/officeart/2005/8/layout/default"/>
    <dgm:cxn modelId="{4581EC9A-52BD-4640-A3B6-C27986920D25}" type="presParOf" srcId="{BC67C1F0-A328-4DE3-8769-1F16BE78B44F}" destId="{D7BAB37E-360E-4F7B-973D-DD45CF413E76}" srcOrd="76" destOrd="0" presId="urn:microsoft.com/office/officeart/2005/8/layout/default"/>
    <dgm:cxn modelId="{B8867776-4999-4C65-9B59-82534C4BD1DA}" type="presParOf" srcId="{BC67C1F0-A328-4DE3-8769-1F16BE78B44F}" destId="{828E9763-5B05-4DD2-AB61-03DD70E0ADE7}" srcOrd="77" destOrd="0" presId="urn:microsoft.com/office/officeart/2005/8/layout/default"/>
    <dgm:cxn modelId="{2F361B53-5FED-439A-B6E3-9D203E1D4033}" type="presParOf" srcId="{BC67C1F0-A328-4DE3-8769-1F16BE78B44F}" destId="{DA39578B-0B62-4362-8743-8130B5E77A34}" srcOrd="78" destOrd="0" presId="urn:microsoft.com/office/officeart/2005/8/layout/default"/>
    <dgm:cxn modelId="{E32217F6-6511-41D2-918B-9AE87C341DA8}" type="presParOf" srcId="{BC67C1F0-A328-4DE3-8769-1F16BE78B44F}" destId="{0C328E27-9B0D-41F4-8407-07B0ECFDB5BD}" srcOrd="79" destOrd="0" presId="urn:microsoft.com/office/officeart/2005/8/layout/default"/>
    <dgm:cxn modelId="{9B746D0F-28C2-4D1C-8E92-5AA9F8909E14}" type="presParOf" srcId="{BC67C1F0-A328-4DE3-8769-1F16BE78B44F}" destId="{12F9B84B-B00D-4029-90E7-DEDA8BB0F9C6}" srcOrd="80" destOrd="0" presId="urn:microsoft.com/office/officeart/2005/8/layout/default"/>
    <dgm:cxn modelId="{69D5281A-BF7C-4558-8350-D48D0D16157B}" type="presParOf" srcId="{BC67C1F0-A328-4DE3-8769-1F16BE78B44F}" destId="{B0F2E317-C45A-46D3-9A45-E26E51CAB6AC}" srcOrd="81" destOrd="0" presId="urn:microsoft.com/office/officeart/2005/8/layout/default"/>
    <dgm:cxn modelId="{C455F78A-F6AB-4424-A974-D0726EE97ABE}" type="presParOf" srcId="{BC67C1F0-A328-4DE3-8769-1F16BE78B44F}" destId="{F04135D2-24BD-45C2-A51E-B6BC0A939E19}" srcOrd="82" destOrd="0" presId="urn:microsoft.com/office/officeart/2005/8/layout/default"/>
    <dgm:cxn modelId="{663C6906-9C50-43F1-975B-060D5B95C9D6}" type="presParOf" srcId="{BC67C1F0-A328-4DE3-8769-1F16BE78B44F}" destId="{E3555676-61B6-4829-A0FD-18FC431301C1}" srcOrd="83" destOrd="0" presId="urn:microsoft.com/office/officeart/2005/8/layout/default"/>
    <dgm:cxn modelId="{F26740D9-5315-4434-8699-0DD63937EB9F}" type="presParOf" srcId="{BC67C1F0-A328-4DE3-8769-1F16BE78B44F}" destId="{4445BA4E-1063-4AAF-93E4-41D8AECFEAC0}" srcOrd="84" destOrd="0" presId="urn:microsoft.com/office/officeart/2005/8/layout/default"/>
    <dgm:cxn modelId="{579576F6-A480-4368-B3EF-158D540E7CD9}" type="presParOf" srcId="{BC67C1F0-A328-4DE3-8769-1F16BE78B44F}" destId="{1A015DE9-CC2A-4028-9C0E-ED2EF47CA56F}" srcOrd="85" destOrd="0" presId="urn:microsoft.com/office/officeart/2005/8/layout/default"/>
    <dgm:cxn modelId="{E772A29C-1CF4-4FF9-84F9-F40B4755D8CE}" type="presParOf" srcId="{BC67C1F0-A328-4DE3-8769-1F16BE78B44F}" destId="{0412B387-D9EA-466B-947B-43F2F7F61344}" srcOrd="86" destOrd="0" presId="urn:microsoft.com/office/officeart/2005/8/layout/default"/>
    <dgm:cxn modelId="{64458DCE-FD13-4B5B-8E8E-4B69E998CB82}" type="presParOf" srcId="{BC67C1F0-A328-4DE3-8769-1F16BE78B44F}" destId="{C50BD991-4D7E-432D-9D0D-FD156BFEAED9}" srcOrd="87" destOrd="0" presId="urn:microsoft.com/office/officeart/2005/8/layout/default"/>
    <dgm:cxn modelId="{0CBC1D1E-CC9B-4A33-844A-59AD341317A0}" type="presParOf" srcId="{BC67C1F0-A328-4DE3-8769-1F16BE78B44F}" destId="{7B2E4996-0321-4A47-BFAC-0F854A76CFA6}" srcOrd="88" destOrd="0" presId="urn:microsoft.com/office/officeart/2005/8/layout/default"/>
    <dgm:cxn modelId="{1BBEB129-6E81-4B3E-AC53-1E0C2D8E6216}" type="presParOf" srcId="{BC67C1F0-A328-4DE3-8769-1F16BE78B44F}" destId="{0F5D62D7-DC65-40F1-8814-3E34049AFC41}" srcOrd="89" destOrd="0" presId="urn:microsoft.com/office/officeart/2005/8/layout/default"/>
    <dgm:cxn modelId="{8E0B7234-D742-4754-B301-5DAD0EFB23D6}" type="presParOf" srcId="{BC67C1F0-A328-4DE3-8769-1F16BE78B44F}" destId="{E5950F11-DA6E-41B2-99FA-228CD1BF2B9F}" srcOrd="90" destOrd="0" presId="urn:microsoft.com/office/officeart/2005/8/layout/default"/>
    <dgm:cxn modelId="{F93C0511-E512-467E-824B-A30F61861451}" type="presParOf" srcId="{BC67C1F0-A328-4DE3-8769-1F16BE78B44F}" destId="{99102BEF-581C-4AC7-A06E-5E6823490FC8}" srcOrd="91" destOrd="0" presId="urn:microsoft.com/office/officeart/2005/8/layout/default"/>
    <dgm:cxn modelId="{C95EC97B-9BCC-400A-A983-96B890EA3325}" type="presParOf" srcId="{BC67C1F0-A328-4DE3-8769-1F16BE78B44F}" destId="{CC4C643F-615B-4668-A1C8-7A7618BC7801}" srcOrd="92" destOrd="0" presId="urn:microsoft.com/office/officeart/2005/8/layout/default"/>
    <dgm:cxn modelId="{C5E1904D-5732-4E82-B10F-34F347571312}" type="presParOf" srcId="{BC67C1F0-A328-4DE3-8769-1F16BE78B44F}" destId="{EE07934A-8FA0-4957-8DD9-BD48F563DA97}" srcOrd="93" destOrd="0" presId="urn:microsoft.com/office/officeart/2005/8/layout/default"/>
    <dgm:cxn modelId="{7F049101-A55A-4179-BCE1-533FA1C83481}" type="presParOf" srcId="{BC67C1F0-A328-4DE3-8769-1F16BE78B44F}" destId="{B8BCBA9D-9FEF-47E1-B300-1F7989A472CD}" srcOrd="94" destOrd="0" presId="urn:microsoft.com/office/officeart/2005/8/layout/default"/>
    <dgm:cxn modelId="{75643921-A604-4DBB-84C8-58C2F76D911D}" type="presParOf" srcId="{BC67C1F0-A328-4DE3-8769-1F16BE78B44F}" destId="{B4E500EB-85AA-4085-9B72-3F55CABC225D}" srcOrd="95" destOrd="0" presId="urn:microsoft.com/office/officeart/2005/8/layout/default"/>
    <dgm:cxn modelId="{76EB0FF8-DEF8-4FCA-81C4-633F80BB8BE0}" type="presParOf" srcId="{BC67C1F0-A328-4DE3-8769-1F16BE78B44F}" destId="{BB04658A-3D10-459D-9B4A-4EEAF6539368}" srcOrd="96" destOrd="0" presId="urn:microsoft.com/office/officeart/2005/8/layout/default"/>
    <dgm:cxn modelId="{0BC1872C-4C76-4474-89FC-40832CE7D908}" type="presParOf" srcId="{BC67C1F0-A328-4DE3-8769-1F16BE78B44F}" destId="{3FA3E0EA-C11C-4E03-81C1-ADC47ABF5326}" srcOrd="97" destOrd="0" presId="urn:microsoft.com/office/officeart/2005/8/layout/default"/>
    <dgm:cxn modelId="{296677E9-FFCC-463C-B760-B078BFFFD988}" type="presParOf" srcId="{BC67C1F0-A328-4DE3-8769-1F16BE78B44F}" destId="{7D9469BF-7309-4E79-B017-9F2A8ECF187B}" srcOrd="98" destOrd="0" presId="urn:microsoft.com/office/officeart/2005/8/layout/default"/>
    <dgm:cxn modelId="{FD050E3A-6091-4776-B5BF-2CBE2FB0BA8A}" type="presParOf" srcId="{BC67C1F0-A328-4DE3-8769-1F16BE78B44F}" destId="{2598CE4D-CB74-4880-B5C0-0058116B753D}" srcOrd="99" destOrd="0" presId="urn:microsoft.com/office/officeart/2005/8/layout/default"/>
    <dgm:cxn modelId="{041A0E6E-8560-4828-AECB-6D155E087CFA}" type="presParOf" srcId="{BC67C1F0-A328-4DE3-8769-1F16BE78B44F}" destId="{1B174CE7-769D-4671-98B5-ED17E95FBC2A}" srcOrd="100" destOrd="0" presId="urn:microsoft.com/office/officeart/2005/8/layout/default"/>
    <dgm:cxn modelId="{BCE1340F-F3BC-45F3-9727-E6225823F332}" type="presParOf" srcId="{BC67C1F0-A328-4DE3-8769-1F16BE78B44F}" destId="{7A919E39-3FCA-427D-8325-9465D5BA3F47}" srcOrd="101" destOrd="0" presId="urn:microsoft.com/office/officeart/2005/8/layout/default"/>
    <dgm:cxn modelId="{64211253-3B9B-47FF-8659-0CF220B1D5F7}" type="presParOf" srcId="{BC67C1F0-A328-4DE3-8769-1F16BE78B44F}" destId="{066E9585-A552-48C3-9213-026363ED55EF}" srcOrd="102" destOrd="0" presId="urn:microsoft.com/office/officeart/2005/8/layout/default"/>
    <dgm:cxn modelId="{0F241CAE-B04E-4B10-9736-9DFF7BD95A46}" type="presParOf" srcId="{BC67C1F0-A328-4DE3-8769-1F16BE78B44F}" destId="{2E5B6B44-B252-4DBB-ACF1-1B71524383CC}" srcOrd="103" destOrd="0" presId="urn:microsoft.com/office/officeart/2005/8/layout/default"/>
    <dgm:cxn modelId="{68E41007-01F1-4E4A-9D2F-17F3FA4DAC60}" type="presParOf" srcId="{BC67C1F0-A328-4DE3-8769-1F16BE78B44F}" destId="{536FAD09-DFE9-4EC8-925B-5AE654A1772C}" srcOrd="104" destOrd="0" presId="urn:microsoft.com/office/officeart/2005/8/layout/default"/>
    <dgm:cxn modelId="{C01D911B-2D6B-4948-A186-214E91B8DA75}" type="presParOf" srcId="{BC67C1F0-A328-4DE3-8769-1F16BE78B44F}" destId="{0B215740-CF6E-403D-82F0-7CEDB14B451C}" srcOrd="105" destOrd="0" presId="urn:microsoft.com/office/officeart/2005/8/layout/default"/>
    <dgm:cxn modelId="{A53F0A48-C206-46BA-B1AC-0B643072B38E}" type="presParOf" srcId="{BC67C1F0-A328-4DE3-8769-1F16BE78B44F}" destId="{3478A89F-44A4-46C4-A3E7-31DC7292C4A6}" srcOrd="106" destOrd="0" presId="urn:microsoft.com/office/officeart/2005/8/layout/default"/>
    <dgm:cxn modelId="{25560452-CA59-4033-9809-515246FD51DF}" type="presParOf" srcId="{BC67C1F0-A328-4DE3-8769-1F16BE78B44F}" destId="{2B896BD0-A5C9-4F31-8840-6399912C218C}" srcOrd="107" destOrd="0" presId="urn:microsoft.com/office/officeart/2005/8/layout/default"/>
    <dgm:cxn modelId="{34E3C864-EC4B-4AB0-AA7D-B78AB24764AC}" type="presParOf" srcId="{BC67C1F0-A328-4DE3-8769-1F16BE78B44F}" destId="{A46AB8FD-9876-4D72-BBD7-6B23F5530A24}" srcOrd="108" destOrd="0" presId="urn:microsoft.com/office/officeart/2005/8/layout/default"/>
    <dgm:cxn modelId="{4718BBE8-0989-4C2C-8CC2-A4005A8FB9E5}" type="presParOf" srcId="{BC67C1F0-A328-4DE3-8769-1F16BE78B44F}" destId="{176CC0F0-9D95-479F-A1B9-4214B06EE78F}" srcOrd="109" destOrd="0" presId="urn:microsoft.com/office/officeart/2005/8/layout/default"/>
    <dgm:cxn modelId="{FC199DFC-C716-407A-8BB7-580B27ECB3A4}" type="presParOf" srcId="{BC67C1F0-A328-4DE3-8769-1F16BE78B44F}" destId="{4C997063-AFA1-4F0B-96A4-B2328A082906}" srcOrd="110" destOrd="0" presId="urn:microsoft.com/office/officeart/2005/8/layout/default"/>
    <dgm:cxn modelId="{558E3CC0-CB72-4EC8-A877-28529B0A2D3D}" type="presParOf" srcId="{BC67C1F0-A328-4DE3-8769-1F16BE78B44F}" destId="{8011648A-08E2-4939-9BED-EBED61CF136A}" srcOrd="111" destOrd="0" presId="urn:microsoft.com/office/officeart/2005/8/layout/default"/>
    <dgm:cxn modelId="{E58C135C-0083-4070-AA33-4CA6D438A210}" type="presParOf" srcId="{BC67C1F0-A328-4DE3-8769-1F16BE78B44F}" destId="{DCBE8269-5CE4-4091-8561-C59894A25DA0}" srcOrd="112" destOrd="0" presId="urn:microsoft.com/office/officeart/2005/8/layout/default"/>
    <dgm:cxn modelId="{D0BDF63E-C1A9-4545-B886-946F9921B0BF}" type="presParOf" srcId="{BC67C1F0-A328-4DE3-8769-1F16BE78B44F}" destId="{CD72E05A-FCD7-4E96-B58E-482D1E7361B3}" srcOrd="113" destOrd="0" presId="urn:microsoft.com/office/officeart/2005/8/layout/default"/>
    <dgm:cxn modelId="{3825C49E-D548-4085-A8E8-44F7875E5155}" type="presParOf" srcId="{BC67C1F0-A328-4DE3-8769-1F16BE78B44F}" destId="{86F8B43B-D34F-4DB4-B161-E4244239F40C}" srcOrd="114" destOrd="0" presId="urn:microsoft.com/office/officeart/2005/8/layout/default"/>
    <dgm:cxn modelId="{9F98FFD5-8FE6-40D9-A25F-CC690F1123C9}" type="presParOf" srcId="{BC67C1F0-A328-4DE3-8769-1F16BE78B44F}" destId="{909494DB-AFAE-47B3-AEDB-3A26B636F90B}" srcOrd="115" destOrd="0" presId="urn:microsoft.com/office/officeart/2005/8/layout/default"/>
    <dgm:cxn modelId="{CDE7C3A4-BDEA-4793-BE97-B338AC645BC3}" type="presParOf" srcId="{BC67C1F0-A328-4DE3-8769-1F16BE78B44F}" destId="{83CE04DA-1C75-4A2C-BB71-585D85DFC7F8}" srcOrd="116" destOrd="0" presId="urn:microsoft.com/office/officeart/2005/8/layout/default"/>
    <dgm:cxn modelId="{B0F10C53-F606-452A-B048-30847F5EA23E}" type="presParOf" srcId="{BC67C1F0-A328-4DE3-8769-1F16BE78B44F}" destId="{0FE5A229-71E8-4224-8093-F96C33C108E3}" srcOrd="117" destOrd="0" presId="urn:microsoft.com/office/officeart/2005/8/layout/default"/>
    <dgm:cxn modelId="{E40B16B7-8E90-4AC9-B914-FCB098680F6C}" type="presParOf" srcId="{BC67C1F0-A328-4DE3-8769-1F16BE78B44F}" destId="{1509C9CD-6C06-4207-8E66-834224552D39}" srcOrd="118" destOrd="0" presId="urn:microsoft.com/office/officeart/2005/8/layout/default"/>
    <dgm:cxn modelId="{55528FF8-4E67-4946-B721-02D3153E5502}" type="presParOf" srcId="{BC67C1F0-A328-4DE3-8769-1F16BE78B44F}" destId="{5C3BBB3F-5A7F-4F5A-9E02-6CFBD28F8185}" srcOrd="119" destOrd="0" presId="urn:microsoft.com/office/officeart/2005/8/layout/default"/>
    <dgm:cxn modelId="{CFA6E21C-5752-433B-9762-F9C381451792}" type="presParOf" srcId="{BC67C1F0-A328-4DE3-8769-1F16BE78B44F}" destId="{145C42F3-BBCF-4822-A593-F96493E98E2C}" srcOrd="120" destOrd="0" presId="urn:microsoft.com/office/officeart/2005/8/layout/default"/>
    <dgm:cxn modelId="{6B4DDA46-7D9A-48C1-8209-19F955901504}" type="presParOf" srcId="{BC67C1F0-A328-4DE3-8769-1F16BE78B44F}" destId="{F45236E3-059B-4446-A5D3-BD4D93C1F813}" srcOrd="121" destOrd="0" presId="urn:microsoft.com/office/officeart/2005/8/layout/default"/>
    <dgm:cxn modelId="{B379E505-9625-4E63-9C52-F54B6A6022E0}" type="presParOf" srcId="{BC67C1F0-A328-4DE3-8769-1F16BE78B44F}" destId="{BE9EB620-9F7E-4FD0-AAAA-19237330B3A5}" srcOrd="122" destOrd="0" presId="urn:microsoft.com/office/officeart/2005/8/layout/default"/>
    <dgm:cxn modelId="{6D6CC5B8-DB58-45BE-B64D-B5C6C5519AC4}" type="presParOf" srcId="{BC67C1F0-A328-4DE3-8769-1F16BE78B44F}" destId="{5E78DC40-4A11-466C-8C40-D5B4C35DCBAE}" srcOrd="123" destOrd="0" presId="urn:microsoft.com/office/officeart/2005/8/layout/default"/>
    <dgm:cxn modelId="{21B353CE-A171-4FEE-9CB0-51E3623B98D6}" type="presParOf" srcId="{BC67C1F0-A328-4DE3-8769-1F16BE78B44F}" destId="{4074682A-DB4C-47B7-A4DF-60D9EA70F553}" srcOrd="124" destOrd="0" presId="urn:microsoft.com/office/officeart/2005/8/layout/default"/>
    <dgm:cxn modelId="{3822436F-00F1-4AEB-9B7B-B5BBCFC56765}" type="presParOf" srcId="{BC67C1F0-A328-4DE3-8769-1F16BE78B44F}" destId="{8AB331CB-66AA-4377-B9F8-D286D2C0EAAB}" srcOrd="125" destOrd="0" presId="urn:microsoft.com/office/officeart/2005/8/layout/default"/>
    <dgm:cxn modelId="{841C5AB8-7988-4159-9949-3560B237B230}" type="presParOf" srcId="{BC67C1F0-A328-4DE3-8769-1F16BE78B44F}" destId="{40EE1752-94A9-4441-BB37-42275F06D7F6}" srcOrd="126" destOrd="0" presId="urn:microsoft.com/office/officeart/2005/8/layout/default"/>
    <dgm:cxn modelId="{4AD08345-E647-4752-9E70-51E7E18B25E8}" type="presParOf" srcId="{BC67C1F0-A328-4DE3-8769-1F16BE78B44F}" destId="{FA389124-FB96-483E-981B-8DAA9FA893CE}" srcOrd="127" destOrd="0" presId="urn:microsoft.com/office/officeart/2005/8/layout/default"/>
    <dgm:cxn modelId="{0EBC282B-BE9A-477C-9612-12465365D076}" type="presParOf" srcId="{BC67C1F0-A328-4DE3-8769-1F16BE78B44F}" destId="{41A7CB9B-3636-4102-8236-2A68D9036778}" srcOrd="128" destOrd="0" presId="urn:microsoft.com/office/officeart/2005/8/layout/default"/>
    <dgm:cxn modelId="{F37AB587-276F-426E-B0BB-0CC9FDD5FD2E}" type="presParOf" srcId="{BC67C1F0-A328-4DE3-8769-1F16BE78B44F}" destId="{E22A574E-F58D-45F7-AF2C-3FE152BA81C5}" srcOrd="129" destOrd="0" presId="urn:microsoft.com/office/officeart/2005/8/layout/default"/>
    <dgm:cxn modelId="{6BE90A27-BD0F-4FDB-8846-B294972AA18D}" type="presParOf" srcId="{BC67C1F0-A328-4DE3-8769-1F16BE78B44F}" destId="{E500D0C8-A09A-4F70-A11A-477C04EF3225}" srcOrd="130" destOrd="0" presId="urn:microsoft.com/office/officeart/2005/8/layout/default"/>
    <dgm:cxn modelId="{7E0F1731-7DEF-4C2B-A4F0-1324EA4C6D20}" type="presParOf" srcId="{BC67C1F0-A328-4DE3-8769-1F16BE78B44F}" destId="{C7E7D83B-9B35-4F9A-B076-E47E1E2F0DA7}" srcOrd="131" destOrd="0" presId="urn:microsoft.com/office/officeart/2005/8/layout/default"/>
    <dgm:cxn modelId="{4322B41C-45FC-491E-BA36-9FFB2F8C3610}" type="presParOf" srcId="{BC67C1F0-A328-4DE3-8769-1F16BE78B44F}" destId="{4192D605-83DD-4FC7-9CE4-DCDA93120362}" srcOrd="132" destOrd="0" presId="urn:microsoft.com/office/officeart/2005/8/layout/default"/>
    <dgm:cxn modelId="{32741B9C-BB71-4B00-8F0B-54CDF6DF97CF}" type="presParOf" srcId="{BC67C1F0-A328-4DE3-8769-1F16BE78B44F}" destId="{121D1525-2D6E-4482-B837-A3111D9089CF}" srcOrd="133" destOrd="0" presId="urn:microsoft.com/office/officeart/2005/8/layout/default"/>
    <dgm:cxn modelId="{DCA946A1-1893-4DDC-9964-D0337912AE86}" type="presParOf" srcId="{BC67C1F0-A328-4DE3-8769-1F16BE78B44F}" destId="{1FD0124B-0C73-4C7F-96E0-C6AFEB2ECA05}" srcOrd="134" destOrd="0" presId="urn:microsoft.com/office/officeart/2005/8/layout/default"/>
    <dgm:cxn modelId="{1BE5DCC5-2C59-4232-8BC1-8A574F293063}" type="presParOf" srcId="{BC67C1F0-A328-4DE3-8769-1F16BE78B44F}" destId="{3BADE266-FE06-4287-B411-6510703D28A4}" srcOrd="135" destOrd="0" presId="urn:microsoft.com/office/officeart/2005/8/layout/default"/>
    <dgm:cxn modelId="{4BD5DDA6-E2DE-4746-BFE3-0D163C2527D6}" type="presParOf" srcId="{BC67C1F0-A328-4DE3-8769-1F16BE78B44F}" destId="{259DD861-B7C8-458B-BD13-BA4A5D9F25FF}" srcOrd="136" destOrd="0" presId="urn:microsoft.com/office/officeart/2005/8/layout/default"/>
    <dgm:cxn modelId="{85925B73-3424-4FC8-857A-D15D2B2E66D3}" type="presParOf" srcId="{BC67C1F0-A328-4DE3-8769-1F16BE78B44F}" destId="{3F6E4203-EC1D-4307-BC2D-065BDE24291E}" srcOrd="137" destOrd="0" presId="urn:microsoft.com/office/officeart/2005/8/layout/default"/>
    <dgm:cxn modelId="{AF56A60A-248A-4C0A-9745-72FFDA14C097}" type="presParOf" srcId="{BC67C1F0-A328-4DE3-8769-1F16BE78B44F}" destId="{53C5B9E8-2A17-4640-BCE8-70A356836893}" srcOrd="138" destOrd="0" presId="urn:microsoft.com/office/officeart/2005/8/layout/default"/>
    <dgm:cxn modelId="{5BD381AB-684E-4B50-8503-4914915C577D}" type="presParOf" srcId="{BC67C1F0-A328-4DE3-8769-1F16BE78B44F}" destId="{062F88CE-2062-434E-AE33-F4ED2074CF17}" srcOrd="139" destOrd="0" presId="urn:microsoft.com/office/officeart/2005/8/layout/default"/>
    <dgm:cxn modelId="{C3E4FE4F-C5B3-4CB8-A7B5-27901C119195}" type="presParOf" srcId="{BC67C1F0-A328-4DE3-8769-1F16BE78B44F}" destId="{ECA61F43-E26B-4137-949C-D90CFD79B72D}" srcOrd="140" destOrd="0" presId="urn:microsoft.com/office/officeart/2005/8/layout/default"/>
    <dgm:cxn modelId="{BEB35281-76CB-4C85-B3EE-3C21FA9AE85C}" type="presParOf" srcId="{BC67C1F0-A328-4DE3-8769-1F16BE78B44F}" destId="{5925E803-48D3-4999-8866-25B7E52264B6}" srcOrd="141" destOrd="0" presId="urn:microsoft.com/office/officeart/2005/8/layout/default"/>
    <dgm:cxn modelId="{6D5D46DB-5AB3-45D7-9EBC-9370418CEB46}" type="presParOf" srcId="{BC67C1F0-A328-4DE3-8769-1F16BE78B44F}" destId="{08F241FE-B552-4357-B5EB-5F0B79CE4E87}" srcOrd="142" destOrd="0" presId="urn:microsoft.com/office/officeart/2005/8/layout/default"/>
    <dgm:cxn modelId="{A4EF81B4-5B3F-4C11-8E6D-C6CBD84977A3}" type="presParOf" srcId="{BC67C1F0-A328-4DE3-8769-1F16BE78B44F}" destId="{A9CCD6D9-3918-4CAE-86C3-6B5E52777F0F}" srcOrd="143" destOrd="0" presId="urn:microsoft.com/office/officeart/2005/8/layout/default"/>
    <dgm:cxn modelId="{64B3E029-A22C-41DC-8F22-25D1D832FF36}" type="presParOf" srcId="{BC67C1F0-A328-4DE3-8769-1F16BE78B44F}" destId="{D659CBF2-4A0B-451E-9BBD-C7A18529F85D}" srcOrd="144" destOrd="0" presId="urn:microsoft.com/office/officeart/2005/8/layout/default"/>
    <dgm:cxn modelId="{B93FD063-1A95-44E2-A69A-854D73421F94}" type="presParOf" srcId="{BC67C1F0-A328-4DE3-8769-1F16BE78B44F}" destId="{F4F899E6-E03B-4828-BD42-2A1608630EBB}" srcOrd="145" destOrd="0" presId="urn:microsoft.com/office/officeart/2005/8/layout/default"/>
    <dgm:cxn modelId="{61829662-1FD3-413E-A34D-5F122F20A241}" type="presParOf" srcId="{BC67C1F0-A328-4DE3-8769-1F16BE78B44F}" destId="{8ACD39A9-94AF-4ADE-B564-A69F2A0B60C2}" srcOrd="146" destOrd="0" presId="urn:microsoft.com/office/officeart/2005/8/layout/default"/>
    <dgm:cxn modelId="{0ADC3E81-970E-4F8A-AC38-913C0738BD75}" type="presParOf" srcId="{BC67C1F0-A328-4DE3-8769-1F16BE78B44F}" destId="{25D5957B-D010-4ACA-9394-01D2819A5EE6}" srcOrd="147" destOrd="0" presId="urn:microsoft.com/office/officeart/2005/8/layout/default"/>
    <dgm:cxn modelId="{AA7CA531-CFB6-4347-A2B4-8A7779DA8266}" type="presParOf" srcId="{BC67C1F0-A328-4DE3-8769-1F16BE78B44F}" destId="{BC6363B5-58D6-4FD9-BCC1-94F1298CEC93}" srcOrd="148" destOrd="0" presId="urn:microsoft.com/office/officeart/2005/8/layout/default"/>
    <dgm:cxn modelId="{DA0F65BA-4691-4879-9131-FB7DE4971B1E}" type="presParOf" srcId="{BC67C1F0-A328-4DE3-8769-1F16BE78B44F}" destId="{75D840E2-E3DA-4093-8B60-4D88EBEDB04E}" srcOrd="149" destOrd="0" presId="urn:microsoft.com/office/officeart/2005/8/layout/default"/>
    <dgm:cxn modelId="{28AAEF71-E5E5-47B8-BE18-05754608887D}" type="presParOf" srcId="{BC67C1F0-A328-4DE3-8769-1F16BE78B44F}" destId="{DD04B477-792C-492A-87F7-82857C3EA376}" srcOrd="150" destOrd="0" presId="urn:microsoft.com/office/officeart/2005/8/layout/default"/>
    <dgm:cxn modelId="{0E89196D-A0AF-42A6-BDB0-1E532AB2C938}" type="presParOf" srcId="{BC67C1F0-A328-4DE3-8769-1F16BE78B44F}" destId="{D6494B66-02B1-4FD8-9DD6-95EF8D02BA8E}" srcOrd="151" destOrd="0" presId="urn:microsoft.com/office/officeart/2005/8/layout/default"/>
    <dgm:cxn modelId="{CA80FF36-6117-40FC-BBEE-1C5F04612396}" type="presParOf" srcId="{BC67C1F0-A328-4DE3-8769-1F16BE78B44F}" destId="{D7ABEE0A-306B-4719-99D5-E6D162D32D56}" srcOrd="152" destOrd="0" presId="urn:microsoft.com/office/officeart/2005/8/layout/default"/>
    <dgm:cxn modelId="{ECA1A935-FBE9-4D60-BD3C-7EAB01C92BD2}" type="presParOf" srcId="{BC67C1F0-A328-4DE3-8769-1F16BE78B44F}" destId="{E336C6C5-0D5A-48A2-B961-7651EAE9E868}" srcOrd="153" destOrd="0" presId="urn:microsoft.com/office/officeart/2005/8/layout/default"/>
    <dgm:cxn modelId="{7093D399-6B3C-451A-BB10-36D7B0F3D7D6}" type="presParOf" srcId="{BC67C1F0-A328-4DE3-8769-1F16BE78B44F}" destId="{FCBE389A-97A6-4051-8D98-DA78BEF49BCA}" srcOrd="154" destOrd="0" presId="urn:microsoft.com/office/officeart/2005/8/layout/default"/>
    <dgm:cxn modelId="{FF802764-D968-4639-87F6-9103E82E0142}" type="presParOf" srcId="{BC67C1F0-A328-4DE3-8769-1F16BE78B44F}" destId="{EAAC5361-FA17-4DB9-90C7-81EA27F2FEBD}" srcOrd="155" destOrd="0" presId="urn:microsoft.com/office/officeart/2005/8/layout/default"/>
    <dgm:cxn modelId="{C4939300-BBA2-41C8-8C13-C424BD23E98A}" type="presParOf" srcId="{BC67C1F0-A328-4DE3-8769-1F16BE78B44F}" destId="{50B8607F-C31E-4735-A77C-CDF301816032}" srcOrd="156" destOrd="0" presId="urn:microsoft.com/office/officeart/2005/8/layout/default"/>
    <dgm:cxn modelId="{44787A64-B353-4304-AEFB-A45ED22F0899}" type="presParOf" srcId="{BC67C1F0-A328-4DE3-8769-1F16BE78B44F}" destId="{BB5AB08E-7E1F-4A5F-9246-4A24971EBE51}" srcOrd="157" destOrd="0" presId="urn:microsoft.com/office/officeart/2005/8/layout/default"/>
    <dgm:cxn modelId="{DEBFFEBC-CFC5-4257-91FB-A9587E3CB199}" type="presParOf" srcId="{BC67C1F0-A328-4DE3-8769-1F16BE78B44F}" destId="{D9633645-F5A2-4B19-8777-54BDD19F6C07}" srcOrd="158" destOrd="0" presId="urn:microsoft.com/office/officeart/2005/8/layout/default"/>
    <dgm:cxn modelId="{0ADFDF3A-73A5-460D-98C9-591E4F659DD1}" type="presParOf" srcId="{BC67C1F0-A328-4DE3-8769-1F16BE78B44F}" destId="{27C15B76-AD10-461E-BE5B-465D69DB4069}" srcOrd="159" destOrd="0" presId="urn:microsoft.com/office/officeart/2005/8/layout/default"/>
    <dgm:cxn modelId="{1FC55E2B-35B0-4F6E-B22D-41EB7894DD40}" type="presParOf" srcId="{BC67C1F0-A328-4DE3-8769-1F16BE78B44F}" destId="{5DDED143-7603-41BE-84DC-908841E6F5F8}" srcOrd="160" destOrd="0" presId="urn:microsoft.com/office/officeart/2005/8/layout/default"/>
    <dgm:cxn modelId="{34F0A236-6F62-45DE-A8DF-CAE7080F7F45}" type="presParOf" srcId="{BC67C1F0-A328-4DE3-8769-1F16BE78B44F}" destId="{D3F94ACF-02C7-40E7-BF63-6DFDA3209AF8}" srcOrd="161" destOrd="0" presId="urn:microsoft.com/office/officeart/2005/8/layout/default"/>
    <dgm:cxn modelId="{E0CCF1A7-D222-4BB0-A555-CC1AEACED233}" type="presParOf" srcId="{BC67C1F0-A328-4DE3-8769-1F16BE78B44F}" destId="{87C753F8-03BD-48A1-8D59-45638314B252}" srcOrd="162" destOrd="0" presId="urn:microsoft.com/office/officeart/2005/8/layout/default"/>
    <dgm:cxn modelId="{18AF5EC8-A701-4DD1-941B-BC512525424B}" type="presParOf" srcId="{BC67C1F0-A328-4DE3-8769-1F16BE78B44F}" destId="{2DD71990-BB8F-4146-883B-18EE3E6F33F2}" srcOrd="163" destOrd="0" presId="urn:microsoft.com/office/officeart/2005/8/layout/default"/>
    <dgm:cxn modelId="{920C81AC-9DF8-4489-8C2F-A4250EF4B651}" type="presParOf" srcId="{BC67C1F0-A328-4DE3-8769-1F16BE78B44F}" destId="{DD00F26C-B621-45AC-A2F4-9ACDB181C1FB}" srcOrd="164" destOrd="0" presId="urn:microsoft.com/office/officeart/2005/8/layout/default"/>
    <dgm:cxn modelId="{24C2CEB9-733B-4295-9BB2-D5264DF21B8F}" type="presParOf" srcId="{BC67C1F0-A328-4DE3-8769-1F16BE78B44F}" destId="{8D33125E-ECA1-47FC-85B4-30F476767098}" srcOrd="165" destOrd="0" presId="urn:microsoft.com/office/officeart/2005/8/layout/default"/>
    <dgm:cxn modelId="{E1B1F988-B879-479F-98C0-1413C5238662}" type="presParOf" srcId="{BC67C1F0-A328-4DE3-8769-1F16BE78B44F}" destId="{4914CED2-CF98-4C6B-83E4-B2D319437DE1}" srcOrd="16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C74D9C0-99DA-409E-9B15-C5EEA8A37F4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C15172-1CBE-45D0-80E3-1DA9302CCF6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ADF32133-5F2D-4E0C-9AD2-0CBF750F198B}" type="parTrans" cxnId="{0E2E405D-D9DD-4208-A4C5-4B669657CAB9}">
      <dgm:prSet/>
      <dgm:spPr/>
      <dgm:t>
        <a:bodyPr/>
        <a:lstStyle/>
        <a:p>
          <a:endParaRPr lang="en-US"/>
        </a:p>
      </dgm:t>
    </dgm:pt>
    <dgm:pt modelId="{43580FF5-511C-4A3B-BA44-22802D06779C}" type="sibTrans" cxnId="{0E2E405D-D9DD-4208-A4C5-4B669657CAB9}">
      <dgm:prSet/>
      <dgm:spPr/>
      <dgm:t>
        <a:bodyPr/>
        <a:lstStyle/>
        <a:p>
          <a:endParaRPr lang="en-US"/>
        </a:p>
      </dgm:t>
    </dgm:pt>
    <dgm:pt modelId="{934049BB-EF2C-4188-8E23-61E0E8B8A8B4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C3C39A07-8CBB-47BA-A3F0-3E88CD3E7D80}" type="parTrans" cxnId="{75AB1678-F6AB-47C6-8F1B-CED1DAA407CA}">
      <dgm:prSet/>
      <dgm:spPr/>
      <dgm:t>
        <a:bodyPr/>
        <a:lstStyle/>
        <a:p>
          <a:endParaRPr lang="en-US"/>
        </a:p>
      </dgm:t>
    </dgm:pt>
    <dgm:pt modelId="{AAE5188B-542D-44AA-84A8-7CCB5CC5A62B}" type="sibTrans" cxnId="{75AB1678-F6AB-47C6-8F1B-CED1DAA407CA}">
      <dgm:prSet/>
      <dgm:spPr/>
      <dgm:t>
        <a:bodyPr/>
        <a:lstStyle/>
        <a:p>
          <a:endParaRPr lang="en-US"/>
        </a:p>
      </dgm:t>
    </dgm:pt>
    <dgm:pt modelId="{CF07C526-BD56-45A8-A45B-A1FA257CF565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99E90417-7627-42BE-870C-F877F32FDAE1}" type="parTrans" cxnId="{7FDE1879-DC74-4228-9003-BF67D8ECF65F}">
      <dgm:prSet/>
      <dgm:spPr/>
      <dgm:t>
        <a:bodyPr/>
        <a:lstStyle/>
        <a:p>
          <a:endParaRPr lang="en-US"/>
        </a:p>
      </dgm:t>
    </dgm:pt>
    <dgm:pt modelId="{E853881A-47D0-4A29-9700-9CCF382654E0}" type="sibTrans" cxnId="{7FDE1879-DC74-4228-9003-BF67D8ECF65F}">
      <dgm:prSet/>
      <dgm:spPr/>
      <dgm:t>
        <a:bodyPr/>
        <a:lstStyle/>
        <a:p>
          <a:endParaRPr lang="en-US"/>
        </a:p>
      </dgm:t>
    </dgm:pt>
    <dgm:pt modelId="{DB9C13A7-0678-4083-BF2E-2B04F9CB5855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A81E9732-C9C2-4D45-A9CD-D506A030004D}" type="parTrans" cxnId="{05072337-E058-4279-AC88-5956D2FDA3C2}">
      <dgm:prSet/>
      <dgm:spPr/>
      <dgm:t>
        <a:bodyPr/>
        <a:lstStyle/>
        <a:p>
          <a:endParaRPr lang="en-US"/>
        </a:p>
      </dgm:t>
    </dgm:pt>
    <dgm:pt modelId="{C4C01A1B-8EDE-465A-8AE1-259CD97BB3FF}" type="sibTrans" cxnId="{05072337-E058-4279-AC88-5956D2FDA3C2}">
      <dgm:prSet/>
      <dgm:spPr/>
      <dgm:t>
        <a:bodyPr/>
        <a:lstStyle/>
        <a:p>
          <a:endParaRPr lang="en-US"/>
        </a:p>
      </dgm:t>
    </dgm:pt>
    <dgm:pt modelId="{633A735E-003A-4589-9355-336042E9485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5EB735E8-533C-4D67-B3DF-AF875095D371}" type="parTrans" cxnId="{34CED04E-930E-4B78-933E-954586ED61E2}">
      <dgm:prSet/>
      <dgm:spPr/>
      <dgm:t>
        <a:bodyPr/>
        <a:lstStyle/>
        <a:p>
          <a:endParaRPr lang="en-US"/>
        </a:p>
      </dgm:t>
    </dgm:pt>
    <dgm:pt modelId="{E19F2685-5472-4465-B57A-484C9CECEE09}" type="sibTrans" cxnId="{34CED04E-930E-4B78-933E-954586ED61E2}">
      <dgm:prSet/>
      <dgm:spPr/>
      <dgm:t>
        <a:bodyPr/>
        <a:lstStyle/>
        <a:p>
          <a:endParaRPr lang="en-US"/>
        </a:p>
      </dgm:t>
    </dgm:pt>
    <dgm:pt modelId="{2368265B-D084-4F92-AFE8-A850B6D2D3DA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EAFDF999-D442-47F6-A631-592F66797E3B}" type="parTrans" cxnId="{683562DE-E156-49CB-89FB-D9E617E3F7AD}">
      <dgm:prSet/>
      <dgm:spPr/>
      <dgm:t>
        <a:bodyPr/>
        <a:lstStyle/>
        <a:p>
          <a:endParaRPr lang="en-US"/>
        </a:p>
      </dgm:t>
    </dgm:pt>
    <dgm:pt modelId="{A28B57C0-D409-4213-B9E6-559F14563B66}" type="sibTrans" cxnId="{683562DE-E156-49CB-89FB-D9E617E3F7AD}">
      <dgm:prSet/>
      <dgm:spPr/>
      <dgm:t>
        <a:bodyPr/>
        <a:lstStyle/>
        <a:p>
          <a:endParaRPr lang="en-US"/>
        </a:p>
      </dgm:t>
    </dgm:pt>
    <dgm:pt modelId="{2114209D-F560-4888-8F19-7FDB1DB47C93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BE23F0FF-E3CF-437D-BD05-7772A01237DE}" type="parTrans" cxnId="{C686821E-D53D-4DAA-B745-309BA7704735}">
      <dgm:prSet/>
      <dgm:spPr/>
      <dgm:t>
        <a:bodyPr/>
        <a:lstStyle/>
        <a:p>
          <a:endParaRPr lang="en-US"/>
        </a:p>
      </dgm:t>
    </dgm:pt>
    <dgm:pt modelId="{68A1531F-9B4A-457A-8D60-B0143E88354F}" type="sibTrans" cxnId="{C686821E-D53D-4DAA-B745-309BA7704735}">
      <dgm:prSet/>
      <dgm:spPr/>
      <dgm:t>
        <a:bodyPr/>
        <a:lstStyle/>
        <a:p>
          <a:endParaRPr lang="en-US"/>
        </a:p>
      </dgm:t>
    </dgm:pt>
    <dgm:pt modelId="{5000048C-08A3-48D7-B07D-F17A1DC6C3E5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2FFE0CA0-1403-4521-A189-26AAC917AA9A}" type="parTrans" cxnId="{83D5D161-A330-4BCE-92A7-7CD06DA1D0EF}">
      <dgm:prSet/>
      <dgm:spPr/>
      <dgm:t>
        <a:bodyPr/>
        <a:lstStyle/>
        <a:p>
          <a:endParaRPr lang="en-US"/>
        </a:p>
      </dgm:t>
    </dgm:pt>
    <dgm:pt modelId="{24FAA9FC-CE8A-4C5F-9DEB-843EDB1E49D9}" type="sibTrans" cxnId="{83D5D161-A330-4BCE-92A7-7CD06DA1D0EF}">
      <dgm:prSet/>
      <dgm:spPr/>
      <dgm:t>
        <a:bodyPr/>
        <a:lstStyle/>
        <a:p>
          <a:endParaRPr lang="en-US"/>
        </a:p>
      </dgm:t>
    </dgm:pt>
    <dgm:pt modelId="{78F78A0D-4343-4D22-AD07-412F9AAC8172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8DDF8948-818A-4867-804F-360524F54D2F}" type="parTrans" cxnId="{EAAD9270-B600-43A3-B20A-FE4AD135B272}">
      <dgm:prSet/>
      <dgm:spPr/>
      <dgm:t>
        <a:bodyPr/>
        <a:lstStyle/>
        <a:p>
          <a:endParaRPr lang="en-US"/>
        </a:p>
      </dgm:t>
    </dgm:pt>
    <dgm:pt modelId="{1FFF39B5-50FA-4267-9A23-591ED593E511}" type="sibTrans" cxnId="{EAAD9270-B600-43A3-B20A-FE4AD135B272}">
      <dgm:prSet/>
      <dgm:spPr/>
      <dgm:t>
        <a:bodyPr/>
        <a:lstStyle/>
        <a:p>
          <a:endParaRPr lang="en-US"/>
        </a:p>
      </dgm:t>
    </dgm:pt>
    <dgm:pt modelId="{1E7D1F61-5C25-46F4-9F7D-8B18BB3BB14A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2921D610-4642-4C5F-8A14-F0F2410B7E63}" type="parTrans" cxnId="{8A77144F-1F7A-4D51-A5DC-48697CCFA310}">
      <dgm:prSet/>
      <dgm:spPr/>
      <dgm:t>
        <a:bodyPr/>
        <a:lstStyle/>
        <a:p>
          <a:endParaRPr lang="en-US"/>
        </a:p>
      </dgm:t>
    </dgm:pt>
    <dgm:pt modelId="{A504BB86-8FB7-4992-B86F-B0EF95EAE893}" type="sibTrans" cxnId="{8A77144F-1F7A-4D51-A5DC-48697CCFA310}">
      <dgm:prSet/>
      <dgm:spPr/>
      <dgm:t>
        <a:bodyPr/>
        <a:lstStyle/>
        <a:p>
          <a:endParaRPr lang="en-US"/>
        </a:p>
      </dgm:t>
    </dgm:pt>
    <dgm:pt modelId="{59F6EC78-9A60-4570-BA27-2660376FF600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C4F48ED6-F365-404F-9664-395B96A83CD8}" type="parTrans" cxnId="{391C2867-DBCF-44AF-A6E2-A1FC7DBA1D18}">
      <dgm:prSet/>
      <dgm:spPr/>
      <dgm:t>
        <a:bodyPr/>
        <a:lstStyle/>
        <a:p>
          <a:endParaRPr lang="en-US"/>
        </a:p>
      </dgm:t>
    </dgm:pt>
    <dgm:pt modelId="{CD8FA0AA-E6FA-40D4-85F3-85FF315B4648}" type="sibTrans" cxnId="{391C2867-DBCF-44AF-A6E2-A1FC7DBA1D18}">
      <dgm:prSet/>
      <dgm:spPr/>
      <dgm:t>
        <a:bodyPr/>
        <a:lstStyle/>
        <a:p>
          <a:endParaRPr lang="en-US"/>
        </a:p>
      </dgm:t>
    </dgm:pt>
    <dgm:pt modelId="{BF41CCDC-313C-4797-B2ED-F4B3ED1E5D0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1</a:t>
          </a:r>
          <a:endParaRPr lang="en-US"/>
        </a:p>
      </dgm:t>
    </dgm:pt>
    <dgm:pt modelId="{73BE4EC1-6079-4521-8707-697537CEE2D4}" type="parTrans" cxnId="{E2289B71-52B1-4F71-84F1-DBE75D48A247}">
      <dgm:prSet/>
      <dgm:spPr/>
      <dgm:t>
        <a:bodyPr/>
        <a:lstStyle/>
        <a:p>
          <a:endParaRPr lang="en-US"/>
        </a:p>
      </dgm:t>
    </dgm:pt>
    <dgm:pt modelId="{671D6489-FE7F-4FB7-BAD9-71ED1FE6CC3F}" type="sibTrans" cxnId="{E2289B71-52B1-4F71-84F1-DBE75D48A247}">
      <dgm:prSet/>
      <dgm:spPr/>
      <dgm:t>
        <a:bodyPr/>
        <a:lstStyle/>
        <a:p>
          <a:endParaRPr lang="en-US"/>
        </a:p>
      </dgm:t>
    </dgm:pt>
    <dgm:pt modelId="{087CB984-E6D9-4FF1-A331-E9A44B6EB01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4</a:t>
          </a:r>
          <a:endParaRPr lang="en-US"/>
        </a:p>
      </dgm:t>
    </dgm:pt>
    <dgm:pt modelId="{32874CBC-88FC-4F32-B820-6521042B204E}" type="parTrans" cxnId="{515DB693-9F70-470A-A80F-F06E328C5743}">
      <dgm:prSet/>
      <dgm:spPr/>
      <dgm:t>
        <a:bodyPr/>
        <a:lstStyle/>
        <a:p>
          <a:endParaRPr lang="en-US"/>
        </a:p>
      </dgm:t>
    </dgm:pt>
    <dgm:pt modelId="{BE6AE1C4-E3E7-4D2F-AA6D-56A61BF50212}" type="sibTrans" cxnId="{515DB693-9F70-470A-A80F-F06E328C5743}">
      <dgm:prSet/>
      <dgm:spPr/>
      <dgm:t>
        <a:bodyPr/>
        <a:lstStyle/>
        <a:p>
          <a:endParaRPr lang="en-US"/>
        </a:p>
      </dgm:t>
    </dgm:pt>
    <dgm:pt modelId="{166307E6-531F-41A6-A4A4-82BAED2E513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E9E8AD70-1DDF-49F9-9A37-E9BE20F6219D}" type="parTrans" cxnId="{01C025AD-E0B1-40D4-868B-85CA81AD9B67}">
      <dgm:prSet/>
      <dgm:spPr/>
      <dgm:t>
        <a:bodyPr/>
        <a:lstStyle/>
        <a:p>
          <a:endParaRPr lang="en-US"/>
        </a:p>
      </dgm:t>
    </dgm:pt>
    <dgm:pt modelId="{A4C1103A-4AE7-4D1B-B6D0-F461A9C246C8}" type="sibTrans" cxnId="{01C025AD-E0B1-40D4-868B-85CA81AD9B67}">
      <dgm:prSet/>
      <dgm:spPr/>
      <dgm:t>
        <a:bodyPr/>
        <a:lstStyle/>
        <a:p>
          <a:endParaRPr lang="en-US"/>
        </a:p>
      </dgm:t>
    </dgm:pt>
    <dgm:pt modelId="{22E4440A-F3F5-4E79-8387-6916DE4B095E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F1900F5A-B112-4C8E-BB92-2E516C511A70}" type="parTrans" cxnId="{AA48938F-4661-4B14-8263-57D4D17BCEB0}">
      <dgm:prSet/>
      <dgm:spPr/>
      <dgm:t>
        <a:bodyPr/>
        <a:lstStyle/>
        <a:p>
          <a:endParaRPr lang="en-US"/>
        </a:p>
      </dgm:t>
    </dgm:pt>
    <dgm:pt modelId="{2269DFD1-6871-401F-9F44-B6230996E77A}" type="sibTrans" cxnId="{AA48938F-4661-4B14-8263-57D4D17BCEB0}">
      <dgm:prSet/>
      <dgm:spPr/>
      <dgm:t>
        <a:bodyPr/>
        <a:lstStyle/>
        <a:p>
          <a:endParaRPr lang="en-US"/>
        </a:p>
      </dgm:t>
    </dgm:pt>
    <dgm:pt modelId="{9708801E-88C7-459C-A647-1CF67B3353E1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51684FFF-0A22-4C87-95DF-3249E5642835}" type="parTrans" cxnId="{42AF57DE-2547-4B65-9A5A-3A832FAD4900}">
      <dgm:prSet/>
      <dgm:spPr/>
      <dgm:t>
        <a:bodyPr/>
        <a:lstStyle/>
        <a:p>
          <a:endParaRPr lang="en-US"/>
        </a:p>
      </dgm:t>
    </dgm:pt>
    <dgm:pt modelId="{332DDBAA-9A8D-488E-A2C6-FB253E0248B8}" type="sibTrans" cxnId="{42AF57DE-2547-4B65-9A5A-3A832FAD4900}">
      <dgm:prSet/>
      <dgm:spPr/>
      <dgm:t>
        <a:bodyPr/>
        <a:lstStyle/>
        <a:p>
          <a:endParaRPr lang="en-US"/>
        </a:p>
      </dgm:t>
    </dgm:pt>
    <dgm:pt modelId="{60AA8E9C-2950-46F8-93A0-213650D52EF2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06EAADA6-175B-42AA-B77B-C376679EB3A3}" type="parTrans" cxnId="{2DDD4900-BE2F-4BCB-906A-8DE1C4AA73C3}">
      <dgm:prSet/>
      <dgm:spPr/>
      <dgm:t>
        <a:bodyPr/>
        <a:lstStyle/>
        <a:p>
          <a:endParaRPr lang="en-US"/>
        </a:p>
      </dgm:t>
    </dgm:pt>
    <dgm:pt modelId="{89E73429-2C39-4425-89C4-78AF177A35D9}" type="sibTrans" cxnId="{2DDD4900-BE2F-4BCB-906A-8DE1C4AA73C3}">
      <dgm:prSet/>
      <dgm:spPr/>
      <dgm:t>
        <a:bodyPr/>
        <a:lstStyle/>
        <a:p>
          <a:endParaRPr lang="en-US"/>
        </a:p>
      </dgm:t>
    </dgm:pt>
    <dgm:pt modelId="{9626A93F-BD86-49F5-A856-65353464BAA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1</a:t>
          </a:r>
          <a:endParaRPr lang="en-US"/>
        </a:p>
      </dgm:t>
    </dgm:pt>
    <dgm:pt modelId="{2CBE31BA-27D8-44C7-BF8B-B24585F87D86}" type="parTrans" cxnId="{FD74FEB3-994A-43D8-978D-863A205AA30E}">
      <dgm:prSet/>
      <dgm:spPr/>
      <dgm:t>
        <a:bodyPr/>
        <a:lstStyle/>
        <a:p>
          <a:endParaRPr lang="en-US"/>
        </a:p>
      </dgm:t>
    </dgm:pt>
    <dgm:pt modelId="{2D99B7E9-1EBD-4CAF-B42B-BAC63DAC911A}" type="sibTrans" cxnId="{FD74FEB3-994A-43D8-978D-863A205AA30E}">
      <dgm:prSet/>
      <dgm:spPr/>
      <dgm:t>
        <a:bodyPr/>
        <a:lstStyle/>
        <a:p>
          <a:endParaRPr lang="en-US"/>
        </a:p>
      </dgm:t>
    </dgm:pt>
    <dgm:pt modelId="{0F100D82-5819-4672-9DA1-5E770C59EE1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1BEEE747-7D50-449B-BE5B-EFD96BD855A0}" type="parTrans" cxnId="{EEC5C2FC-CD11-44A1-97F9-560CF5F01E20}">
      <dgm:prSet/>
      <dgm:spPr/>
      <dgm:t>
        <a:bodyPr/>
        <a:lstStyle/>
        <a:p>
          <a:endParaRPr lang="en-US"/>
        </a:p>
      </dgm:t>
    </dgm:pt>
    <dgm:pt modelId="{2E0FBC86-CA15-47B5-BC07-7930B5ECF196}" type="sibTrans" cxnId="{EEC5C2FC-CD11-44A1-97F9-560CF5F01E20}">
      <dgm:prSet/>
      <dgm:spPr/>
      <dgm:t>
        <a:bodyPr/>
        <a:lstStyle/>
        <a:p>
          <a:endParaRPr lang="en-US"/>
        </a:p>
      </dgm:t>
    </dgm:pt>
    <dgm:pt modelId="{F526BEC2-CB33-4F35-A036-9811007D61DE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2</a:t>
          </a:r>
          <a:endParaRPr lang="en-US"/>
        </a:p>
      </dgm:t>
    </dgm:pt>
    <dgm:pt modelId="{E6705FD0-4E1A-4A39-A9A1-CE36E67F76E3}" type="parTrans" cxnId="{BB0A021F-9538-4042-8BCC-119164EEA048}">
      <dgm:prSet/>
      <dgm:spPr/>
      <dgm:t>
        <a:bodyPr/>
        <a:lstStyle/>
        <a:p>
          <a:endParaRPr lang="en-US"/>
        </a:p>
      </dgm:t>
    </dgm:pt>
    <dgm:pt modelId="{6AC5AAAB-CEA5-4E93-A623-3169146EF9BA}" type="sibTrans" cxnId="{BB0A021F-9538-4042-8BCC-119164EEA048}">
      <dgm:prSet/>
      <dgm:spPr/>
      <dgm:t>
        <a:bodyPr/>
        <a:lstStyle/>
        <a:p>
          <a:endParaRPr lang="en-US"/>
        </a:p>
      </dgm:t>
    </dgm:pt>
    <dgm:pt modelId="{3B390AFE-D53D-4AAE-B16F-70E1120193D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1</a:t>
          </a:r>
          <a:endParaRPr lang="en-US"/>
        </a:p>
      </dgm:t>
    </dgm:pt>
    <dgm:pt modelId="{246DBD01-DD3D-4A8E-A46A-6B4F8F66D0FE}" type="parTrans" cxnId="{D2EF56EA-9B65-40DD-AC02-1B75B70F460E}">
      <dgm:prSet/>
      <dgm:spPr/>
      <dgm:t>
        <a:bodyPr/>
        <a:lstStyle/>
        <a:p>
          <a:endParaRPr lang="en-US"/>
        </a:p>
      </dgm:t>
    </dgm:pt>
    <dgm:pt modelId="{748F726B-088C-483D-982D-88004CAE7FD3}" type="sibTrans" cxnId="{D2EF56EA-9B65-40DD-AC02-1B75B70F460E}">
      <dgm:prSet/>
      <dgm:spPr/>
      <dgm:t>
        <a:bodyPr/>
        <a:lstStyle/>
        <a:p>
          <a:endParaRPr lang="en-US"/>
        </a:p>
      </dgm:t>
    </dgm:pt>
    <dgm:pt modelId="{DE54F378-50E5-4949-B03B-F341AF5B8C7E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76BCC919-C4EE-4E68-91D7-69BCF3F9F044}" type="parTrans" cxnId="{D4F0B3F9-3DC5-43F5-A06A-CECA2E921E2A}">
      <dgm:prSet/>
      <dgm:spPr/>
      <dgm:t>
        <a:bodyPr/>
        <a:lstStyle/>
        <a:p>
          <a:endParaRPr lang="en-US"/>
        </a:p>
      </dgm:t>
    </dgm:pt>
    <dgm:pt modelId="{6CFA96B5-1B39-47F7-9223-6CE988FD8FC7}" type="sibTrans" cxnId="{D4F0B3F9-3DC5-43F5-A06A-CECA2E921E2A}">
      <dgm:prSet/>
      <dgm:spPr/>
      <dgm:t>
        <a:bodyPr/>
        <a:lstStyle/>
        <a:p>
          <a:endParaRPr lang="en-US"/>
        </a:p>
      </dgm:t>
    </dgm:pt>
    <dgm:pt modelId="{12C4824C-CD95-4575-A149-048BB7EF5576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C3285C02-E2FC-4721-B33B-12DAB05B4511}" type="parTrans" cxnId="{DAE0AD87-0717-4C83-B76F-EACF9C733DF9}">
      <dgm:prSet/>
      <dgm:spPr/>
      <dgm:t>
        <a:bodyPr/>
        <a:lstStyle/>
        <a:p>
          <a:endParaRPr lang="en-US"/>
        </a:p>
      </dgm:t>
    </dgm:pt>
    <dgm:pt modelId="{C8CCB08F-1AD8-446F-B32D-EA7194EE7137}" type="sibTrans" cxnId="{DAE0AD87-0717-4C83-B76F-EACF9C733DF9}">
      <dgm:prSet/>
      <dgm:spPr/>
      <dgm:t>
        <a:bodyPr/>
        <a:lstStyle/>
        <a:p>
          <a:endParaRPr lang="en-US"/>
        </a:p>
      </dgm:t>
    </dgm:pt>
    <dgm:pt modelId="{5CCDDE93-C9C8-45C9-87C7-5E44A2D0A731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0F998247-D53F-4CBC-8750-9D5DB69DF45D}" type="parTrans" cxnId="{2778245D-6B0D-4050-8977-3C0755B92A68}">
      <dgm:prSet/>
      <dgm:spPr/>
      <dgm:t>
        <a:bodyPr/>
        <a:lstStyle/>
        <a:p>
          <a:endParaRPr lang="en-US"/>
        </a:p>
      </dgm:t>
    </dgm:pt>
    <dgm:pt modelId="{F976C491-25DA-4929-B875-B0A0C35448C9}" type="sibTrans" cxnId="{2778245D-6B0D-4050-8977-3C0755B92A68}">
      <dgm:prSet/>
      <dgm:spPr/>
      <dgm:t>
        <a:bodyPr/>
        <a:lstStyle/>
        <a:p>
          <a:endParaRPr lang="en-US"/>
        </a:p>
      </dgm:t>
    </dgm:pt>
    <dgm:pt modelId="{82B14709-A1E1-4859-B2F6-22160EAC7A87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2</a:t>
          </a:r>
          <a:endParaRPr lang="en-US"/>
        </a:p>
      </dgm:t>
    </dgm:pt>
    <dgm:pt modelId="{69744CB6-7EAA-41B3-991C-A16C97304046}" type="parTrans" cxnId="{4C061AF5-0F68-4172-9587-FDF2BBE49196}">
      <dgm:prSet/>
      <dgm:spPr/>
      <dgm:t>
        <a:bodyPr/>
        <a:lstStyle/>
        <a:p>
          <a:endParaRPr lang="en-US"/>
        </a:p>
      </dgm:t>
    </dgm:pt>
    <dgm:pt modelId="{21482807-8F32-49C4-8E74-F54028BE2010}" type="sibTrans" cxnId="{4C061AF5-0F68-4172-9587-FDF2BBE49196}">
      <dgm:prSet/>
      <dgm:spPr/>
      <dgm:t>
        <a:bodyPr/>
        <a:lstStyle/>
        <a:p>
          <a:endParaRPr lang="en-US"/>
        </a:p>
      </dgm:t>
    </dgm:pt>
    <dgm:pt modelId="{49D1AF3A-974F-4CA5-89F6-3D979B913796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1</a:t>
          </a:r>
          <a:endParaRPr lang="en-US"/>
        </a:p>
      </dgm:t>
    </dgm:pt>
    <dgm:pt modelId="{7CECFD59-7D8D-41F4-ADB6-633A8922FA23}" type="parTrans" cxnId="{930C147B-2A50-46D7-A430-EC3C2778F59E}">
      <dgm:prSet/>
      <dgm:spPr/>
      <dgm:t>
        <a:bodyPr/>
        <a:lstStyle/>
        <a:p>
          <a:endParaRPr lang="en-US"/>
        </a:p>
      </dgm:t>
    </dgm:pt>
    <dgm:pt modelId="{642F44E7-C2D5-4CB9-8310-64843E410306}" type="sibTrans" cxnId="{930C147B-2A50-46D7-A430-EC3C2778F59E}">
      <dgm:prSet/>
      <dgm:spPr/>
      <dgm:t>
        <a:bodyPr/>
        <a:lstStyle/>
        <a:p>
          <a:endParaRPr lang="en-US"/>
        </a:p>
      </dgm:t>
    </dgm:pt>
    <dgm:pt modelId="{ED042EC3-AB5B-4C9D-931E-2973EF9A7D0C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55099738-E6AB-474F-98C6-1C696361B2F9}" type="parTrans" cxnId="{8A190AD0-5348-45B6-B9DD-4D9C9F0B955C}">
      <dgm:prSet/>
      <dgm:spPr/>
      <dgm:t>
        <a:bodyPr/>
        <a:lstStyle/>
        <a:p>
          <a:endParaRPr lang="en-US"/>
        </a:p>
      </dgm:t>
    </dgm:pt>
    <dgm:pt modelId="{B5E61192-491A-4910-9440-63A8AB1A0502}" type="sibTrans" cxnId="{8A190AD0-5348-45B6-B9DD-4D9C9F0B955C}">
      <dgm:prSet/>
      <dgm:spPr/>
      <dgm:t>
        <a:bodyPr/>
        <a:lstStyle/>
        <a:p>
          <a:endParaRPr lang="en-US"/>
        </a:p>
      </dgm:t>
    </dgm:pt>
    <dgm:pt modelId="{0A46191E-70F2-40EE-87F2-6506E0BA1839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D3F7A9F9-BCDF-45C0-896E-B1AED00C2FD5}" type="parTrans" cxnId="{3C3BE253-43CC-4453-8244-E4EB6B77021E}">
      <dgm:prSet/>
      <dgm:spPr/>
      <dgm:t>
        <a:bodyPr/>
        <a:lstStyle/>
        <a:p>
          <a:endParaRPr lang="en-US"/>
        </a:p>
      </dgm:t>
    </dgm:pt>
    <dgm:pt modelId="{1A54C660-2906-4034-AA9D-D4F3387DF89C}" type="sibTrans" cxnId="{3C3BE253-43CC-4453-8244-E4EB6B77021E}">
      <dgm:prSet/>
      <dgm:spPr/>
      <dgm:t>
        <a:bodyPr/>
        <a:lstStyle/>
        <a:p>
          <a:endParaRPr lang="en-US"/>
        </a:p>
      </dgm:t>
    </dgm:pt>
    <dgm:pt modelId="{2F21539C-430A-4577-9906-069C3C5739CF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F1809DC4-85DD-41BA-A2A3-3CF1B5FFAE1C}" type="parTrans" cxnId="{FBA09691-7F77-418C-B308-71EB9AB0E896}">
      <dgm:prSet/>
      <dgm:spPr/>
      <dgm:t>
        <a:bodyPr/>
        <a:lstStyle/>
        <a:p>
          <a:endParaRPr lang="en-US"/>
        </a:p>
      </dgm:t>
    </dgm:pt>
    <dgm:pt modelId="{CB7D3FB7-D946-47CD-8819-7277C1DC53AA}" type="sibTrans" cxnId="{FBA09691-7F77-418C-B308-71EB9AB0E896}">
      <dgm:prSet/>
      <dgm:spPr/>
      <dgm:t>
        <a:bodyPr/>
        <a:lstStyle/>
        <a:p>
          <a:endParaRPr lang="en-US"/>
        </a:p>
      </dgm:t>
    </dgm:pt>
    <dgm:pt modelId="{68C34A22-9357-4CB7-A2D4-9B677E276117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74A2C634-FA0D-4A8E-86DD-E86E44710E50}" type="parTrans" cxnId="{43C34426-9472-4128-BD5B-7251F3EB9C44}">
      <dgm:prSet/>
      <dgm:spPr/>
      <dgm:t>
        <a:bodyPr/>
        <a:lstStyle/>
        <a:p>
          <a:endParaRPr lang="en-US"/>
        </a:p>
      </dgm:t>
    </dgm:pt>
    <dgm:pt modelId="{32E2403F-7217-4C10-B6E1-B2BC9B0B7B71}" type="sibTrans" cxnId="{43C34426-9472-4128-BD5B-7251F3EB9C44}">
      <dgm:prSet/>
      <dgm:spPr/>
      <dgm:t>
        <a:bodyPr/>
        <a:lstStyle/>
        <a:p>
          <a:endParaRPr lang="en-US"/>
        </a:p>
      </dgm:t>
    </dgm:pt>
    <dgm:pt modelId="{3C1E1121-8337-4D92-AF76-1A7CD5B45BF0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6E3C745A-0B52-43BC-9C7B-5FF62C36F5A9}" type="parTrans" cxnId="{80162976-1D82-49F7-9134-98A2595E34D9}">
      <dgm:prSet/>
      <dgm:spPr/>
      <dgm:t>
        <a:bodyPr/>
        <a:lstStyle/>
        <a:p>
          <a:endParaRPr lang="en-US"/>
        </a:p>
      </dgm:t>
    </dgm:pt>
    <dgm:pt modelId="{F6F156C3-28CC-47AC-837A-D0B228583A18}" type="sibTrans" cxnId="{80162976-1D82-49F7-9134-98A2595E34D9}">
      <dgm:prSet/>
      <dgm:spPr/>
      <dgm:t>
        <a:bodyPr/>
        <a:lstStyle/>
        <a:p>
          <a:endParaRPr lang="en-US"/>
        </a:p>
      </dgm:t>
    </dgm:pt>
    <dgm:pt modelId="{A767B901-2D6A-42E1-8C6E-C3CFB1063D65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2F0C7A6D-15C4-41D4-9DDE-C374D8796AC0}" type="parTrans" cxnId="{5CB2AB08-2AC1-4042-A102-54B4A07C3BD7}">
      <dgm:prSet/>
      <dgm:spPr/>
      <dgm:t>
        <a:bodyPr/>
        <a:lstStyle/>
        <a:p>
          <a:endParaRPr lang="en-US"/>
        </a:p>
      </dgm:t>
    </dgm:pt>
    <dgm:pt modelId="{E03641A8-064E-4B5D-99F2-840A20B2B803}" type="sibTrans" cxnId="{5CB2AB08-2AC1-4042-A102-54B4A07C3BD7}">
      <dgm:prSet/>
      <dgm:spPr/>
      <dgm:t>
        <a:bodyPr/>
        <a:lstStyle/>
        <a:p>
          <a:endParaRPr lang="en-US"/>
        </a:p>
      </dgm:t>
    </dgm:pt>
    <dgm:pt modelId="{0EDD437B-1642-4417-9398-87D4B88F41E9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AD139150-2217-4E41-906F-6B6C254415ED}" type="parTrans" cxnId="{D5B0701D-6EF7-4D74-AC02-73650F155469}">
      <dgm:prSet/>
      <dgm:spPr/>
      <dgm:t>
        <a:bodyPr/>
        <a:lstStyle/>
        <a:p>
          <a:endParaRPr lang="en-US"/>
        </a:p>
      </dgm:t>
    </dgm:pt>
    <dgm:pt modelId="{237C6067-81CD-4E4F-942C-A1CFA9AD2AE4}" type="sibTrans" cxnId="{D5B0701D-6EF7-4D74-AC02-73650F155469}">
      <dgm:prSet/>
      <dgm:spPr/>
      <dgm:t>
        <a:bodyPr/>
        <a:lstStyle/>
        <a:p>
          <a:endParaRPr lang="en-US"/>
        </a:p>
      </dgm:t>
    </dgm:pt>
    <dgm:pt modelId="{E0EC4F74-A1EA-4A50-B96F-D069CBFFF2C3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DA4CADC5-2C20-4B6F-BF29-F11C8455D3A0}" type="parTrans" cxnId="{9CCE1C05-7035-4022-9EC7-D19838017495}">
      <dgm:prSet/>
      <dgm:spPr/>
      <dgm:t>
        <a:bodyPr/>
        <a:lstStyle/>
        <a:p>
          <a:endParaRPr lang="en-US"/>
        </a:p>
      </dgm:t>
    </dgm:pt>
    <dgm:pt modelId="{A00B3A19-3CBE-4FA0-9422-9843D9B4C6A1}" type="sibTrans" cxnId="{9CCE1C05-7035-4022-9EC7-D19838017495}">
      <dgm:prSet/>
      <dgm:spPr/>
      <dgm:t>
        <a:bodyPr/>
        <a:lstStyle/>
        <a:p>
          <a:endParaRPr lang="en-US"/>
        </a:p>
      </dgm:t>
    </dgm:pt>
    <dgm:pt modelId="{6060C175-7C5E-404E-85A9-4FB2B7364C52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D4293B6F-8676-46A6-927C-6799AC136B81}" type="parTrans" cxnId="{FF04C6B6-5C9B-4C51-B9A2-3DAA8BE425F2}">
      <dgm:prSet/>
      <dgm:spPr/>
      <dgm:t>
        <a:bodyPr/>
        <a:lstStyle/>
        <a:p>
          <a:endParaRPr lang="en-US"/>
        </a:p>
      </dgm:t>
    </dgm:pt>
    <dgm:pt modelId="{3BAD5203-AAB2-4D4E-A899-CE8E67EAC2E5}" type="sibTrans" cxnId="{FF04C6B6-5C9B-4C51-B9A2-3DAA8BE425F2}">
      <dgm:prSet/>
      <dgm:spPr/>
      <dgm:t>
        <a:bodyPr/>
        <a:lstStyle/>
        <a:p>
          <a:endParaRPr lang="en-US"/>
        </a:p>
      </dgm:t>
    </dgm:pt>
    <dgm:pt modelId="{542E717A-4249-4A37-BBB5-B86097892EE6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07B987FA-7B14-451B-9720-432B323321AB}" type="parTrans" cxnId="{4FC6B5D6-EBF6-4CC8-866E-146C31BF8BA8}">
      <dgm:prSet/>
      <dgm:spPr/>
      <dgm:t>
        <a:bodyPr/>
        <a:lstStyle/>
        <a:p>
          <a:endParaRPr lang="en-US"/>
        </a:p>
      </dgm:t>
    </dgm:pt>
    <dgm:pt modelId="{F8903565-9421-43A9-B93E-0CE730CB8002}" type="sibTrans" cxnId="{4FC6B5D6-EBF6-4CC8-866E-146C31BF8BA8}">
      <dgm:prSet/>
      <dgm:spPr/>
      <dgm:t>
        <a:bodyPr/>
        <a:lstStyle/>
        <a:p>
          <a:endParaRPr lang="en-US"/>
        </a:p>
      </dgm:t>
    </dgm:pt>
    <dgm:pt modelId="{AF969EB8-A9D8-4C76-B580-92848F0747D9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394388DF-89E4-4CF3-A3BC-D6D468B222D9}" type="parTrans" cxnId="{326D3730-FE12-448D-9550-9CCFCC77E02D}">
      <dgm:prSet/>
      <dgm:spPr/>
      <dgm:t>
        <a:bodyPr/>
        <a:lstStyle/>
        <a:p>
          <a:endParaRPr lang="en-US"/>
        </a:p>
      </dgm:t>
    </dgm:pt>
    <dgm:pt modelId="{BF363E22-C9AF-4243-AF7E-7153D987B978}" type="sibTrans" cxnId="{326D3730-FE12-448D-9550-9CCFCC77E02D}">
      <dgm:prSet/>
      <dgm:spPr/>
      <dgm:t>
        <a:bodyPr/>
        <a:lstStyle/>
        <a:p>
          <a:endParaRPr lang="en-US"/>
        </a:p>
      </dgm:t>
    </dgm:pt>
    <dgm:pt modelId="{BB0E1BAB-30F8-43E8-8701-C05B30880D21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58C3C4F7-85F3-464D-A2C8-1B3BEF509ACF}" type="parTrans" cxnId="{CABA5E80-6ED7-401D-B8A9-514125062678}">
      <dgm:prSet/>
      <dgm:spPr/>
      <dgm:t>
        <a:bodyPr/>
        <a:lstStyle/>
        <a:p>
          <a:endParaRPr lang="en-US"/>
        </a:p>
      </dgm:t>
    </dgm:pt>
    <dgm:pt modelId="{146FA9B6-BD39-4249-8C5C-80ABAA2E495C}" type="sibTrans" cxnId="{CABA5E80-6ED7-401D-B8A9-514125062678}">
      <dgm:prSet/>
      <dgm:spPr/>
      <dgm:t>
        <a:bodyPr/>
        <a:lstStyle/>
        <a:p>
          <a:endParaRPr lang="en-US"/>
        </a:p>
      </dgm:t>
    </dgm:pt>
    <dgm:pt modelId="{82D10849-0850-40E1-858C-D6682301F0BE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54466432-16A1-49B1-99F8-E622541E695C}" type="parTrans" cxnId="{30A26779-35E4-4091-9FD3-4F50FD55BA69}">
      <dgm:prSet/>
      <dgm:spPr/>
      <dgm:t>
        <a:bodyPr/>
        <a:lstStyle/>
        <a:p>
          <a:endParaRPr lang="en-US"/>
        </a:p>
      </dgm:t>
    </dgm:pt>
    <dgm:pt modelId="{CF4D89D6-0416-458D-929C-8089C16E4FFA}" type="sibTrans" cxnId="{30A26779-35E4-4091-9FD3-4F50FD55BA69}">
      <dgm:prSet/>
      <dgm:spPr/>
      <dgm:t>
        <a:bodyPr/>
        <a:lstStyle/>
        <a:p>
          <a:endParaRPr lang="en-US"/>
        </a:p>
      </dgm:t>
    </dgm:pt>
    <dgm:pt modelId="{6EB7FAF9-1F70-4498-B971-60D1B0D559B1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7BC69665-320F-4942-8BA9-0526108DEA8D}" type="parTrans" cxnId="{6750D457-F933-43A4-9F31-B95EB8D42007}">
      <dgm:prSet/>
      <dgm:spPr/>
      <dgm:t>
        <a:bodyPr/>
        <a:lstStyle/>
        <a:p>
          <a:endParaRPr lang="en-US"/>
        </a:p>
      </dgm:t>
    </dgm:pt>
    <dgm:pt modelId="{5649D291-A449-4215-8B90-0BF68EF050C6}" type="sibTrans" cxnId="{6750D457-F933-43A4-9F31-B95EB8D42007}">
      <dgm:prSet/>
      <dgm:spPr/>
      <dgm:t>
        <a:bodyPr/>
        <a:lstStyle/>
        <a:p>
          <a:endParaRPr lang="en-US"/>
        </a:p>
      </dgm:t>
    </dgm:pt>
    <dgm:pt modelId="{FBEBBB4A-BA9F-4083-9425-4E9F62EAD0A4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907045E0-5E54-4FC6-B385-4C0DE6ECC63D}" type="parTrans" cxnId="{4A69A421-38A4-498D-A168-A05C1E2A1E5A}">
      <dgm:prSet/>
      <dgm:spPr/>
      <dgm:t>
        <a:bodyPr/>
        <a:lstStyle/>
        <a:p>
          <a:endParaRPr lang="en-US"/>
        </a:p>
      </dgm:t>
    </dgm:pt>
    <dgm:pt modelId="{712A9233-8B49-426C-85A4-B6AC5A762479}" type="sibTrans" cxnId="{4A69A421-38A4-498D-A168-A05C1E2A1E5A}">
      <dgm:prSet/>
      <dgm:spPr/>
      <dgm:t>
        <a:bodyPr/>
        <a:lstStyle/>
        <a:p>
          <a:endParaRPr lang="en-US"/>
        </a:p>
      </dgm:t>
    </dgm:pt>
    <dgm:pt modelId="{C0874D6B-1497-4E65-948F-685277A29B3C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B502FFA2-18CE-48A8-88A4-F3062FB90F75}" type="parTrans" cxnId="{FDD56842-DDDD-4017-9B55-EF346E02A52D}">
      <dgm:prSet/>
      <dgm:spPr/>
      <dgm:t>
        <a:bodyPr/>
        <a:lstStyle/>
        <a:p>
          <a:endParaRPr lang="en-US"/>
        </a:p>
      </dgm:t>
    </dgm:pt>
    <dgm:pt modelId="{E387A5D3-9D4A-44CD-94AF-9710087C41FE}" type="sibTrans" cxnId="{FDD56842-DDDD-4017-9B55-EF346E02A52D}">
      <dgm:prSet/>
      <dgm:spPr/>
      <dgm:t>
        <a:bodyPr/>
        <a:lstStyle/>
        <a:p>
          <a:endParaRPr lang="en-US"/>
        </a:p>
      </dgm:t>
    </dgm:pt>
    <dgm:pt modelId="{DF0A85B3-7172-4919-8557-396902472EAD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016FA4EE-D75B-4BEC-8551-25AF1AAD22C5}" type="parTrans" cxnId="{F12E8DCA-E2A0-4FFC-A935-E82799977C07}">
      <dgm:prSet/>
      <dgm:spPr/>
      <dgm:t>
        <a:bodyPr/>
        <a:lstStyle/>
        <a:p>
          <a:endParaRPr lang="en-US"/>
        </a:p>
      </dgm:t>
    </dgm:pt>
    <dgm:pt modelId="{327FC5CE-25A3-46B2-97DE-E5A8E1DC35CB}" type="sibTrans" cxnId="{F12E8DCA-E2A0-4FFC-A935-E82799977C07}">
      <dgm:prSet/>
      <dgm:spPr/>
      <dgm:t>
        <a:bodyPr/>
        <a:lstStyle/>
        <a:p>
          <a:endParaRPr lang="en-US"/>
        </a:p>
      </dgm:t>
    </dgm:pt>
    <dgm:pt modelId="{93585964-891D-45D4-984E-83BD91342E21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E716726C-53D7-47F2-B620-C5D2B33FC797}" type="parTrans" cxnId="{E9350AAE-3307-4013-B639-6262FB65E882}">
      <dgm:prSet/>
      <dgm:spPr/>
      <dgm:t>
        <a:bodyPr/>
        <a:lstStyle/>
        <a:p>
          <a:endParaRPr lang="en-US"/>
        </a:p>
      </dgm:t>
    </dgm:pt>
    <dgm:pt modelId="{CB269B1F-FA43-49B6-9DC0-EFD10EE03092}" type="sibTrans" cxnId="{E9350AAE-3307-4013-B639-6262FB65E882}">
      <dgm:prSet/>
      <dgm:spPr/>
      <dgm:t>
        <a:bodyPr/>
        <a:lstStyle/>
        <a:p>
          <a:endParaRPr lang="en-US"/>
        </a:p>
      </dgm:t>
    </dgm:pt>
    <dgm:pt modelId="{DB13A95B-B1C1-4CE1-96AF-9493B7A3254F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854C3EB7-00A7-4F19-823C-F3D536EB0128}" type="parTrans" cxnId="{D2F40606-21EC-416C-A96C-1BBA21102CB4}">
      <dgm:prSet/>
      <dgm:spPr/>
      <dgm:t>
        <a:bodyPr/>
        <a:lstStyle/>
        <a:p>
          <a:endParaRPr lang="en-US"/>
        </a:p>
      </dgm:t>
    </dgm:pt>
    <dgm:pt modelId="{C3811766-959B-475B-8B42-35EDF57364DF}" type="sibTrans" cxnId="{D2F40606-21EC-416C-A96C-1BBA21102CB4}">
      <dgm:prSet/>
      <dgm:spPr/>
      <dgm:t>
        <a:bodyPr/>
        <a:lstStyle/>
        <a:p>
          <a:endParaRPr lang="en-US"/>
        </a:p>
      </dgm:t>
    </dgm:pt>
    <dgm:pt modelId="{E026BDB1-73FC-4D9A-98E1-92D1ACB4B62D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02A2BDBD-FB33-437E-A0A8-10B6C570864E}" type="parTrans" cxnId="{BB8E3504-EC19-4FFE-9EF7-BB24C1128A96}">
      <dgm:prSet/>
      <dgm:spPr/>
      <dgm:t>
        <a:bodyPr/>
        <a:lstStyle/>
        <a:p>
          <a:endParaRPr lang="en-US"/>
        </a:p>
      </dgm:t>
    </dgm:pt>
    <dgm:pt modelId="{178DB3F4-BC36-4128-9469-559C20F2221E}" type="sibTrans" cxnId="{BB8E3504-EC19-4FFE-9EF7-BB24C1128A96}">
      <dgm:prSet/>
      <dgm:spPr/>
      <dgm:t>
        <a:bodyPr/>
        <a:lstStyle/>
        <a:p>
          <a:endParaRPr lang="en-US"/>
        </a:p>
      </dgm:t>
    </dgm:pt>
    <dgm:pt modelId="{3CFB8E49-EA14-4F85-BFC6-965D7BECFA98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AD1B1F6A-44A1-4751-BE63-9315E8936041}" type="parTrans" cxnId="{DFDAFB08-25F7-41FF-85D4-6957EA1A375C}">
      <dgm:prSet/>
      <dgm:spPr/>
      <dgm:t>
        <a:bodyPr/>
        <a:lstStyle/>
        <a:p>
          <a:endParaRPr lang="en-US"/>
        </a:p>
      </dgm:t>
    </dgm:pt>
    <dgm:pt modelId="{9F3577B7-9137-4613-8B8F-B040DF03E8FC}" type="sibTrans" cxnId="{DFDAFB08-25F7-41FF-85D4-6957EA1A375C}">
      <dgm:prSet/>
      <dgm:spPr/>
      <dgm:t>
        <a:bodyPr/>
        <a:lstStyle/>
        <a:p>
          <a:endParaRPr lang="en-US"/>
        </a:p>
      </dgm:t>
    </dgm:pt>
    <dgm:pt modelId="{3E8CA121-A28E-4449-B9D7-061B85B9DB69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2</a:t>
          </a:r>
          <a:endParaRPr lang="en-US"/>
        </a:p>
      </dgm:t>
    </dgm:pt>
    <dgm:pt modelId="{B0F7E60F-6118-4D96-AB29-C734E5D6D566}" type="parTrans" cxnId="{AECBD346-5EC4-4A81-A9D9-692DC4F785B8}">
      <dgm:prSet/>
      <dgm:spPr/>
      <dgm:t>
        <a:bodyPr/>
        <a:lstStyle/>
        <a:p>
          <a:endParaRPr lang="en-US"/>
        </a:p>
      </dgm:t>
    </dgm:pt>
    <dgm:pt modelId="{993E5B17-CEF4-4764-BABE-D95508FAD4C5}" type="sibTrans" cxnId="{AECBD346-5EC4-4A81-A9D9-692DC4F785B8}">
      <dgm:prSet/>
      <dgm:spPr/>
      <dgm:t>
        <a:bodyPr/>
        <a:lstStyle/>
        <a:p>
          <a:endParaRPr lang="en-US"/>
        </a:p>
      </dgm:t>
    </dgm:pt>
    <dgm:pt modelId="{AB12D4C4-B912-4D64-B0AC-D3CAA4CCDAE4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1</a:t>
          </a:r>
          <a:endParaRPr lang="en-US"/>
        </a:p>
      </dgm:t>
    </dgm:pt>
    <dgm:pt modelId="{EC08FCD2-79F4-4FDB-A34A-BEA31F6804C1}" type="parTrans" cxnId="{271E180E-9B4C-4BD7-8015-7B940B72AEF9}">
      <dgm:prSet/>
      <dgm:spPr/>
      <dgm:t>
        <a:bodyPr/>
        <a:lstStyle/>
        <a:p>
          <a:endParaRPr lang="en-US"/>
        </a:p>
      </dgm:t>
    </dgm:pt>
    <dgm:pt modelId="{82CE4C1C-54F3-4DC0-848E-88CB3A2153A9}" type="sibTrans" cxnId="{271E180E-9B4C-4BD7-8015-7B940B72AEF9}">
      <dgm:prSet/>
      <dgm:spPr/>
      <dgm:t>
        <a:bodyPr/>
        <a:lstStyle/>
        <a:p>
          <a:endParaRPr lang="en-US"/>
        </a:p>
      </dgm:t>
    </dgm:pt>
    <dgm:pt modelId="{7597C2F9-8B1A-4A60-A5FA-194C3511EA46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ECC3D116-53EE-47AD-9E55-0464F2F4E8E6}" type="parTrans" cxnId="{62F39BB2-6EA0-4355-AA83-2DC532A3F841}">
      <dgm:prSet/>
      <dgm:spPr/>
      <dgm:t>
        <a:bodyPr/>
        <a:lstStyle/>
        <a:p>
          <a:endParaRPr lang="en-US"/>
        </a:p>
      </dgm:t>
    </dgm:pt>
    <dgm:pt modelId="{722A4827-DD53-4FFE-8F32-EBE6CF1E333F}" type="sibTrans" cxnId="{62F39BB2-6EA0-4355-AA83-2DC532A3F841}">
      <dgm:prSet/>
      <dgm:spPr/>
      <dgm:t>
        <a:bodyPr/>
        <a:lstStyle/>
        <a:p>
          <a:endParaRPr lang="en-US"/>
        </a:p>
      </dgm:t>
    </dgm:pt>
    <dgm:pt modelId="{5BDE7C92-F67C-4F18-B13C-036EA9BD8B54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4</a:t>
          </a:r>
          <a:endParaRPr lang="en-US"/>
        </a:p>
      </dgm:t>
    </dgm:pt>
    <dgm:pt modelId="{FBE0C21D-B2D0-44F8-9F81-6A3124F5C156}" type="parTrans" cxnId="{1E1510D7-F060-4AEA-899F-68C068D8A45D}">
      <dgm:prSet/>
      <dgm:spPr/>
      <dgm:t>
        <a:bodyPr/>
        <a:lstStyle/>
        <a:p>
          <a:endParaRPr lang="en-US"/>
        </a:p>
      </dgm:t>
    </dgm:pt>
    <dgm:pt modelId="{A890A012-C793-4198-A302-72B0357A8AFF}" type="sibTrans" cxnId="{1E1510D7-F060-4AEA-899F-68C068D8A45D}">
      <dgm:prSet/>
      <dgm:spPr/>
      <dgm:t>
        <a:bodyPr/>
        <a:lstStyle/>
        <a:p>
          <a:endParaRPr lang="en-US"/>
        </a:p>
      </dgm:t>
    </dgm:pt>
    <dgm:pt modelId="{4A51DA19-741E-477A-A4A4-6D16D4B30AC5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DA97968D-3BD3-4FC7-A7C7-09A4297647FF}" type="parTrans" cxnId="{D886E571-475B-451E-AF10-EDC70F9383CE}">
      <dgm:prSet/>
      <dgm:spPr/>
      <dgm:t>
        <a:bodyPr/>
        <a:lstStyle/>
        <a:p>
          <a:endParaRPr lang="en-US"/>
        </a:p>
      </dgm:t>
    </dgm:pt>
    <dgm:pt modelId="{5F986DC4-CC96-4188-9C90-7FBF6E791FB3}" type="sibTrans" cxnId="{D886E571-475B-451E-AF10-EDC70F9383CE}">
      <dgm:prSet/>
      <dgm:spPr/>
      <dgm:t>
        <a:bodyPr/>
        <a:lstStyle/>
        <a:p>
          <a:endParaRPr lang="en-US"/>
        </a:p>
      </dgm:t>
    </dgm:pt>
    <dgm:pt modelId="{2A2B062E-451A-48D0-952D-06F2FCB48292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1</a:t>
          </a:r>
          <a:endParaRPr lang="en-US"/>
        </a:p>
      </dgm:t>
    </dgm:pt>
    <dgm:pt modelId="{34FF8AC4-D152-4407-8534-F367C3F0DEAD}" type="parTrans" cxnId="{46BE9D9F-7E6A-4C1F-BE9B-BF5D951490E3}">
      <dgm:prSet/>
      <dgm:spPr/>
      <dgm:t>
        <a:bodyPr/>
        <a:lstStyle/>
        <a:p>
          <a:endParaRPr lang="en-US"/>
        </a:p>
      </dgm:t>
    </dgm:pt>
    <dgm:pt modelId="{3E9BBDD7-29AF-4FFB-A8BD-C963FA918B78}" type="sibTrans" cxnId="{46BE9D9F-7E6A-4C1F-BE9B-BF5D951490E3}">
      <dgm:prSet/>
      <dgm:spPr/>
      <dgm:t>
        <a:bodyPr/>
        <a:lstStyle/>
        <a:p>
          <a:endParaRPr lang="en-US"/>
        </a:p>
      </dgm:t>
    </dgm:pt>
    <dgm:pt modelId="{836C46AB-5030-428F-9B87-704945A59793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F876520D-D1F5-4254-A210-5A2FE06F4038}" type="parTrans" cxnId="{409B62B3-2A51-4E82-B131-70F535FC768F}">
      <dgm:prSet/>
      <dgm:spPr/>
      <dgm:t>
        <a:bodyPr/>
        <a:lstStyle/>
        <a:p>
          <a:endParaRPr lang="en-US"/>
        </a:p>
      </dgm:t>
    </dgm:pt>
    <dgm:pt modelId="{F44263DF-DABF-4A93-8FD8-EDA10E0A1CE8}" type="sibTrans" cxnId="{409B62B3-2A51-4E82-B131-70F535FC768F}">
      <dgm:prSet/>
      <dgm:spPr/>
      <dgm:t>
        <a:bodyPr/>
        <a:lstStyle/>
        <a:p>
          <a:endParaRPr lang="en-US"/>
        </a:p>
      </dgm:t>
    </dgm:pt>
    <dgm:pt modelId="{E435444E-7A6E-4823-B034-24BA152BD82B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1</a:t>
          </a:r>
          <a:endParaRPr lang="en-US"/>
        </a:p>
      </dgm:t>
    </dgm:pt>
    <dgm:pt modelId="{EEAE2BEB-1245-4721-A90B-4384C26EC09C}" type="parTrans" cxnId="{ED452594-0E66-42D3-B354-71E3F79128EB}">
      <dgm:prSet/>
      <dgm:spPr/>
      <dgm:t>
        <a:bodyPr/>
        <a:lstStyle/>
        <a:p>
          <a:endParaRPr lang="en-US"/>
        </a:p>
      </dgm:t>
    </dgm:pt>
    <dgm:pt modelId="{DD898A05-D7B1-4242-BCEB-61889BDAF396}" type="sibTrans" cxnId="{ED452594-0E66-42D3-B354-71E3F79128EB}">
      <dgm:prSet/>
      <dgm:spPr/>
      <dgm:t>
        <a:bodyPr/>
        <a:lstStyle/>
        <a:p>
          <a:endParaRPr lang="en-US"/>
        </a:p>
      </dgm:t>
    </dgm:pt>
    <dgm:pt modelId="{AA975BB8-2384-4D23-A8AF-4C66D0C68788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2</a:t>
          </a:r>
          <a:endParaRPr lang="en-US"/>
        </a:p>
      </dgm:t>
    </dgm:pt>
    <dgm:pt modelId="{402A4E5D-5E14-48DA-8D55-6D30E4725EBB}" type="parTrans" cxnId="{D1535B7F-7B60-4120-A1E6-A482EC1F54CC}">
      <dgm:prSet/>
      <dgm:spPr/>
      <dgm:t>
        <a:bodyPr/>
        <a:lstStyle/>
        <a:p>
          <a:endParaRPr lang="en-US"/>
        </a:p>
      </dgm:t>
    </dgm:pt>
    <dgm:pt modelId="{C46DDAF9-3752-4ADE-9B1A-A51544519B5A}" type="sibTrans" cxnId="{D1535B7F-7B60-4120-A1E6-A482EC1F54CC}">
      <dgm:prSet/>
      <dgm:spPr/>
      <dgm:t>
        <a:bodyPr/>
        <a:lstStyle/>
        <a:p>
          <a:endParaRPr lang="en-US"/>
        </a:p>
      </dgm:t>
    </dgm:pt>
    <dgm:pt modelId="{6F063DCE-94E2-48F6-A922-EEEB5EA1F977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9C565BB0-912D-4522-B7DF-4688F9D556E9}" type="parTrans" cxnId="{F49778AC-F6BE-4959-A398-5B3B408EEAA2}">
      <dgm:prSet/>
      <dgm:spPr/>
      <dgm:t>
        <a:bodyPr/>
        <a:lstStyle/>
        <a:p>
          <a:endParaRPr lang="en-US"/>
        </a:p>
      </dgm:t>
    </dgm:pt>
    <dgm:pt modelId="{7F847541-5953-4F56-86DB-229D162FDC8A}" type="sibTrans" cxnId="{F49778AC-F6BE-4959-A398-5B3B408EEAA2}">
      <dgm:prSet/>
      <dgm:spPr/>
      <dgm:t>
        <a:bodyPr/>
        <a:lstStyle/>
        <a:p>
          <a:endParaRPr lang="en-US"/>
        </a:p>
      </dgm:t>
    </dgm:pt>
    <dgm:pt modelId="{F0A1346C-7198-4549-87A6-FE1960C32602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42F1DDD4-5A0A-4856-8589-648D17C9088C}" type="parTrans" cxnId="{1FEE23E3-556B-49C4-B5FC-CEF83C89F54D}">
      <dgm:prSet/>
      <dgm:spPr/>
      <dgm:t>
        <a:bodyPr/>
        <a:lstStyle/>
        <a:p>
          <a:endParaRPr lang="en-US"/>
        </a:p>
      </dgm:t>
    </dgm:pt>
    <dgm:pt modelId="{ABC263AC-5719-4DAC-B636-D9D31E3EAC94}" type="sibTrans" cxnId="{1FEE23E3-556B-49C4-B5FC-CEF83C89F54D}">
      <dgm:prSet/>
      <dgm:spPr/>
      <dgm:t>
        <a:bodyPr/>
        <a:lstStyle/>
        <a:p>
          <a:endParaRPr lang="en-US"/>
        </a:p>
      </dgm:t>
    </dgm:pt>
    <dgm:pt modelId="{CD69CFC3-EBC3-44D5-B19B-AECE282AD5BE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1</a:t>
          </a:r>
          <a:endParaRPr lang="en-US"/>
        </a:p>
      </dgm:t>
    </dgm:pt>
    <dgm:pt modelId="{5A0491B8-30F7-43B8-AD5D-6D7CBC0A2356}" type="parTrans" cxnId="{5356329E-9F42-4464-8C54-59D96DCD3066}">
      <dgm:prSet/>
      <dgm:spPr/>
      <dgm:t>
        <a:bodyPr/>
        <a:lstStyle/>
        <a:p>
          <a:endParaRPr lang="en-US"/>
        </a:p>
      </dgm:t>
    </dgm:pt>
    <dgm:pt modelId="{835460AD-715B-435F-B783-722588B905DA}" type="sibTrans" cxnId="{5356329E-9F42-4464-8C54-59D96DCD3066}">
      <dgm:prSet/>
      <dgm:spPr/>
      <dgm:t>
        <a:bodyPr/>
        <a:lstStyle/>
        <a:p>
          <a:endParaRPr lang="en-US"/>
        </a:p>
      </dgm:t>
    </dgm:pt>
    <dgm:pt modelId="{28A12400-6DD0-480F-93FE-531F4C5C1F1E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D3E77B70-F0FB-4423-BF83-1CA1C6CCA826}" type="parTrans" cxnId="{278885E1-D267-4AFA-9252-111A3E36C42F}">
      <dgm:prSet/>
      <dgm:spPr/>
      <dgm:t>
        <a:bodyPr/>
        <a:lstStyle/>
        <a:p>
          <a:endParaRPr lang="en-US"/>
        </a:p>
      </dgm:t>
    </dgm:pt>
    <dgm:pt modelId="{4761974C-3318-4DB8-A827-E11ADEA812D5}" type="sibTrans" cxnId="{278885E1-D267-4AFA-9252-111A3E36C42F}">
      <dgm:prSet/>
      <dgm:spPr/>
      <dgm:t>
        <a:bodyPr/>
        <a:lstStyle/>
        <a:p>
          <a:endParaRPr lang="en-US"/>
        </a:p>
      </dgm:t>
    </dgm:pt>
    <dgm:pt modelId="{D187EE9B-1068-4360-8625-50E4295A63CA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1</a:t>
          </a:r>
          <a:endParaRPr lang="en-US"/>
        </a:p>
      </dgm:t>
    </dgm:pt>
    <dgm:pt modelId="{B7F90959-A5E2-4AD3-8DC7-C6372468399E}" type="parTrans" cxnId="{58F91331-2C2B-458F-8905-70B5247C52DE}">
      <dgm:prSet/>
      <dgm:spPr/>
      <dgm:t>
        <a:bodyPr/>
        <a:lstStyle/>
        <a:p>
          <a:endParaRPr lang="en-US"/>
        </a:p>
      </dgm:t>
    </dgm:pt>
    <dgm:pt modelId="{A8BC932F-59FB-4211-92E8-25A42FE83AC5}" type="sibTrans" cxnId="{58F91331-2C2B-458F-8905-70B5247C52DE}">
      <dgm:prSet/>
      <dgm:spPr/>
      <dgm:t>
        <a:bodyPr/>
        <a:lstStyle/>
        <a:p>
          <a:endParaRPr lang="en-US"/>
        </a:p>
      </dgm:t>
    </dgm:pt>
    <dgm:pt modelId="{207187C7-ABB7-4CF1-91FE-4F7E1C76A2D3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A77A79A7-AD5A-4B49-9183-2C4B243631B5}" type="parTrans" cxnId="{DDD1DDDD-4B91-4F0A-A85F-7DD413F31C06}">
      <dgm:prSet/>
      <dgm:spPr/>
      <dgm:t>
        <a:bodyPr/>
        <a:lstStyle/>
        <a:p>
          <a:endParaRPr lang="en-US"/>
        </a:p>
      </dgm:t>
    </dgm:pt>
    <dgm:pt modelId="{99F18C7B-C417-4C8A-8995-E1EFFB3B971E}" type="sibTrans" cxnId="{DDD1DDDD-4B91-4F0A-A85F-7DD413F31C06}">
      <dgm:prSet/>
      <dgm:spPr/>
      <dgm:t>
        <a:bodyPr/>
        <a:lstStyle/>
        <a:p>
          <a:endParaRPr lang="en-US"/>
        </a:p>
      </dgm:t>
    </dgm:pt>
    <dgm:pt modelId="{0E5104D9-72A8-4E6D-AABC-A1845F4ADCA6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4</a:t>
          </a:r>
          <a:endParaRPr lang="en-US"/>
        </a:p>
      </dgm:t>
    </dgm:pt>
    <dgm:pt modelId="{A2C3D4A2-C89B-4151-816B-5DC7A849F320}" type="parTrans" cxnId="{3950C0BF-A9EB-4420-A1D8-50A09F41D8B6}">
      <dgm:prSet/>
      <dgm:spPr/>
      <dgm:t>
        <a:bodyPr/>
        <a:lstStyle/>
        <a:p>
          <a:endParaRPr lang="en-US"/>
        </a:p>
      </dgm:t>
    </dgm:pt>
    <dgm:pt modelId="{5F17775E-6462-446E-973F-ED943EE08871}" type="sibTrans" cxnId="{3950C0BF-A9EB-4420-A1D8-50A09F41D8B6}">
      <dgm:prSet/>
      <dgm:spPr/>
      <dgm:t>
        <a:bodyPr/>
        <a:lstStyle/>
        <a:p>
          <a:endParaRPr lang="en-US"/>
        </a:p>
      </dgm:t>
    </dgm:pt>
    <dgm:pt modelId="{EF569A03-F40A-483C-8E67-41F60BE2B1EC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4</a:t>
          </a:r>
          <a:endParaRPr lang="en-US"/>
        </a:p>
      </dgm:t>
    </dgm:pt>
    <dgm:pt modelId="{4A05D9EE-E95A-4338-8752-3DFC30E8408D}" type="parTrans" cxnId="{FFC14E29-5A6E-4B89-8745-282B6B1F0F4F}">
      <dgm:prSet/>
      <dgm:spPr/>
      <dgm:t>
        <a:bodyPr/>
        <a:lstStyle/>
        <a:p>
          <a:endParaRPr lang="en-US"/>
        </a:p>
      </dgm:t>
    </dgm:pt>
    <dgm:pt modelId="{0FDB60BC-61D0-49BD-8F7E-6FFECA2FC41C}" type="sibTrans" cxnId="{FFC14E29-5A6E-4B89-8745-282B6B1F0F4F}">
      <dgm:prSet/>
      <dgm:spPr/>
      <dgm:t>
        <a:bodyPr/>
        <a:lstStyle/>
        <a:p>
          <a:endParaRPr lang="en-US"/>
        </a:p>
      </dgm:t>
    </dgm:pt>
    <dgm:pt modelId="{22C266FA-AF9C-44DD-9DA4-072B55BBD71F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4B9137C7-7903-4DB9-B700-396908DE28FB}" type="parTrans" cxnId="{DE450CAC-EE5C-45E0-A5E1-A5625EFC2E5E}">
      <dgm:prSet/>
      <dgm:spPr/>
      <dgm:t>
        <a:bodyPr/>
        <a:lstStyle/>
        <a:p>
          <a:endParaRPr lang="en-US"/>
        </a:p>
      </dgm:t>
    </dgm:pt>
    <dgm:pt modelId="{E7063824-D4F5-41CE-B1A0-C9062BB87072}" type="sibTrans" cxnId="{DE450CAC-EE5C-45E0-A5E1-A5625EFC2E5E}">
      <dgm:prSet/>
      <dgm:spPr/>
      <dgm:t>
        <a:bodyPr/>
        <a:lstStyle/>
        <a:p>
          <a:endParaRPr lang="en-US"/>
        </a:p>
      </dgm:t>
    </dgm:pt>
    <dgm:pt modelId="{7F3BEB97-B9D0-4A29-8156-894CA989B547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1</a:t>
          </a:r>
          <a:endParaRPr lang="en-US"/>
        </a:p>
      </dgm:t>
    </dgm:pt>
    <dgm:pt modelId="{83C69DB2-4E1F-4BCE-AA81-92F06ACE2486}" type="parTrans" cxnId="{EFB07191-6BF4-4D26-8B9A-502293901C3C}">
      <dgm:prSet/>
      <dgm:spPr/>
      <dgm:t>
        <a:bodyPr/>
        <a:lstStyle/>
        <a:p>
          <a:endParaRPr lang="en-US"/>
        </a:p>
      </dgm:t>
    </dgm:pt>
    <dgm:pt modelId="{E27DC69D-1633-437B-80BC-2719307E4B5C}" type="sibTrans" cxnId="{EFB07191-6BF4-4D26-8B9A-502293901C3C}">
      <dgm:prSet/>
      <dgm:spPr/>
      <dgm:t>
        <a:bodyPr/>
        <a:lstStyle/>
        <a:p>
          <a:endParaRPr lang="en-US"/>
        </a:p>
      </dgm:t>
    </dgm:pt>
    <dgm:pt modelId="{F3C83828-30FD-4E1D-B9E1-A8DB4C7A1B92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2</a:t>
          </a:r>
          <a:endParaRPr lang="en-US"/>
        </a:p>
      </dgm:t>
    </dgm:pt>
    <dgm:pt modelId="{901FB79A-7DF7-4C44-9019-5A11F272C1F4}" type="parTrans" cxnId="{84114837-D7C0-450D-B357-FF55B1FC07D6}">
      <dgm:prSet/>
      <dgm:spPr/>
      <dgm:t>
        <a:bodyPr/>
        <a:lstStyle/>
        <a:p>
          <a:endParaRPr lang="en-US"/>
        </a:p>
      </dgm:t>
    </dgm:pt>
    <dgm:pt modelId="{B89B8149-C90C-4862-B671-B60B78CD4712}" type="sibTrans" cxnId="{84114837-D7C0-450D-B357-FF55B1FC07D6}">
      <dgm:prSet/>
      <dgm:spPr/>
      <dgm:t>
        <a:bodyPr/>
        <a:lstStyle/>
        <a:p>
          <a:endParaRPr lang="en-US"/>
        </a:p>
      </dgm:t>
    </dgm:pt>
    <dgm:pt modelId="{074B5083-AC2F-4341-AED4-132286246C1A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4</a:t>
          </a:r>
          <a:endParaRPr lang="en-US"/>
        </a:p>
      </dgm:t>
    </dgm:pt>
    <dgm:pt modelId="{52F84EF4-ACCD-48CB-AF2F-FA6A91BBDF79}" type="parTrans" cxnId="{A57775F7-421F-42F6-9862-9987AF0F1291}">
      <dgm:prSet/>
      <dgm:spPr/>
      <dgm:t>
        <a:bodyPr/>
        <a:lstStyle/>
        <a:p>
          <a:endParaRPr lang="en-US"/>
        </a:p>
      </dgm:t>
    </dgm:pt>
    <dgm:pt modelId="{091F0012-7F47-42BE-9AE0-2B6C59482EF4}" type="sibTrans" cxnId="{A57775F7-421F-42F6-9862-9987AF0F1291}">
      <dgm:prSet/>
      <dgm:spPr/>
      <dgm:t>
        <a:bodyPr/>
        <a:lstStyle/>
        <a:p>
          <a:endParaRPr lang="en-US"/>
        </a:p>
      </dgm:t>
    </dgm:pt>
    <dgm:pt modelId="{A94EB683-C629-45B8-BC03-F20AE6E64A8F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2</a:t>
          </a:r>
          <a:endParaRPr lang="en-US"/>
        </a:p>
      </dgm:t>
    </dgm:pt>
    <dgm:pt modelId="{DFA5B373-5A3A-48BB-A08A-043690177D4E}" type="parTrans" cxnId="{4CF03AB6-A5CB-4D3D-8852-797CDFC5637D}">
      <dgm:prSet/>
      <dgm:spPr/>
      <dgm:t>
        <a:bodyPr/>
        <a:lstStyle/>
        <a:p>
          <a:endParaRPr lang="en-US"/>
        </a:p>
      </dgm:t>
    </dgm:pt>
    <dgm:pt modelId="{15B1E03D-1DDA-4E40-B635-71E27DA13C32}" type="sibTrans" cxnId="{4CF03AB6-A5CB-4D3D-8852-797CDFC5637D}">
      <dgm:prSet/>
      <dgm:spPr/>
      <dgm:t>
        <a:bodyPr/>
        <a:lstStyle/>
        <a:p>
          <a:endParaRPr lang="en-US"/>
        </a:p>
      </dgm:t>
    </dgm:pt>
    <dgm:pt modelId="{18E1A5AF-1FA0-414E-84F4-2533B030C67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6AC5D8E6-62BE-42FE-A4A5-EBEE80F6C2CE}" type="parTrans" cxnId="{CDD86EDA-DB2E-48C3-B543-4675C077872C}">
      <dgm:prSet/>
      <dgm:spPr/>
      <dgm:t>
        <a:bodyPr/>
        <a:lstStyle/>
        <a:p>
          <a:endParaRPr lang="en-US"/>
        </a:p>
      </dgm:t>
    </dgm:pt>
    <dgm:pt modelId="{D963E827-0D8A-48D4-9624-444CFBE97573}" type="sibTrans" cxnId="{CDD86EDA-DB2E-48C3-B543-4675C077872C}">
      <dgm:prSet/>
      <dgm:spPr/>
      <dgm:t>
        <a:bodyPr/>
        <a:lstStyle/>
        <a:p>
          <a:endParaRPr lang="en-US"/>
        </a:p>
      </dgm:t>
    </dgm:pt>
    <dgm:pt modelId="{0F3C4747-978B-4F9A-AFCC-2B5D7E24C966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4</a:t>
          </a:r>
          <a:endParaRPr lang="en-US"/>
        </a:p>
      </dgm:t>
    </dgm:pt>
    <dgm:pt modelId="{0179428B-FBAA-448C-AE2C-6F7BEBE3F0CA}" type="sibTrans" cxnId="{087E8578-2F3E-4C4E-93FE-634650E42EA2}">
      <dgm:prSet/>
      <dgm:spPr/>
      <dgm:t>
        <a:bodyPr/>
        <a:lstStyle/>
        <a:p>
          <a:endParaRPr lang="en-US"/>
        </a:p>
      </dgm:t>
    </dgm:pt>
    <dgm:pt modelId="{9F15BAFF-471C-4CF0-A9DF-A06BF0AD0679}" type="parTrans" cxnId="{087E8578-2F3E-4C4E-93FE-634650E42EA2}">
      <dgm:prSet/>
      <dgm:spPr/>
      <dgm:t>
        <a:bodyPr/>
        <a:lstStyle/>
        <a:p>
          <a:endParaRPr lang="en-US"/>
        </a:p>
      </dgm:t>
    </dgm:pt>
    <dgm:pt modelId="{C03C65D0-73A6-40E5-B20C-322D79FF2538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1</a:t>
          </a:r>
          <a:endParaRPr lang="en-US"/>
        </a:p>
      </dgm:t>
    </dgm:pt>
    <dgm:pt modelId="{DBF1AB6F-115C-41E9-8C7D-90811451580C}" type="parTrans" cxnId="{6A2846C9-F490-4B05-AC75-9CA0639CEAE9}">
      <dgm:prSet/>
      <dgm:spPr/>
      <dgm:t>
        <a:bodyPr/>
        <a:lstStyle/>
        <a:p>
          <a:endParaRPr lang="en-US"/>
        </a:p>
      </dgm:t>
    </dgm:pt>
    <dgm:pt modelId="{94FC88F4-6FE0-4198-933C-70534143E85B}" type="sibTrans" cxnId="{6A2846C9-F490-4B05-AC75-9CA0639CEAE9}">
      <dgm:prSet/>
      <dgm:spPr/>
      <dgm:t>
        <a:bodyPr/>
        <a:lstStyle/>
        <a:p>
          <a:endParaRPr lang="en-US"/>
        </a:p>
      </dgm:t>
    </dgm:pt>
    <dgm:pt modelId="{68F93917-45B3-4E31-AC53-5840E443A7C0}">
      <dgm:prSet phldrT="[Text]"/>
      <dgm:spPr>
        <a:solidFill>
          <a:srgbClr val="00B0F0"/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28C91BBB-9633-4CF3-BF18-9465A73C67E0}" type="sibTrans" cxnId="{3970FCE8-E8AE-48FE-A0BB-90EA23590CFF}">
      <dgm:prSet/>
      <dgm:spPr/>
      <dgm:t>
        <a:bodyPr/>
        <a:lstStyle/>
        <a:p>
          <a:endParaRPr lang="en-US"/>
        </a:p>
      </dgm:t>
    </dgm:pt>
    <dgm:pt modelId="{9FF86736-7D86-4F61-9BFE-A706BCE24438}" type="parTrans" cxnId="{3970FCE8-E8AE-48FE-A0BB-90EA23590CFF}">
      <dgm:prSet/>
      <dgm:spPr/>
      <dgm:t>
        <a:bodyPr/>
        <a:lstStyle/>
        <a:p>
          <a:endParaRPr lang="en-US"/>
        </a:p>
      </dgm:t>
    </dgm:pt>
    <dgm:pt modelId="{46F9F77F-4DA3-4BB7-B9F5-E2890A9314BD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A16F1371-02DE-4897-B576-F744A2F0F923}" type="sibTrans" cxnId="{E7E72FFB-519A-4DC8-9AE4-5435777CBEA8}">
      <dgm:prSet/>
      <dgm:spPr/>
      <dgm:t>
        <a:bodyPr/>
        <a:lstStyle/>
        <a:p>
          <a:endParaRPr lang="en-US"/>
        </a:p>
      </dgm:t>
    </dgm:pt>
    <dgm:pt modelId="{A8D7A2C3-9AE6-4B4B-86A1-C615561A55EA}" type="parTrans" cxnId="{E7E72FFB-519A-4DC8-9AE4-5435777CBEA8}">
      <dgm:prSet/>
      <dgm:spPr/>
      <dgm:t>
        <a:bodyPr/>
        <a:lstStyle/>
        <a:p>
          <a:endParaRPr lang="en-US"/>
        </a:p>
      </dgm:t>
    </dgm:pt>
    <dgm:pt modelId="{D04DF122-40CE-4755-98DA-8ABC6967D86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2</a:t>
          </a:r>
          <a:endParaRPr lang="en-US"/>
        </a:p>
      </dgm:t>
    </dgm:pt>
    <dgm:pt modelId="{B248335C-4C18-43AD-BC16-56DDD38AB852}" type="sibTrans" cxnId="{B95B9E9B-49E0-4FC9-8D02-820DA72D95C9}">
      <dgm:prSet/>
      <dgm:spPr/>
      <dgm:t>
        <a:bodyPr/>
        <a:lstStyle/>
        <a:p>
          <a:endParaRPr lang="en-US"/>
        </a:p>
      </dgm:t>
    </dgm:pt>
    <dgm:pt modelId="{5FA691A4-94F5-4E52-ACF7-005E3E6D32DD}" type="parTrans" cxnId="{B95B9E9B-49E0-4FC9-8D02-820DA72D95C9}">
      <dgm:prSet/>
      <dgm:spPr/>
      <dgm:t>
        <a:bodyPr/>
        <a:lstStyle/>
        <a:p>
          <a:endParaRPr lang="en-US"/>
        </a:p>
      </dgm:t>
    </dgm:pt>
    <dgm:pt modelId="{F86C4608-4090-4579-B509-0B289C11395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8D524C95-96CD-411A-A963-C67942D0126A}" type="parTrans" cxnId="{D77C45E5-24BA-42A3-8067-C36C11D96630}">
      <dgm:prSet/>
      <dgm:spPr/>
      <dgm:t>
        <a:bodyPr/>
        <a:lstStyle/>
        <a:p>
          <a:endParaRPr lang="en-US"/>
        </a:p>
      </dgm:t>
    </dgm:pt>
    <dgm:pt modelId="{7EE32882-6FBB-4D06-828D-D387BC15E6E2}" type="sibTrans" cxnId="{D77C45E5-24BA-42A3-8067-C36C11D96630}">
      <dgm:prSet/>
      <dgm:spPr/>
      <dgm:t>
        <a:bodyPr/>
        <a:lstStyle/>
        <a:p>
          <a:endParaRPr lang="en-US"/>
        </a:p>
      </dgm:t>
    </dgm:pt>
    <dgm:pt modelId="{8BDFF25F-EAEB-4B32-9321-E1EFBB057A4D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4</a:t>
          </a:r>
          <a:endParaRPr lang="en-US"/>
        </a:p>
      </dgm:t>
    </dgm:pt>
    <dgm:pt modelId="{9ECD75E6-A68E-4013-9DE7-4B8310F3D8F5}" type="parTrans" cxnId="{9A45F111-AD09-444E-929D-6F731486CB3C}">
      <dgm:prSet/>
      <dgm:spPr/>
      <dgm:t>
        <a:bodyPr/>
        <a:lstStyle/>
        <a:p>
          <a:endParaRPr lang="en-US"/>
        </a:p>
      </dgm:t>
    </dgm:pt>
    <dgm:pt modelId="{F0A07D75-B5FA-4A22-A7B4-E27DA280670A}" type="sibTrans" cxnId="{9A45F111-AD09-444E-929D-6F731486CB3C}">
      <dgm:prSet/>
      <dgm:spPr/>
      <dgm:t>
        <a:bodyPr/>
        <a:lstStyle/>
        <a:p>
          <a:endParaRPr lang="en-US"/>
        </a:p>
      </dgm:t>
    </dgm:pt>
    <dgm:pt modelId="{B63F12DA-AD0F-45AA-B662-89777DEF0FD6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1</a:t>
          </a:r>
          <a:endParaRPr lang="en-US"/>
        </a:p>
      </dgm:t>
    </dgm:pt>
    <dgm:pt modelId="{9EF310B6-B273-4B18-8853-1212B4D2046B}" type="parTrans" cxnId="{39975EE2-CD6C-48B2-87E8-9C129A1EC3C3}">
      <dgm:prSet/>
      <dgm:spPr/>
      <dgm:t>
        <a:bodyPr/>
        <a:lstStyle/>
        <a:p>
          <a:endParaRPr lang="en-US"/>
        </a:p>
      </dgm:t>
    </dgm:pt>
    <dgm:pt modelId="{B74BFD52-CBA1-4EA4-BA0C-575AE1868414}" type="sibTrans" cxnId="{39975EE2-CD6C-48B2-87E8-9C129A1EC3C3}">
      <dgm:prSet/>
      <dgm:spPr/>
      <dgm:t>
        <a:bodyPr/>
        <a:lstStyle/>
        <a:p>
          <a:endParaRPr lang="en-US"/>
        </a:p>
      </dgm:t>
    </dgm:pt>
    <dgm:pt modelId="{36072A93-86B5-4541-9D68-A7255C315FEE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62DB4FEB-F84B-491E-B293-5A3DF15B8E4D}" type="parTrans" cxnId="{1FBEB24B-AC8F-4EBD-BF27-813133BE79F2}">
      <dgm:prSet/>
      <dgm:spPr/>
      <dgm:t>
        <a:bodyPr/>
        <a:lstStyle/>
        <a:p>
          <a:endParaRPr lang="en-US"/>
        </a:p>
      </dgm:t>
    </dgm:pt>
    <dgm:pt modelId="{FEE9F2B2-B86F-4554-BF9F-A0E90974A6B0}" type="sibTrans" cxnId="{1FBEB24B-AC8F-4EBD-BF27-813133BE79F2}">
      <dgm:prSet/>
      <dgm:spPr/>
      <dgm:t>
        <a:bodyPr/>
        <a:lstStyle/>
        <a:p>
          <a:endParaRPr lang="en-US"/>
        </a:p>
      </dgm:t>
    </dgm:pt>
    <dgm:pt modelId="{13D87014-C935-4A5B-8942-22C203B1420C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1</a:t>
          </a:r>
          <a:endParaRPr lang="en-US"/>
        </a:p>
      </dgm:t>
    </dgm:pt>
    <dgm:pt modelId="{D30348FB-F4BE-4069-96AC-23F251F897D3}" type="parTrans" cxnId="{66FAD8FA-A3E4-4B8F-9E4F-02A70DF68DB2}">
      <dgm:prSet/>
      <dgm:spPr/>
      <dgm:t>
        <a:bodyPr/>
        <a:lstStyle/>
        <a:p>
          <a:endParaRPr lang="en-US"/>
        </a:p>
      </dgm:t>
    </dgm:pt>
    <dgm:pt modelId="{E448D486-86CA-44A5-9DD0-5462392E5D25}" type="sibTrans" cxnId="{66FAD8FA-A3E4-4B8F-9E4F-02A70DF68DB2}">
      <dgm:prSet/>
      <dgm:spPr/>
      <dgm:t>
        <a:bodyPr/>
        <a:lstStyle/>
        <a:p>
          <a:endParaRPr lang="en-US"/>
        </a:p>
      </dgm:t>
    </dgm:pt>
    <dgm:pt modelId="{23301D0A-B8C9-4388-8EDF-8D44E8214368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4</a:t>
          </a:r>
          <a:endParaRPr lang="en-US"/>
        </a:p>
      </dgm:t>
    </dgm:pt>
    <dgm:pt modelId="{1347CB4B-F73F-4CE1-AAAA-FDCDF64073EA}" type="parTrans" cxnId="{CA15A27A-12CB-430D-92C6-616FF4CBF39F}">
      <dgm:prSet/>
      <dgm:spPr/>
      <dgm:t>
        <a:bodyPr/>
        <a:lstStyle/>
        <a:p>
          <a:endParaRPr lang="en-US"/>
        </a:p>
      </dgm:t>
    </dgm:pt>
    <dgm:pt modelId="{F6E85986-4B6E-46C2-B0CA-E86FD3CAA2BD}" type="sibTrans" cxnId="{CA15A27A-12CB-430D-92C6-616FF4CBF39F}">
      <dgm:prSet/>
      <dgm:spPr/>
      <dgm:t>
        <a:bodyPr/>
        <a:lstStyle/>
        <a:p>
          <a:endParaRPr lang="en-US"/>
        </a:p>
      </dgm:t>
    </dgm:pt>
    <dgm:pt modelId="{41FD4972-C9C5-4066-86CA-EB9D3DE15920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2</a:t>
          </a:r>
          <a:endParaRPr lang="en-US"/>
        </a:p>
      </dgm:t>
    </dgm:pt>
    <dgm:pt modelId="{5448A0AE-F961-4D2C-92A7-6CBC17FD2015}" type="parTrans" cxnId="{87CE24EB-6EAF-4F2D-BD8B-7AC8EBDDA973}">
      <dgm:prSet/>
      <dgm:spPr/>
      <dgm:t>
        <a:bodyPr/>
        <a:lstStyle/>
        <a:p>
          <a:endParaRPr lang="en-US"/>
        </a:p>
      </dgm:t>
    </dgm:pt>
    <dgm:pt modelId="{B39B072B-C70B-4DEA-8EC3-B373892091B8}" type="sibTrans" cxnId="{87CE24EB-6EAF-4F2D-BD8B-7AC8EBDDA973}">
      <dgm:prSet/>
      <dgm:spPr/>
      <dgm:t>
        <a:bodyPr/>
        <a:lstStyle/>
        <a:p>
          <a:endParaRPr lang="en-US"/>
        </a:p>
      </dgm:t>
    </dgm:pt>
    <dgm:pt modelId="{1AF1FF81-C228-43ED-B883-3BD71510D0C6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B59C2CD9-29D4-4493-8B95-22210147D6DC}" type="sibTrans" cxnId="{B92E040C-3211-4C2E-9E79-BCCCCD1BC606}">
      <dgm:prSet/>
      <dgm:spPr/>
      <dgm:t>
        <a:bodyPr/>
        <a:lstStyle/>
        <a:p>
          <a:endParaRPr lang="en-US"/>
        </a:p>
      </dgm:t>
    </dgm:pt>
    <dgm:pt modelId="{6D662B73-3D5D-46AD-8E1F-6B40ADF9E73C}" type="parTrans" cxnId="{B92E040C-3211-4C2E-9E79-BCCCCD1BC606}">
      <dgm:prSet/>
      <dgm:spPr/>
      <dgm:t>
        <a:bodyPr/>
        <a:lstStyle/>
        <a:p>
          <a:endParaRPr lang="en-US"/>
        </a:p>
      </dgm:t>
    </dgm:pt>
    <dgm:pt modelId="{1EA36650-EEDD-4ECC-A0E8-8903E010CB73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4</a:t>
          </a:r>
          <a:endParaRPr lang="en-US"/>
        </a:p>
      </dgm:t>
    </dgm:pt>
    <dgm:pt modelId="{05411F7F-69B5-4A26-9C45-F25081A296A8}" type="parTrans" cxnId="{0CF643B0-C5A7-49AF-BED2-7E235730581A}">
      <dgm:prSet/>
      <dgm:spPr/>
      <dgm:t>
        <a:bodyPr/>
        <a:lstStyle/>
        <a:p>
          <a:endParaRPr lang="en-US"/>
        </a:p>
      </dgm:t>
    </dgm:pt>
    <dgm:pt modelId="{0C5796BF-67A6-479C-A678-A37CE62F9666}" type="sibTrans" cxnId="{0CF643B0-C5A7-49AF-BED2-7E235730581A}">
      <dgm:prSet/>
      <dgm:spPr/>
      <dgm:t>
        <a:bodyPr/>
        <a:lstStyle/>
        <a:p>
          <a:endParaRPr lang="en-US"/>
        </a:p>
      </dgm:t>
    </dgm:pt>
    <dgm:pt modelId="{BC67C1F0-A328-4DE3-8769-1F16BE78B44F}" type="pres">
      <dgm:prSet presAssocID="{7C74D9C0-99DA-409E-9B15-C5EEA8A37F4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CD8751B-63C8-4E9D-B6A0-2FC413C5685A}" type="pres">
      <dgm:prSet presAssocID="{1FC15172-1CBE-45D0-80E3-1DA9302CCF6B}" presName="node" presStyleLbl="node1" presStyleIdx="0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5EB3EE-CE7E-4729-B7EF-8768F35E6076}" type="pres">
      <dgm:prSet presAssocID="{43580FF5-511C-4A3B-BA44-22802D06779C}" presName="sibTrans" presStyleCnt="0"/>
      <dgm:spPr/>
    </dgm:pt>
    <dgm:pt modelId="{D2844C91-F881-4A39-ACB9-25B93C440853}" type="pres">
      <dgm:prSet presAssocID="{2368265B-D084-4F92-AFE8-A850B6D2D3DA}" presName="node" presStyleLbl="node1" presStyleIdx="1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0633EC-30BA-4123-B8C3-3F27848B47A4}" type="pres">
      <dgm:prSet presAssocID="{A28B57C0-D409-4213-B9E6-559F14563B66}" presName="sibTrans" presStyleCnt="0"/>
      <dgm:spPr/>
    </dgm:pt>
    <dgm:pt modelId="{49E36382-143A-4F60-8FBF-823C84924A29}" type="pres">
      <dgm:prSet presAssocID="{CF07C526-BD56-45A8-A45B-A1FA257CF565}" presName="node" presStyleLbl="node1" presStyleIdx="2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42D9F7-D52E-40DC-BBC5-BE2EFF72A24F}" type="pres">
      <dgm:prSet presAssocID="{E853881A-47D0-4A29-9700-9CCF382654E0}" presName="sibTrans" presStyleCnt="0"/>
      <dgm:spPr/>
    </dgm:pt>
    <dgm:pt modelId="{1B30E991-CF31-4F5F-BB36-9EFDE8C56664}" type="pres">
      <dgm:prSet presAssocID="{DB9C13A7-0678-4083-BF2E-2B04F9CB5855}" presName="node" presStyleLbl="node1" presStyleIdx="3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AAF3CA-1DFC-4144-8085-8C85EED98752}" type="pres">
      <dgm:prSet presAssocID="{C4C01A1B-8EDE-465A-8AE1-259CD97BB3FF}" presName="sibTrans" presStyleCnt="0"/>
      <dgm:spPr/>
    </dgm:pt>
    <dgm:pt modelId="{4E6CB070-0916-437F-9404-BD6C7003BCD0}" type="pres">
      <dgm:prSet presAssocID="{2114209D-F560-4888-8F19-7FDB1DB47C93}" presName="node" presStyleLbl="node1" presStyleIdx="4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D8A7E2-0E8E-4D7D-BBA4-5EBF08DD4478}" type="pres">
      <dgm:prSet presAssocID="{68A1531F-9B4A-457A-8D60-B0143E88354F}" presName="sibTrans" presStyleCnt="0"/>
      <dgm:spPr/>
    </dgm:pt>
    <dgm:pt modelId="{BF4DAD23-F239-4AEF-9073-2A00F0BEA322}" type="pres">
      <dgm:prSet presAssocID="{5000048C-08A3-48D7-B07D-F17A1DC6C3E5}" presName="node" presStyleLbl="node1" presStyleIdx="5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2C86DE-4B0F-4551-AEF4-1AF4F4119361}" type="pres">
      <dgm:prSet presAssocID="{24FAA9FC-CE8A-4C5F-9DEB-843EDB1E49D9}" presName="sibTrans" presStyleCnt="0"/>
      <dgm:spPr/>
    </dgm:pt>
    <dgm:pt modelId="{45786A6F-A980-4202-B172-0AC057ECA7D4}" type="pres">
      <dgm:prSet presAssocID="{78F78A0D-4343-4D22-AD07-412F9AAC8172}" presName="node" presStyleLbl="node1" presStyleIdx="6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364D43-DBB7-463C-B358-688C42682317}" type="pres">
      <dgm:prSet presAssocID="{1FFF39B5-50FA-4267-9A23-591ED593E511}" presName="sibTrans" presStyleCnt="0"/>
      <dgm:spPr/>
    </dgm:pt>
    <dgm:pt modelId="{2AAB6657-D28C-41F4-BA9B-6B57BA8FD763}" type="pres">
      <dgm:prSet presAssocID="{1E7D1F61-5C25-46F4-9F7D-8B18BB3BB14A}" presName="node" presStyleLbl="node1" presStyleIdx="7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FFCDEE-8B7E-426B-91B6-BA8C490C76AE}" type="pres">
      <dgm:prSet presAssocID="{A504BB86-8FB7-4992-B86F-B0EF95EAE893}" presName="sibTrans" presStyleCnt="0"/>
      <dgm:spPr/>
    </dgm:pt>
    <dgm:pt modelId="{A418F982-AF7C-4C8F-AB76-000774CEFB71}" type="pres">
      <dgm:prSet presAssocID="{59F6EC78-9A60-4570-BA27-2660376FF600}" presName="node" presStyleLbl="node1" presStyleIdx="8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8BE786-B0C6-4BA3-AA09-67A6EB96B0C0}" type="pres">
      <dgm:prSet presAssocID="{CD8FA0AA-E6FA-40D4-85F3-85FF315B4648}" presName="sibTrans" presStyleCnt="0"/>
      <dgm:spPr/>
    </dgm:pt>
    <dgm:pt modelId="{0E45F264-656A-4523-8CAB-073A97155BC5}" type="pres">
      <dgm:prSet presAssocID="{BF41CCDC-313C-4797-B2ED-F4B3ED1E5D0B}" presName="node" presStyleLbl="node1" presStyleIdx="9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6702CA-1840-42C6-9337-CD6DE8F6D2A3}" type="pres">
      <dgm:prSet presAssocID="{671D6489-FE7F-4FB7-BAD9-71ED1FE6CC3F}" presName="sibTrans" presStyleCnt="0"/>
      <dgm:spPr/>
    </dgm:pt>
    <dgm:pt modelId="{8B52EC33-A470-4A70-8828-08553DB70063}" type="pres">
      <dgm:prSet presAssocID="{087CB984-E6D9-4FF1-A331-E9A44B6EB016}" presName="node" presStyleLbl="node1" presStyleIdx="10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1ED7F0-5BFB-472F-A4E5-F1F64C4BB70F}" type="pres">
      <dgm:prSet presAssocID="{BE6AE1C4-E3E7-4D2F-AA6D-56A61BF50212}" presName="sibTrans" presStyleCnt="0"/>
      <dgm:spPr/>
    </dgm:pt>
    <dgm:pt modelId="{C58E747B-2855-4B1E-9215-3582C74AAF03}" type="pres">
      <dgm:prSet presAssocID="{166307E6-531F-41A6-A4A4-82BAED2E5136}" presName="node" presStyleLbl="node1" presStyleIdx="11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12A8CD-29EA-4252-B904-2B024C28F3BC}" type="pres">
      <dgm:prSet presAssocID="{A4C1103A-4AE7-4D1B-B6D0-F461A9C246C8}" presName="sibTrans" presStyleCnt="0"/>
      <dgm:spPr/>
    </dgm:pt>
    <dgm:pt modelId="{0AE4C4F3-8BC1-42AB-8EB2-CE162C549D0F}" type="pres">
      <dgm:prSet presAssocID="{22E4440A-F3F5-4E79-8387-6916DE4B095E}" presName="node" presStyleLbl="node1" presStyleIdx="12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43B5BC-8C53-4AE2-8DD7-A7CF587C0383}" type="pres">
      <dgm:prSet presAssocID="{2269DFD1-6871-401F-9F44-B6230996E77A}" presName="sibTrans" presStyleCnt="0"/>
      <dgm:spPr/>
    </dgm:pt>
    <dgm:pt modelId="{EDCF9306-9FAE-416B-B422-01172DA38939}" type="pres">
      <dgm:prSet presAssocID="{9708801E-88C7-459C-A647-1CF67B3353E1}" presName="node" presStyleLbl="node1" presStyleIdx="13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BF7DD7-A169-48EC-94B1-F154D3149DAA}" type="pres">
      <dgm:prSet presAssocID="{332DDBAA-9A8D-488E-A2C6-FB253E0248B8}" presName="sibTrans" presStyleCnt="0"/>
      <dgm:spPr/>
    </dgm:pt>
    <dgm:pt modelId="{2A2CDD18-D3AB-450E-BB6C-328D971B020F}" type="pres">
      <dgm:prSet presAssocID="{60AA8E9C-2950-46F8-93A0-213650D52EF2}" presName="node" presStyleLbl="node1" presStyleIdx="14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9C659C-8458-4397-BCA0-3426A02AA1FD}" type="pres">
      <dgm:prSet presAssocID="{89E73429-2C39-4425-89C4-78AF177A35D9}" presName="sibTrans" presStyleCnt="0"/>
      <dgm:spPr/>
    </dgm:pt>
    <dgm:pt modelId="{86052304-0BC7-4477-9112-AB5F22537E18}" type="pres">
      <dgm:prSet presAssocID="{9626A93F-BD86-49F5-A856-65353464BAAD}" presName="node" presStyleLbl="node1" presStyleIdx="15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9BCE8E-0EEE-4B1A-BCF8-73F2DC350131}" type="pres">
      <dgm:prSet presAssocID="{2D99B7E9-1EBD-4CAF-B42B-BAC63DAC911A}" presName="sibTrans" presStyleCnt="0"/>
      <dgm:spPr/>
    </dgm:pt>
    <dgm:pt modelId="{FFE11DAE-F465-4DAD-BB1A-1582F09C81DF}" type="pres">
      <dgm:prSet presAssocID="{D04DF122-40CE-4755-98DA-8ABC6967D86D}" presName="node" presStyleLbl="node1" presStyleIdx="16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A51C77-FEA6-4524-AA45-885143ADEA5D}" type="pres">
      <dgm:prSet presAssocID="{B248335C-4C18-43AD-BC16-56DDD38AB852}" presName="sibTrans" presStyleCnt="0"/>
      <dgm:spPr/>
    </dgm:pt>
    <dgm:pt modelId="{BAC498C6-7BE8-42B3-BF25-A4E606D5013A}" type="pres">
      <dgm:prSet presAssocID="{0F100D82-5819-4672-9DA1-5E770C59EE1B}" presName="node" presStyleLbl="node1" presStyleIdx="17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EB2861-8683-448F-A7BB-79D5EE8839A6}" type="pres">
      <dgm:prSet presAssocID="{2E0FBC86-CA15-47B5-BC07-7930B5ECF196}" presName="sibTrans" presStyleCnt="0"/>
      <dgm:spPr/>
    </dgm:pt>
    <dgm:pt modelId="{FA668E38-8B0F-4C06-88FB-1B8800FA756D}" type="pres">
      <dgm:prSet presAssocID="{F526BEC2-CB33-4F35-A036-9811007D61DE}" presName="node" presStyleLbl="node1" presStyleIdx="18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9C890B-429E-4908-B1CA-DAC26D655AF4}" type="pres">
      <dgm:prSet presAssocID="{6AC5AAAB-CEA5-4E93-A623-3169146EF9BA}" presName="sibTrans" presStyleCnt="0"/>
      <dgm:spPr/>
    </dgm:pt>
    <dgm:pt modelId="{27D0D152-9E06-4928-8E71-0B931996F456}" type="pres">
      <dgm:prSet presAssocID="{3B390AFE-D53D-4AAE-B16F-70E1120193D8}" presName="node" presStyleLbl="node1" presStyleIdx="19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B79861-03B6-4674-9522-5914285FB603}" type="pres">
      <dgm:prSet presAssocID="{748F726B-088C-483D-982D-88004CAE7FD3}" presName="sibTrans" presStyleCnt="0"/>
      <dgm:spPr/>
    </dgm:pt>
    <dgm:pt modelId="{B60553AE-F719-4CDA-A9F7-A88E42469BDE}" type="pres">
      <dgm:prSet presAssocID="{633A735E-003A-4589-9355-336042E94856}" presName="node" presStyleLbl="node1" presStyleIdx="20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414F47-84BB-48C2-A6F5-927693F0C227}" type="pres">
      <dgm:prSet presAssocID="{E19F2685-5472-4465-B57A-484C9CECEE09}" presName="sibTrans" presStyleCnt="0"/>
      <dgm:spPr/>
    </dgm:pt>
    <dgm:pt modelId="{41096C1E-B1C4-4317-85A9-015831D13753}" type="pres">
      <dgm:prSet presAssocID="{D187EE9B-1068-4360-8625-50E4295A63CA}" presName="node" presStyleLbl="node1" presStyleIdx="21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45B78F-F699-46CA-9652-CCE4D930C7DC}" type="pres">
      <dgm:prSet presAssocID="{A8BC932F-59FB-4211-92E8-25A42FE83AC5}" presName="sibTrans" presStyleCnt="0"/>
      <dgm:spPr/>
    </dgm:pt>
    <dgm:pt modelId="{1541164D-D6BE-4FFC-B33E-2561731C8B76}" type="pres">
      <dgm:prSet presAssocID="{207187C7-ABB7-4CF1-91FE-4F7E1C76A2D3}" presName="node" presStyleLbl="node1" presStyleIdx="22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5B932E-24FF-4C38-B013-3521876BE41D}" type="pres">
      <dgm:prSet presAssocID="{99F18C7B-C417-4C8A-8995-E1EFFB3B971E}" presName="sibTrans" presStyleCnt="0"/>
      <dgm:spPr/>
    </dgm:pt>
    <dgm:pt modelId="{65083BB6-D4A9-4402-8EB7-2EEE42DC4B78}" type="pres">
      <dgm:prSet presAssocID="{0E5104D9-72A8-4E6D-AABC-A1845F4ADCA6}" presName="node" presStyleLbl="node1" presStyleIdx="23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C63DD1-F5D3-447A-8E84-A2870BF5324D}" type="pres">
      <dgm:prSet presAssocID="{5F17775E-6462-446E-973F-ED943EE08871}" presName="sibTrans" presStyleCnt="0"/>
      <dgm:spPr/>
    </dgm:pt>
    <dgm:pt modelId="{E4DF8EED-492B-4D60-9E74-BBB64731F602}" type="pres">
      <dgm:prSet presAssocID="{1AF1FF81-C228-43ED-B883-3BD71510D0C6}" presName="node" presStyleLbl="node1" presStyleIdx="24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C53566-5BB6-46F3-BAA2-2BC0B39B3200}" type="pres">
      <dgm:prSet presAssocID="{B59C2CD9-29D4-4493-8B95-22210147D6DC}" presName="sibTrans" presStyleCnt="0"/>
      <dgm:spPr/>
    </dgm:pt>
    <dgm:pt modelId="{500EAC4C-A073-4F48-9586-1D7032507B1A}" type="pres">
      <dgm:prSet presAssocID="{EF569A03-F40A-483C-8E67-41F60BE2B1EC}" presName="node" presStyleLbl="node1" presStyleIdx="25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4703F3-85DC-41DD-9E3C-2B654926CDF5}" type="pres">
      <dgm:prSet presAssocID="{0FDB60BC-61D0-49BD-8F7E-6FFECA2FC41C}" presName="sibTrans" presStyleCnt="0"/>
      <dgm:spPr/>
    </dgm:pt>
    <dgm:pt modelId="{264D5765-00E7-41F2-B340-BFD0D029D689}" type="pres">
      <dgm:prSet presAssocID="{22C266FA-AF9C-44DD-9DA4-072B55BBD71F}" presName="node" presStyleLbl="node1" presStyleIdx="26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1E2291-D85E-4148-BDBD-273DBFA2C358}" type="pres">
      <dgm:prSet presAssocID="{E7063824-D4F5-41CE-B1A0-C9062BB87072}" presName="sibTrans" presStyleCnt="0"/>
      <dgm:spPr/>
    </dgm:pt>
    <dgm:pt modelId="{B76F3BD3-6103-46E2-B963-B19A322D67D3}" type="pres">
      <dgm:prSet presAssocID="{7F3BEB97-B9D0-4A29-8156-894CA989B547}" presName="node" presStyleLbl="node1" presStyleIdx="27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E8760D-C60F-40AB-9FFE-47F4A4D7B72D}" type="pres">
      <dgm:prSet presAssocID="{E27DC69D-1633-437B-80BC-2719307E4B5C}" presName="sibTrans" presStyleCnt="0"/>
      <dgm:spPr/>
    </dgm:pt>
    <dgm:pt modelId="{C6198A33-B7BB-4D53-B43D-91B155E5D33E}" type="pres">
      <dgm:prSet presAssocID="{F3C83828-30FD-4E1D-B9E1-A8DB4C7A1B92}" presName="node" presStyleLbl="node1" presStyleIdx="28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58701A-8D39-4937-80A8-06D7C29D9BBA}" type="pres">
      <dgm:prSet presAssocID="{B89B8149-C90C-4862-B671-B60B78CD4712}" presName="sibTrans" presStyleCnt="0"/>
      <dgm:spPr/>
    </dgm:pt>
    <dgm:pt modelId="{198AA394-0C99-4107-B8BD-C64029D1B134}" type="pres">
      <dgm:prSet presAssocID="{0F3C4747-978B-4F9A-AFCC-2B5D7E24C966}" presName="node" presStyleLbl="node1" presStyleIdx="29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4F27FA-2849-40C8-9B5E-B78B94C4D0FE}" type="pres">
      <dgm:prSet presAssocID="{0179428B-FBAA-448C-AE2C-6F7BEBE3F0CA}" presName="sibTrans" presStyleCnt="0"/>
      <dgm:spPr/>
    </dgm:pt>
    <dgm:pt modelId="{C713B968-0DC2-49CA-ACD4-6D498565D750}" type="pres">
      <dgm:prSet presAssocID="{C03C65D0-73A6-40E5-B20C-322D79FF2538}" presName="node" presStyleLbl="node1" presStyleIdx="30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D5A123-EF05-48A1-B4C2-BF5F107A432A}" type="pres">
      <dgm:prSet presAssocID="{94FC88F4-6FE0-4198-933C-70534143E85B}" presName="sibTrans" presStyleCnt="0"/>
      <dgm:spPr/>
    </dgm:pt>
    <dgm:pt modelId="{8049A078-B18E-4013-B353-F656A91CDAEF}" type="pres">
      <dgm:prSet presAssocID="{DF0A85B3-7172-4919-8557-396902472EAD}" presName="node" presStyleLbl="node1" presStyleIdx="31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2164CC-5B48-4E1A-B130-D0FFDCA31782}" type="pres">
      <dgm:prSet presAssocID="{327FC5CE-25A3-46B2-97DE-E5A8E1DC35CB}" presName="sibTrans" presStyleCnt="0"/>
      <dgm:spPr/>
    </dgm:pt>
    <dgm:pt modelId="{F2976619-A144-494B-9F70-B927564C5933}" type="pres">
      <dgm:prSet presAssocID="{CD69CFC3-EBC3-44D5-B19B-AECE282AD5BE}" presName="node" presStyleLbl="node1" presStyleIdx="32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D78650-7806-49E3-9816-63BEE34A3C37}" type="pres">
      <dgm:prSet presAssocID="{835460AD-715B-435F-B783-722588B905DA}" presName="sibTrans" presStyleCnt="0"/>
      <dgm:spPr/>
    </dgm:pt>
    <dgm:pt modelId="{297DE63A-1A40-4578-8466-04784C8318BA}" type="pres">
      <dgm:prSet presAssocID="{074B5083-AC2F-4341-AED4-132286246C1A}" presName="node" presStyleLbl="node1" presStyleIdx="33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D98E7C-BA35-49AA-B37F-E43CC7F3BFD7}" type="pres">
      <dgm:prSet presAssocID="{091F0012-7F47-42BE-9AE0-2B6C59482EF4}" presName="sibTrans" presStyleCnt="0"/>
      <dgm:spPr/>
    </dgm:pt>
    <dgm:pt modelId="{34285613-F001-4FFF-A900-C7AE9CC8C41D}" type="pres">
      <dgm:prSet presAssocID="{A94EB683-C629-45B8-BC03-F20AE6E64A8F}" presName="node" presStyleLbl="node1" presStyleIdx="34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FB7EDA-7291-4FA3-9BAA-8B07C6F4468F}" type="pres">
      <dgm:prSet presAssocID="{15B1E03D-1DDA-4E40-B635-71E27DA13C32}" presName="sibTrans" presStyleCnt="0"/>
      <dgm:spPr/>
    </dgm:pt>
    <dgm:pt modelId="{80D12533-5C0F-4DCD-94D4-6E905D019445}" type="pres">
      <dgm:prSet presAssocID="{18E1A5AF-1FA0-414E-84F4-2533B030C676}" presName="node" presStyleLbl="node1" presStyleIdx="35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47C87C-D520-41B9-B5D9-7B6F8D69B23B}" type="pres">
      <dgm:prSet presAssocID="{D963E827-0D8A-48D4-9624-444CFBE97573}" presName="sibTrans" presStyleCnt="0"/>
      <dgm:spPr/>
    </dgm:pt>
    <dgm:pt modelId="{7230486A-22DC-40C9-802E-ADAB1A3D6C10}" type="pres">
      <dgm:prSet presAssocID="{93585964-891D-45D4-984E-83BD91342E21}" presName="node" presStyleLbl="node1" presStyleIdx="36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3B8410-C45B-4993-9D3B-16442ED5181F}" type="pres">
      <dgm:prSet presAssocID="{CB269B1F-FA43-49B6-9DC0-EFD10EE03092}" presName="sibTrans" presStyleCnt="0"/>
      <dgm:spPr/>
    </dgm:pt>
    <dgm:pt modelId="{C6116D76-7726-4606-BC46-ABBF9720EA93}" type="pres">
      <dgm:prSet presAssocID="{46F9F77F-4DA3-4BB7-B9F5-E2890A9314BD}" presName="node" presStyleLbl="node1" presStyleIdx="37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77D8A9-E8B5-4323-8B87-C753C161F749}" type="pres">
      <dgm:prSet presAssocID="{A16F1371-02DE-4897-B576-F744A2F0F923}" presName="sibTrans" presStyleCnt="0"/>
      <dgm:spPr/>
    </dgm:pt>
    <dgm:pt modelId="{D7BAB37E-360E-4F7B-973D-DD45CF413E76}" type="pres">
      <dgm:prSet presAssocID="{DB13A95B-B1C1-4CE1-96AF-9493B7A3254F}" presName="node" presStyleLbl="node1" presStyleIdx="38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8E9763-5B05-4DD2-AB61-03DD70E0ADE7}" type="pres">
      <dgm:prSet presAssocID="{C3811766-959B-475B-8B42-35EDF57364DF}" presName="sibTrans" presStyleCnt="0"/>
      <dgm:spPr/>
    </dgm:pt>
    <dgm:pt modelId="{DA39578B-0B62-4362-8743-8130B5E77A34}" type="pres">
      <dgm:prSet presAssocID="{E026BDB1-73FC-4D9A-98E1-92D1ACB4B62D}" presName="node" presStyleLbl="node1" presStyleIdx="39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328E27-9B0D-41F4-8407-07B0ECFDB5BD}" type="pres">
      <dgm:prSet presAssocID="{178DB3F4-BC36-4128-9469-559C20F2221E}" presName="sibTrans" presStyleCnt="0"/>
      <dgm:spPr/>
    </dgm:pt>
    <dgm:pt modelId="{12F9B84B-B00D-4029-90E7-DEDA8BB0F9C6}" type="pres">
      <dgm:prSet presAssocID="{3CFB8E49-EA14-4F85-BFC6-965D7BECFA98}" presName="node" presStyleLbl="node1" presStyleIdx="40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F2E317-C45A-46D3-9A45-E26E51CAB6AC}" type="pres">
      <dgm:prSet presAssocID="{9F3577B7-9137-4613-8B8F-B040DF03E8FC}" presName="sibTrans" presStyleCnt="0"/>
      <dgm:spPr/>
    </dgm:pt>
    <dgm:pt modelId="{F04135D2-24BD-45C2-A51E-B6BC0A939E19}" type="pres">
      <dgm:prSet presAssocID="{F86C4608-4090-4579-B509-0B289C113958}" presName="node" presStyleLbl="node1" presStyleIdx="41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555676-61B6-4829-A0FD-18FC431301C1}" type="pres">
      <dgm:prSet presAssocID="{7EE32882-6FBB-4D06-828D-D387BC15E6E2}" presName="sibTrans" presStyleCnt="0"/>
      <dgm:spPr/>
    </dgm:pt>
    <dgm:pt modelId="{4445BA4E-1063-4AAF-93E4-41D8AECFEAC0}" type="pres">
      <dgm:prSet presAssocID="{41FD4972-C9C5-4066-86CA-EB9D3DE15920}" presName="node" presStyleLbl="node1" presStyleIdx="42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015DE9-CC2A-4028-9C0E-ED2EF47CA56F}" type="pres">
      <dgm:prSet presAssocID="{B39B072B-C70B-4DEA-8EC3-B373892091B8}" presName="sibTrans" presStyleCnt="0"/>
      <dgm:spPr/>
    </dgm:pt>
    <dgm:pt modelId="{0412B387-D9EA-466B-947B-43F2F7F61344}" type="pres">
      <dgm:prSet presAssocID="{8BDFF25F-EAEB-4B32-9321-E1EFBB057A4D}" presName="node" presStyleLbl="node1" presStyleIdx="43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0BD991-4D7E-432D-9D0D-FD156BFEAED9}" type="pres">
      <dgm:prSet presAssocID="{F0A07D75-B5FA-4A22-A7B4-E27DA280670A}" presName="sibTrans" presStyleCnt="0"/>
      <dgm:spPr/>
    </dgm:pt>
    <dgm:pt modelId="{7B2E4996-0321-4A47-BFAC-0F854A76CFA6}" type="pres">
      <dgm:prSet presAssocID="{B63F12DA-AD0F-45AA-B662-89777DEF0FD6}" presName="node" presStyleLbl="node1" presStyleIdx="44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5D62D7-DC65-40F1-8814-3E34049AFC41}" type="pres">
      <dgm:prSet presAssocID="{B74BFD52-CBA1-4EA4-BA0C-575AE1868414}" presName="sibTrans" presStyleCnt="0"/>
      <dgm:spPr/>
    </dgm:pt>
    <dgm:pt modelId="{E5950F11-DA6E-41B2-99FA-228CD1BF2B9F}" type="pres">
      <dgm:prSet presAssocID="{36072A93-86B5-4541-9D68-A7255C315FEE}" presName="node" presStyleLbl="node1" presStyleIdx="45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102BEF-581C-4AC7-A06E-5E6823490FC8}" type="pres">
      <dgm:prSet presAssocID="{FEE9F2B2-B86F-4554-BF9F-A0E90974A6B0}" presName="sibTrans" presStyleCnt="0"/>
      <dgm:spPr/>
    </dgm:pt>
    <dgm:pt modelId="{CC4C643F-615B-4668-A1C8-7A7618BC7801}" type="pres">
      <dgm:prSet presAssocID="{13D87014-C935-4A5B-8942-22C203B1420C}" presName="node" presStyleLbl="node1" presStyleIdx="46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07934A-8FA0-4957-8DD9-BD48F563DA97}" type="pres">
      <dgm:prSet presAssocID="{E448D486-86CA-44A5-9DD0-5462392E5D25}" presName="sibTrans" presStyleCnt="0"/>
      <dgm:spPr/>
    </dgm:pt>
    <dgm:pt modelId="{B8BCBA9D-9FEF-47E1-B300-1F7989A472CD}" type="pres">
      <dgm:prSet presAssocID="{23301D0A-B8C9-4388-8EDF-8D44E8214368}" presName="node" presStyleLbl="node1" presStyleIdx="47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E500EB-85AA-4085-9B72-3F55CABC225D}" type="pres">
      <dgm:prSet presAssocID="{F6E85986-4B6E-46C2-B0CA-E86FD3CAA2BD}" presName="sibTrans" presStyleCnt="0"/>
      <dgm:spPr/>
    </dgm:pt>
    <dgm:pt modelId="{BB04658A-3D10-459D-9B4A-4EEAF6539368}" type="pres">
      <dgm:prSet presAssocID="{3E8CA121-A28E-4449-B9D7-061B85B9DB69}" presName="node" presStyleLbl="node1" presStyleIdx="48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A3E0EA-C11C-4E03-81C1-ADC47ABF5326}" type="pres">
      <dgm:prSet presAssocID="{993E5B17-CEF4-4764-BABE-D95508FAD4C5}" presName="sibTrans" presStyleCnt="0"/>
      <dgm:spPr/>
    </dgm:pt>
    <dgm:pt modelId="{7D9469BF-7309-4E79-B017-9F2A8ECF187B}" type="pres">
      <dgm:prSet presAssocID="{AB12D4C4-B912-4D64-B0AC-D3CAA4CCDAE4}" presName="node" presStyleLbl="node1" presStyleIdx="49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98CE4D-CB74-4880-B5C0-0058116B753D}" type="pres">
      <dgm:prSet presAssocID="{82CE4C1C-54F3-4DC0-848E-88CB3A2153A9}" presName="sibTrans" presStyleCnt="0"/>
      <dgm:spPr/>
    </dgm:pt>
    <dgm:pt modelId="{1B174CE7-769D-4671-98B5-ED17E95FBC2A}" type="pres">
      <dgm:prSet presAssocID="{68F93917-45B3-4E31-AC53-5840E443A7C0}" presName="node" presStyleLbl="node1" presStyleIdx="50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919E39-3FCA-427D-8325-9465D5BA3F47}" type="pres">
      <dgm:prSet presAssocID="{28C91BBB-9633-4CF3-BF18-9465A73C67E0}" presName="sibTrans" presStyleCnt="0"/>
      <dgm:spPr/>
    </dgm:pt>
    <dgm:pt modelId="{066E9585-A552-48C3-9213-026363ED55EF}" type="pres">
      <dgm:prSet presAssocID="{1EA36650-EEDD-4ECC-A0E8-8903E010CB73}" presName="node" presStyleLbl="node1" presStyleIdx="51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5B6B44-B252-4DBB-ACF1-1B71524383CC}" type="pres">
      <dgm:prSet presAssocID="{0C5796BF-67A6-479C-A678-A37CE62F9666}" presName="sibTrans" presStyleCnt="0"/>
      <dgm:spPr/>
    </dgm:pt>
    <dgm:pt modelId="{536FAD09-DFE9-4EC8-925B-5AE654A1772C}" type="pres">
      <dgm:prSet presAssocID="{7597C2F9-8B1A-4A60-A5FA-194C3511EA46}" presName="node" presStyleLbl="node1" presStyleIdx="52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215740-CF6E-403D-82F0-7CEDB14B451C}" type="pres">
      <dgm:prSet presAssocID="{722A4827-DD53-4FFE-8F32-EBE6CF1E333F}" presName="sibTrans" presStyleCnt="0"/>
      <dgm:spPr/>
    </dgm:pt>
    <dgm:pt modelId="{3478A89F-44A4-46C4-A3E7-31DC7292C4A6}" type="pres">
      <dgm:prSet presAssocID="{5BDE7C92-F67C-4F18-B13C-036EA9BD8B54}" presName="node" presStyleLbl="node1" presStyleIdx="53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896BD0-A5C9-4F31-8840-6399912C218C}" type="pres">
      <dgm:prSet presAssocID="{A890A012-C793-4198-A302-72B0357A8AFF}" presName="sibTrans" presStyleCnt="0"/>
      <dgm:spPr/>
    </dgm:pt>
    <dgm:pt modelId="{A46AB8FD-9876-4D72-BBD7-6B23F5530A24}" type="pres">
      <dgm:prSet presAssocID="{4A51DA19-741E-477A-A4A4-6D16D4B30AC5}" presName="node" presStyleLbl="node1" presStyleIdx="54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6CC0F0-9D95-479F-A1B9-4214B06EE78F}" type="pres">
      <dgm:prSet presAssocID="{5F986DC4-CC96-4188-9C90-7FBF6E791FB3}" presName="sibTrans" presStyleCnt="0"/>
      <dgm:spPr/>
    </dgm:pt>
    <dgm:pt modelId="{4C997063-AFA1-4F0B-96A4-B2328A082906}" type="pres">
      <dgm:prSet presAssocID="{2A2B062E-451A-48D0-952D-06F2FCB48292}" presName="node" presStyleLbl="node1" presStyleIdx="55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11648A-08E2-4939-9BED-EBED61CF136A}" type="pres">
      <dgm:prSet presAssocID="{3E9BBDD7-29AF-4FFB-A8BD-C963FA918B78}" presName="sibTrans" presStyleCnt="0"/>
      <dgm:spPr/>
    </dgm:pt>
    <dgm:pt modelId="{DCBE8269-5CE4-4091-8561-C59894A25DA0}" type="pres">
      <dgm:prSet presAssocID="{836C46AB-5030-428F-9B87-704945A59793}" presName="node" presStyleLbl="node1" presStyleIdx="56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72E05A-FCD7-4E96-B58E-482D1E7361B3}" type="pres">
      <dgm:prSet presAssocID="{F44263DF-DABF-4A93-8FD8-EDA10E0A1CE8}" presName="sibTrans" presStyleCnt="0"/>
      <dgm:spPr/>
    </dgm:pt>
    <dgm:pt modelId="{86F8B43B-D34F-4DB4-B161-E4244239F40C}" type="pres">
      <dgm:prSet presAssocID="{E435444E-7A6E-4823-B034-24BA152BD82B}" presName="node" presStyleLbl="node1" presStyleIdx="57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9494DB-AFAE-47B3-AEDB-3A26B636F90B}" type="pres">
      <dgm:prSet presAssocID="{DD898A05-D7B1-4242-BCEB-61889BDAF396}" presName="sibTrans" presStyleCnt="0"/>
      <dgm:spPr/>
    </dgm:pt>
    <dgm:pt modelId="{83CE04DA-1C75-4A2C-BB71-585D85DFC7F8}" type="pres">
      <dgm:prSet presAssocID="{AA975BB8-2384-4D23-A8AF-4C66D0C68788}" presName="node" presStyleLbl="node1" presStyleIdx="58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E5A229-71E8-4224-8093-F96C33C108E3}" type="pres">
      <dgm:prSet presAssocID="{C46DDAF9-3752-4ADE-9B1A-A51544519B5A}" presName="sibTrans" presStyleCnt="0"/>
      <dgm:spPr/>
    </dgm:pt>
    <dgm:pt modelId="{1509C9CD-6C06-4207-8E66-834224552D39}" type="pres">
      <dgm:prSet presAssocID="{5CCDDE93-C9C8-45C9-87C7-5E44A2D0A731}" presName="node" presStyleLbl="node1" presStyleIdx="59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3BBB3F-5A7F-4F5A-9E02-6CFBD28F8185}" type="pres">
      <dgm:prSet presAssocID="{F976C491-25DA-4929-B875-B0A0C35448C9}" presName="sibTrans" presStyleCnt="0"/>
      <dgm:spPr/>
    </dgm:pt>
    <dgm:pt modelId="{145C42F3-BBCF-4822-A593-F96493E98E2C}" type="pres">
      <dgm:prSet presAssocID="{82B14709-A1E1-4859-B2F6-22160EAC7A87}" presName="node" presStyleLbl="node1" presStyleIdx="60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5236E3-059B-4446-A5D3-BD4D93C1F813}" type="pres">
      <dgm:prSet presAssocID="{21482807-8F32-49C4-8E74-F54028BE2010}" presName="sibTrans" presStyleCnt="0"/>
      <dgm:spPr/>
    </dgm:pt>
    <dgm:pt modelId="{BE9EB620-9F7E-4FD0-AAAA-19237330B3A5}" type="pres">
      <dgm:prSet presAssocID="{49D1AF3A-974F-4CA5-89F6-3D979B913796}" presName="node" presStyleLbl="node1" presStyleIdx="61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78DC40-4A11-466C-8C40-D5B4C35DCBAE}" type="pres">
      <dgm:prSet presAssocID="{642F44E7-C2D5-4CB9-8310-64843E410306}" presName="sibTrans" presStyleCnt="0"/>
      <dgm:spPr/>
    </dgm:pt>
    <dgm:pt modelId="{4074682A-DB4C-47B7-A4DF-60D9EA70F553}" type="pres">
      <dgm:prSet presAssocID="{ED042EC3-AB5B-4C9D-931E-2973EF9A7D0C}" presName="node" presStyleLbl="node1" presStyleIdx="62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B331CB-66AA-4377-B9F8-D286D2C0EAAB}" type="pres">
      <dgm:prSet presAssocID="{B5E61192-491A-4910-9440-63A8AB1A0502}" presName="sibTrans" presStyleCnt="0"/>
      <dgm:spPr/>
    </dgm:pt>
    <dgm:pt modelId="{40EE1752-94A9-4441-BB37-42275F06D7F6}" type="pres">
      <dgm:prSet presAssocID="{0A46191E-70F2-40EE-87F2-6506E0BA1839}" presName="node" presStyleLbl="node1" presStyleIdx="63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389124-FB96-483E-981B-8DAA9FA893CE}" type="pres">
      <dgm:prSet presAssocID="{1A54C660-2906-4034-AA9D-D4F3387DF89C}" presName="sibTrans" presStyleCnt="0"/>
      <dgm:spPr/>
    </dgm:pt>
    <dgm:pt modelId="{41A7CB9B-3636-4102-8236-2A68D9036778}" type="pres">
      <dgm:prSet presAssocID="{2F21539C-430A-4577-9906-069C3C5739CF}" presName="node" presStyleLbl="node1" presStyleIdx="64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2A574E-F58D-45F7-AF2C-3FE152BA81C5}" type="pres">
      <dgm:prSet presAssocID="{CB7D3FB7-D946-47CD-8819-7277C1DC53AA}" presName="sibTrans" presStyleCnt="0"/>
      <dgm:spPr/>
    </dgm:pt>
    <dgm:pt modelId="{E500D0C8-A09A-4F70-A11A-477C04EF3225}" type="pres">
      <dgm:prSet presAssocID="{68C34A22-9357-4CB7-A2D4-9B677E276117}" presName="node" presStyleLbl="node1" presStyleIdx="65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E7D83B-9B35-4F9A-B076-E47E1E2F0DA7}" type="pres">
      <dgm:prSet presAssocID="{32E2403F-7217-4C10-B6E1-B2BC9B0B7B71}" presName="sibTrans" presStyleCnt="0"/>
      <dgm:spPr/>
    </dgm:pt>
    <dgm:pt modelId="{4192D605-83DD-4FC7-9CE4-DCDA93120362}" type="pres">
      <dgm:prSet presAssocID="{3C1E1121-8337-4D92-AF76-1A7CD5B45BF0}" presName="node" presStyleLbl="node1" presStyleIdx="66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1D1525-2D6E-4482-B837-A3111D9089CF}" type="pres">
      <dgm:prSet presAssocID="{F6F156C3-28CC-47AC-837A-D0B228583A18}" presName="sibTrans" presStyleCnt="0"/>
      <dgm:spPr/>
    </dgm:pt>
    <dgm:pt modelId="{1FD0124B-0C73-4C7F-96E0-C6AFEB2ECA05}" type="pres">
      <dgm:prSet presAssocID="{A767B901-2D6A-42E1-8C6E-C3CFB1063D65}" presName="node" presStyleLbl="node1" presStyleIdx="67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ADE266-FE06-4287-B411-6510703D28A4}" type="pres">
      <dgm:prSet presAssocID="{E03641A8-064E-4B5D-99F2-840A20B2B803}" presName="sibTrans" presStyleCnt="0"/>
      <dgm:spPr/>
    </dgm:pt>
    <dgm:pt modelId="{259DD861-B7C8-458B-BD13-BA4A5D9F25FF}" type="pres">
      <dgm:prSet presAssocID="{0EDD437B-1642-4417-9398-87D4B88F41E9}" presName="node" presStyleLbl="node1" presStyleIdx="68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6E4203-EC1D-4307-BC2D-065BDE24291E}" type="pres">
      <dgm:prSet presAssocID="{237C6067-81CD-4E4F-942C-A1CFA9AD2AE4}" presName="sibTrans" presStyleCnt="0"/>
      <dgm:spPr/>
    </dgm:pt>
    <dgm:pt modelId="{53C5B9E8-2A17-4640-BCE8-70A356836893}" type="pres">
      <dgm:prSet presAssocID="{E0EC4F74-A1EA-4A50-B96F-D069CBFFF2C3}" presName="node" presStyleLbl="node1" presStyleIdx="69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2F88CE-2062-434E-AE33-F4ED2074CF17}" type="pres">
      <dgm:prSet presAssocID="{A00B3A19-3CBE-4FA0-9422-9843D9B4C6A1}" presName="sibTrans" presStyleCnt="0"/>
      <dgm:spPr/>
    </dgm:pt>
    <dgm:pt modelId="{ECA61F43-E26B-4137-949C-D90CFD79B72D}" type="pres">
      <dgm:prSet presAssocID="{6060C175-7C5E-404E-85A9-4FB2B7364C52}" presName="node" presStyleLbl="node1" presStyleIdx="70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25E803-48D3-4999-8866-25B7E52264B6}" type="pres">
      <dgm:prSet presAssocID="{3BAD5203-AAB2-4D4E-A899-CE8E67EAC2E5}" presName="sibTrans" presStyleCnt="0"/>
      <dgm:spPr/>
    </dgm:pt>
    <dgm:pt modelId="{08F241FE-B552-4357-B5EB-5F0B79CE4E87}" type="pres">
      <dgm:prSet presAssocID="{542E717A-4249-4A37-BBB5-B86097892EE6}" presName="node" presStyleLbl="node1" presStyleIdx="71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CCD6D9-3918-4CAE-86C3-6B5E52777F0F}" type="pres">
      <dgm:prSet presAssocID="{F8903565-9421-43A9-B93E-0CE730CB8002}" presName="sibTrans" presStyleCnt="0"/>
      <dgm:spPr/>
    </dgm:pt>
    <dgm:pt modelId="{D659CBF2-4A0B-451E-9BBD-C7A18529F85D}" type="pres">
      <dgm:prSet presAssocID="{AF969EB8-A9D8-4C76-B580-92848F0747D9}" presName="node" presStyleLbl="node1" presStyleIdx="72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F899E6-E03B-4828-BD42-2A1608630EBB}" type="pres">
      <dgm:prSet presAssocID="{BF363E22-C9AF-4243-AF7E-7153D987B978}" presName="sibTrans" presStyleCnt="0"/>
      <dgm:spPr/>
    </dgm:pt>
    <dgm:pt modelId="{8ACD39A9-94AF-4ADE-B564-A69F2A0B60C2}" type="pres">
      <dgm:prSet presAssocID="{BB0E1BAB-30F8-43E8-8701-C05B30880D21}" presName="node" presStyleLbl="node1" presStyleIdx="73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D5957B-D010-4ACA-9394-01D2819A5EE6}" type="pres">
      <dgm:prSet presAssocID="{146FA9B6-BD39-4249-8C5C-80ABAA2E495C}" presName="sibTrans" presStyleCnt="0"/>
      <dgm:spPr/>
    </dgm:pt>
    <dgm:pt modelId="{BC6363B5-58D6-4FD9-BCC1-94F1298CEC93}" type="pres">
      <dgm:prSet presAssocID="{82D10849-0850-40E1-858C-D6682301F0BE}" presName="node" presStyleLbl="node1" presStyleIdx="74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D840E2-E3DA-4093-8B60-4D88EBEDB04E}" type="pres">
      <dgm:prSet presAssocID="{CF4D89D6-0416-458D-929C-8089C16E4FFA}" presName="sibTrans" presStyleCnt="0"/>
      <dgm:spPr/>
    </dgm:pt>
    <dgm:pt modelId="{DD04B477-792C-492A-87F7-82857C3EA376}" type="pres">
      <dgm:prSet presAssocID="{6EB7FAF9-1F70-4498-B971-60D1B0D559B1}" presName="node" presStyleLbl="node1" presStyleIdx="75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494B66-02B1-4FD8-9DD6-95EF8D02BA8E}" type="pres">
      <dgm:prSet presAssocID="{5649D291-A449-4215-8B90-0BF68EF050C6}" presName="sibTrans" presStyleCnt="0"/>
      <dgm:spPr/>
    </dgm:pt>
    <dgm:pt modelId="{D7ABEE0A-306B-4719-99D5-E6D162D32D56}" type="pres">
      <dgm:prSet presAssocID="{FBEBBB4A-BA9F-4083-9425-4E9F62EAD0A4}" presName="node" presStyleLbl="node1" presStyleIdx="76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36C6C5-0D5A-48A2-B961-7651EAE9E868}" type="pres">
      <dgm:prSet presAssocID="{712A9233-8B49-426C-85A4-B6AC5A762479}" presName="sibTrans" presStyleCnt="0"/>
      <dgm:spPr/>
    </dgm:pt>
    <dgm:pt modelId="{FCBE389A-97A6-4051-8D98-DA78BEF49BCA}" type="pres">
      <dgm:prSet presAssocID="{C0874D6B-1497-4E65-948F-685277A29B3C}" presName="node" presStyleLbl="node1" presStyleIdx="77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AC5361-FA17-4DB9-90C7-81EA27F2FEBD}" type="pres">
      <dgm:prSet presAssocID="{E387A5D3-9D4A-44CD-94AF-9710087C41FE}" presName="sibTrans" presStyleCnt="0"/>
      <dgm:spPr/>
    </dgm:pt>
    <dgm:pt modelId="{50B8607F-C31E-4735-A77C-CDF301816032}" type="pres">
      <dgm:prSet presAssocID="{6F063DCE-94E2-48F6-A922-EEEB5EA1F977}" presName="node" presStyleLbl="node1" presStyleIdx="78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5AB08E-7E1F-4A5F-9246-4A24971EBE51}" type="pres">
      <dgm:prSet presAssocID="{7F847541-5953-4F56-86DB-229D162FDC8A}" presName="sibTrans" presStyleCnt="0"/>
      <dgm:spPr/>
    </dgm:pt>
    <dgm:pt modelId="{D9633645-F5A2-4B19-8777-54BDD19F6C07}" type="pres">
      <dgm:prSet presAssocID="{F0A1346C-7198-4549-87A6-FE1960C32602}" presName="node" presStyleLbl="node1" presStyleIdx="79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C15B76-AD10-461E-BE5B-465D69DB4069}" type="pres">
      <dgm:prSet presAssocID="{ABC263AC-5719-4DAC-B636-D9D31E3EAC94}" presName="sibTrans" presStyleCnt="0"/>
      <dgm:spPr/>
    </dgm:pt>
    <dgm:pt modelId="{5DDED143-7603-41BE-84DC-908841E6F5F8}" type="pres">
      <dgm:prSet presAssocID="{DE54F378-50E5-4949-B03B-F341AF5B8C7E}" presName="node" presStyleLbl="node1" presStyleIdx="80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F94ACF-02C7-40E7-BF63-6DFDA3209AF8}" type="pres">
      <dgm:prSet presAssocID="{6CFA96B5-1B39-47F7-9223-6CE988FD8FC7}" presName="sibTrans" presStyleCnt="0"/>
      <dgm:spPr/>
    </dgm:pt>
    <dgm:pt modelId="{87C753F8-03BD-48A1-8D59-45638314B252}" type="pres">
      <dgm:prSet presAssocID="{12C4824C-CD95-4575-A149-048BB7EF5576}" presName="node" presStyleLbl="node1" presStyleIdx="81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D71990-BB8F-4146-883B-18EE3E6F33F2}" type="pres">
      <dgm:prSet presAssocID="{C8CCB08F-1AD8-446F-B32D-EA7194EE7137}" presName="sibTrans" presStyleCnt="0"/>
      <dgm:spPr/>
    </dgm:pt>
    <dgm:pt modelId="{DD00F26C-B621-45AC-A2F4-9ACDB181C1FB}" type="pres">
      <dgm:prSet presAssocID="{934049BB-EF2C-4188-8E23-61E0E8B8A8B4}" presName="node" presStyleLbl="node1" presStyleIdx="82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3125E-ECA1-47FC-85B4-30F476767098}" type="pres">
      <dgm:prSet presAssocID="{AAE5188B-542D-44AA-84A8-7CCB5CC5A62B}" presName="sibTrans" presStyleCnt="0"/>
      <dgm:spPr/>
    </dgm:pt>
    <dgm:pt modelId="{4914CED2-CF98-4C6B-83E4-B2D319437DE1}" type="pres">
      <dgm:prSet presAssocID="{28A12400-6DD0-480F-93FE-531F4C5C1F1E}" presName="node" presStyleLbl="node1" presStyleIdx="83" presStyleCnt="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26D3730-FE12-448D-9550-9CCFCC77E02D}" srcId="{7C74D9C0-99DA-409E-9B15-C5EEA8A37F48}" destId="{AF969EB8-A9D8-4C76-B580-92848F0747D9}" srcOrd="72" destOrd="0" parTransId="{394388DF-89E4-4CF3-A3BC-D6D468B222D9}" sibTransId="{BF363E22-C9AF-4243-AF7E-7153D987B978}"/>
    <dgm:cxn modelId="{FFC14E29-5A6E-4B89-8745-282B6B1F0F4F}" srcId="{7C74D9C0-99DA-409E-9B15-C5EEA8A37F48}" destId="{EF569A03-F40A-483C-8E67-41F60BE2B1EC}" srcOrd="25" destOrd="0" parTransId="{4A05D9EE-E95A-4338-8752-3DFC30E8408D}" sibTransId="{0FDB60BC-61D0-49BD-8F7E-6FFECA2FC41C}"/>
    <dgm:cxn modelId="{BB8E3504-EC19-4FFE-9EF7-BB24C1128A96}" srcId="{7C74D9C0-99DA-409E-9B15-C5EEA8A37F48}" destId="{E026BDB1-73FC-4D9A-98E1-92D1ACB4B62D}" srcOrd="39" destOrd="0" parTransId="{02A2BDBD-FB33-437E-A0A8-10B6C570864E}" sibTransId="{178DB3F4-BC36-4128-9469-559C20F2221E}"/>
    <dgm:cxn modelId="{BEDDB1B2-A961-4903-8A14-6884D517F370}" type="presOf" srcId="{AF969EB8-A9D8-4C76-B580-92848F0747D9}" destId="{D659CBF2-4A0B-451E-9BBD-C7A18529F85D}" srcOrd="0" destOrd="0" presId="urn:microsoft.com/office/officeart/2005/8/layout/default"/>
    <dgm:cxn modelId="{278885E1-D267-4AFA-9252-111A3E36C42F}" srcId="{7C74D9C0-99DA-409E-9B15-C5EEA8A37F48}" destId="{28A12400-6DD0-480F-93FE-531F4C5C1F1E}" srcOrd="83" destOrd="0" parTransId="{D3E77B70-F0FB-4423-BF83-1CA1C6CCA826}" sibTransId="{4761974C-3318-4DB8-A827-E11ADEA812D5}"/>
    <dgm:cxn modelId="{8655B2DD-7491-4E2A-8D51-24E63D814E4B}" type="presOf" srcId="{28A12400-6DD0-480F-93FE-531F4C5C1F1E}" destId="{4914CED2-CF98-4C6B-83E4-B2D319437DE1}" srcOrd="0" destOrd="0" presId="urn:microsoft.com/office/officeart/2005/8/layout/default"/>
    <dgm:cxn modelId="{EA1C12E2-AB2A-4684-A528-F26BA2B0958B}" type="presOf" srcId="{166307E6-531F-41A6-A4A4-82BAED2E5136}" destId="{C58E747B-2855-4B1E-9215-3582C74AAF03}" srcOrd="0" destOrd="0" presId="urn:microsoft.com/office/officeart/2005/8/layout/default"/>
    <dgm:cxn modelId="{84114837-D7C0-450D-B357-FF55B1FC07D6}" srcId="{7C74D9C0-99DA-409E-9B15-C5EEA8A37F48}" destId="{F3C83828-30FD-4E1D-B9E1-A8DB4C7A1B92}" srcOrd="28" destOrd="0" parTransId="{901FB79A-7DF7-4C44-9019-5A11F272C1F4}" sibTransId="{B89B8149-C90C-4862-B671-B60B78CD4712}"/>
    <dgm:cxn modelId="{DDD1DDDD-4B91-4F0A-A85F-7DD413F31C06}" srcId="{7C74D9C0-99DA-409E-9B15-C5EEA8A37F48}" destId="{207187C7-ABB7-4CF1-91FE-4F7E1C76A2D3}" srcOrd="22" destOrd="0" parTransId="{A77A79A7-AD5A-4B49-9183-2C4B243631B5}" sibTransId="{99F18C7B-C417-4C8A-8995-E1EFFB3B971E}"/>
    <dgm:cxn modelId="{5CB2AB08-2AC1-4042-A102-54B4A07C3BD7}" srcId="{7C74D9C0-99DA-409E-9B15-C5EEA8A37F48}" destId="{A767B901-2D6A-42E1-8C6E-C3CFB1063D65}" srcOrd="67" destOrd="0" parTransId="{2F0C7A6D-15C4-41D4-9DDE-C374D8796AC0}" sibTransId="{E03641A8-064E-4B5D-99F2-840A20B2B803}"/>
    <dgm:cxn modelId="{45B01330-F364-48F7-BF1B-B046DA461279}" type="presOf" srcId="{934049BB-EF2C-4188-8E23-61E0E8B8A8B4}" destId="{DD00F26C-B621-45AC-A2F4-9ACDB181C1FB}" srcOrd="0" destOrd="0" presId="urn:microsoft.com/office/officeart/2005/8/layout/default"/>
    <dgm:cxn modelId="{087E8578-2F3E-4C4E-93FE-634650E42EA2}" srcId="{7C74D9C0-99DA-409E-9B15-C5EEA8A37F48}" destId="{0F3C4747-978B-4F9A-AFCC-2B5D7E24C966}" srcOrd="29" destOrd="0" parTransId="{9F15BAFF-471C-4CF0-A9DF-A06BF0AD0679}" sibTransId="{0179428B-FBAA-448C-AE2C-6F7BEBE3F0CA}"/>
    <dgm:cxn modelId="{3C3BE253-43CC-4453-8244-E4EB6B77021E}" srcId="{7C74D9C0-99DA-409E-9B15-C5EEA8A37F48}" destId="{0A46191E-70F2-40EE-87F2-6506E0BA1839}" srcOrd="63" destOrd="0" parTransId="{D3F7A9F9-BCDF-45C0-896E-B1AED00C2FD5}" sibTransId="{1A54C660-2906-4034-AA9D-D4F3387DF89C}"/>
    <dgm:cxn modelId="{1E1510D7-F060-4AEA-899F-68C068D8A45D}" srcId="{7C74D9C0-99DA-409E-9B15-C5EEA8A37F48}" destId="{5BDE7C92-F67C-4F18-B13C-036EA9BD8B54}" srcOrd="53" destOrd="0" parTransId="{FBE0C21D-B2D0-44F8-9F81-6A3124F5C156}" sibTransId="{A890A012-C793-4198-A302-72B0357A8AFF}"/>
    <dgm:cxn modelId="{8ECDB486-C2BC-4EB6-9D0B-E0E02BAD1948}" type="presOf" srcId="{207187C7-ABB7-4CF1-91FE-4F7E1C76A2D3}" destId="{1541164D-D6BE-4FFC-B33E-2561731C8B76}" srcOrd="0" destOrd="0" presId="urn:microsoft.com/office/officeart/2005/8/layout/default"/>
    <dgm:cxn modelId="{8E2F9AE5-FBBF-4889-9660-65D070F4C8B1}" type="presOf" srcId="{3C1E1121-8337-4D92-AF76-1A7CD5B45BF0}" destId="{4192D605-83DD-4FC7-9CE4-DCDA93120362}" srcOrd="0" destOrd="0" presId="urn:microsoft.com/office/officeart/2005/8/layout/default"/>
    <dgm:cxn modelId="{931578E9-8A4D-4FE8-8686-B1A17D56FD4B}" type="presOf" srcId="{6EB7FAF9-1F70-4498-B971-60D1B0D559B1}" destId="{DD04B477-792C-492A-87F7-82857C3EA376}" srcOrd="0" destOrd="0" presId="urn:microsoft.com/office/officeart/2005/8/layout/default"/>
    <dgm:cxn modelId="{E32CA053-2CAB-477B-A60E-5DD01FEE3012}" type="presOf" srcId="{0A46191E-70F2-40EE-87F2-6506E0BA1839}" destId="{40EE1752-94A9-4441-BB37-42275F06D7F6}" srcOrd="0" destOrd="0" presId="urn:microsoft.com/office/officeart/2005/8/layout/default"/>
    <dgm:cxn modelId="{D4F0B3F9-3DC5-43F5-A06A-CECA2E921E2A}" srcId="{7C74D9C0-99DA-409E-9B15-C5EEA8A37F48}" destId="{DE54F378-50E5-4949-B03B-F341AF5B8C7E}" srcOrd="80" destOrd="0" parTransId="{76BCC919-C4EE-4E68-91D7-69BCF3F9F044}" sibTransId="{6CFA96B5-1B39-47F7-9223-6CE988FD8FC7}"/>
    <dgm:cxn modelId="{075DECF2-161A-4ED1-A361-862F75C8F924}" type="presOf" srcId="{6060C175-7C5E-404E-85A9-4FB2B7364C52}" destId="{ECA61F43-E26B-4137-949C-D90CFD79B72D}" srcOrd="0" destOrd="0" presId="urn:microsoft.com/office/officeart/2005/8/layout/default"/>
    <dgm:cxn modelId="{0A248A75-97E7-44C2-BD8F-7CFF7F615A51}" type="presOf" srcId="{E0EC4F74-A1EA-4A50-B96F-D069CBFFF2C3}" destId="{53C5B9E8-2A17-4640-BCE8-70A356836893}" srcOrd="0" destOrd="0" presId="urn:microsoft.com/office/officeart/2005/8/layout/default"/>
    <dgm:cxn modelId="{8A77144F-1F7A-4D51-A5DC-48697CCFA310}" srcId="{7C74D9C0-99DA-409E-9B15-C5EEA8A37F48}" destId="{1E7D1F61-5C25-46F4-9F7D-8B18BB3BB14A}" srcOrd="7" destOrd="0" parTransId="{2921D610-4642-4C5F-8A14-F0F2410B7E63}" sibTransId="{A504BB86-8FB7-4992-B86F-B0EF95EAE893}"/>
    <dgm:cxn modelId="{3970FCE8-E8AE-48FE-A0BB-90EA23590CFF}" srcId="{7C74D9C0-99DA-409E-9B15-C5EEA8A37F48}" destId="{68F93917-45B3-4E31-AC53-5840E443A7C0}" srcOrd="50" destOrd="0" parTransId="{9FF86736-7D86-4F61-9BFE-A706BCE24438}" sibTransId="{28C91BBB-9633-4CF3-BF18-9465A73C67E0}"/>
    <dgm:cxn modelId="{0E438FEC-DADA-41B7-A0F2-D4525A2E29BD}" type="presOf" srcId="{13D87014-C935-4A5B-8942-22C203B1420C}" destId="{CC4C643F-615B-4668-A1C8-7A7618BC7801}" srcOrd="0" destOrd="0" presId="urn:microsoft.com/office/officeart/2005/8/layout/default"/>
    <dgm:cxn modelId="{420F64F4-10F2-4BEF-97ED-83BB963659CB}" type="presOf" srcId="{F526BEC2-CB33-4F35-A036-9811007D61DE}" destId="{FA668E38-8B0F-4C06-88FB-1B8800FA756D}" srcOrd="0" destOrd="0" presId="urn:microsoft.com/office/officeart/2005/8/layout/default"/>
    <dgm:cxn modelId="{F52FEC00-ED9C-43FA-B1C2-0C566C0809D0}" type="presOf" srcId="{E435444E-7A6E-4823-B034-24BA152BD82B}" destId="{86F8B43B-D34F-4DB4-B161-E4244239F40C}" srcOrd="0" destOrd="0" presId="urn:microsoft.com/office/officeart/2005/8/layout/default"/>
    <dgm:cxn modelId="{81F49D40-4D0F-474E-A0A3-87F0DAD53683}" type="presOf" srcId="{2368265B-D084-4F92-AFE8-A850B6D2D3DA}" destId="{D2844C91-F881-4A39-ACB9-25B93C440853}" srcOrd="0" destOrd="0" presId="urn:microsoft.com/office/officeart/2005/8/layout/default"/>
    <dgm:cxn modelId="{8DDC9EF3-DA65-433C-AFE2-2E95F821293F}" type="presOf" srcId="{7F3BEB97-B9D0-4A29-8156-894CA989B547}" destId="{B76F3BD3-6103-46E2-B963-B19A322D67D3}" srcOrd="0" destOrd="0" presId="urn:microsoft.com/office/officeart/2005/8/layout/default"/>
    <dgm:cxn modelId="{D7110BA0-AA66-4FFE-82FD-424354EBA6C8}" type="presOf" srcId="{5CCDDE93-C9C8-45C9-87C7-5E44A2D0A731}" destId="{1509C9CD-6C06-4207-8E66-834224552D39}" srcOrd="0" destOrd="0" presId="urn:microsoft.com/office/officeart/2005/8/layout/default"/>
    <dgm:cxn modelId="{50164BDB-1CB6-4C81-ACEE-6890825F1D9A}" type="presOf" srcId="{CF07C526-BD56-45A8-A45B-A1FA257CF565}" destId="{49E36382-143A-4F60-8FBF-823C84924A29}" srcOrd="0" destOrd="0" presId="urn:microsoft.com/office/officeart/2005/8/layout/default"/>
    <dgm:cxn modelId="{AECBD346-5EC4-4A81-A9D9-692DC4F785B8}" srcId="{7C74D9C0-99DA-409E-9B15-C5EEA8A37F48}" destId="{3E8CA121-A28E-4449-B9D7-061B85B9DB69}" srcOrd="48" destOrd="0" parTransId="{B0F7E60F-6118-4D96-AB29-C734E5D6D566}" sibTransId="{993E5B17-CEF4-4764-BABE-D95508FAD4C5}"/>
    <dgm:cxn modelId="{75AB1678-F6AB-47C6-8F1B-CED1DAA407CA}" srcId="{7C74D9C0-99DA-409E-9B15-C5EEA8A37F48}" destId="{934049BB-EF2C-4188-8E23-61E0E8B8A8B4}" srcOrd="82" destOrd="0" parTransId="{C3C39A07-8CBB-47BA-A3F0-3E88CD3E7D80}" sibTransId="{AAE5188B-542D-44AA-84A8-7CCB5CC5A62B}"/>
    <dgm:cxn modelId="{B61435FC-F5EA-45E3-B365-0E7892F80D39}" type="presOf" srcId="{C03C65D0-73A6-40E5-B20C-322D79FF2538}" destId="{C713B968-0DC2-49CA-ACD4-6D498565D750}" srcOrd="0" destOrd="0" presId="urn:microsoft.com/office/officeart/2005/8/layout/default"/>
    <dgm:cxn modelId="{B59D7662-EC27-42D2-A0D1-642D2A56A64C}" type="presOf" srcId="{41FD4972-C9C5-4066-86CA-EB9D3DE15920}" destId="{4445BA4E-1063-4AAF-93E4-41D8AECFEAC0}" srcOrd="0" destOrd="0" presId="urn:microsoft.com/office/officeart/2005/8/layout/default"/>
    <dgm:cxn modelId="{B92E040C-3211-4C2E-9E79-BCCCCD1BC606}" srcId="{7C74D9C0-99DA-409E-9B15-C5EEA8A37F48}" destId="{1AF1FF81-C228-43ED-B883-3BD71510D0C6}" srcOrd="24" destOrd="0" parTransId="{6D662B73-3D5D-46AD-8E1F-6B40ADF9E73C}" sibTransId="{B59C2CD9-29D4-4493-8B95-22210147D6DC}"/>
    <dgm:cxn modelId="{A57775F7-421F-42F6-9862-9987AF0F1291}" srcId="{7C74D9C0-99DA-409E-9B15-C5EEA8A37F48}" destId="{074B5083-AC2F-4341-AED4-132286246C1A}" srcOrd="33" destOrd="0" parTransId="{52F84EF4-ACCD-48CB-AF2F-FA6A91BBDF79}" sibTransId="{091F0012-7F47-42BE-9AE0-2B6C59482EF4}"/>
    <dgm:cxn modelId="{4D44C287-792F-43D8-9549-349EFEEB127F}" type="presOf" srcId="{836C46AB-5030-428F-9B87-704945A59793}" destId="{DCBE8269-5CE4-4091-8561-C59894A25DA0}" srcOrd="0" destOrd="0" presId="urn:microsoft.com/office/officeart/2005/8/layout/default"/>
    <dgm:cxn modelId="{4421D442-ED67-48D4-8C50-EC5FE93EC2C2}" type="presOf" srcId="{D187EE9B-1068-4360-8625-50E4295A63CA}" destId="{41096C1E-B1C4-4317-85A9-015831D13753}" srcOrd="0" destOrd="0" presId="urn:microsoft.com/office/officeart/2005/8/layout/default"/>
    <dgm:cxn modelId="{4E28B76E-5F7F-4FB8-B1D5-0590F27AEE9A}" type="presOf" srcId="{3E8CA121-A28E-4449-B9D7-061B85B9DB69}" destId="{BB04658A-3D10-459D-9B4A-4EEAF6539368}" srcOrd="0" destOrd="0" presId="urn:microsoft.com/office/officeart/2005/8/layout/default"/>
    <dgm:cxn modelId="{356D245E-9BA0-4F09-8C44-8169F862C831}" type="presOf" srcId="{68F93917-45B3-4E31-AC53-5840E443A7C0}" destId="{1B174CE7-769D-4671-98B5-ED17E95FBC2A}" srcOrd="0" destOrd="0" presId="urn:microsoft.com/office/officeart/2005/8/layout/default"/>
    <dgm:cxn modelId="{DA988C27-830D-447F-A04B-3E236A20C9C8}" type="presOf" srcId="{AB12D4C4-B912-4D64-B0AC-D3CAA4CCDAE4}" destId="{7D9469BF-7309-4E79-B017-9F2A8ECF187B}" srcOrd="0" destOrd="0" presId="urn:microsoft.com/office/officeart/2005/8/layout/default"/>
    <dgm:cxn modelId="{66FAD8FA-A3E4-4B8F-9E4F-02A70DF68DB2}" srcId="{7C74D9C0-99DA-409E-9B15-C5EEA8A37F48}" destId="{13D87014-C935-4A5B-8942-22C203B1420C}" srcOrd="46" destOrd="0" parTransId="{D30348FB-F4BE-4069-96AC-23F251F897D3}" sibTransId="{E448D486-86CA-44A5-9DD0-5462392E5D25}"/>
    <dgm:cxn modelId="{FD74FEB3-994A-43D8-978D-863A205AA30E}" srcId="{7C74D9C0-99DA-409E-9B15-C5EEA8A37F48}" destId="{9626A93F-BD86-49F5-A856-65353464BAAD}" srcOrd="15" destOrd="0" parTransId="{2CBE31BA-27D8-44C7-BF8B-B24585F87D86}" sibTransId="{2D99B7E9-1EBD-4CAF-B42B-BAC63DAC911A}"/>
    <dgm:cxn modelId="{5356329E-9F42-4464-8C54-59D96DCD3066}" srcId="{7C74D9C0-99DA-409E-9B15-C5EEA8A37F48}" destId="{CD69CFC3-EBC3-44D5-B19B-AECE282AD5BE}" srcOrd="32" destOrd="0" parTransId="{5A0491B8-30F7-43B8-AD5D-6D7CBC0A2356}" sibTransId="{835460AD-715B-435F-B783-722588B905DA}"/>
    <dgm:cxn modelId="{4CF03AB6-A5CB-4D3D-8852-797CDFC5637D}" srcId="{7C74D9C0-99DA-409E-9B15-C5EEA8A37F48}" destId="{A94EB683-C629-45B8-BC03-F20AE6E64A8F}" srcOrd="34" destOrd="0" parTransId="{DFA5B373-5A3A-48BB-A08A-043690177D4E}" sibTransId="{15B1E03D-1DDA-4E40-B635-71E27DA13C32}"/>
    <dgm:cxn modelId="{27BE4CA0-5797-41D2-9F73-DFF51EFB187C}" type="presOf" srcId="{23301D0A-B8C9-4388-8EDF-8D44E8214368}" destId="{B8BCBA9D-9FEF-47E1-B300-1F7989A472CD}" srcOrd="0" destOrd="0" presId="urn:microsoft.com/office/officeart/2005/8/layout/default"/>
    <dgm:cxn modelId="{35C589BA-D637-43C3-AA72-906ABBFB3D2F}" type="presOf" srcId="{82D10849-0850-40E1-858C-D6682301F0BE}" destId="{BC6363B5-58D6-4FD9-BCC1-94F1298CEC93}" srcOrd="0" destOrd="0" presId="urn:microsoft.com/office/officeart/2005/8/layout/default"/>
    <dgm:cxn modelId="{F49778AC-F6BE-4959-A398-5B3B408EEAA2}" srcId="{7C74D9C0-99DA-409E-9B15-C5EEA8A37F48}" destId="{6F063DCE-94E2-48F6-A922-EEEB5EA1F977}" srcOrd="78" destOrd="0" parTransId="{9C565BB0-912D-4522-B7DF-4688F9D556E9}" sibTransId="{7F847541-5953-4F56-86DB-229D162FDC8A}"/>
    <dgm:cxn modelId="{EBFB4230-0C42-4162-9904-E38C0744A489}" type="presOf" srcId="{B63F12DA-AD0F-45AA-B662-89777DEF0FD6}" destId="{7B2E4996-0321-4A47-BFAC-0F854A76CFA6}" srcOrd="0" destOrd="0" presId="urn:microsoft.com/office/officeart/2005/8/layout/default"/>
    <dgm:cxn modelId="{F12E8DCA-E2A0-4FFC-A935-E82799977C07}" srcId="{7C74D9C0-99DA-409E-9B15-C5EEA8A37F48}" destId="{DF0A85B3-7172-4919-8557-396902472EAD}" srcOrd="31" destOrd="0" parTransId="{016FA4EE-D75B-4BEC-8551-25AF1AAD22C5}" sibTransId="{327FC5CE-25A3-46B2-97DE-E5A8E1DC35CB}"/>
    <dgm:cxn modelId="{3950C0BF-A9EB-4420-A1D8-50A09F41D8B6}" srcId="{7C74D9C0-99DA-409E-9B15-C5EEA8A37F48}" destId="{0E5104D9-72A8-4E6D-AABC-A1845F4ADCA6}" srcOrd="23" destOrd="0" parTransId="{A2C3D4A2-C89B-4151-816B-5DC7A849F320}" sibTransId="{5F17775E-6462-446E-973F-ED943EE08871}"/>
    <dgm:cxn modelId="{988D4F6E-768A-43EE-A45E-AF7D5D2218D8}" type="presOf" srcId="{1EA36650-EEDD-4ECC-A0E8-8903E010CB73}" destId="{066E9585-A552-48C3-9213-026363ED55EF}" srcOrd="0" destOrd="0" presId="urn:microsoft.com/office/officeart/2005/8/layout/default"/>
    <dgm:cxn modelId="{BB0A021F-9538-4042-8BCC-119164EEA048}" srcId="{7C74D9C0-99DA-409E-9B15-C5EEA8A37F48}" destId="{F526BEC2-CB33-4F35-A036-9811007D61DE}" srcOrd="18" destOrd="0" parTransId="{E6705FD0-4E1A-4A39-A9A1-CE36E67F76E3}" sibTransId="{6AC5AAAB-CEA5-4E93-A623-3169146EF9BA}"/>
    <dgm:cxn modelId="{F96EE555-9F8C-4246-9B27-0F565F7A69BA}" type="presOf" srcId="{DF0A85B3-7172-4919-8557-396902472EAD}" destId="{8049A078-B18E-4013-B353-F656A91CDAEF}" srcOrd="0" destOrd="0" presId="urn:microsoft.com/office/officeart/2005/8/layout/default"/>
    <dgm:cxn modelId="{65A342E1-6F4A-46DB-A40B-583CE7881122}" type="presOf" srcId="{F86C4608-4090-4579-B509-0B289C113958}" destId="{F04135D2-24BD-45C2-A51E-B6BC0A939E19}" srcOrd="0" destOrd="0" presId="urn:microsoft.com/office/officeart/2005/8/layout/default"/>
    <dgm:cxn modelId="{EB8A038E-FAF1-469E-B371-11550537EEA6}" type="presOf" srcId="{CD69CFC3-EBC3-44D5-B19B-AECE282AD5BE}" destId="{F2976619-A144-494B-9F70-B927564C5933}" srcOrd="0" destOrd="0" presId="urn:microsoft.com/office/officeart/2005/8/layout/default"/>
    <dgm:cxn modelId="{83AA5D9F-17A4-4FD7-8A8D-6FD48BD7C132}" type="presOf" srcId="{3CFB8E49-EA14-4F85-BFC6-965D7BECFA98}" destId="{12F9B84B-B00D-4029-90E7-DEDA8BB0F9C6}" srcOrd="0" destOrd="0" presId="urn:microsoft.com/office/officeart/2005/8/layout/default"/>
    <dgm:cxn modelId="{9A45F111-AD09-444E-929D-6F731486CB3C}" srcId="{7C74D9C0-99DA-409E-9B15-C5EEA8A37F48}" destId="{8BDFF25F-EAEB-4B32-9321-E1EFBB057A4D}" srcOrd="43" destOrd="0" parTransId="{9ECD75E6-A68E-4013-9DE7-4B8310F3D8F5}" sibTransId="{F0A07D75-B5FA-4A22-A7B4-E27DA280670A}"/>
    <dgm:cxn modelId="{FBA09691-7F77-418C-B308-71EB9AB0E896}" srcId="{7C74D9C0-99DA-409E-9B15-C5EEA8A37F48}" destId="{2F21539C-430A-4577-9906-069C3C5739CF}" srcOrd="64" destOrd="0" parTransId="{F1809DC4-85DD-41BA-A2A3-3CF1B5FFAE1C}" sibTransId="{CB7D3FB7-D946-47CD-8819-7277C1DC53AA}"/>
    <dgm:cxn modelId="{8A190AD0-5348-45B6-B9DD-4D9C9F0B955C}" srcId="{7C74D9C0-99DA-409E-9B15-C5EEA8A37F48}" destId="{ED042EC3-AB5B-4C9D-931E-2973EF9A7D0C}" srcOrd="62" destOrd="0" parTransId="{55099738-E6AB-474F-98C6-1C696361B2F9}" sibTransId="{B5E61192-491A-4910-9440-63A8AB1A0502}"/>
    <dgm:cxn modelId="{6D202585-09B6-4CA0-8D4D-15C8D3DD3C24}" type="presOf" srcId="{633A735E-003A-4589-9355-336042E94856}" destId="{B60553AE-F719-4CDA-A9F7-A88E42469BDE}" srcOrd="0" destOrd="0" presId="urn:microsoft.com/office/officeart/2005/8/layout/default"/>
    <dgm:cxn modelId="{5B4AB955-2811-468A-83AC-63117DB29E99}" type="presOf" srcId="{DE54F378-50E5-4949-B03B-F341AF5B8C7E}" destId="{5DDED143-7603-41BE-84DC-908841E6F5F8}" srcOrd="0" destOrd="0" presId="urn:microsoft.com/office/officeart/2005/8/layout/default"/>
    <dgm:cxn modelId="{46BE9D9F-7E6A-4C1F-BE9B-BF5D951490E3}" srcId="{7C74D9C0-99DA-409E-9B15-C5EEA8A37F48}" destId="{2A2B062E-451A-48D0-952D-06F2FCB48292}" srcOrd="55" destOrd="0" parTransId="{34FF8AC4-D152-4407-8534-F367C3F0DEAD}" sibTransId="{3E9BBDD7-29AF-4FFB-A8BD-C963FA918B78}"/>
    <dgm:cxn modelId="{87CE24EB-6EAF-4F2D-BD8B-7AC8EBDDA973}" srcId="{7C74D9C0-99DA-409E-9B15-C5EEA8A37F48}" destId="{41FD4972-C9C5-4066-86CA-EB9D3DE15920}" srcOrd="42" destOrd="0" parTransId="{5448A0AE-F961-4D2C-92A7-6CBC17FD2015}" sibTransId="{B39B072B-C70B-4DEA-8EC3-B373892091B8}"/>
    <dgm:cxn modelId="{30A26779-35E4-4091-9FD3-4F50FD55BA69}" srcId="{7C74D9C0-99DA-409E-9B15-C5EEA8A37F48}" destId="{82D10849-0850-40E1-858C-D6682301F0BE}" srcOrd="74" destOrd="0" parTransId="{54466432-16A1-49B1-99F8-E622541E695C}" sibTransId="{CF4D89D6-0416-458D-929C-8089C16E4FFA}"/>
    <dgm:cxn modelId="{6D023AE6-3030-403A-8360-D6080234D025}" type="presOf" srcId="{7C74D9C0-99DA-409E-9B15-C5EEA8A37F48}" destId="{BC67C1F0-A328-4DE3-8769-1F16BE78B44F}" srcOrd="0" destOrd="0" presId="urn:microsoft.com/office/officeart/2005/8/layout/default"/>
    <dgm:cxn modelId="{E2289B71-52B1-4F71-84F1-DBE75D48A247}" srcId="{7C74D9C0-99DA-409E-9B15-C5EEA8A37F48}" destId="{BF41CCDC-313C-4797-B2ED-F4B3ED1E5D0B}" srcOrd="9" destOrd="0" parTransId="{73BE4EC1-6079-4521-8707-697537CEE2D4}" sibTransId="{671D6489-FE7F-4FB7-BAD9-71ED1FE6CC3F}"/>
    <dgm:cxn modelId="{F6466774-7AAF-44C4-8E15-21BE1DF82CA9}" type="presOf" srcId="{0EDD437B-1642-4417-9398-87D4B88F41E9}" destId="{259DD861-B7C8-458B-BD13-BA4A5D9F25FF}" srcOrd="0" destOrd="0" presId="urn:microsoft.com/office/officeart/2005/8/layout/default"/>
    <dgm:cxn modelId="{DE450CAC-EE5C-45E0-A5E1-A5625EFC2E5E}" srcId="{7C74D9C0-99DA-409E-9B15-C5EEA8A37F48}" destId="{22C266FA-AF9C-44DD-9DA4-072B55BBD71F}" srcOrd="26" destOrd="0" parTransId="{4B9137C7-7903-4DB9-B700-396908DE28FB}" sibTransId="{E7063824-D4F5-41CE-B1A0-C9062BB87072}"/>
    <dgm:cxn modelId="{409B62B3-2A51-4E82-B131-70F535FC768F}" srcId="{7C74D9C0-99DA-409E-9B15-C5EEA8A37F48}" destId="{836C46AB-5030-428F-9B87-704945A59793}" srcOrd="56" destOrd="0" parTransId="{F876520D-D1F5-4254-A210-5A2FE06F4038}" sibTransId="{F44263DF-DABF-4A93-8FD8-EDA10E0A1CE8}"/>
    <dgm:cxn modelId="{819FB1FF-8B8B-4CA3-8453-42926EC8B43F}" type="presOf" srcId="{22E4440A-F3F5-4E79-8387-6916DE4B095E}" destId="{0AE4C4F3-8BC1-42AB-8EB2-CE162C549D0F}" srcOrd="0" destOrd="0" presId="urn:microsoft.com/office/officeart/2005/8/layout/default"/>
    <dgm:cxn modelId="{2C84D7E9-A763-4B4B-AABD-A3A932F18CD1}" type="presOf" srcId="{A94EB683-C629-45B8-BC03-F20AE6E64A8F}" destId="{34285613-F001-4FFF-A900-C7AE9CC8C41D}" srcOrd="0" destOrd="0" presId="urn:microsoft.com/office/officeart/2005/8/layout/default"/>
    <dgm:cxn modelId="{4B18A375-69F3-44ED-8011-CD2B1AA7BEBD}" type="presOf" srcId="{59F6EC78-9A60-4570-BA27-2660376FF600}" destId="{A418F982-AF7C-4C8F-AB76-000774CEFB71}" srcOrd="0" destOrd="0" presId="urn:microsoft.com/office/officeart/2005/8/layout/default"/>
    <dgm:cxn modelId="{DFDAFB08-25F7-41FF-85D4-6957EA1A375C}" srcId="{7C74D9C0-99DA-409E-9B15-C5EEA8A37F48}" destId="{3CFB8E49-EA14-4F85-BFC6-965D7BECFA98}" srcOrd="40" destOrd="0" parTransId="{AD1B1F6A-44A1-4751-BE63-9315E8936041}" sibTransId="{9F3577B7-9137-4613-8B8F-B040DF03E8FC}"/>
    <dgm:cxn modelId="{AA48938F-4661-4B14-8263-57D4D17BCEB0}" srcId="{7C74D9C0-99DA-409E-9B15-C5EEA8A37F48}" destId="{22E4440A-F3F5-4E79-8387-6916DE4B095E}" srcOrd="12" destOrd="0" parTransId="{F1900F5A-B112-4C8E-BB92-2E516C511A70}" sibTransId="{2269DFD1-6871-401F-9F44-B6230996E77A}"/>
    <dgm:cxn modelId="{DAE0AD87-0717-4C83-B76F-EACF9C733DF9}" srcId="{7C74D9C0-99DA-409E-9B15-C5EEA8A37F48}" destId="{12C4824C-CD95-4575-A149-048BB7EF5576}" srcOrd="81" destOrd="0" parTransId="{C3285C02-E2FC-4721-B33B-12DAB05B4511}" sibTransId="{C8CCB08F-1AD8-446F-B32D-EA7194EE7137}"/>
    <dgm:cxn modelId="{0CF643B0-C5A7-49AF-BED2-7E235730581A}" srcId="{7C74D9C0-99DA-409E-9B15-C5EEA8A37F48}" destId="{1EA36650-EEDD-4ECC-A0E8-8903E010CB73}" srcOrd="51" destOrd="0" parTransId="{05411F7F-69B5-4A26-9C45-F25081A296A8}" sibTransId="{0C5796BF-67A6-479C-A678-A37CE62F9666}"/>
    <dgm:cxn modelId="{814DB8C4-02C2-4CCE-95ED-2DE71CEF6E51}" type="presOf" srcId="{DB13A95B-B1C1-4CE1-96AF-9493B7A3254F}" destId="{D7BAB37E-360E-4F7B-973D-DD45CF413E76}" srcOrd="0" destOrd="0" presId="urn:microsoft.com/office/officeart/2005/8/layout/default"/>
    <dgm:cxn modelId="{BECEAC22-7500-4740-B9A6-9FAF64AB737D}" type="presOf" srcId="{1FC15172-1CBE-45D0-80E3-1DA9302CCF6B}" destId="{6CD8751B-63C8-4E9D-B6A0-2FC413C5685A}" srcOrd="0" destOrd="0" presId="urn:microsoft.com/office/officeart/2005/8/layout/default"/>
    <dgm:cxn modelId="{FDF41535-21AB-4FB0-B67A-15E11EA69592}" type="presOf" srcId="{E026BDB1-73FC-4D9A-98E1-92D1ACB4B62D}" destId="{DA39578B-0B62-4362-8743-8130B5E77A34}" srcOrd="0" destOrd="0" presId="urn:microsoft.com/office/officeart/2005/8/layout/default"/>
    <dgm:cxn modelId="{D77C45E5-24BA-42A3-8067-C36C11D96630}" srcId="{7C74D9C0-99DA-409E-9B15-C5EEA8A37F48}" destId="{F86C4608-4090-4579-B509-0B289C113958}" srcOrd="41" destOrd="0" parTransId="{8D524C95-96CD-411A-A963-C67942D0126A}" sibTransId="{7EE32882-6FBB-4D06-828D-D387BC15E6E2}"/>
    <dgm:cxn modelId="{6A2846C9-F490-4B05-AC75-9CA0639CEAE9}" srcId="{7C74D9C0-99DA-409E-9B15-C5EEA8A37F48}" destId="{C03C65D0-73A6-40E5-B20C-322D79FF2538}" srcOrd="30" destOrd="0" parTransId="{DBF1AB6F-115C-41E9-8C7D-90811451580C}" sibTransId="{94FC88F4-6FE0-4198-933C-70534143E85B}"/>
    <dgm:cxn modelId="{93F79169-2815-4569-AE8B-6611CD406631}" type="presOf" srcId="{0F100D82-5819-4672-9DA1-5E770C59EE1B}" destId="{BAC498C6-7BE8-42B3-BF25-A4E606D5013A}" srcOrd="0" destOrd="0" presId="urn:microsoft.com/office/officeart/2005/8/layout/default"/>
    <dgm:cxn modelId="{C35D6D07-B62B-4A19-9F74-393D6798416C}" type="presOf" srcId="{46F9F77F-4DA3-4BB7-B9F5-E2890A9314BD}" destId="{C6116D76-7726-4606-BC46-ABBF9720EA93}" srcOrd="0" destOrd="0" presId="urn:microsoft.com/office/officeart/2005/8/layout/default"/>
    <dgm:cxn modelId="{1FEE23E3-556B-49C4-B5FC-CEF83C89F54D}" srcId="{7C74D9C0-99DA-409E-9B15-C5EEA8A37F48}" destId="{F0A1346C-7198-4549-87A6-FE1960C32602}" srcOrd="79" destOrd="0" parTransId="{42F1DDD4-5A0A-4856-8589-648D17C9088C}" sibTransId="{ABC263AC-5719-4DAC-B636-D9D31E3EAC94}"/>
    <dgm:cxn modelId="{F3EBB58C-96F7-4136-A635-BEE69F1BE6FD}" type="presOf" srcId="{4A51DA19-741E-477A-A4A4-6D16D4B30AC5}" destId="{A46AB8FD-9876-4D72-BBD7-6B23F5530A24}" srcOrd="0" destOrd="0" presId="urn:microsoft.com/office/officeart/2005/8/layout/default"/>
    <dgm:cxn modelId="{FF04C6B6-5C9B-4C51-B9A2-3DAA8BE425F2}" srcId="{7C74D9C0-99DA-409E-9B15-C5EEA8A37F48}" destId="{6060C175-7C5E-404E-85A9-4FB2B7364C52}" srcOrd="70" destOrd="0" parTransId="{D4293B6F-8676-46A6-927C-6799AC136B81}" sibTransId="{3BAD5203-AAB2-4D4E-A899-CE8E67EAC2E5}"/>
    <dgm:cxn modelId="{C7DD119F-10D6-471C-A2AB-2683DD97FB0C}" type="presOf" srcId="{18E1A5AF-1FA0-414E-84F4-2533B030C676}" destId="{80D12533-5C0F-4DCD-94D4-6E905D019445}" srcOrd="0" destOrd="0" presId="urn:microsoft.com/office/officeart/2005/8/layout/default"/>
    <dgm:cxn modelId="{86594D74-EF25-4BCE-95D5-F894A9182B4F}" type="presOf" srcId="{78F78A0D-4343-4D22-AD07-412F9AAC8172}" destId="{45786A6F-A980-4202-B172-0AC057ECA7D4}" srcOrd="0" destOrd="0" presId="urn:microsoft.com/office/officeart/2005/8/layout/default"/>
    <dgm:cxn modelId="{39975EE2-CD6C-48B2-87E8-9C129A1EC3C3}" srcId="{7C74D9C0-99DA-409E-9B15-C5EEA8A37F48}" destId="{B63F12DA-AD0F-45AA-B662-89777DEF0FD6}" srcOrd="44" destOrd="0" parTransId="{9EF310B6-B273-4B18-8853-1212B4D2046B}" sibTransId="{B74BFD52-CBA1-4EA4-BA0C-575AE1868414}"/>
    <dgm:cxn modelId="{944E6445-8558-4267-93F6-8F0538102159}" type="presOf" srcId="{542E717A-4249-4A37-BBB5-B86097892EE6}" destId="{08F241FE-B552-4357-B5EB-5F0B79CE4E87}" srcOrd="0" destOrd="0" presId="urn:microsoft.com/office/officeart/2005/8/layout/default"/>
    <dgm:cxn modelId="{B95B9E9B-49E0-4FC9-8D02-820DA72D95C9}" srcId="{7C74D9C0-99DA-409E-9B15-C5EEA8A37F48}" destId="{D04DF122-40CE-4755-98DA-8ABC6967D86D}" srcOrd="16" destOrd="0" parTransId="{5FA691A4-94F5-4E52-ACF7-005E3E6D32DD}" sibTransId="{B248335C-4C18-43AD-BC16-56DDD38AB852}"/>
    <dgm:cxn modelId="{2E12ED06-2546-4F76-B2B7-69D9DB673C34}" type="presOf" srcId="{1AF1FF81-C228-43ED-B883-3BD71510D0C6}" destId="{E4DF8EED-492B-4D60-9E74-BBB64731F602}" srcOrd="0" destOrd="0" presId="urn:microsoft.com/office/officeart/2005/8/layout/default"/>
    <dgm:cxn modelId="{A3329565-CA15-46E2-A271-18F84C3842A6}" type="presOf" srcId="{1E7D1F61-5C25-46F4-9F7D-8B18BB3BB14A}" destId="{2AAB6657-D28C-41F4-BA9B-6B57BA8FD763}" srcOrd="0" destOrd="0" presId="urn:microsoft.com/office/officeart/2005/8/layout/default"/>
    <dgm:cxn modelId="{CA2F90B7-274B-4D3E-AD4F-C23FAE46EFC6}" type="presOf" srcId="{BF41CCDC-313C-4797-B2ED-F4B3ED1E5D0B}" destId="{0E45F264-656A-4523-8CAB-073A97155BC5}" srcOrd="0" destOrd="0" presId="urn:microsoft.com/office/officeart/2005/8/layout/default"/>
    <dgm:cxn modelId="{4D0F9334-F4C2-4A1D-A445-72B724193EB2}" type="presOf" srcId="{49D1AF3A-974F-4CA5-89F6-3D979B913796}" destId="{BE9EB620-9F7E-4FD0-AAAA-19237330B3A5}" srcOrd="0" destOrd="0" presId="urn:microsoft.com/office/officeart/2005/8/layout/default"/>
    <dgm:cxn modelId="{C22C03E2-490B-4BEA-BB72-86DC6A28AF58}" type="presOf" srcId="{F0A1346C-7198-4549-87A6-FE1960C32602}" destId="{D9633645-F5A2-4B19-8777-54BDD19F6C07}" srcOrd="0" destOrd="0" presId="urn:microsoft.com/office/officeart/2005/8/layout/default"/>
    <dgm:cxn modelId="{930C147B-2A50-46D7-A430-EC3C2778F59E}" srcId="{7C74D9C0-99DA-409E-9B15-C5EEA8A37F48}" destId="{49D1AF3A-974F-4CA5-89F6-3D979B913796}" srcOrd="61" destOrd="0" parTransId="{7CECFD59-7D8D-41F4-ADB6-633A8922FA23}" sibTransId="{642F44E7-C2D5-4CB9-8310-64843E410306}"/>
    <dgm:cxn modelId="{58F91331-2C2B-458F-8905-70B5247C52DE}" srcId="{7C74D9C0-99DA-409E-9B15-C5EEA8A37F48}" destId="{D187EE9B-1068-4360-8625-50E4295A63CA}" srcOrd="21" destOrd="0" parTransId="{B7F90959-A5E2-4AD3-8DC7-C6372468399E}" sibTransId="{A8BC932F-59FB-4211-92E8-25A42FE83AC5}"/>
    <dgm:cxn modelId="{01C025AD-E0B1-40D4-868B-85CA81AD9B67}" srcId="{7C74D9C0-99DA-409E-9B15-C5EEA8A37F48}" destId="{166307E6-531F-41A6-A4A4-82BAED2E5136}" srcOrd="11" destOrd="0" parTransId="{E9E8AD70-1DDF-49F9-9A37-E9BE20F6219D}" sibTransId="{A4C1103A-4AE7-4D1B-B6D0-F461A9C246C8}"/>
    <dgm:cxn modelId="{05072337-E058-4279-AC88-5956D2FDA3C2}" srcId="{7C74D9C0-99DA-409E-9B15-C5EEA8A37F48}" destId="{DB9C13A7-0678-4083-BF2E-2B04F9CB5855}" srcOrd="3" destOrd="0" parTransId="{A81E9732-C9C2-4D45-A9CD-D506A030004D}" sibTransId="{C4C01A1B-8EDE-465A-8AE1-259CD97BB3FF}"/>
    <dgm:cxn modelId="{E9350AAE-3307-4013-B639-6262FB65E882}" srcId="{7C74D9C0-99DA-409E-9B15-C5EEA8A37F48}" destId="{93585964-891D-45D4-984E-83BD91342E21}" srcOrd="36" destOrd="0" parTransId="{E716726C-53D7-47F2-B620-C5D2B33FC797}" sibTransId="{CB269B1F-FA43-49B6-9DC0-EFD10EE03092}"/>
    <dgm:cxn modelId="{31BE3635-C175-4CF9-A098-AB8F412BB17C}" type="presOf" srcId="{FBEBBB4A-BA9F-4083-9425-4E9F62EAD0A4}" destId="{D7ABEE0A-306B-4719-99D5-E6D162D32D56}" srcOrd="0" destOrd="0" presId="urn:microsoft.com/office/officeart/2005/8/layout/default"/>
    <dgm:cxn modelId="{FDD56842-DDDD-4017-9B55-EF346E02A52D}" srcId="{7C74D9C0-99DA-409E-9B15-C5EEA8A37F48}" destId="{C0874D6B-1497-4E65-948F-685277A29B3C}" srcOrd="77" destOrd="0" parTransId="{B502FFA2-18CE-48A8-88A4-F3062FB90F75}" sibTransId="{E387A5D3-9D4A-44CD-94AF-9710087C41FE}"/>
    <dgm:cxn modelId="{4FC6B5D6-EBF6-4CC8-866E-146C31BF8BA8}" srcId="{7C74D9C0-99DA-409E-9B15-C5EEA8A37F48}" destId="{542E717A-4249-4A37-BBB5-B86097892EE6}" srcOrd="71" destOrd="0" parTransId="{07B987FA-7B14-451B-9720-432B323321AB}" sibTransId="{F8903565-9421-43A9-B93E-0CE730CB8002}"/>
    <dgm:cxn modelId="{CB1AE705-D6AB-4428-9FD8-26F13AD925A0}" type="presOf" srcId="{36072A93-86B5-4541-9D68-A7255C315FEE}" destId="{E5950F11-DA6E-41B2-99FA-228CD1BF2B9F}" srcOrd="0" destOrd="0" presId="urn:microsoft.com/office/officeart/2005/8/layout/default"/>
    <dgm:cxn modelId="{CDD86EDA-DB2E-48C3-B543-4675C077872C}" srcId="{7C74D9C0-99DA-409E-9B15-C5EEA8A37F48}" destId="{18E1A5AF-1FA0-414E-84F4-2533B030C676}" srcOrd="35" destOrd="0" parTransId="{6AC5D8E6-62BE-42FE-A4A5-EBEE80F6C2CE}" sibTransId="{D963E827-0D8A-48D4-9624-444CFBE97573}"/>
    <dgm:cxn modelId="{EC970C66-F97C-4FEF-B0EA-476D8E207220}" type="presOf" srcId="{074B5083-AC2F-4341-AED4-132286246C1A}" destId="{297DE63A-1A40-4578-8466-04784C8318BA}" srcOrd="0" destOrd="0" presId="urn:microsoft.com/office/officeart/2005/8/layout/default"/>
    <dgm:cxn modelId="{E7E72FFB-519A-4DC8-9AE4-5435777CBEA8}" srcId="{7C74D9C0-99DA-409E-9B15-C5EEA8A37F48}" destId="{46F9F77F-4DA3-4BB7-B9F5-E2890A9314BD}" srcOrd="37" destOrd="0" parTransId="{A8D7A2C3-9AE6-4B4B-86A1-C615561A55EA}" sibTransId="{A16F1371-02DE-4897-B576-F744A2F0F923}"/>
    <dgm:cxn modelId="{EFB07191-6BF4-4D26-8B9A-502293901C3C}" srcId="{7C74D9C0-99DA-409E-9B15-C5EEA8A37F48}" destId="{7F3BEB97-B9D0-4A29-8156-894CA989B547}" srcOrd="27" destOrd="0" parTransId="{83C69DB2-4E1F-4BCE-AA81-92F06ACE2486}" sibTransId="{E27DC69D-1633-437B-80BC-2719307E4B5C}"/>
    <dgm:cxn modelId="{29BE9105-8B5F-4261-BE9C-A14E9A615B9B}" type="presOf" srcId="{68C34A22-9357-4CB7-A2D4-9B677E276117}" destId="{E500D0C8-A09A-4F70-A11A-477C04EF3225}" srcOrd="0" destOrd="0" presId="urn:microsoft.com/office/officeart/2005/8/layout/default"/>
    <dgm:cxn modelId="{0D891823-ED14-4172-B44D-D9E4D91580AF}" type="presOf" srcId="{AA975BB8-2384-4D23-A8AF-4C66D0C68788}" destId="{83CE04DA-1C75-4A2C-BB71-585D85DFC7F8}" srcOrd="0" destOrd="0" presId="urn:microsoft.com/office/officeart/2005/8/layout/default"/>
    <dgm:cxn modelId="{FD84333F-DC15-4172-BDE9-502243F34514}" type="presOf" srcId="{5000048C-08A3-48D7-B07D-F17A1DC6C3E5}" destId="{BF4DAD23-F239-4AEF-9073-2A00F0BEA322}" srcOrd="0" destOrd="0" presId="urn:microsoft.com/office/officeart/2005/8/layout/default"/>
    <dgm:cxn modelId="{4E532802-DB38-44C5-BFEA-5E57C8D4B66C}" type="presOf" srcId="{DB9C13A7-0678-4083-BF2E-2B04F9CB5855}" destId="{1B30E991-CF31-4F5F-BB36-9EFDE8C56664}" srcOrd="0" destOrd="0" presId="urn:microsoft.com/office/officeart/2005/8/layout/default"/>
    <dgm:cxn modelId="{78A5D289-CF11-4339-94A4-02F39E361E43}" type="presOf" srcId="{D04DF122-40CE-4755-98DA-8ABC6967D86D}" destId="{FFE11DAE-F465-4DAD-BB1A-1582F09C81DF}" srcOrd="0" destOrd="0" presId="urn:microsoft.com/office/officeart/2005/8/layout/default"/>
    <dgm:cxn modelId="{271E180E-9B4C-4BD7-8015-7B940B72AEF9}" srcId="{7C74D9C0-99DA-409E-9B15-C5EEA8A37F48}" destId="{AB12D4C4-B912-4D64-B0AC-D3CAA4CCDAE4}" srcOrd="49" destOrd="0" parTransId="{EC08FCD2-79F4-4FDB-A34A-BEA31F6804C1}" sibTransId="{82CE4C1C-54F3-4DC0-848E-88CB3A2153A9}"/>
    <dgm:cxn modelId="{766E1ACB-F344-4C8C-854D-4E2B042E8E8A}" type="presOf" srcId="{6F063DCE-94E2-48F6-A922-EEEB5EA1F977}" destId="{50B8607F-C31E-4735-A77C-CDF301816032}" srcOrd="0" destOrd="0" presId="urn:microsoft.com/office/officeart/2005/8/layout/default"/>
    <dgm:cxn modelId="{6EA41D76-7E13-4FA9-ADD2-03129806B960}" type="presOf" srcId="{C0874D6B-1497-4E65-948F-685277A29B3C}" destId="{FCBE389A-97A6-4051-8D98-DA78BEF49BCA}" srcOrd="0" destOrd="0" presId="urn:microsoft.com/office/officeart/2005/8/layout/default"/>
    <dgm:cxn modelId="{2FC8CBDB-0EC9-4EF0-B22A-783DEB03BC96}" type="presOf" srcId="{22C266FA-AF9C-44DD-9DA4-072B55BBD71F}" destId="{264D5765-00E7-41F2-B340-BFD0D029D689}" srcOrd="0" destOrd="0" presId="urn:microsoft.com/office/officeart/2005/8/layout/default"/>
    <dgm:cxn modelId="{69DD6B8C-8FEE-4060-AE63-7773FCA3BFBE}" type="presOf" srcId="{EF569A03-F40A-483C-8E67-41F60BE2B1EC}" destId="{500EAC4C-A073-4F48-9586-1D7032507B1A}" srcOrd="0" destOrd="0" presId="urn:microsoft.com/office/officeart/2005/8/layout/default"/>
    <dgm:cxn modelId="{94A19A20-AC3E-42C4-B18C-45A67BCD2978}" type="presOf" srcId="{9708801E-88C7-459C-A647-1CF67B3353E1}" destId="{EDCF9306-9FAE-416B-B422-01172DA38939}" srcOrd="0" destOrd="0" presId="urn:microsoft.com/office/officeart/2005/8/layout/default"/>
    <dgm:cxn modelId="{9CCE1C05-7035-4022-9EC7-D19838017495}" srcId="{7C74D9C0-99DA-409E-9B15-C5EEA8A37F48}" destId="{E0EC4F74-A1EA-4A50-B96F-D069CBFFF2C3}" srcOrd="69" destOrd="0" parTransId="{DA4CADC5-2C20-4B6F-BF29-F11C8455D3A0}" sibTransId="{A00B3A19-3CBE-4FA0-9422-9843D9B4C6A1}"/>
    <dgm:cxn modelId="{4E372B48-C13F-4E66-9BDF-95F2B897353F}" type="presOf" srcId="{BB0E1BAB-30F8-43E8-8701-C05B30880D21}" destId="{8ACD39A9-94AF-4ADE-B564-A69F2A0B60C2}" srcOrd="0" destOrd="0" presId="urn:microsoft.com/office/officeart/2005/8/layout/default"/>
    <dgm:cxn modelId="{EAAD9270-B600-43A3-B20A-FE4AD135B272}" srcId="{7C74D9C0-99DA-409E-9B15-C5EEA8A37F48}" destId="{78F78A0D-4343-4D22-AD07-412F9AAC8172}" srcOrd="6" destOrd="0" parTransId="{8DDF8948-818A-4867-804F-360524F54D2F}" sibTransId="{1FFF39B5-50FA-4267-9A23-591ED593E511}"/>
    <dgm:cxn modelId="{0E2E405D-D9DD-4208-A4C5-4B669657CAB9}" srcId="{7C74D9C0-99DA-409E-9B15-C5EEA8A37F48}" destId="{1FC15172-1CBE-45D0-80E3-1DA9302CCF6B}" srcOrd="0" destOrd="0" parTransId="{ADF32133-5F2D-4E0C-9AD2-0CBF750F198B}" sibTransId="{43580FF5-511C-4A3B-BA44-22802D06779C}"/>
    <dgm:cxn modelId="{EEC5C2FC-CD11-44A1-97F9-560CF5F01E20}" srcId="{7C74D9C0-99DA-409E-9B15-C5EEA8A37F48}" destId="{0F100D82-5819-4672-9DA1-5E770C59EE1B}" srcOrd="17" destOrd="0" parTransId="{1BEEE747-7D50-449B-BE5B-EFD96BD855A0}" sibTransId="{2E0FBC86-CA15-47B5-BC07-7930B5ECF196}"/>
    <dgm:cxn modelId="{1FBEB24B-AC8F-4EBD-BF27-813133BE79F2}" srcId="{7C74D9C0-99DA-409E-9B15-C5EEA8A37F48}" destId="{36072A93-86B5-4541-9D68-A7255C315FEE}" srcOrd="45" destOrd="0" parTransId="{62DB4FEB-F84B-491E-B293-5A3DF15B8E4D}" sibTransId="{FEE9F2B2-B86F-4554-BF9F-A0E90974A6B0}"/>
    <dgm:cxn modelId="{34CED04E-930E-4B78-933E-954586ED61E2}" srcId="{7C74D9C0-99DA-409E-9B15-C5EEA8A37F48}" destId="{633A735E-003A-4589-9355-336042E94856}" srcOrd="20" destOrd="0" parTransId="{5EB735E8-533C-4D67-B3DF-AF875095D371}" sibTransId="{E19F2685-5472-4465-B57A-484C9CECEE09}"/>
    <dgm:cxn modelId="{62F39BB2-6EA0-4355-AA83-2DC532A3F841}" srcId="{7C74D9C0-99DA-409E-9B15-C5EEA8A37F48}" destId="{7597C2F9-8B1A-4A60-A5FA-194C3511EA46}" srcOrd="52" destOrd="0" parTransId="{ECC3D116-53EE-47AD-9E55-0464F2F4E8E6}" sibTransId="{722A4827-DD53-4FFE-8F32-EBE6CF1E333F}"/>
    <dgm:cxn modelId="{2778245D-6B0D-4050-8977-3C0755B92A68}" srcId="{7C74D9C0-99DA-409E-9B15-C5EEA8A37F48}" destId="{5CCDDE93-C9C8-45C9-87C7-5E44A2D0A731}" srcOrd="59" destOrd="0" parTransId="{0F998247-D53F-4CBC-8750-9D5DB69DF45D}" sibTransId="{F976C491-25DA-4929-B875-B0A0C35448C9}"/>
    <dgm:cxn modelId="{683562DE-E156-49CB-89FB-D9E617E3F7AD}" srcId="{7C74D9C0-99DA-409E-9B15-C5EEA8A37F48}" destId="{2368265B-D084-4F92-AFE8-A850B6D2D3DA}" srcOrd="1" destOrd="0" parTransId="{EAFDF999-D442-47F6-A631-592F66797E3B}" sibTransId="{A28B57C0-D409-4213-B9E6-559F14563B66}"/>
    <dgm:cxn modelId="{6D738CD4-535A-4039-8340-E819761D4DEA}" type="presOf" srcId="{0E5104D9-72A8-4E6D-AABC-A1845F4ADCA6}" destId="{65083BB6-D4A9-4402-8EB7-2EEE42DC4B78}" srcOrd="0" destOrd="0" presId="urn:microsoft.com/office/officeart/2005/8/layout/default"/>
    <dgm:cxn modelId="{632DC88E-4632-4356-8150-A1A0127C5675}" type="presOf" srcId="{60AA8E9C-2950-46F8-93A0-213650D52EF2}" destId="{2A2CDD18-D3AB-450E-BB6C-328D971B020F}" srcOrd="0" destOrd="0" presId="urn:microsoft.com/office/officeart/2005/8/layout/default"/>
    <dgm:cxn modelId="{7FA7C040-C1FE-4476-B41C-7E11DE190D94}" type="presOf" srcId="{2114209D-F560-4888-8F19-7FDB1DB47C93}" destId="{4E6CB070-0916-437F-9404-BD6C7003BCD0}" srcOrd="0" destOrd="0" presId="urn:microsoft.com/office/officeart/2005/8/layout/default"/>
    <dgm:cxn modelId="{D886E571-475B-451E-AF10-EDC70F9383CE}" srcId="{7C74D9C0-99DA-409E-9B15-C5EEA8A37F48}" destId="{4A51DA19-741E-477A-A4A4-6D16D4B30AC5}" srcOrd="54" destOrd="0" parTransId="{DA97968D-3BD3-4FC7-A7C7-09A4297647FF}" sibTransId="{5F986DC4-CC96-4188-9C90-7FBF6E791FB3}"/>
    <dgm:cxn modelId="{3A14C486-E284-4999-B605-59659CD2C495}" type="presOf" srcId="{9626A93F-BD86-49F5-A856-65353464BAAD}" destId="{86052304-0BC7-4477-9112-AB5F22537E18}" srcOrd="0" destOrd="0" presId="urn:microsoft.com/office/officeart/2005/8/layout/default"/>
    <dgm:cxn modelId="{4C2FE512-00CB-4383-921A-A75FA7068BA1}" type="presOf" srcId="{82B14709-A1E1-4859-B2F6-22160EAC7A87}" destId="{145C42F3-BBCF-4822-A593-F96493E98E2C}" srcOrd="0" destOrd="0" presId="urn:microsoft.com/office/officeart/2005/8/layout/default"/>
    <dgm:cxn modelId="{C4C6693A-5D65-43C6-8E6E-7542A233483B}" type="presOf" srcId="{A767B901-2D6A-42E1-8C6E-C3CFB1063D65}" destId="{1FD0124B-0C73-4C7F-96E0-C6AFEB2ECA05}" srcOrd="0" destOrd="0" presId="urn:microsoft.com/office/officeart/2005/8/layout/default"/>
    <dgm:cxn modelId="{D2F40606-21EC-416C-A96C-1BBA21102CB4}" srcId="{7C74D9C0-99DA-409E-9B15-C5EEA8A37F48}" destId="{DB13A95B-B1C1-4CE1-96AF-9493B7A3254F}" srcOrd="38" destOrd="0" parTransId="{854C3EB7-00A7-4F19-823C-F3D536EB0128}" sibTransId="{C3811766-959B-475B-8B42-35EDF57364DF}"/>
    <dgm:cxn modelId="{9D7ABD48-D988-4378-86AB-F9D551D169BB}" type="presOf" srcId="{5BDE7C92-F67C-4F18-B13C-036EA9BD8B54}" destId="{3478A89F-44A4-46C4-A3E7-31DC7292C4A6}" srcOrd="0" destOrd="0" presId="urn:microsoft.com/office/officeart/2005/8/layout/default"/>
    <dgm:cxn modelId="{4C061AF5-0F68-4172-9587-FDF2BBE49196}" srcId="{7C74D9C0-99DA-409E-9B15-C5EEA8A37F48}" destId="{82B14709-A1E1-4859-B2F6-22160EAC7A87}" srcOrd="60" destOrd="0" parTransId="{69744CB6-7EAA-41B3-991C-A16C97304046}" sibTransId="{21482807-8F32-49C4-8E74-F54028BE2010}"/>
    <dgm:cxn modelId="{80162976-1D82-49F7-9134-98A2595E34D9}" srcId="{7C74D9C0-99DA-409E-9B15-C5EEA8A37F48}" destId="{3C1E1121-8337-4D92-AF76-1A7CD5B45BF0}" srcOrd="66" destOrd="0" parTransId="{6E3C745A-0B52-43BC-9C7B-5FF62C36F5A9}" sibTransId="{F6F156C3-28CC-47AC-837A-D0B228583A18}"/>
    <dgm:cxn modelId="{7C34852F-CFAA-4957-A749-32699A014E2C}" type="presOf" srcId="{2A2B062E-451A-48D0-952D-06F2FCB48292}" destId="{4C997063-AFA1-4F0B-96A4-B2328A082906}" srcOrd="0" destOrd="0" presId="urn:microsoft.com/office/officeart/2005/8/layout/default"/>
    <dgm:cxn modelId="{C686821E-D53D-4DAA-B745-309BA7704735}" srcId="{7C74D9C0-99DA-409E-9B15-C5EEA8A37F48}" destId="{2114209D-F560-4888-8F19-7FDB1DB47C93}" srcOrd="4" destOrd="0" parTransId="{BE23F0FF-E3CF-437D-BD05-7772A01237DE}" sibTransId="{68A1531F-9B4A-457A-8D60-B0143E88354F}"/>
    <dgm:cxn modelId="{047C28E7-D143-4625-8D4B-82F619AE2C15}" type="presOf" srcId="{ED042EC3-AB5B-4C9D-931E-2973EF9A7D0C}" destId="{4074682A-DB4C-47B7-A4DF-60D9EA70F553}" srcOrd="0" destOrd="0" presId="urn:microsoft.com/office/officeart/2005/8/layout/default"/>
    <dgm:cxn modelId="{2DDD4900-BE2F-4BCB-906A-8DE1C4AA73C3}" srcId="{7C74D9C0-99DA-409E-9B15-C5EEA8A37F48}" destId="{60AA8E9C-2950-46F8-93A0-213650D52EF2}" srcOrd="14" destOrd="0" parTransId="{06EAADA6-175B-42AA-B77B-C376679EB3A3}" sibTransId="{89E73429-2C39-4425-89C4-78AF177A35D9}"/>
    <dgm:cxn modelId="{43C34426-9472-4128-BD5B-7251F3EB9C44}" srcId="{7C74D9C0-99DA-409E-9B15-C5EEA8A37F48}" destId="{68C34A22-9357-4CB7-A2D4-9B677E276117}" srcOrd="65" destOrd="0" parTransId="{74A2C634-FA0D-4A8E-86DD-E86E44710E50}" sibTransId="{32E2403F-7217-4C10-B6E1-B2BC9B0B7B71}"/>
    <dgm:cxn modelId="{515DB693-9F70-470A-A80F-F06E328C5743}" srcId="{7C74D9C0-99DA-409E-9B15-C5EEA8A37F48}" destId="{087CB984-E6D9-4FF1-A331-E9A44B6EB016}" srcOrd="10" destOrd="0" parTransId="{32874CBC-88FC-4F32-B820-6521042B204E}" sibTransId="{BE6AE1C4-E3E7-4D2F-AA6D-56A61BF50212}"/>
    <dgm:cxn modelId="{391C2867-DBCF-44AF-A6E2-A1FC7DBA1D18}" srcId="{7C74D9C0-99DA-409E-9B15-C5EEA8A37F48}" destId="{59F6EC78-9A60-4570-BA27-2660376FF600}" srcOrd="8" destOrd="0" parTransId="{C4F48ED6-F365-404F-9664-395B96A83CD8}" sibTransId="{CD8FA0AA-E6FA-40D4-85F3-85FF315B4648}"/>
    <dgm:cxn modelId="{CA15A27A-12CB-430D-92C6-616FF4CBF39F}" srcId="{7C74D9C0-99DA-409E-9B15-C5EEA8A37F48}" destId="{23301D0A-B8C9-4388-8EDF-8D44E8214368}" srcOrd="47" destOrd="0" parTransId="{1347CB4B-F73F-4CE1-AAAA-FDCDF64073EA}" sibTransId="{F6E85986-4B6E-46C2-B0CA-E86FD3CAA2BD}"/>
    <dgm:cxn modelId="{9538C92B-196F-42FC-8C4E-5AC5D6044E28}" type="presOf" srcId="{2F21539C-430A-4577-9906-069C3C5739CF}" destId="{41A7CB9B-3636-4102-8236-2A68D9036778}" srcOrd="0" destOrd="0" presId="urn:microsoft.com/office/officeart/2005/8/layout/default"/>
    <dgm:cxn modelId="{DAF0E194-C1CE-43C3-BD7A-DC4CD0CA28A1}" type="presOf" srcId="{F3C83828-30FD-4E1D-B9E1-A8DB4C7A1B92}" destId="{C6198A33-B7BB-4D53-B43D-91B155E5D33E}" srcOrd="0" destOrd="0" presId="urn:microsoft.com/office/officeart/2005/8/layout/default"/>
    <dgm:cxn modelId="{D2EF56EA-9B65-40DD-AC02-1B75B70F460E}" srcId="{7C74D9C0-99DA-409E-9B15-C5EEA8A37F48}" destId="{3B390AFE-D53D-4AAE-B16F-70E1120193D8}" srcOrd="19" destOrd="0" parTransId="{246DBD01-DD3D-4A8E-A46A-6B4F8F66D0FE}" sibTransId="{748F726B-088C-483D-982D-88004CAE7FD3}"/>
    <dgm:cxn modelId="{D5B0701D-6EF7-4D74-AC02-73650F155469}" srcId="{7C74D9C0-99DA-409E-9B15-C5EEA8A37F48}" destId="{0EDD437B-1642-4417-9398-87D4B88F41E9}" srcOrd="68" destOrd="0" parTransId="{AD139150-2217-4E41-906F-6B6C254415ED}" sibTransId="{237C6067-81CD-4E4F-942C-A1CFA9AD2AE4}"/>
    <dgm:cxn modelId="{99FF66E1-325A-4919-BBBD-9E9C167BD043}" type="presOf" srcId="{12C4824C-CD95-4575-A149-048BB7EF5576}" destId="{87C753F8-03BD-48A1-8D59-45638314B252}" srcOrd="0" destOrd="0" presId="urn:microsoft.com/office/officeart/2005/8/layout/default"/>
    <dgm:cxn modelId="{EADB556E-2B9A-4586-B166-8117EE3857BC}" type="presOf" srcId="{93585964-891D-45D4-984E-83BD91342E21}" destId="{7230486A-22DC-40C9-802E-ADAB1A3D6C10}" srcOrd="0" destOrd="0" presId="urn:microsoft.com/office/officeart/2005/8/layout/default"/>
    <dgm:cxn modelId="{4B958C4F-3A56-4AC2-9D6E-E9438C0016A3}" type="presOf" srcId="{3B390AFE-D53D-4AAE-B16F-70E1120193D8}" destId="{27D0D152-9E06-4928-8E71-0B931996F456}" srcOrd="0" destOrd="0" presId="urn:microsoft.com/office/officeart/2005/8/layout/default"/>
    <dgm:cxn modelId="{6750D457-F933-43A4-9F31-B95EB8D42007}" srcId="{7C74D9C0-99DA-409E-9B15-C5EEA8A37F48}" destId="{6EB7FAF9-1F70-4498-B971-60D1B0D559B1}" srcOrd="75" destOrd="0" parTransId="{7BC69665-320F-4942-8BA9-0526108DEA8D}" sibTransId="{5649D291-A449-4215-8B90-0BF68EF050C6}"/>
    <dgm:cxn modelId="{079F5066-D60C-42FA-97F3-EEBE9487FFE9}" type="presOf" srcId="{0F3C4747-978B-4F9A-AFCC-2B5D7E24C966}" destId="{198AA394-0C99-4107-B8BD-C64029D1B134}" srcOrd="0" destOrd="0" presId="urn:microsoft.com/office/officeart/2005/8/layout/default"/>
    <dgm:cxn modelId="{1D45F40A-86C0-437F-91C7-4442DFF08B77}" type="presOf" srcId="{087CB984-E6D9-4FF1-A331-E9A44B6EB016}" destId="{8B52EC33-A470-4A70-8828-08553DB70063}" srcOrd="0" destOrd="0" presId="urn:microsoft.com/office/officeart/2005/8/layout/default"/>
    <dgm:cxn modelId="{80C90E35-080F-4E03-B9B7-6B80F865D63E}" type="presOf" srcId="{8BDFF25F-EAEB-4B32-9321-E1EFBB057A4D}" destId="{0412B387-D9EA-466B-947B-43F2F7F61344}" srcOrd="0" destOrd="0" presId="urn:microsoft.com/office/officeart/2005/8/layout/default"/>
    <dgm:cxn modelId="{83D5D161-A330-4BCE-92A7-7CD06DA1D0EF}" srcId="{7C74D9C0-99DA-409E-9B15-C5EEA8A37F48}" destId="{5000048C-08A3-48D7-B07D-F17A1DC6C3E5}" srcOrd="5" destOrd="0" parTransId="{2FFE0CA0-1403-4521-A189-26AAC917AA9A}" sibTransId="{24FAA9FC-CE8A-4C5F-9DEB-843EDB1E49D9}"/>
    <dgm:cxn modelId="{CABA5E80-6ED7-401D-B8A9-514125062678}" srcId="{7C74D9C0-99DA-409E-9B15-C5EEA8A37F48}" destId="{BB0E1BAB-30F8-43E8-8701-C05B30880D21}" srcOrd="73" destOrd="0" parTransId="{58C3C4F7-85F3-464D-A2C8-1B3BEF509ACF}" sibTransId="{146FA9B6-BD39-4249-8C5C-80ABAA2E495C}"/>
    <dgm:cxn modelId="{42AF57DE-2547-4B65-9A5A-3A832FAD4900}" srcId="{7C74D9C0-99DA-409E-9B15-C5EEA8A37F48}" destId="{9708801E-88C7-459C-A647-1CF67B3353E1}" srcOrd="13" destOrd="0" parTransId="{51684FFF-0A22-4C87-95DF-3249E5642835}" sibTransId="{332DDBAA-9A8D-488E-A2C6-FB253E0248B8}"/>
    <dgm:cxn modelId="{ED452594-0E66-42D3-B354-71E3F79128EB}" srcId="{7C74D9C0-99DA-409E-9B15-C5EEA8A37F48}" destId="{E435444E-7A6E-4823-B034-24BA152BD82B}" srcOrd="57" destOrd="0" parTransId="{EEAE2BEB-1245-4721-A90B-4384C26EC09C}" sibTransId="{DD898A05-D7B1-4242-BCEB-61889BDAF396}"/>
    <dgm:cxn modelId="{4A69A421-38A4-498D-A168-A05C1E2A1E5A}" srcId="{7C74D9C0-99DA-409E-9B15-C5EEA8A37F48}" destId="{FBEBBB4A-BA9F-4083-9425-4E9F62EAD0A4}" srcOrd="76" destOrd="0" parTransId="{907045E0-5E54-4FC6-B385-4C0DE6ECC63D}" sibTransId="{712A9233-8B49-426C-85A4-B6AC5A762479}"/>
    <dgm:cxn modelId="{7FDE1879-DC74-4228-9003-BF67D8ECF65F}" srcId="{7C74D9C0-99DA-409E-9B15-C5EEA8A37F48}" destId="{CF07C526-BD56-45A8-A45B-A1FA257CF565}" srcOrd="2" destOrd="0" parTransId="{99E90417-7627-42BE-870C-F877F32FDAE1}" sibTransId="{E853881A-47D0-4A29-9700-9CCF382654E0}"/>
    <dgm:cxn modelId="{291600C9-A6C2-4CB8-A7B1-E1717D97A682}" type="presOf" srcId="{7597C2F9-8B1A-4A60-A5FA-194C3511EA46}" destId="{536FAD09-DFE9-4EC8-925B-5AE654A1772C}" srcOrd="0" destOrd="0" presId="urn:microsoft.com/office/officeart/2005/8/layout/default"/>
    <dgm:cxn modelId="{D1535B7F-7B60-4120-A1E6-A482EC1F54CC}" srcId="{7C74D9C0-99DA-409E-9B15-C5EEA8A37F48}" destId="{AA975BB8-2384-4D23-A8AF-4C66D0C68788}" srcOrd="58" destOrd="0" parTransId="{402A4E5D-5E14-48DA-8D55-6D30E4725EBB}" sibTransId="{C46DDAF9-3752-4ADE-9B1A-A51544519B5A}"/>
    <dgm:cxn modelId="{3127C151-BFF8-4262-98AA-D939349E40F6}" type="presParOf" srcId="{BC67C1F0-A328-4DE3-8769-1F16BE78B44F}" destId="{6CD8751B-63C8-4E9D-B6A0-2FC413C5685A}" srcOrd="0" destOrd="0" presId="urn:microsoft.com/office/officeart/2005/8/layout/default"/>
    <dgm:cxn modelId="{A3FEB2A6-B526-4273-8A2A-EBEF6FC82461}" type="presParOf" srcId="{BC67C1F0-A328-4DE3-8769-1F16BE78B44F}" destId="{FD5EB3EE-CE7E-4729-B7EF-8768F35E6076}" srcOrd="1" destOrd="0" presId="urn:microsoft.com/office/officeart/2005/8/layout/default"/>
    <dgm:cxn modelId="{5786CD88-7B3A-47AA-B7AC-46F27AEC4E0F}" type="presParOf" srcId="{BC67C1F0-A328-4DE3-8769-1F16BE78B44F}" destId="{D2844C91-F881-4A39-ACB9-25B93C440853}" srcOrd="2" destOrd="0" presId="urn:microsoft.com/office/officeart/2005/8/layout/default"/>
    <dgm:cxn modelId="{D3ED602C-AC8C-454E-BE31-5AC6866DD9B2}" type="presParOf" srcId="{BC67C1F0-A328-4DE3-8769-1F16BE78B44F}" destId="{420633EC-30BA-4123-B8C3-3F27848B47A4}" srcOrd="3" destOrd="0" presId="urn:microsoft.com/office/officeart/2005/8/layout/default"/>
    <dgm:cxn modelId="{9DA363F0-5D81-47EA-A916-67A9747B45C9}" type="presParOf" srcId="{BC67C1F0-A328-4DE3-8769-1F16BE78B44F}" destId="{49E36382-143A-4F60-8FBF-823C84924A29}" srcOrd="4" destOrd="0" presId="urn:microsoft.com/office/officeart/2005/8/layout/default"/>
    <dgm:cxn modelId="{FF4A870A-6396-40AC-B898-8C247233AF0B}" type="presParOf" srcId="{BC67C1F0-A328-4DE3-8769-1F16BE78B44F}" destId="{2942D9F7-D52E-40DC-BBC5-BE2EFF72A24F}" srcOrd="5" destOrd="0" presId="urn:microsoft.com/office/officeart/2005/8/layout/default"/>
    <dgm:cxn modelId="{70F8F26F-9230-4AEA-85AE-4FAFB5CDDFEA}" type="presParOf" srcId="{BC67C1F0-A328-4DE3-8769-1F16BE78B44F}" destId="{1B30E991-CF31-4F5F-BB36-9EFDE8C56664}" srcOrd="6" destOrd="0" presId="urn:microsoft.com/office/officeart/2005/8/layout/default"/>
    <dgm:cxn modelId="{6609BBF1-B00B-4011-9155-B5142AD57E8E}" type="presParOf" srcId="{BC67C1F0-A328-4DE3-8769-1F16BE78B44F}" destId="{F0AAF3CA-1DFC-4144-8085-8C85EED98752}" srcOrd="7" destOrd="0" presId="urn:microsoft.com/office/officeart/2005/8/layout/default"/>
    <dgm:cxn modelId="{503E26D4-FF29-45D0-8E04-54FEA9D2F638}" type="presParOf" srcId="{BC67C1F0-A328-4DE3-8769-1F16BE78B44F}" destId="{4E6CB070-0916-437F-9404-BD6C7003BCD0}" srcOrd="8" destOrd="0" presId="urn:microsoft.com/office/officeart/2005/8/layout/default"/>
    <dgm:cxn modelId="{F2E3F851-FE5A-494E-92ED-DCA22DFB0E8A}" type="presParOf" srcId="{BC67C1F0-A328-4DE3-8769-1F16BE78B44F}" destId="{9FD8A7E2-0E8E-4D7D-BBA4-5EBF08DD4478}" srcOrd="9" destOrd="0" presId="urn:microsoft.com/office/officeart/2005/8/layout/default"/>
    <dgm:cxn modelId="{75B73E85-57AF-4BA2-AA4B-5AF1A06C714B}" type="presParOf" srcId="{BC67C1F0-A328-4DE3-8769-1F16BE78B44F}" destId="{BF4DAD23-F239-4AEF-9073-2A00F0BEA322}" srcOrd="10" destOrd="0" presId="urn:microsoft.com/office/officeart/2005/8/layout/default"/>
    <dgm:cxn modelId="{A1399245-901A-4D26-88F8-4A9A0AD3A1A3}" type="presParOf" srcId="{BC67C1F0-A328-4DE3-8769-1F16BE78B44F}" destId="{4A2C86DE-4B0F-4551-AEF4-1AF4F4119361}" srcOrd="11" destOrd="0" presId="urn:microsoft.com/office/officeart/2005/8/layout/default"/>
    <dgm:cxn modelId="{54FE3303-3AA8-423A-ADBA-FD9D7BD152C1}" type="presParOf" srcId="{BC67C1F0-A328-4DE3-8769-1F16BE78B44F}" destId="{45786A6F-A980-4202-B172-0AC057ECA7D4}" srcOrd="12" destOrd="0" presId="urn:microsoft.com/office/officeart/2005/8/layout/default"/>
    <dgm:cxn modelId="{631F7FB8-C38B-43ED-890E-5A6494B8F84D}" type="presParOf" srcId="{BC67C1F0-A328-4DE3-8769-1F16BE78B44F}" destId="{3A364D43-DBB7-463C-B358-688C42682317}" srcOrd="13" destOrd="0" presId="urn:microsoft.com/office/officeart/2005/8/layout/default"/>
    <dgm:cxn modelId="{AEA642E9-C930-47A7-A449-8B95D8016A2A}" type="presParOf" srcId="{BC67C1F0-A328-4DE3-8769-1F16BE78B44F}" destId="{2AAB6657-D28C-41F4-BA9B-6B57BA8FD763}" srcOrd="14" destOrd="0" presId="urn:microsoft.com/office/officeart/2005/8/layout/default"/>
    <dgm:cxn modelId="{F38FC276-625D-48F8-8BF1-D741402D3950}" type="presParOf" srcId="{BC67C1F0-A328-4DE3-8769-1F16BE78B44F}" destId="{02FFCDEE-8B7E-426B-91B6-BA8C490C76AE}" srcOrd="15" destOrd="0" presId="urn:microsoft.com/office/officeart/2005/8/layout/default"/>
    <dgm:cxn modelId="{2BD998E7-DBDC-44C5-9739-81C83731080C}" type="presParOf" srcId="{BC67C1F0-A328-4DE3-8769-1F16BE78B44F}" destId="{A418F982-AF7C-4C8F-AB76-000774CEFB71}" srcOrd="16" destOrd="0" presId="urn:microsoft.com/office/officeart/2005/8/layout/default"/>
    <dgm:cxn modelId="{DA5E60FB-4F11-44A1-B46B-13F7B3EE1901}" type="presParOf" srcId="{BC67C1F0-A328-4DE3-8769-1F16BE78B44F}" destId="{608BE786-B0C6-4BA3-AA09-67A6EB96B0C0}" srcOrd="17" destOrd="0" presId="urn:microsoft.com/office/officeart/2005/8/layout/default"/>
    <dgm:cxn modelId="{1A123B7C-0718-4939-BD0F-4CF2F2AAC0A4}" type="presParOf" srcId="{BC67C1F0-A328-4DE3-8769-1F16BE78B44F}" destId="{0E45F264-656A-4523-8CAB-073A97155BC5}" srcOrd="18" destOrd="0" presId="urn:microsoft.com/office/officeart/2005/8/layout/default"/>
    <dgm:cxn modelId="{7A97E7E3-BA3F-4802-A903-CCBF072B7393}" type="presParOf" srcId="{BC67C1F0-A328-4DE3-8769-1F16BE78B44F}" destId="{E96702CA-1840-42C6-9337-CD6DE8F6D2A3}" srcOrd="19" destOrd="0" presId="urn:microsoft.com/office/officeart/2005/8/layout/default"/>
    <dgm:cxn modelId="{BB271E59-B6A5-49F9-82A8-08054D54F6A3}" type="presParOf" srcId="{BC67C1F0-A328-4DE3-8769-1F16BE78B44F}" destId="{8B52EC33-A470-4A70-8828-08553DB70063}" srcOrd="20" destOrd="0" presId="urn:microsoft.com/office/officeart/2005/8/layout/default"/>
    <dgm:cxn modelId="{2A661B2E-E8C2-47A1-B194-94FF45264D1F}" type="presParOf" srcId="{BC67C1F0-A328-4DE3-8769-1F16BE78B44F}" destId="{431ED7F0-5BFB-472F-A4E5-F1F64C4BB70F}" srcOrd="21" destOrd="0" presId="urn:microsoft.com/office/officeart/2005/8/layout/default"/>
    <dgm:cxn modelId="{BA60F9B6-2FC8-4695-B74D-FAD8B23656AD}" type="presParOf" srcId="{BC67C1F0-A328-4DE3-8769-1F16BE78B44F}" destId="{C58E747B-2855-4B1E-9215-3582C74AAF03}" srcOrd="22" destOrd="0" presId="urn:microsoft.com/office/officeart/2005/8/layout/default"/>
    <dgm:cxn modelId="{22CD67C3-C4DA-445B-9A7D-16E0AA1777EE}" type="presParOf" srcId="{BC67C1F0-A328-4DE3-8769-1F16BE78B44F}" destId="{D312A8CD-29EA-4252-B904-2B024C28F3BC}" srcOrd="23" destOrd="0" presId="urn:microsoft.com/office/officeart/2005/8/layout/default"/>
    <dgm:cxn modelId="{DDA05A2F-162A-468C-8B4B-B6419E894E8E}" type="presParOf" srcId="{BC67C1F0-A328-4DE3-8769-1F16BE78B44F}" destId="{0AE4C4F3-8BC1-42AB-8EB2-CE162C549D0F}" srcOrd="24" destOrd="0" presId="urn:microsoft.com/office/officeart/2005/8/layout/default"/>
    <dgm:cxn modelId="{C8A4BD66-4579-4A7E-98E9-1C641C621C4B}" type="presParOf" srcId="{BC67C1F0-A328-4DE3-8769-1F16BE78B44F}" destId="{4843B5BC-8C53-4AE2-8DD7-A7CF587C0383}" srcOrd="25" destOrd="0" presId="urn:microsoft.com/office/officeart/2005/8/layout/default"/>
    <dgm:cxn modelId="{E76EFF18-7346-45AF-B97C-C937B328DB80}" type="presParOf" srcId="{BC67C1F0-A328-4DE3-8769-1F16BE78B44F}" destId="{EDCF9306-9FAE-416B-B422-01172DA38939}" srcOrd="26" destOrd="0" presId="urn:microsoft.com/office/officeart/2005/8/layout/default"/>
    <dgm:cxn modelId="{417D279D-7DC5-49A5-8D34-F76C51EB4FDB}" type="presParOf" srcId="{BC67C1F0-A328-4DE3-8769-1F16BE78B44F}" destId="{99BF7DD7-A169-48EC-94B1-F154D3149DAA}" srcOrd="27" destOrd="0" presId="urn:microsoft.com/office/officeart/2005/8/layout/default"/>
    <dgm:cxn modelId="{ADEE516A-F398-44E7-9E4E-316FB1D21342}" type="presParOf" srcId="{BC67C1F0-A328-4DE3-8769-1F16BE78B44F}" destId="{2A2CDD18-D3AB-450E-BB6C-328D971B020F}" srcOrd="28" destOrd="0" presId="urn:microsoft.com/office/officeart/2005/8/layout/default"/>
    <dgm:cxn modelId="{E854464C-1D19-48F4-A1A8-AAEF2ACBDAC2}" type="presParOf" srcId="{BC67C1F0-A328-4DE3-8769-1F16BE78B44F}" destId="{CF9C659C-8458-4397-BCA0-3426A02AA1FD}" srcOrd="29" destOrd="0" presId="urn:microsoft.com/office/officeart/2005/8/layout/default"/>
    <dgm:cxn modelId="{47B4A3B5-4F5B-4ABB-9386-1D0D5E61D5CA}" type="presParOf" srcId="{BC67C1F0-A328-4DE3-8769-1F16BE78B44F}" destId="{86052304-0BC7-4477-9112-AB5F22537E18}" srcOrd="30" destOrd="0" presId="urn:microsoft.com/office/officeart/2005/8/layout/default"/>
    <dgm:cxn modelId="{347632E7-0E1E-46C2-8AFE-D74184359D50}" type="presParOf" srcId="{BC67C1F0-A328-4DE3-8769-1F16BE78B44F}" destId="{169BCE8E-0EEE-4B1A-BCF8-73F2DC350131}" srcOrd="31" destOrd="0" presId="urn:microsoft.com/office/officeart/2005/8/layout/default"/>
    <dgm:cxn modelId="{C1EE2D00-5C9D-4162-B9A3-263A2238794D}" type="presParOf" srcId="{BC67C1F0-A328-4DE3-8769-1F16BE78B44F}" destId="{FFE11DAE-F465-4DAD-BB1A-1582F09C81DF}" srcOrd="32" destOrd="0" presId="urn:microsoft.com/office/officeart/2005/8/layout/default"/>
    <dgm:cxn modelId="{B94FC5A2-7742-47E7-BED1-275B50DE431B}" type="presParOf" srcId="{BC67C1F0-A328-4DE3-8769-1F16BE78B44F}" destId="{C8A51C77-FEA6-4524-AA45-885143ADEA5D}" srcOrd="33" destOrd="0" presId="urn:microsoft.com/office/officeart/2005/8/layout/default"/>
    <dgm:cxn modelId="{D56BE562-5318-4617-ABAD-3083D0D70B71}" type="presParOf" srcId="{BC67C1F0-A328-4DE3-8769-1F16BE78B44F}" destId="{BAC498C6-7BE8-42B3-BF25-A4E606D5013A}" srcOrd="34" destOrd="0" presId="urn:microsoft.com/office/officeart/2005/8/layout/default"/>
    <dgm:cxn modelId="{8A2C5E03-D2B1-4460-B960-05BB835043BA}" type="presParOf" srcId="{BC67C1F0-A328-4DE3-8769-1F16BE78B44F}" destId="{57EB2861-8683-448F-A7BB-79D5EE8839A6}" srcOrd="35" destOrd="0" presId="urn:microsoft.com/office/officeart/2005/8/layout/default"/>
    <dgm:cxn modelId="{D209D3FD-1BCC-4055-8CBB-3A15795C6CD4}" type="presParOf" srcId="{BC67C1F0-A328-4DE3-8769-1F16BE78B44F}" destId="{FA668E38-8B0F-4C06-88FB-1B8800FA756D}" srcOrd="36" destOrd="0" presId="urn:microsoft.com/office/officeart/2005/8/layout/default"/>
    <dgm:cxn modelId="{E0D59C4A-E6E2-41F9-95A5-74A238D76F62}" type="presParOf" srcId="{BC67C1F0-A328-4DE3-8769-1F16BE78B44F}" destId="{8E9C890B-429E-4908-B1CA-DAC26D655AF4}" srcOrd="37" destOrd="0" presId="urn:microsoft.com/office/officeart/2005/8/layout/default"/>
    <dgm:cxn modelId="{466317E3-8D58-4CDF-AA5A-C8570FD12C70}" type="presParOf" srcId="{BC67C1F0-A328-4DE3-8769-1F16BE78B44F}" destId="{27D0D152-9E06-4928-8E71-0B931996F456}" srcOrd="38" destOrd="0" presId="urn:microsoft.com/office/officeart/2005/8/layout/default"/>
    <dgm:cxn modelId="{87A97EF8-6D18-4922-B417-EC66DEEC0FD1}" type="presParOf" srcId="{BC67C1F0-A328-4DE3-8769-1F16BE78B44F}" destId="{DFB79861-03B6-4674-9522-5914285FB603}" srcOrd="39" destOrd="0" presId="urn:microsoft.com/office/officeart/2005/8/layout/default"/>
    <dgm:cxn modelId="{4039027D-2DF0-455C-A92B-9E3413382F97}" type="presParOf" srcId="{BC67C1F0-A328-4DE3-8769-1F16BE78B44F}" destId="{B60553AE-F719-4CDA-A9F7-A88E42469BDE}" srcOrd="40" destOrd="0" presId="urn:microsoft.com/office/officeart/2005/8/layout/default"/>
    <dgm:cxn modelId="{E5CD9581-704B-446A-9D32-33D169AB43D4}" type="presParOf" srcId="{BC67C1F0-A328-4DE3-8769-1F16BE78B44F}" destId="{AA414F47-84BB-48C2-A6F5-927693F0C227}" srcOrd="41" destOrd="0" presId="urn:microsoft.com/office/officeart/2005/8/layout/default"/>
    <dgm:cxn modelId="{875BF1F6-92BF-45CF-BCEE-66DE0AB8C7DB}" type="presParOf" srcId="{BC67C1F0-A328-4DE3-8769-1F16BE78B44F}" destId="{41096C1E-B1C4-4317-85A9-015831D13753}" srcOrd="42" destOrd="0" presId="urn:microsoft.com/office/officeart/2005/8/layout/default"/>
    <dgm:cxn modelId="{9D3D6BA9-F815-4815-A451-E84E0E465B46}" type="presParOf" srcId="{BC67C1F0-A328-4DE3-8769-1F16BE78B44F}" destId="{1145B78F-F699-46CA-9652-CCE4D930C7DC}" srcOrd="43" destOrd="0" presId="urn:microsoft.com/office/officeart/2005/8/layout/default"/>
    <dgm:cxn modelId="{5F6AB120-2096-4C0C-9CC3-A54A8475D1E9}" type="presParOf" srcId="{BC67C1F0-A328-4DE3-8769-1F16BE78B44F}" destId="{1541164D-D6BE-4FFC-B33E-2561731C8B76}" srcOrd="44" destOrd="0" presId="urn:microsoft.com/office/officeart/2005/8/layout/default"/>
    <dgm:cxn modelId="{DA847C3E-4BAB-48FB-882C-509B6BCBE04C}" type="presParOf" srcId="{BC67C1F0-A328-4DE3-8769-1F16BE78B44F}" destId="{445B932E-24FF-4C38-B013-3521876BE41D}" srcOrd="45" destOrd="0" presId="urn:microsoft.com/office/officeart/2005/8/layout/default"/>
    <dgm:cxn modelId="{165E9090-39CE-45FE-8563-E919703CF241}" type="presParOf" srcId="{BC67C1F0-A328-4DE3-8769-1F16BE78B44F}" destId="{65083BB6-D4A9-4402-8EB7-2EEE42DC4B78}" srcOrd="46" destOrd="0" presId="urn:microsoft.com/office/officeart/2005/8/layout/default"/>
    <dgm:cxn modelId="{60E74235-7883-4692-B2E3-9D2A09B167CC}" type="presParOf" srcId="{BC67C1F0-A328-4DE3-8769-1F16BE78B44F}" destId="{D7C63DD1-F5D3-447A-8E84-A2870BF5324D}" srcOrd="47" destOrd="0" presId="urn:microsoft.com/office/officeart/2005/8/layout/default"/>
    <dgm:cxn modelId="{AB410F38-E817-4F44-A760-923BC2516D2D}" type="presParOf" srcId="{BC67C1F0-A328-4DE3-8769-1F16BE78B44F}" destId="{E4DF8EED-492B-4D60-9E74-BBB64731F602}" srcOrd="48" destOrd="0" presId="urn:microsoft.com/office/officeart/2005/8/layout/default"/>
    <dgm:cxn modelId="{0FD2BBAB-BAFE-4AAC-A17C-AA98EC09A50F}" type="presParOf" srcId="{BC67C1F0-A328-4DE3-8769-1F16BE78B44F}" destId="{2AC53566-5BB6-46F3-BAA2-2BC0B39B3200}" srcOrd="49" destOrd="0" presId="urn:microsoft.com/office/officeart/2005/8/layout/default"/>
    <dgm:cxn modelId="{E1936836-A6DE-42FA-AF5A-17E04054DB40}" type="presParOf" srcId="{BC67C1F0-A328-4DE3-8769-1F16BE78B44F}" destId="{500EAC4C-A073-4F48-9586-1D7032507B1A}" srcOrd="50" destOrd="0" presId="urn:microsoft.com/office/officeart/2005/8/layout/default"/>
    <dgm:cxn modelId="{9D0662D8-AE0F-449F-90D9-36174CC03752}" type="presParOf" srcId="{BC67C1F0-A328-4DE3-8769-1F16BE78B44F}" destId="{544703F3-85DC-41DD-9E3C-2B654926CDF5}" srcOrd="51" destOrd="0" presId="urn:microsoft.com/office/officeart/2005/8/layout/default"/>
    <dgm:cxn modelId="{DAFA1FDD-FAEB-46A4-8C8A-79A65EA68688}" type="presParOf" srcId="{BC67C1F0-A328-4DE3-8769-1F16BE78B44F}" destId="{264D5765-00E7-41F2-B340-BFD0D029D689}" srcOrd="52" destOrd="0" presId="urn:microsoft.com/office/officeart/2005/8/layout/default"/>
    <dgm:cxn modelId="{D6425DEF-9ACE-41C7-A545-B0ECB2C687A4}" type="presParOf" srcId="{BC67C1F0-A328-4DE3-8769-1F16BE78B44F}" destId="{CE1E2291-D85E-4148-BDBD-273DBFA2C358}" srcOrd="53" destOrd="0" presId="urn:microsoft.com/office/officeart/2005/8/layout/default"/>
    <dgm:cxn modelId="{73FE1C32-6354-421A-918D-7C0D962FC694}" type="presParOf" srcId="{BC67C1F0-A328-4DE3-8769-1F16BE78B44F}" destId="{B76F3BD3-6103-46E2-B963-B19A322D67D3}" srcOrd="54" destOrd="0" presId="urn:microsoft.com/office/officeart/2005/8/layout/default"/>
    <dgm:cxn modelId="{0CCF1826-09B0-4522-B074-B237584EE47D}" type="presParOf" srcId="{BC67C1F0-A328-4DE3-8769-1F16BE78B44F}" destId="{82E8760D-C60F-40AB-9FFE-47F4A4D7B72D}" srcOrd="55" destOrd="0" presId="urn:microsoft.com/office/officeart/2005/8/layout/default"/>
    <dgm:cxn modelId="{C3962A27-4517-4191-8F32-C0D88D5D9D14}" type="presParOf" srcId="{BC67C1F0-A328-4DE3-8769-1F16BE78B44F}" destId="{C6198A33-B7BB-4D53-B43D-91B155E5D33E}" srcOrd="56" destOrd="0" presId="urn:microsoft.com/office/officeart/2005/8/layout/default"/>
    <dgm:cxn modelId="{CD8B4E04-7CD3-4040-9D25-40E3D78DA5F1}" type="presParOf" srcId="{BC67C1F0-A328-4DE3-8769-1F16BE78B44F}" destId="{1758701A-8D39-4937-80A8-06D7C29D9BBA}" srcOrd="57" destOrd="0" presId="urn:microsoft.com/office/officeart/2005/8/layout/default"/>
    <dgm:cxn modelId="{033DFFEB-3235-4871-95D6-214E4E06B224}" type="presParOf" srcId="{BC67C1F0-A328-4DE3-8769-1F16BE78B44F}" destId="{198AA394-0C99-4107-B8BD-C64029D1B134}" srcOrd="58" destOrd="0" presId="urn:microsoft.com/office/officeart/2005/8/layout/default"/>
    <dgm:cxn modelId="{0681C0B0-A420-4847-AAF3-52F047925D01}" type="presParOf" srcId="{BC67C1F0-A328-4DE3-8769-1F16BE78B44F}" destId="{724F27FA-2849-40C8-9B5E-B78B94C4D0FE}" srcOrd="59" destOrd="0" presId="urn:microsoft.com/office/officeart/2005/8/layout/default"/>
    <dgm:cxn modelId="{A6742B68-DE81-4D57-9DF7-18C7405D4FD1}" type="presParOf" srcId="{BC67C1F0-A328-4DE3-8769-1F16BE78B44F}" destId="{C713B968-0DC2-49CA-ACD4-6D498565D750}" srcOrd="60" destOrd="0" presId="urn:microsoft.com/office/officeart/2005/8/layout/default"/>
    <dgm:cxn modelId="{1ABB5D88-3BF7-47E3-9AB3-4F515A93E850}" type="presParOf" srcId="{BC67C1F0-A328-4DE3-8769-1F16BE78B44F}" destId="{E6D5A123-EF05-48A1-B4C2-BF5F107A432A}" srcOrd="61" destOrd="0" presId="urn:microsoft.com/office/officeart/2005/8/layout/default"/>
    <dgm:cxn modelId="{3D5300B1-F5DD-4AB0-ADAB-1AFC32F76F16}" type="presParOf" srcId="{BC67C1F0-A328-4DE3-8769-1F16BE78B44F}" destId="{8049A078-B18E-4013-B353-F656A91CDAEF}" srcOrd="62" destOrd="0" presId="urn:microsoft.com/office/officeart/2005/8/layout/default"/>
    <dgm:cxn modelId="{0BF393F9-9527-4339-97E7-B759CB41A2A0}" type="presParOf" srcId="{BC67C1F0-A328-4DE3-8769-1F16BE78B44F}" destId="{F42164CC-5B48-4E1A-B130-D0FFDCA31782}" srcOrd="63" destOrd="0" presId="urn:microsoft.com/office/officeart/2005/8/layout/default"/>
    <dgm:cxn modelId="{F2E305A2-DEB8-4807-A1E2-F59A4ABCF8F9}" type="presParOf" srcId="{BC67C1F0-A328-4DE3-8769-1F16BE78B44F}" destId="{F2976619-A144-494B-9F70-B927564C5933}" srcOrd="64" destOrd="0" presId="urn:microsoft.com/office/officeart/2005/8/layout/default"/>
    <dgm:cxn modelId="{BC06B451-788D-488B-9019-182A0D78F8D6}" type="presParOf" srcId="{BC67C1F0-A328-4DE3-8769-1F16BE78B44F}" destId="{0DD78650-7806-49E3-9816-63BEE34A3C37}" srcOrd="65" destOrd="0" presId="urn:microsoft.com/office/officeart/2005/8/layout/default"/>
    <dgm:cxn modelId="{2AE30C9C-07C0-4A62-9A0F-5DA5BD8A5505}" type="presParOf" srcId="{BC67C1F0-A328-4DE3-8769-1F16BE78B44F}" destId="{297DE63A-1A40-4578-8466-04784C8318BA}" srcOrd="66" destOrd="0" presId="urn:microsoft.com/office/officeart/2005/8/layout/default"/>
    <dgm:cxn modelId="{66D7AF6F-A775-4CF6-99CC-6309E1E8B7D1}" type="presParOf" srcId="{BC67C1F0-A328-4DE3-8769-1F16BE78B44F}" destId="{30D98E7C-BA35-49AA-B37F-E43CC7F3BFD7}" srcOrd="67" destOrd="0" presId="urn:microsoft.com/office/officeart/2005/8/layout/default"/>
    <dgm:cxn modelId="{96547F48-5F92-4C53-AB46-E96D1BEA5A59}" type="presParOf" srcId="{BC67C1F0-A328-4DE3-8769-1F16BE78B44F}" destId="{34285613-F001-4FFF-A900-C7AE9CC8C41D}" srcOrd="68" destOrd="0" presId="urn:microsoft.com/office/officeart/2005/8/layout/default"/>
    <dgm:cxn modelId="{AFC536DA-4B5D-4580-9D6E-DE21C5D23FF9}" type="presParOf" srcId="{BC67C1F0-A328-4DE3-8769-1F16BE78B44F}" destId="{26FB7EDA-7291-4FA3-9BAA-8B07C6F4468F}" srcOrd="69" destOrd="0" presId="urn:microsoft.com/office/officeart/2005/8/layout/default"/>
    <dgm:cxn modelId="{0E89DC20-B7D5-40D2-9302-75FA815FC709}" type="presParOf" srcId="{BC67C1F0-A328-4DE3-8769-1F16BE78B44F}" destId="{80D12533-5C0F-4DCD-94D4-6E905D019445}" srcOrd="70" destOrd="0" presId="urn:microsoft.com/office/officeart/2005/8/layout/default"/>
    <dgm:cxn modelId="{622DD4D7-CE04-48AF-95AB-A4326734D3A4}" type="presParOf" srcId="{BC67C1F0-A328-4DE3-8769-1F16BE78B44F}" destId="{F247C87C-D520-41B9-B5D9-7B6F8D69B23B}" srcOrd="71" destOrd="0" presId="urn:microsoft.com/office/officeart/2005/8/layout/default"/>
    <dgm:cxn modelId="{F5E7BC81-C6D4-4A3C-AF0A-D1935A6C9AE1}" type="presParOf" srcId="{BC67C1F0-A328-4DE3-8769-1F16BE78B44F}" destId="{7230486A-22DC-40C9-802E-ADAB1A3D6C10}" srcOrd="72" destOrd="0" presId="urn:microsoft.com/office/officeart/2005/8/layout/default"/>
    <dgm:cxn modelId="{6AB3C5F4-BCDB-4298-BC18-AA29BEDA9B4A}" type="presParOf" srcId="{BC67C1F0-A328-4DE3-8769-1F16BE78B44F}" destId="{3D3B8410-C45B-4993-9D3B-16442ED5181F}" srcOrd="73" destOrd="0" presId="urn:microsoft.com/office/officeart/2005/8/layout/default"/>
    <dgm:cxn modelId="{3769F7CA-2DDE-484C-A632-CAB8014CDE1D}" type="presParOf" srcId="{BC67C1F0-A328-4DE3-8769-1F16BE78B44F}" destId="{C6116D76-7726-4606-BC46-ABBF9720EA93}" srcOrd="74" destOrd="0" presId="urn:microsoft.com/office/officeart/2005/8/layout/default"/>
    <dgm:cxn modelId="{5C433F8F-11BB-47E2-94CE-8B10CC529EA1}" type="presParOf" srcId="{BC67C1F0-A328-4DE3-8769-1F16BE78B44F}" destId="{0D77D8A9-E8B5-4323-8B87-C753C161F749}" srcOrd="75" destOrd="0" presId="urn:microsoft.com/office/officeart/2005/8/layout/default"/>
    <dgm:cxn modelId="{8977FB1D-D635-46A1-BC7E-7967220388BF}" type="presParOf" srcId="{BC67C1F0-A328-4DE3-8769-1F16BE78B44F}" destId="{D7BAB37E-360E-4F7B-973D-DD45CF413E76}" srcOrd="76" destOrd="0" presId="urn:microsoft.com/office/officeart/2005/8/layout/default"/>
    <dgm:cxn modelId="{A0C46BD1-3031-4971-9A3E-D633290EAB9F}" type="presParOf" srcId="{BC67C1F0-A328-4DE3-8769-1F16BE78B44F}" destId="{828E9763-5B05-4DD2-AB61-03DD70E0ADE7}" srcOrd="77" destOrd="0" presId="urn:microsoft.com/office/officeart/2005/8/layout/default"/>
    <dgm:cxn modelId="{1F960965-844D-4C70-8477-BED354EE310E}" type="presParOf" srcId="{BC67C1F0-A328-4DE3-8769-1F16BE78B44F}" destId="{DA39578B-0B62-4362-8743-8130B5E77A34}" srcOrd="78" destOrd="0" presId="urn:microsoft.com/office/officeart/2005/8/layout/default"/>
    <dgm:cxn modelId="{29533BC5-6067-4A85-99FE-BFC8D443D76C}" type="presParOf" srcId="{BC67C1F0-A328-4DE3-8769-1F16BE78B44F}" destId="{0C328E27-9B0D-41F4-8407-07B0ECFDB5BD}" srcOrd="79" destOrd="0" presId="urn:microsoft.com/office/officeart/2005/8/layout/default"/>
    <dgm:cxn modelId="{2960174B-F5B8-4FD6-8B04-531EFADBFA74}" type="presParOf" srcId="{BC67C1F0-A328-4DE3-8769-1F16BE78B44F}" destId="{12F9B84B-B00D-4029-90E7-DEDA8BB0F9C6}" srcOrd="80" destOrd="0" presId="urn:microsoft.com/office/officeart/2005/8/layout/default"/>
    <dgm:cxn modelId="{866DD5E2-8A65-4C55-814A-4B0632F56621}" type="presParOf" srcId="{BC67C1F0-A328-4DE3-8769-1F16BE78B44F}" destId="{B0F2E317-C45A-46D3-9A45-E26E51CAB6AC}" srcOrd="81" destOrd="0" presId="urn:microsoft.com/office/officeart/2005/8/layout/default"/>
    <dgm:cxn modelId="{5A072A27-31BB-448E-A882-B66AD4C75F5E}" type="presParOf" srcId="{BC67C1F0-A328-4DE3-8769-1F16BE78B44F}" destId="{F04135D2-24BD-45C2-A51E-B6BC0A939E19}" srcOrd="82" destOrd="0" presId="urn:microsoft.com/office/officeart/2005/8/layout/default"/>
    <dgm:cxn modelId="{35F07B5E-7B40-4503-AA7A-43E7EA9338A0}" type="presParOf" srcId="{BC67C1F0-A328-4DE3-8769-1F16BE78B44F}" destId="{E3555676-61B6-4829-A0FD-18FC431301C1}" srcOrd="83" destOrd="0" presId="urn:microsoft.com/office/officeart/2005/8/layout/default"/>
    <dgm:cxn modelId="{63A9E0AA-9B89-4AFF-AEF7-C71BCE1CB694}" type="presParOf" srcId="{BC67C1F0-A328-4DE3-8769-1F16BE78B44F}" destId="{4445BA4E-1063-4AAF-93E4-41D8AECFEAC0}" srcOrd="84" destOrd="0" presId="urn:microsoft.com/office/officeart/2005/8/layout/default"/>
    <dgm:cxn modelId="{975E83F4-8E87-4D59-AF22-2362C9B0D29D}" type="presParOf" srcId="{BC67C1F0-A328-4DE3-8769-1F16BE78B44F}" destId="{1A015DE9-CC2A-4028-9C0E-ED2EF47CA56F}" srcOrd="85" destOrd="0" presId="urn:microsoft.com/office/officeart/2005/8/layout/default"/>
    <dgm:cxn modelId="{066BA83E-D169-47B8-83F2-241C98C6E12B}" type="presParOf" srcId="{BC67C1F0-A328-4DE3-8769-1F16BE78B44F}" destId="{0412B387-D9EA-466B-947B-43F2F7F61344}" srcOrd="86" destOrd="0" presId="urn:microsoft.com/office/officeart/2005/8/layout/default"/>
    <dgm:cxn modelId="{69519583-DDCD-4D98-868A-13CFF8B9F862}" type="presParOf" srcId="{BC67C1F0-A328-4DE3-8769-1F16BE78B44F}" destId="{C50BD991-4D7E-432D-9D0D-FD156BFEAED9}" srcOrd="87" destOrd="0" presId="urn:microsoft.com/office/officeart/2005/8/layout/default"/>
    <dgm:cxn modelId="{B5352F03-0DB8-4A1C-9D6D-44CB9D550715}" type="presParOf" srcId="{BC67C1F0-A328-4DE3-8769-1F16BE78B44F}" destId="{7B2E4996-0321-4A47-BFAC-0F854A76CFA6}" srcOrd="88" destOrd="0" presId="urn:microsoft.com/office/officeart/2005/8/layout/default"/>
    <dgm:cxn modelId="{66005A4D-1C5E-4808-A2FA-64312EDC1A7E}" type="presParOf" srcId="{BC67C1F0-A328-4DE3-8769-1F16BE78B44F}" destId="{0F5D62D7-DC65-40F1-8814-3E34049AFC41}" srcOrd="89" destOrd="0" presId="urn:microsoft.com/office/officeart/2005/8/layout/default"/>
    <dgm:cxn modelId="{5BF543E0-C460-4C1F-837B-E08923755ECF}" type="presParOf" srcId="{BC67C1F0-A328-4DE3-8769-1F16BE78B44F}" destId="{E5950F11-DA6E-41B2-99FA-228CD1BF2B9F}" srcOrd="90" destOrd="0" presId="urn:microsoft.com/office/officeart/2005/8/layout/default"/>
    <dgm:cxn modelId="{1BE99394-2046-411B-A02D-8B37113C26CF}" type="presParOf" srcId="{BC67C1F0-A328-4DE3-8769-1F16BE78B44F}" destId="{99102BEF-581C-4AC7-A06E-5E6823490FC8}" srcOrd="91" destOrd="0" presId="urn:microsoft.com/office/officeart/2005/8/layout/default"/>
    <dgm:cxn modelId="{91AC1D60-B011-4DD2-A034-F13812F28716}" type="presParOf" srcId="{BC67C1F0-A328-4DE3-8769-1F16BE78B44F}" destId="{CC4C643F-615B-4668-A1C8-7A7618BC7801}" srcOrd="92" destOrd="0" presId="urn:microsoft.com/office/officeart/2005/8/layout/default"/>
    <dgm:cxn modelId="{74CEBECE-2C5B-4894-8FDC-FC40CD9353E4}" type="presParOf" srcId="{BC67C1F0-A328-4DE3-8769-1F16BE78B44F}" destId="{EE07934A-8FA0-4957-8DD9-BD48F563DA97}" srcOrd="93" destOrd="0" presId="urn:microsoft.com/office/officeart/2005/8/layout/default"/>
    <dgm:cxn modelId="{0CDD31E4-08AB-4F18-8828-D2D340968849}" type="presParOf" srcId="{BC67C1F0-A328-4DE3-8769-1F16BE78B44F}" destId="{B8BCBA9D-9FEF-47E1-B300-1F7989A472CD}" srcOrd="94" destOrd="0" presId="urn:microsoft.com/office/officeart/2005/8/layout/default"/>
    <dgm:cxn modelId="{83CD2F4F-FF29-4E1A-B155-8DCA9C02F849}" type="presParOf" srcId="{BC67C1F0-A328-4DE3-8769-1F16BE78B44F}" destId="{B4E500EB-85AA-4085-9B72-3F55CABC225D}" srcOrd="95" destOrd="0" presId="urn:microsoft.com/office/officeart/2005/8/layout/default"/>
    <dgm:cxn modelId="{DBC42441-9DF8-4F20-8B33-38607022F50A}" type="presParOf" srcId="{BC67C1F0-A328-4DE3-8769-1F16BE78B44F}" destId="{BB04658A-3D10-459D-9B4A-4EEAF6539368}" srcOrd="96" destOrd="0" presId="urn:microsoft.com/office/officeart/2005/8/layout/default"/>
    <dgm:cxn modelId="{B74E985C-9E5B-4BCE-86D5-CDF5B2357D1F}" type="presParOf" srcId="{BC67C1F0-A328-4DE3-8769-1F16BE78B44F}" destId="{3FA3E0EA-C11C-4E03-81C1-ADC47ABF5326}" srcOrd="97" destOrd="0" presId="urn:microsoft.com/office/officeart/2005/8/layout/default"/>
    <dgm:cxn modelId="{96D47A4C-0FAC-4665-ADC6-205A49A3813B}" type="presParOf" srcId="{BC67C1F0-A328-4DE3-8769-1F16BE78B44F}" destId="{7D9469BF-7309-4E79-B017-9F2A8ECF187B}" srcOrd="98" destOrd="0" presId="urn:microsoft.com/office/officeart/2005/8/layout/default"/>
    <dgm:cxn modelId="{BAB47A6F-763B-4E9C-978F-52D5D5E6428E}" type="presParOf" srcId="{BC67C1F0-A328-4DE3-8769-1F16BE78B44F}" destId="{2598CE4D-CB74-4880-B5C0-0058116B753D}" srcOrd="99" destOrd="0" presId="urn:microsoft.com/office/officeart/2005/8/layout/default"/>
    <dgm:cxn modelId="{607C97E1-CF2B-40C6-9E7C-138B58037722}" type="presParOf" srcId="{BC67C1F0-A328-4DE3-8769-1F16BE78B44F}" destId="{1B174CE7-769D-4671-98B5-ED17E95FBC2A}" srcOrd="100" destOrd="0" presId="urn:microsoft.com/office/officeart/2005/8/layout/default"/>
    <dgm:cxn modelId="{B960DEE2-9DE1-4E77-8802-595E3AD9F302}" type="presParOf" srcId="{BC67C1F0-A328-4DE3-8769-1F16BE78B44F}" destId="{7A919E39-3FCA-427D-8325-9465D5BA3F47}" srcOrd="101" destOrd="0" presId="urn:microsoft.com/office/officeart/2005/8/layout/default"/>
    <dgm:cxn modelId="{8B639A4C-E5BE-4505-8947-DFB855F082BC}" type="presParOf" srcId="{BC67C1F0-A328-4DE3-8769-1F16BE78B44F}" destId="{066E9585-A552-48C3-9213-026363ED55EF}" srcOrd="102" destOrd="0" presId="urn:microsoft.com/office/officeart/2005/8/layout/default"/>
    <dgm:cxn modelId="{E5BDF8E9-FF01-404E-B1D0-071A7997974B}" type="presParOf" srcId="{BC67C1F0-A328-4DE3-8769-1F16BE78B44F}" destId="{2E5B6B44-B252-4DBB-ACF1-1B71524383CC}" srcOrd="103" destOrd="0" presId="urn:microsoft.com/office/officeart/2005/8/layout/default"/>
    <dgm:cxn modelId="{8F0DDC40-A09E-4F13-8D84-34F1668C35E4}" type="presParOf" srcId="{BC67C1F0-A328-4DE3-8769-1F16BE78B44F}" destId="{536FAD09-DFE9-4EC8-925B-5AE654A1772C}" srcOrd="104" destOrd="0" presId="urn:microsoft.com/office/officeart/2005/8/layout/default"/>
    <dgm:cxn modelId="{17223C64-2703-412F-920D-2E3F918E21F8}" type="presParOf" srcId="{BC67C1F0-A328-4DE3-8769-1F16BE78B44F}" destId="{0B215740-CF6E-403D-82F0-7CEDB14B451C}" srcOrd="105" destOrd="0" presId="urn:microsoft.com/office/officeart/2005/8/layout/default"/>
    <dgm:cxn modelId="{AD1265C6-3EC7-4953-8F02-75D8444CE62B}" type="presParOf" srcId="{BC67C1F0-A328-4DE3-8769-1F16BE78B44F}" destId="{3478A89F-44A4-46C4-A3E7-31DC7292C4A6}" srcOrd="106" destOrd="0" presId="urn:microsoft.com/office/officeart/2005/8/layout/default"/>
    <dgm:cxn modelId="{30DD140B-CA93-4506-959D-A7527B052E6D}" type="presParOf" srcId="{BC67C1F0-A328-4DE3-8769-1F16BE78B44F}" destId="{2B896BD0-A5C9-4F31-8840-6399912C218C}" srcOrd="107" destOrd="0" presId="urn:microsoft.com/office/officeart/2005/8/layout/default"/>
    <dgm:cxn modelId="{B281F5B2-EE4F-4A5E-A1DA-16316857AD1E}" type="presParOf" srcId="{BC67C1F0-A328-4DE3-8769-1F16BE78B44F}" destId="{A46AB8FD-9876-4D72-BBD7-6B23F5530A24}" srcOrd="108" destOrd="0" presId="urn:microsoft.com/office/officeart/2005/8/layout/default"/>
    <dgm:cxn modelId="{ED9C8825-27E8-4794-AB2A-7C0E26F27227}" type="presParOf" srcId="{BC67C1F0-A328-4DE3-8769-1F16BE78B44F}" destId="{176CC0F0-9D95-479F-A1B9-4214B06EE78F}" srcOrd="109" destOrd="0" presId="urn:microsoft.com/office/officeart/2005/8/layout/default"/>
    <dgm:cxn modelId="{E59517F4-8332-47EB-9A70-C9C7E4AE3A1B}" type="presParOf" srcId="{BC67C1F0-A328-4DE3-8769-1F16BE78B44F}" destId="{4C997063-AFA1-4F0B-96A4-B2328A082906}" srcOrd="110" destOrd="0" presId="urn:microsoft.com/office/officeart/2005/8/layout/default"/>
    <dgm:cxn modelId="{326F8501-AEE6-43DE-9F32-FC5ECFAE427D}" type="presParOf" srcId="{BC67C1F0-A328-4DE3-8769-1F16BE78B44F}" destId="{8011648A-08E2-4939-9BED-EBED61CF136A}" srcOrd="111" destOrd="0" presId="urn:microsoft.com/office/officeart/2005/8/layout/default"/>
    <dgm:cxn modelId="{D4EB9601-C469-42B1-81DB-1DF91C354DCA}" type="presParOf" srcId="{BC67C1F0-A328-4DE3-8769-1F16BE78B44F}" destId="{DCBE8269-5CE4-4091-8561-C59894A25DA0}" srcOrd="112" destOrd="0" presId="urn:microsoft.com/office/officeart/2005/8/layout/default"/>
    <dgm:cxn modelId="{AD12672C-5D1F-4850-B7A8-6B91B78DAAC0}" type="presParOf" srcId="{BC67C1F0-A328-4DE3-8769-1F16BE78B44F}" destId="{CD72E05A-FCD7-4E96-B58E-482D1E7361B3}" srcOrd="113" destOrd="0" presId="urn:microsoft.com/office/officeart/2005/8/layout/default"/>
    <dgm:cxn modelId="{CD8F6DB2-3168-46ED-AFA2-287ABCF8F001}" type="presParOf" srcId="{BC67C1F0-A328-4DE3-8769-1F16BE78B44F}" destId="{86F8B43B-D34F-4DB4-B161-E4244239F40C}" srcOrd="114" destOrd="0" presId="urn:microsoft.com/office/officeart/2005/8/layout/default"/>
    <dgm:cxn modelId="{5EC5D359-E794-44F8-B479-5327BA0C1DAB}" type="presParOf" srcId="{BC67C1F0-A328-4DE3-8769-1F16BE78B44F}" destId="{909494DB-AFAE-47B3-AEDB-3A26B636F90B}" srcOrd="115" destOrd="0" presId="urn:microsoft.com/office/officeart/2005/8/layout/default"/>
    <dgm:cxn modelId="{120E719D-88D2-43CD-B0E0-96DF472AB169}" type="presParOf" srcId="{BC67C1F0-A328-4DE3-8769-1F16BE78B44F}" destId="{83CE04DA-1C75-4A2C-BB71-585D85DFC7F8}" srcOrd="116" destOrd="0" presId="urn:microsoft.com/office/officeart/2005/8/layout/default"/>
    <dgm:cxn modelId="{03D47B07-A325-4619-8E45-9857DCF4D40C}" type="presParOf" srcId="{BC67C1F0-A328-4DE3-8769-1F16BE78B44F}" destId="{0FE5A229-71E8-4224-8093-F96C33C108E3}" srcOrd="117" destOrd="0" presId="urn:microsoft.com/office/officeart/2005/8/layout/default"/>
    <dgm:cxn modelId="{798662BA-5B7E-4AF8-8F75-B0F7582A333E}" type="presParOf" srcId="{BC67C1F0-A328-4DE3-8769-1F16BE78B44F}" destId="{1509C9CD-6C06-4207-8E66-834224552D39}" srcOrd="118" destOrd="0" presId="urn:microsoft.com/office/officeart/2005/8/layout/default"/>
    <dgm:cxn modelId="{617BCB6A-009E-4FAD-B443-6BAFA973928A}" type="presParOf" srcId="{BC67C1F0-A328-4DE3-8769-1F16BE78B44F}" destId="{5C3BBB3F-5A7F-4F5A-9E02-6CFBD28F8185}" srcOrd="119" destOrd="0" presId="urn:microsoft.com/office/officeart/2005/8/layout/default"/>
    <dgm:cxn modelId="{D037714E-FEBE-4494-92EA-680A3ABD27AC}" type="presParOf" srcId="{BC67C1F0-A328-4DE3-8769-1F16BE78B44F}" destId="{145C42F3-BBCF-4822-A593-F96493E98E2C}" srcOrd="120" destOrd="0" presId="urn:microsoft.com/office/officeart/2005/8/layout/default"/>
    <dgm:cxn modelId="{13DB2353-B820-48F3-A347-C7FCB1211EB7}" type="presParOf" srcId="{BC67C1F0-A328-4DE3-8769-1F16BE78B44F}" destId="{F45236E3-059B-4446-A5D3-BD4D93C1F813}" srcOrd="121" destOrd="0" presId="urn:microsoft.com/office/officeart/2005/8/layout/default"/>
    <dgm:cxn modelId="{83FCB73F-6F13-439B-8864-FB82FB1601B6}" type="presParOf" srcId="{BC67C1F0-A328-4DE3-8769-1F16BE78B44F}" destId="{BE9EB620-9F7E-4FD0-AAAA-19237330B3A5}" srcOrd="122" destOrd="0" presId="urn:microsoft.com/office/officeart/2005/8/layout/default"/>
    <dgm:cxn modelId="{98213616-6A0F-4F62-A89F-769AE6A60FC2}" type="presParOf" srcId="{BC67C1F0-A328-4DE3-8769-1F16BE78B44F}" destId="{5E78DC40-4A11-466C-8C40-D5B4C35DCBAE}" srcOrd="123" destOrd="0" presId="urn:microsoft.com/office/officeart/2005/8/layout/default"/>
    <dgm:cxn modelId="{1F53385F-BEC2-4EE7-826B-6CCB87AA768A}" type="presParOf" srcId="{BC67C1F0-A328-4DE3-8769-1F16BE78B44F}" destId="{4074682A-DB4C-47B7-A4DF-60D9EA70F553}" srcOrd="124" destOrd="0" presId="urn:microsoft.com/office/officeart/2005/8/layout/default"/>
    <dgm:cxn modelId="{D94684BF-08C3-4520-B666-F80BF1CBF175}" type="presParOf" srcId="{BC67C1F0-A328-4DE3-8769-1F16BE78B44F}" destId="{8AB331CB-66AA-4377-B9F8-D286D2C0EAAB}" srcOrd="125" destOrd="0" presId="urn:microsoft.com/office/officeart/2005/8/layout/default"/>
    <dgm:cxn modelId="{1B6BC74D-0E48-4246-B719-1B6703184B40}" type="presParOf" srcId="{BC67C1F0-A328-4DE3-8769-1F16BE78B44F}" destId="{40EE1752-94A9-4441-BB37-42275F06D7F6}" srcOrd="126" destOrd="0" presId="urn:microsoft.com/office/officeart/2005/8/layout/default"/>
    <dgm:cxn modelId="{2BCF5058-E4DD-463E-A2A1-21181C368DAB}" type="presParOf" srcId="{BC67C1F0-A328-4DE3-8769-1F16BE78B44F}" destId="{FA389124-FB96-483E-981B-8DAA9FA893CE}" srcOrd="127" destOrd="0" presId="urn:microsoft.com/office/officeart/2005/8/layout/default"/>
    <dgm:cxn modelId="{30B37D55-390E-4CA1-8130-627BFDCF0BD2}" type="presParOf" srcId="{BC67C1F0-A328-4DE3-8769-1F16BE78B44F}" destId="{41A7CB9B-3636-4102-8236-2A68D9036778}" srcOrd="128" destOrd="0" presId="urn:microsoft.com/office/officeart/2005/8/layout/default"/>
    <dgm:cxn modelId="{DF18E310-2110-40B7-BAD8-912A141A654D}" type="presParOf" srcId="{BC67C1F0-A328-4DE3-8769-1F16BE78B44F}" destId="{E22A574E-F58D-45F7-AF2C-3FE152BA81C5}" srcOrd="129" destOrd="0" presId="urn:microsoft.com/office/officeart/2005/8/layout/default"/>
    <dgm:cxn modelId="{F82BFD87-C649-4557-968C-F86DCA395F04}" type="presParOf" srcId="{BC67C1F0-A328-4DE3-8769-1F16BE78B44F}" destId="{E500D0C8-A09A-4F70-A11A-477C04EF3225}" srcOrd="130" destOrd="0" presId="urn:microsoft.com/office/officeart/2005/8/layout/default"/>
    <dgm:cxn modelId="{173DE868-9542-43E1-8036-18EBC5914B6F}" type="presParOf" srcId="{BC67C1F0-A328-4DE3-8769-1F16BE78B44F}" destId="{C7E7D83B-9B35-4F9A-B076-E47E1E2F0DA7}" srcOrd="131" destOrd="0" presId="urn:microsoft.com/office/officeart/2005/8/layout/default"/>
    <dgm:cxn modelId="{6E0961BC-0A92-43B8-B453-E8D2FFBF0055}" type="presParOf" srcId="{BC67C1F0-A328-4DE3-8769-1F16BE78B44F}" destId="{4192D605-83DD-4FC7-9CE4-DCDA93120362}" srcOrd="132" destOrd="0" presId="urn:microsoft.com/office/officeart/2005/8/layout/default"/>
    <dgm:cxn modelId="{24DE7F42-6E72-424A-98BA-8A3578EFC3AF}" type="presParOf" srcId="{BC67C1F0-A328-4DE3-8769-1F16BE78B44F}" destId="{121D1525-2D6E-4482-B837-A3111D9089CF}" srcOrd="133" destOrd="0" presId="urn:microsoft.com/office/officeart/2005/8/layout/default"/>
    <dgm:cxn modelId="{1703A14B-5904-4A69-AB1E-695E1FD6902A}" type="presParOf" srcId="{BC67C1F0-A328-4DE3-8769-1F16BE78B44F}" destId="{1FD0124B-0C73-4C7F-96E0-C6AFEB2ECA05}" srcOrd="134" destOrd="0" presId="urn:microsoft.com/office/officeart/2005/8/layout/default"/>
    <dgm:cxn modelId="{C40944D4-AFB9-4EBA-B216-A7BADDC2B2FB}" type="presParOf" srcId="{BC67C1F0-A328-4DE3-8769-1F16BE78B44F}" destId="{3BADE266-FE06-4287-B411-6510703D28A4}" srcOrd="135" destOrd="0" presId="urn:microsoft.com/office/officeart/2005/8/layout/default"/>
    <dgm:cxn modelId="{D04CAB18-1B42-456D-8A85-DBF1A6829E7A}" type="presParOf" srcId="{BC67C1F0-A328-4DE3-8769-1F16BE78B44F}" destId="{259DD861-B7C8-458B-BD13-BA4A5D9F25FF}" srcOrd="136" destOrd="0" presId="urn:microsoft.com/office/officeart/2005/8/layout/default"/>
    <dgm:cxn modelId="{BDDECE3C-C0C5-4FB5-895A-9D051DD23AD4}" type="presParOf" srcId="{BC67C1F0-A328-4DE3-8769-1F16BE78B44F}" destId="{3F6E4203-EC1D-4307-BC2D-065BDE24291E}" srcOrd="137" destOrd="0" presId="urn:microsoft.com/office/officeart/2005/8/layout/default"/>
    <dgm:cxn modelId="{45CF04D4-631B-4E18-9C70-4C772F41B882}" type="presParOf" srcId="{BC67C1F0-A328-4DE3-8769-1F16BE78B44F}" destId="{53C5B9E8-2A17-4640-BCE8-70A356836893}" srcOrd="138" destOrd="0" presId="urn:microsoft.com/office/officeart/2005/8/layout/default"/>
    <dgm:cxn modelId="{F78A2883-8C54-4972-9B3F-D67723006A43}" type="presParOf" srcId="{BC67C1F0-A328-4DE3-8769-1F16BE78B44F}" destId="{062F88CE-2062-434E-AE33-F4ED2074CF17}" srcOrd="139" destOrd="0" presId="urn:microsoft.com/office/officeart/2005/8/layout/default"/>
    <dgm:cxn modelId="{EE5A2606-6E65-48DA-B507-905FF4150A44}" type="presParOf" srcId="{BC67C1F0-A328-4DE3-8769-1F16BE78B44F}" destId="{ECA61F43-E26B-4137-949C-D90CFD79B72D}" srcOrd="140" destOrd="0" presId="urn:microsoft.com/office/officeart/2005/8/layout/default"/>
    <dgm:cxn modelId="{9731E06E-9D86-46ED-B318-6E39CB366A60}" type="presParOf" srcId="{BC67C1F0-A328-4DE3-8769-1F16BE78B44F}" destId="{5925E803-48D3-4999-8866-25B7E52264B6}" srcOrd="141" destOrd="0" presId="urn:microsoft.com/office/officeart/2005/8/layout/default"/>
    <dgm:cxn modelId="{93ADE4EF-7CA3-4A44-8477-7BAC9B540CAC}" type="presParOf" srcId="{BC67C1F0-A328-4DE3-8769-1F16BE78B44F}" destId="{08F241FE-B552-4357-B5EB-5F0B79CE4E87}" srcOrd="142" destOrd="0" presId="urn:microsoft.com/office/officeart/2005/8/layout/default"/>
    <dgm:cxn modelId="{F2CF15F7-3180-4543-AFF2-E1855F8D363E}" type="presParOf" srcId="{BC67C1F0-A328-4DE3-8769-1F16BE78B44F}" destId="{A9CCD6D9-3918-4CAE-86C3-6B5E52777F0F}" srcOrd="143" destOrd="0" presId="urn:microsoft.com/office/officeart/2005/8/layout/default"/>
    <dgm:cxn modelId="{7BC2D141-A6E6-4693-A5E3-7467A63540CE}" type="presParOf" srcId="{BC67C1F0-A328-4DE3-8769-1F16BE78B44F}" destId="{D659CBF2-4A0B-451E-9BBD-C7A18529F85D}" srcOrd="144" destOrd="0" presId="urn:microsoft.com/office/officeart/2005/8/layout/default"/>
    <dgm:cxn modelId="{097050F6-E06C-4DEE-9BB7-9F19E13F4FD4}" type="presParOf" srcId="{BC67C1F0-A328-4DE3-8769-1F16BE78B44F}" destId="{F4F899E6-E03B-4828-BD42-2A1608630EBB}" srcOrd="145" destOrd="0" presId="urn:microsoft.com/office/officeart/2005/8/layout/default"/>
    <dgm:cxn modelId="{BB58BF2D-C722-426C-A2D6-9286646E5BF8}" type="presParOf" srcId="{BC67C1F0-A328-4DE3-8769-1F16BE78B44F}" destId="{8ACD39A9-94AF-4ADE-B564-A69F2A0B60C2}" srcOrd="146" destOrd="0" presId="urn:microsoft.com/office/officeart/2005/8/layout/default"/>
    <dgm:cxn modelId="{6805D4AB-428C-4288-A009-CE73DEF0E007}" type="presParOf" srcId="{BC67C1F0-A328-4DE3-8769-1F16BE78B44F}" destId="{25D5957B-D010-4ACA-9394-01D2819A5EE6}" srcOrd="147" destOrd="0" presId="urn:microsoft.com/office/officeart/2005/8/layout/default"/>
    <dgm:cxn modelId="{5D3FF654-8305-44CE-927E-D8013CE868C1}" type="presParOf" srcId="{BC67C1F0-A328-4DE3-8769-1F16BE78B44F}" destId="{BC6363B5-58D6-4FD9-BCC1-94F1298CEC93}" srcOrd="148" destOrd="0" presId="urn:microsoft.com/office/officeart/2005/8/layout/default"/>
    <dgm:cxn modelId="{D6D027F6-FF7F-4DCD-B062-BC46CD8A7054}" type="presParOf" srcId="{BC67C1F0-A328-4DE3-8769-1F16BE78B44F}" destId="{75D840E2-E3DA-4093-8B60-4D88EBEDB04E}" srcOrd="149" destOrd="0" presId="urn:microsoft.com/office/officeart/2005/8/layout/default"/>
    <dgm:cxn modelId="{AB0088FC-79C3-4BC9-98D3-B8A4FE3E5B49}" type="presParOf" srcId="{BC67C1F0-A328-4DE3-8769-1F16BE78B44F}" destId="{DD04B477-792C-492A-87F7-82857C3EA376}" srcOrd="150" destOrd="0" presId="urn:microsoft.com/office/officeart/2005/8/layout/default"/>
    <dgm:cxn modelId="{CBD6021C-2AFB-4F99-AFA4-B551FAD80505}" type="presParOf" srcId="{BC67C1F0-A328-4DE3-8769-1F16BE78B44F}" destId="{D6494B66-02B1-4FD8-9DD6-95EF8D02BA8E}" srcOrd="151" destOrd="0" presId="urn:microsoft.com/office/officeart/2005/8/layout/default"/>
    <dgm:cxn modelId="{1F629D7D-83BB-499A-A4B9-27A0498EE760}" type="presParOf" srcId="{BC67C1F0-A328-4DE3-8769-1F16BE78B44F}" destId="{D7ABEE0A-306B-4719-99D5-E6D162D32D56}" srcOrd="152" destOrd="0" presId="urn:microsoft.com/office/officeart/2005/8/layout/default"/>
    <dgm:cxn modelId="{4B1AF123-53E2-4C14-9BAF-4597CC95F7CA}" type="presParOf" srcId="{BC67C1F0-A328-4DE3-8769-1F16BE78B44F}" destId="{E336C6C5-0D5A-48A2-B961-7651EAE9E868}" srcOrd="153" destOrd="0" presId="urn:microsoft.com/office/officeart/2005/8/layout/default"/>
    <dgm:cxn modelId="{9BB7B726-6339-43E1-ACD4-E9D046E40705}" type="presParOf" srcId="{BC67C1F0-A328-4DE3-8769-1F16BE78B44F}" destId="{FCBE389A-97A6-4051-8D98-DA78BEF49BCA}" srcOrd="154" destOrd="0" presId="urn:microsoft.com/office/officeart/2005/8/layout/default"/>
    <dgm:cxn modelId="{EB568E8F-8CA1-43A9-8126-E6D63CB0F153}" type="presParOf" srcId="{BC67C1F0-A328-4DE3-8769-1F16BE78B44F}" destId="{EAAC5361-FA17-4DB9-90C7-81EA27F2FEBD}" srcOrd="155" destOrd="0" presId="urn:microsoft.com/office/officeart/2005/8/layout/default"/>
    <dgm:cxn modelId="{789AD763-BF76-4AC7-A6C6-F2AAC5266D6F}" type="presParOf" srcId="{BC67C1F0-A328-4DE3-8769-1F16BE78B44F}" destId="{50B8607F-C31E-4735-A77C-CDF301816032}" srcOrd="156" destOrd="0" presId="urn:microsoft.com/office/officeart/2005/8/layout/default"/>
    <dgm:cxn modelId="{E7CFC365-8364-4816-9167-57B9BA2ABD65}" type="presParOf" srcId="{BC67C1F0-A328-4DE3-8769-1F16BE78B44F}" destId="{BB5AB08E-7E1F-4A5F-9246-4A24971EBE51}" srcOrd="157" destOrd="0" presId="urn:microsoft.com/office/officeart/2005/8/layout/default"/>
    <dgm:cxn modelId="{F5ECACAF-8722-471D-996B-D6CB77884C3F}" type="presParOf" srcId="{BC67C1F0-A328-4DE3-8769-1F16BE78B44F}" destId="{D9633645-F5A2-4B19-8777-54BDD19F6C07}" srcOrd="158" destOrd="0" presId="urn:microsoft.com/office/officeart/2005/8/layout/default"/>
    <dgm:cxn modelId="{43850078-564C-473D-91C8-559C649AE696}" type="presParOf" srcId="{BC67C1F0-A328-4DE3-8769-1F16BE78B44F}" destId="{27C15B76-AD10-461E-BE5B-465D69DB4069}" srcOrd="159" destOrd="0" presId="urn:microsoft.com/office/officeart/2005/8/layout/default"/>
    <dgm:cxn modelId="{C33C1115-05E5-498D-9D89-B455B2AC9A2A}" type="presParOf" srcId="{BC67C1F0-A328-4DE3-8769-1F16BE78B44F}" destId="{5DDED143-7603-41BE-84DC-908841E6F5F8}" srcOrd="160" destOrd="0" presId="urn:microsoft.com/office/officeart/2005/8/layout/default"/>
    <dgm:cxn modelId="{3B349873-00DA-4104-A282-24482A330785}" type="presParOf" srcId="{BC67C1F0-A328-4DE3-8769-1F16BE78B44F}" destId="{D3F94ACF-02C7-40E7-BF63-6DFDA3209AF8}" srcOrd="161" destOrd="0" presId="urn:microsoft.com/office/officeart/2005/8/layout/default"/>
    <dgm:cxn modelId="{8EA6E907-30F5-4659-86A2-411559CD8495}" type="presParOf" srcId="{BC67C1F0-A328-4DE3-8769-1F16BE78B44F}" destId="{87C753F8-03BD-48A1-8D59-45638314B252}" srcOrd="162" destOrd="0" presId="urn:microsoft.com/office/officeart/2005/8/layout/default"/>
    <dgm:cxn modelId="{E0FCC01B-244A-4FF8-AD10-272A8F252344}" type="presParOf" srcId="{BC67C1F0-A328-4DE3-8769-1F16BE78B44F}" destId="{2DD71990-BB8F-4146-883B-18EE3E6F33F2}" srcOrd="163" destOrd="0" presId="urn:microsoft.com/office/officeart/2005/8/layout/default"/>
    <dgm:cxn modelId="{DAE5A960-4D76-4C30-A49D-1F6F1854CC94}" type="presParOf" srcId="{BC67C1F0-A328-4DE3-8769-1F16BE78B44F}" destId="{DD00F26C-B621-45AC-A2F4-9ACDB181C1FB}" srcOrd="164" destOrd="0" presId="urn:microsoft.com/office/officeart/2005/8/layout/default"/>
    <dgm:cxn modelId="{9AB22AF1-9D67-476C-975D-355432C55895}" type="presParOf" srcId="{BC67C1F0-A328-4DE3-8769-1F16BE78B44F}" destId="{8D33125E-ECA1-47FC-85B4-30F476767098}" srcOrd="165" destOrd="0" presId="urn:microsoft.com/office/officeart/2005/8/layout/default"/>
    <dgm:cxn modelId="{106A5D0F-A75F-4E74-958B-A495CAE75D54}" type="presParOf" srcId="{BC67C1F0-A328-4DE3-8769-1F16BE78B44F}" destId="{4914CED2-CF98-4C6B-83E4-B2D319437DE1}" srcOrd="16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C74D9C0-99DA-409E-9B15-C5EEA8A37F4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C15172-1CBE-45D0-80E3-1DA9302CCF6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ADF32133-5F2D-4E0C-9AD2-0CBF750F198B}" type="parTrans" cxnId="{0E2E405D-D9DD-4208-A4C5-4B669657CAB9}">
      <dgm:prSet/>
      <dgm:spPr/>
      <dgm:t>
        <a:bodyPr/>
        <a:lstStyle/>
        <a:p>
          <a:endParaRPr lang="en-US"/>
        </a:p>
      </dgm:t>
    </dgm:pt>
    <dgm:pt modelId="{43580FF5-511C-4A3B-BA44-22802D06779C}" type="sibTrans" cxnId="{0E2E405D-D9DD-4208-A4C5-4B669657CAB9}">
      <dgm:prSet/>
      <dgm:spPr/>
      <dgm:t>
        <a:bodyPr/>
        <a:lstStyle/>
        <a:p>
          <a:endParaRPr lang="en-US"/>
        </a:p>
      </dgm:t>
    </dgm:pt>
    <dgm:pt modelId="{CF07C526-BD56-45A8-A45B-A1FA257CF565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99E90417-7627-42BE-870C-F877F32FDAE1}" type="parTrans" cxnId="{7FDE1879-DC74-4228-9003-BF67D8ECF65F}">
      <dgm:prSet/>
      <dgm:spPr/>
      <dgm:t>
        <a:bodyPr/>
        <a:lstStyle/>
        <a:p>
          <a:endParaRPr lang="en-US"/>
        </a:p>
      </dgm:t>
    </dgm:pt>
    <dgm:pt modelId="{E853881A-47D0-4A29-9700-9CCF382654E0}" type="sibTrans" cxnId="{7FDE1879-DC74-4228-9003-BF67D8ECF65F}">
      <dgm:prSet/>
      <dgm:spPr/>
      <dgm:t>
        <a:bodyPr/>
        <a:lstStyle/>
        <a:p>
          <a:endParaRPr lang="en-US"/>
        </a:p>
      </dgm:t>
    </dgm:pt>
    <dgm:pt modelId="{DB9C13A7-0678-4083-BF2E-2B04F9CB5855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A81E9732-C9C2-4D45-A9CD-D506A030004D}" type="parTrans" cxnId="{05072337-E058-4279-AC88-5956D2FDA3C2}">
      <dgm:prSet/>
      <dgm:spPr/>
      <dgm:t>
        <a:bodyPr/>
        <a:lstStyle/>
        <a:p>
          <a:endParaRPr lang="en-US"/>
        </a:p>
      </dgm:t>
    </dgm:pt>
    <dgm:pt modelId="{C4C01A1B-8EDE-465A-8AE1-259CD97BB3FF}" type="sibTrans" cxnId="{05072337-E058-4279-AC88-5956D2FDA3C2}">
      <dgm:prSet/>
      <dgm:spPr/>
      <dgm:t>
        <a:bodyPr/>
        <a:lstStyle/>
        <a:p>
          <a:endParaRPr lang="en-US"/>
        </a:p>
      </dgm:t>
    </dgm:pt>
    <dgm:pt modelId="{633A735E-003A-4589-9355-336042E9485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1</a:t>
          </a:r>
          <a:endParaRPr lang="en-US"/>
        </a:p>
      </dgm:t>
    </dgm:pt>
    <dgm:pt modelId="{5EB735E8-533C-4D67-B3DF-AF875095D371}" type="parTrans" cxnId="{34CED04E-930E-4B78-933E-954586ED61E2}">
      <dgm:prSet/>
      <dgm:spPr/>
      <dgm:t>
        <a:bodyPr/>
        <a:lstStyle/>
        <a:p>
          <a:endParaRPr lang="en-US"/>
        </a:p>
      </dgm:t>
    </dgm:pt>
    <dgm:pt modelId="{E19F2685-5472-4465-B57A-484C9CECEE09}" type="sibTrans" cxnId="{34CED04E-930E-4B78-933E-954586ED61E2}">
      <dgm:prSet/>
      <dgm:spPr/>
      <dgm:t>
        <a:bodyPr/>
        <a:lstStyle/>
        <a:p>
          <a:endParaRPr lang="en-US"/>
        </a:p>
      </dgm:t>
    </dgm:pt>
    <dgm:pt modelId="{2368265B-D084-4F92-AFE8-A850B6D2D3DA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EAFDF999-D442-47F6-A631-592F66797E3B}" type="parTrans" cxnId="{683562DE-E156-49CB-89FB-D9E617E3F7AD}">
      <dgm:prSet/>
      <dgm:spPr/>
      <dgm:t>
        <a:bodyPr/>
        <a:lstStyle/>
        <a:p>
          <a:endParaRPr lang="en-US"/>
        </a:p>
      </dgm:t>
    </dgm:pt>
    <dgm:pt modelId="{A28B57C0-D409-4213-B9E6-559F14563B66}" type="sibTrans" cxnId="{683562DE-E156-49CB-89FB-D9E617E3F7AD}">
      <dgm:prSet/>
      <dgm:spPr/>
      <dgm:t>
        <a:bodyPr/>
        <a:lstStyle/>
        <a:p>
          <a:endParaRPr lang="en-US"/>
        </a:p>
      </dgm:t>
    </dgm:pt>
    <dgm:pt modelId="{2114209D-F560-4888-8F19-7FDB1DB47C93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BE23F0FF-E3CF-437D-BD05-7772A01237DE}" type="parTrans" cxnId="{C686821E-D53D-4DAA-B745-309BA7704735}">
      <dgm:prSet/>
      <dgm:spPr/>
      <dgm:t>
        <a:bodyPr/>
        <a:lstStyle/>
        <a:p>
          <a:endParaRPr lang="en-US"/>
        </a:p>
      </dgm:t>
    </dgm:pt>
    <dgm:pt modelId="{68A1531F-9B4A-457A-8D60-B0143E88354F}" type="sibTrans" cxnId="{C686821E-D53D-4DAA-B745-309BA7704735}">
      <dgm:prSet/>
      <dgm:spPr/>
      <dgm:t>
        <a:bodyPr/>
        <a:lstStyle/>
        <a:p>
          <a:endParaRPr lang="en-US"/>
        </a:p>
      </dgm:t>
    </dgm:pt>
    <dgm:pt modelId="{5000048C-08A3-48D7-B07D-F17A1DC6C3E5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2FFE0CA0-1403-4521-A189-26AAC917AA9A}" type="parTrans" cxnId="{83D5D161-A330-4BCE-92A7-7CD06DA1D0EF}">
      <dgm:prSet/>
      <dgm:spPr/>
      <dgm:t>
        <a:bodyPr/>
        <a:lstStyle/>
        <a:p>
          <a:endParaRPr lang="en-US"/>
        </a:p>
      </dgm:t>
    </dgm:pt>
    <dgm:pt modelId="{24FAA9FC-CE8A-4C5F-9DEB-843EDB1E49D9}" type="sibTrans" cxnId="{83D5D161-A330-4BCE-92A7-7CD06DA1D0EF}">
      <dgm:prSet/>
      <dgm:spPr/>
      <dgm:t>
        <a:bodyPr/>
        <a:lstStyle/>
        <a:p>
          <a:endParaRPr lang="en-US"/>
        </a:p>
      </dgm:t>
    </dgm:pt>
    <dgm:pt modelId="{78F78A0D-4343-4D22-AD07-412F9AAC8172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8DDF8948-818A-4867-804F-360524F54D2F}" type="parTrans" cxnId="{EAAD9270-B600-43A3-B20A-FE4AD135B272}">
      <dgm:prSet/>
      <dgm:spPr/>
      <dgm:t>
        <a:bodyPr/>
        <a:lstStyle/>
        <a:p>
          <a:endParaRPr lang="en-US"/>
        </a:p>
      </dgm:t>
    </dgm:pt>
    <dgm:pt modelId="{1FFF39B5-50FA-4267-9A23-591ED593E511}" type="sibTrans" cxnId="{EAAD9270-B600-43A3-B20A-FE4AD135B272}">
      <dgm:prSet/>
      <dgm:spPr/>
      <dgm:t>
        <a:bodyPr/>
        <a:lstStyle/>
        <a:p>
          <a:endParaRPr lang="en-US"/>
        </a:p>
      </dgm:t>
    </dgm:pt>
    <dgm:pt modelId="{1E7D1F61-5C25-46F4-9F7D-8B18BB3BB14A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2921D610-4642-4C5F-8A14-F0F2410B7E63}" type="parTrans" cxnId="{8A77144F-1F7A-4D51-A5DC-48697CCFA310}">
      <dgm:prSet/>
      <dgm:spPr/>
      <dgm:t>
        <a:bodyPr/>
        <a:lstStyle/>
        <a:p>
          <a:endParaRPr lang="en-US"/>
        </a:p>
      </dgm:t>
    </dgm:pt>
    <dgm:pt modelId="{A504BB86-8FB7-4992-B86F-B0EF95EAE893}" type="sibTrans" cxnId="{8A77144F-1F7A-4D51-A5DC-48697CCFA310}">
      <dgm:prSet/>
      <dgm:spPr/>
      <dgm:t>
        <a:bodyPr/>
        <a:lstStyle/>
        <a:p>
          <a:endParaRPr lang="en-US"/>
        </a:p>
      </dgm:t>
    </dgm:pt>
    <dgm:pt modelId="{59F6EC78-9A60-4570-BA27-2660376FF600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C4F48ED6-F365-404F-9664-395B96A83CD8}" type="parTrans" cxnId="{391C2867-DBCF-44AF-A6E2-A1FC7DBA1D18}">
      <dgm:prSet/>
      <dgm:spPr/>
      <dgm:t>
        <a:bodyPr/>
        <a:lstStyle/>
        <a:p>
          <a:endParaRPr lang="en-US"/>
        </a:p>
      </dgm:t>
    </dgm:pt>
    <dgm:pt modelId="{CD8FA0AA-E6FA-40D4-85F3-85FF315B4648}" type="sibTrans" cxnId="{391C2867-DBCF-44AF-A6E2-A1FC7DBA1D18}">
      <dgm:prSet/>
      <dgm:spPr/>
      <dgm:t>
        <a:bodyPr/>
        <a:lstStyle/>
        <a:p>
          <a:endParaRPr lang="en-US"/>
        </a:p>
      </dgm:t>
    </dgm:pt>
    <dgm:pt modelId="{BF41CCDC-313C-4797-B2ED-F4B3ED1E5D0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73BE4EC1-6079-4521-8707-697537CEE2D4}" type="parTrans" cxnId="{E2289B71-52B1-4F71-84F1-DBE75D48A247}">
      <dgm:prSet/>
      <dgm:spPr/>
      <dgm:t>
        <a:bodyPr/>
        <a:lstStyle/>
        <a:p>
          <a:endParaRPr lang="en-US"/>
        </a:p>
      </dgm:t>
    </dgm:pt>
    <dgm:pt modelId="{671D6489-FE7F-4FB7-BAD9-71ED1FE6CC3F}" type="sibTrans" cxnId="{E2289B71-52B1-4F71-84F1-DBE75D48A247}">
      <dgm:prSet/>
      <dgm:spPr/>
      <dgm:t>
        <a:bodyPr/>
        <a:lstStyle/>
        <a:p>
          <a:endParaRPr lang="en-US"/>
        </a:p>
      </dgm:t>
    </dgm:pt>
    <dgm:pt modelId="{087CB984-E6D9-4FF1-A331-E9A44B6EB01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32874CBC-88FC-4F32-B820-6521042B204E}" type="parTrans" cxnId="{515DB693-9F70-470A-A80F-F06E328C5743}">
      <dgm:prSet/>
      <dgm:spPr/>
      <dgm:t>
        <a:bodyPr/>
        <a:lstStyle/>
        <a:p>
          <a:endParaRPr lang="en-US"/>
        </a:p>
      </dgm:t>
    </dgm:pt>
    <dgm:pt modelId="{BE6AE1C4-E3E7-4D2F-AA6D-56A61BF50212}" type="sibTrans" cxnId="{515DB693-9F70-470A-A80F-F06E328C5743}">
      <dgm:prSet/>
      <dgm:spPr/>
      <dgm:t>
        <a:bodyPr/>
        <a:lstStyle/>
        <a:p>
          <a:endParaRPr lang="en-US"/>
        </a:p>
      </dgm:t>
    </dgm:pt>
    <dgm:pt modelId="{166307E6-531F-41A6-A4A4-82BAED2E513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E9E8AD70-1DDF-49F9-9A37-E9BE20F6219D}" type="parTrans" cxnId="{01C025AD-E0B1-40D4-868B-85CA81AD9B67}">
      <dgm:prSet/>
      <dgm:spPr/>
      <dgm:t>
        <a:bodyPr/>
        <a:lstStyle/>
        <a:p>
          <a:endParaRPr lang="en-US"/>
        </a:p>
      </dgm:t>
    </dgm:pt>
    <dgm:pt modelId="{A4C1103A-4AE7-4D1B-B6D0-F461A9C246C8}" type="sibTrans" cxnId="{01C025AD-E0B1-40D4-868B-85CA81AD9B67}">
      <dgm:prSet/>
      <dgm:spPr/>
      <dgm:t>
        <a:bodyPr/>
        <a:lstStyle/>
        <a:p>
          <a:endParaRPr lang="en-US"/>
        </a:p>
      </dgm:t>
    </dgm:pt>
    <dgm:pt modelId="{22E4440A-F3F5-4E79-8387-6916DE4B095E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F1900F5A-B112-4C8E-BB92-2E516C511A70}" type="parTrans" cxnId="{AA48938F-4661-4B14-8263-57D4D17BCEB0}">
      <dgm:prSet/>
      <dgm:spPr/>
      <dgm:t>
        <a:bodyPr/>
        <a:lstStyle/>
        <a:p>
          <a:endParaRPr lang="en-US"/>
        </a:p>
      </dgm:t>
    </dgm:pt>
    <dgm:pt modelId="{2269DFD1-6871-401F-9F44-B6230996E77A}" type="sibTrans" cxnId="{AA48938F-4661-4B14-8263-57D4D17BCEB0}">
      <dgm:prSet/>
      <dgm:spPr/>
      <dgm:t>
        <a:bodyPr/>
        <a:lstStyle/>
        <a:p>
          <a:endParaRPr lang="en-US"/>
        </a:p>
      </dgm:t>
    </dgm:pt>
    <dgm:pt modelId="{9708801E-88C7-459C-A647-1CF67B3353E1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51684FFF-0A22-4C87-95DF-3249E5642835}" type="parTrans" cxnId="{42AF57DE-2547-4B65-9A5A-3A832FAD4900}">
      <dgm:prSet/>
      <dgm:spPr/>
      <dgm:t>
        <a:bodyPr/>
        <a:lstStyle/>
        <a:p>
          <a:endParaRPr lang="en-US"/>
        </a:p>
      </dgm:t>
    </dgm:pt>
    <dgm:pt modelId="{332DDBAA-9A8D-488E-A2C6-FB253E0248B8}" type="sibTrans" cxnId="{42AF57DE-2547-4B65-9A5A-3A832FAD4900}">
      <dgm:prSet/>
      <dgm:spPr/>
      <dgm:t>
        <a:bodyPr/>
        <a:lstStyle/>
        <a:p>
          <a:endParaRPr lang="en-US"/>
        </a:p>
      </dgm:t>
    </dgm:pt>
    <dgm:pt modelId="{60AA8E9C-2950-46F8-93A0-213650D52EF2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06EAADA6-175B-42AA-B77B-C376679EB3A3}" type="parTrans" cxnId="{2DDD4900-BE2F-4BCB-906A-8DE1C4AA73C3}">
      <dgm:prSet/>
      <dgm:spPr/>
      <dgm:t>
        <a:bodyPr/>
        <a:lstStyle/>
        <a:p>
          <a:endParaRPr lang="en-US"/>
        </a:p>
      </dgm:t>
    </dgm:pt>
    <dgm:pt modelId="{89E73429-2C39-4425-89C4-78AF177A35D9}" type="sibTrans" cxnId="{2DDD4900-BE2F-4BCB-906A-8DE1C4AA73C3}">
      <dgm:prSet/>
      <dgm:spPr/>
      <dgm:t>
        <a:bodyPr/>
        <a:lstStyle/>
        <a:p>
          <a:endParaRPr lang="en-US"/>
        </a:p>
      </dgm:t>
    </dgm:pt>
    <dgm:pt modelId="{9626A93F-BD86-49F5-A856-65353464BAA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1</a:t>
          </a:r>
          <a:endParaRPr lang="en-US"/>
        </a:p>
      </dgm:t>
    </dgm:pt>
    <dgm:pt modelId="{2CBE31BA-27D8-44C7-BF8B-B24585F87D86}" type="parTrans" cxnId="{FD74FEB3-994A-43D8-978D-863A205AA30E}">
      <dgm:prSet/>
      <dgm:spPr/>
      <dgm:t>
        <a:bodyPr/>
        <a:lstStyle/>
        <a:p>
          <a:endParaRPr lang="en-US"/>
        </a:p>
      </dgm:t>
    </dgm:pt>
    <dgm:pt modelId="{2D99B7E9-1EBD-4CAF-B42B-BAC63DAC911A}" type="sibTrans" cxnId="{FD74FEB3-994A-43D8-978D-863A205AA30E}">
      <dgm:prSet/>
      <dgm:spPr/>
      <dgm:t>
        <a:bodyPr/>
        <a:lstStyle/>
        <a:p>
          <a:endParaRPr lang="en-US"/>
        </a:p>
      </dgm:t>
    </dgm:pt>
    <dgm:pt modelId="{0F100D82-5819-4672-9DA1-5E770C59EE1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1BEEE747-7D50-449B-BE5B-EFD96BD855A0}" type="parTrans" cxnId="{EEC5C2FC-CD11-44A1-97F9-560CF5F01E20}">
      <dgm:prSet/>
      <dgm:spPr/>
      <dgm:t>
        <a:bodyPr/>
        <a:lstStyle/>
        <a:p>
          <a:endParaRPr lang="en-US"/>
        </a:p>
      </dgm:t>
    </dgm:pt>
    <dgm:pt modelId="{2E0FBC86-CA15-47B5-BC07-7930B5ECF196}" type="sibTrans" cxnId="{EEC5C2FC-CD11-44A1-97F9-560CF5F01E20}">
      <dgm:prSet/>
      <dgm:spPr/>
      <dgm:t>
        <a:bodyPr/>
        <a:lstStyle/>
        <a:p>
          <a:endParaRPr lang="en-US"/>
        </a:p>
      </dgm:t>
    </dgm:pt>
    <dgm:pt modelId="{F526BEC2-CB33-4F35-A036-9811007D61DE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E6705FD0-4E1A-4A39-A9A1-CE36E67F76E3}" type="parTrans" cxnId="{BB0A021F-9538-4042-8BCC-119164EEA048}">
      <dgm:prSet/>
      <dgm:spPr/>
      <dgm:t>
        <a:bodyPr/>
        <a:lstStyle/>
        <a:p>
          <a:endParaRPr lang="en-US"/>
        </a:p>
      </dgm:t>
    </dgm:pt>
    <dgm:pt modelId="{6AC5AAAB-CEA5-4E93-A623-3169146EF9BA}" type="sibTrans" cxnId="{BB0A021F-9538-4042-8BCC-119164EEA048}">
      <dgm:prSet/>
      <dgm:spPr/>
      <dgm:t>
        <a:bodyPr/>
        <a:lstStyle/>
        <a:p>
          <a:endParaRPr lang="en-US"/>
        </a:p>
      </dgm:t>
    </dgm:pt>
    <dgm:pt modelId="{3B390AFE-D53D-4AAE-B16F-70E1120193D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2</a:t>
          </a:r>
          <a:endParaRPr lang="en-US"/>
        </a:p>
      </dgm:t>
    </dgm:pt>
    <dgm:pt modelId="{246DBD01-DD3D-4A8E-A46A-6B4F8F66D0FE}" type="parTrans" cxnId="{D2EF56EA-9B65-40DD-AC02-1B75B70F460E}">
      <dgm:prSet/>
      <dgm:spPr/>
      <dgm:t>
        <a:bodyPr/>
        <a:lstStyle/>
        <a:p>
          <a:endParaRPr lang="en-US"/>
        </a:p>
      </dgm:t>
    </dgm:pt>
    <dgm:pt modelId="{748F726B-088C-483D-982D-88004CAE7FD3}" type="sibTrans" cxnId="{D2EF56EA-9B65-40DD-AC02-1B75B70F460E}">
      <dgm:prSet/>
      <dgm:spPr/>
      <dgm:t>
        <a:bodyPr/>
        <a:lstStyle/>
        <a:p>
          <a:endParaRPr lang="en-US"/>
        </a:p>
      </dgm:t>
    </dgm:pt>
    <dgm:pt modelId="{DF0A85B3-7172-4919-8557-396902472EAD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016FA4EE-D75B-4BEC-8551-25AF1AAD22C5}" type="parTrans" cxnId="{F12E8DCA-E2A0-4FFC-A935-E82799977C07}">
      <dgm:prSet/>
      <dgm:spPr/>
      <dgm:t>
        <a:bodyPr/>
        <a:lstStyle/>
        <a:p>
          <a:endParaRPr lang="en-US"/>
        </a:p>
      </dgm:t>
    </dgm:pt>
    <dgm:pt modelId="{327FC5CE-25A3-46B2-97DE-E5A8E1DC35CB}" type="sibTrans" cxnId="{F12E8DCA-E2A0-4FFC-A935-E82799977C07}">
      <dgm:prSet/>
      <dgm:spPr/>
      <dgm:t>
        <a:bodyPr/>
        <a:lstStyle/>
        <a:p>
          <a:endParaRPr lang="en-US"/>
        </a:p>
      </dgm:t>
    </dgm:pt>
    <dgm:pt modelId="{93585964-891D-45D4-984E-83BD91342E21}">
      <dgm:prSet phldrT="[Text]"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E716726C-53D7-47F2-B620-C5D2B33FC797}" type="parTrans" cxnId="{E9350AAE-3307-4013-B639-6262FB65E882}">
      <dgm:prSet/>
      <dgm:spPr/>
      <dgm:t>
        <a:bodyPr/>
        <a:lstStyle/>
        <a:p>
          <a:endParaRPr lang="en-US"/>
        </a:p>
      </dgm:t>
    </dgm:pt>
    <dgm:pt modelId="{CB269B1F-FA43-49B6-9DC0-EFD10EE03092}" type="sibTrans" cxnId="{E9350AAE-3307-4013-B639-6262FB65E882}">
      <dgm:prSet/>
      <dgm:spPr/>
      <dgm:t>
        <a:bodyPr/>
        <a:lstStyle/>
        <a:p>
          <a:endParaRPr lang="en-US"/>
        </a:p>
      </dgm:t>
    </dgm:pt>
    <dgm:pt modelId="{DB13A95B-B1C1-4CE1-96AF-9493B7A3254F}">
      <dgm:prSet phldrT="[Text]"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854C3EB7-00A7-4F19-823C-F3D536EB0128}" type="parTrans" cxnId="{D2F40606-21EC-416C-A96C-1BBA21102CB4}">
      <dgm:prSet/>
      <dgm:spPr/>
      <dgm:t>
        <a:bodyPr/>
        <a:lstStyle/>
        <a:p>
          <a:endParaRPr lang="en-US"/>
        </a:p>
      </dgm:t>
    </dgm:pt>
    <dgm:pt modelId="{C3811766-959B-475B-8B42-35EDF57364DF}" type="sibTrans" cxnId="{D2F40606-21EC-416C-A96C-1BBA21102CB4}">
      <dgm:prSet/>
      <dgm:spPr/>
      <dgm:t>
        <a:bodyPr/>
        <a:lstStyle/>
        <a:p>
          <a:endParaRPr lang="en-US"/>
        </a:p>
      </dgm:t>
    </dgm:pt>
    <dgm:pt modelId="{E026BDB1-73FC-4D9A-98E1-92D1ACB4B62D}">
      <dgm:prSet phldrT="[Text]"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02A2BDBD-FB33-437E-A0A8-10B6C570864E}" type="parTrans" cxnId="{BB8E3504-EC19-4FFE-9EF7-BB24C1128A96}">
      <dgm:prSet/>
      <dgm:spPr/>
      <dgm:t>
        <a:bodyPr/>
        <a:lstStyle/>
        <a:p>
          <a:endParaRPr lang="en-US"/>
        </a:p>
      </dgm:t>
    </dgm:pt>
    <dgm:pt modelId="{178DB3F4-BC36-4128-9469-559C20F2221E}" type="sibTrans" cxnId="{BB8E3504-EC19-4FFE-9EF7-BB24C1128A96}">
      <dgm:prSet/>
      <dgm:spPr/>
      <dgm:t>
        <a:bodyPr/>
        <a:lstStyle/>
        <a:p>
          <a:endParaRPr lang="en-US"/>
        </a:p>
      </dgm:t>
    </dgm:pt>
    <dgm:pt modelId="{3CFB8E49-EA14-4F85-BFC6-965D7BECFA98}">
      <dgm:prSet phldrT="[Text]"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AD1B1F6A-44A1-4751-BE63-9315E8936041}" type="parTrans" cxnId="{DFDAFB08-25F7-41FF-85D4-6957EA1A375C}">
      <dgm:prSet/>
      <dgm:spPr/>
      <dgm:t>
        <a:bodyPr/>
        <a:lstStyle/>
        <a:p>
          <a:endParaRPr lang="en-US"/>
        </a:p>
      </dgm:t>
    </dgm:pt>
    <dgm:pt modelId="{9F3577B7-9137-4613-8B8F-B040DF03E8FC}" type="sibTrans" cxnId="{DFDAFB08-25F7-41FF-85D4-6957EA1A375C}">
      <dgm:prSet/>
      <dgm:spPr/>
      <dgm:t>
        <a:bodyPr/>
        <a:lstStyle/>
        <a:p>
          <a:endParaRPr lang="en-US"/>
        </a:p>
      </dgm:t>
    </dgm:pt>
    <dgm:pt modelId="{CD69CFC3-EBC3-44D5-B19B-AECE282AD5BE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5A0491B8-30F7-43B8-AD5D-6D7CBC0A2356}" type="parTrans" cxnId="{5356329E-9F42-4464-8C54-59D96DCD3066}">
      <dgm:prSet/>
      <dgm:spPr/>
      <dgm:t>
        <a:bodyPr/>
        <a:lstStyle/>
        <a:p>
          <a:endParaRPr lang="en-US"/>
        </a:p>
      </dgm:t>
    </dgm:pt>
    <dgm:pt modelId="{835460AD-715B-435F-B783-722588B905DA}" type="sibTrans" cxnId="{5356329E-9F42-4464-8C54-59D96DCD3066}">
      <dgm:prSet/>
      <dgm:spPr/>
      <dgm:t>
        <a:bodyPr/>
        <a:lstStyle/>
        <a:p>
          <a:endParaRPr lang="en-US"/>
        </a:p>
      </dgm:t>
    </dgm:pt>
    <dgm:pt modelId="{D187EE9B-1068-4360-8625-50E4295A63CA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B7F90959-A5E2-4AD3-8DC7-C6372468399E}" type="parTrans" cxnId="{58F91331-2C2B-458F-8905-70B5247C52DE}">
      <dgm:prSet/>
      <dgm:spPr/>
      <dgm:t>
        <a:bodyPr/>
        <a:lstStyle/>
        <a:p>
          <a:endParaRPr lang="en-US"/>
        </a:p>
      </dgm:t>
    </dgm:pt>
    <dgm:pt modelId="{A8BC932F-59FB-4211-92E8-25A42FE83AC5}" type="sibTrans" cxnId="{58F91331-2C2B-458F-8905-70B5247C52DE}">
      <dgm:prSet/>
      <dgm:spPr/>
      <dgm:t>
        <a:bodyPr/>
        <a:lstStyle/>
        <a:p>
          <a:endParaRPr lang="en-US"/>
        </a:p>
      </dgm:t>
    </dgm:pt>
    <dgm:pt modelId="{207187C7-ABB7-4CF1-91FE-4F7E1C76A2D3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4</a:t>
          </a:r>
          <a:endParaRPr lang="en-US"/>
        </a:p>
      </dgm:t>
    </dgm:pt>
    <dgm:pt modelId="{A77A79A7-AD5A-4B49-9183-2C4B243631B5}" type="parTrans" cxnId="{DDD1DDDD-4B91-4F0A-A85F-7DD413F31C06}">
      <dgm:prSet/>
      <dgm:spPr/>
      <dgm:t>
        <a:bodyPr/>
        <a:lstStyle/>
        <a:p>
          <a:endParaRPr lang="en-US"/>
        </a:p>
      </dgm:t>
    </dgm:pt>
    <dgm:pt modelId="{99F18C7B-C417-4C8A-8995-E1EFFB3B971E}" type="sibTrans" cxnId="{DDD1DDDD-4B91-4F0A-A85F-7DD413F31C06}">
      <dgm:prSet/>
      <dgm:spPr/>
      <dgm:t>
        <a:bodyPr/>
        <a:lstStyle/>
        <a:p>
          <a:endParaRPr lang="en-US"/>
        </a:p>
      </dgm:t>
    </dgm:pt>
    <dgm:pt modelId="{0E5104D9-72A8-4E6D-AABC-A1845F4ADCA6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4</a:t>
          </a:r>
          <a:endParaRPr lang="en-US"/>
        </a:p>
      </dgm:t>
    </dgm:pt>
    <dgm:pt modelId="{A2C3D4A2-C89B-4151-816B-5DC7A849F320}" type="parTrans" cxnId="{3950C0BF-A9EB-4420-A1D8-50A09F41D8B6}">
      <dgm:prSet/>
      <dgm:spPr/>
      <dgm:t>
        <a:bodyPr/>
        <a:lstStyle/>
        <a:p>
          <a:endParaRPr lang="en-US"/>
        </a:p>
      </dgm:t>
    </dgm:pt>
    <dgm:pt modelId="{5F17775E-6462-446E-973F-ED943EE08871}" type="sibTrans" cxnId="{3950C0BF-A9EB-4420-A1D8-50A09F41D8B6}">
      <dgm:prSet/>
      <dgm:spPr/>
      <dgm:t>
        <a:bodyPr/>
        <a:lstStyle/>
        <a:p>
          <a:endParaRPr lang="en-US"/>
        </a:p>
      </dgm:t>
    </dgm:pt>
    <dgm:pt modelId="{EF569A03-F40A-483C-8E67-41F60BE2B1EC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4A05D9EE-E95A-4338-8752-3DFC30E8408D}" type="parTrans" cxnId="{FFC14E29-5A6E-4B89-8745-282B6B1F0F4F}">
      <dgm:prSet/>
      <dgm:spPr/>
      <dgm:t>
        <a:bodyPr/>
        <a:lstStyle/>
        <a:p>
          <a:endParaRPr lang="en-US"/>
        </a:p>
      </dgm:t>
    </dgm:pt>
    <dgm:pt modelId="{0FDB60BC-61D0-49BD-8F7E-6FFECA2FC41C}" type="sibTrans" cxnId="{FFC14E29-5A6E-4B89-8745-282B6B1F0F4F}">
      <dgm:prSet/>
      <dgm:spPr/>
      <dgm:t>
        <a:bodyPr/>
        <a:lstStyle/>
        <a:p>
          <a:endParaRPr lang="en-US"/>
        </a:p>
      </dgm:t>
    </dgm:pt>
    <dgm:pt modelId="{22C266FA-AF9C-44DD-9DA4-072B55BBD71F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5</a:t>
          </a:r>
          <a:endParaRPr lang="en-US"/>
        </a:p>
      </dgm:t>
    </dgm:pt>
    <dgm:pt modelId="{4B9137C7-7903-4DB9-B700-396908DE28FB}" type="parTrans" cxnId="{DE450CAC-EE5C-45E0-A5E1-A5625EFC2E5E}">
      <dgm:prSet/>
      <dgm:spPr/>
      <dgm:t>
        <a:bodyPr/>
        <a:lstStyle/>
        <a:p>
          <a:endParaRPr lang="en-US"/>
        </a:p>
      </dgm:t>
    </dgm:pt>
    <dgm:pt modelId="{E7063824-D4F5-41CE-B1A0-C9062BB87072}" type="sibTrans" cxnId="{DE450CAC-EE5C-45E0-A5E1-A5625EFC2E5E}">
      <dgm:prSet/>
      <dgm:spPr/>
      <dgm:t>
        <a:bodyPr/>
        <a:lstStyle/>
        <a:p>
          <a:endParaRPr lang="en-US"/>
        </a:p>
      </dgm:t>
    </dgm:pt>
    <dgm:pt modelId="{7F3BEB97-B9D0-4A29-8156-894CA989B547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2</a:t>
          </a:r>
          <a:endParaRPr lang="en-US"/>
        </a:p>
      </dgm:t>
    </dgm:pt>
    <dgm:pt modelId="{83C69DB2-4E1F-4BCE-AA81-92F06ACE2486}" type="parTrans" cxnId="{EFB07191-6BF4-4D26-8B9A-502293901C3C}">
      <dgm:prSet/>
      <dgm:spPr/>
      <dgm:t>
        <a:bodyPr/>
        <a:lstStyle/>
        <a:p>
          <a:endParaRPr lang="en-US"/>
        </a:p>
      </dgm:t>
    </dgm:pt>
    <dgm:pt modelId="{E27DC69D-1633-437B-80BC-2719307E4B5C}" type="sibTrans" cxnId="{EFB07191-6BF4-4D26-8B9A-502293901C3C}">
      <dgm:prSet/>
      <dgm:spPr/>
      <dgm:t>
        <a:bodyPr/>
        <a:lstStyle/>
        <a:p>
          <a:endParaRPr lang="en-US"/>
        </a:p>
      </dgm:t>
    </dgm:pt>
    <dgm:pt modelId="{F3C83828-30FD-4E1D-B9E1-A8DB4C7A1B92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901FB79A-7DF7-4C44-9019-5A11F272C1F4}" type="parTrans" cxnId="{84114837-D7C0-450D-B357-FF55B1FC07D6}">
      <dgm:prSet/>
      <dgm:spPr/>
      <dgm:t>
        <a:bodyPr/>
        <a:lstStyle/>
        <a:p>
          <a:endParaRPr lang="en-US"/>
        </a:p>
      </dgm:t>
    </dgm:pt>
    <dgm:pt modelId="{B89B8149-C90C-4862-B671-B60B78CD4712}" type="sibTrans" cxnId="{84114837-D7C0-450D-B357-FF55B1FC07D6}">
      <dgm:prSet/>
      <dgm:spPr/>
      <dgm:t>
        <a:bodyPr/>
        <a:lstStyle/>
        <a:p>
          <a:endParaRPr lang="en-US"/>
        </a:p>
      </dgm:t>
    </dgm:pt>
    <dgm:pt modelId="{074B5083-AC2F-4341-AED4-132286246C1A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52F84EF4-ACCD-48CB-AF2F-FA6A91BBDF79}" type="parTrans" cxnId="{A57775F7-421F-42F6-9862-9987AF0F1291}">
      <dgm:prSet/>
      <dgm:spPr/>
      <dgm:t>
        <a:bodyPr/>
        <a:lstStyle/>
        <a:p>
          <a:endParaRPr lang="en-US"/>
        </a:p>
      </dgm:t>
    </dgm:pt>
    <dgm:pt modelId="{091F0012-7F47-42BE-9AE0-2B6C59482EF4}" type="sibTrans" cxnId="{A57775F7-421F-42F6-9862-9987AF0F1291}">
      <dgm:prSet/>
      <dgm:spPr/>
      <dgm:t>
        <a:bodyPr/>
        <a:lstStyle/>
        <a:p>
          <a:endParaRPr lang="en-US"/>
        </a:p>
      </dgm:t>
    </dgm:pt>
    <dgm:pt modelId="{A94EB683-C629-45B8-BC03-F20AE6E64A8F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DFA5B373-5A3A-48BB-A08A-043690177D4E}" type="parTrans" cxnId="{4CF03AB6-A5CB-4D3D-8852-797CDFC5637D}">
      <dgm:prSet/>
      <dgm:spPr/>
      <dgm:t>
        <a:bodyPr/>
        <a:lstStyle/>
        <a:p>
          <a:endParaRPr lang="en-US"/>
        </a:p>
      </dgm:t>
    </dgm:pt>
    <dgm:pt modelId="{15B1E03D-1DDA-4E40-B635-71E27DA13C32}" type="sibTrans" cxnId="{4CF03AB6-A5CB-4D3D-8852-797CDFC5637D}">
      <dgm:prSet/>
      <dgm:spPr/>
      <dgm:t>
        <a:bodyPr/>
        <a:lstStyle/>
        <a:p>
          <a:endParaRPr lang="en-US"/>
        </a:p>
      </dgm:t>
    </dgm:pt>
    <dgm:pt modelId="{18E1A5AF-1FA0-414E-84F4-2533B030C676}">
      <dgm:prSet phldrT="[Text]"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6AC5D8E6-62BE-42FE-A4A5-EBEE80F6C2CE}" type="parTrans" cxnId="{CDD86EDA-DB2E-48C3-B543-4675C077872C}">
      <dgm:prSet/>
      <dgm:spPr/>
      <dgm:t>
        <a:bodyPr/>
        <a:lstStyle/>
        <a:p>
          <a:endParaRPr lang="en-US"/>
        </a:p>
      </dgm:t>
    </dgm:pt>
    <dgm:pt modelId="{D963E827-0D8A-48D4-9624-444CFBE97573}" type="sibTrans" cxnId="{CDD86EDA-DB2E-48C3-B543-4675C077872C}">
      <dgm:prSet/>
      <dgm:spPr/>
      <dgm:t>
        <a:bodyPr/>
        <a:lstStyle/>
        <a:p>
          <a:endParaRPr lang="en-US"/>
        </a:p>
      </dgm:t>
    </dgm:pt>
    <dgm:pt modelId="{C03C65D0-73A6-40E5-B20C-322D79FF2538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1</a:t>
          </a:r>
          <a:endParaRPr lang="en-US"/>
        </a:p>
      </dgm:t>
    </dgm:pt>
    <dgm:pt modelId="{DBF1AB6F-115C-41E9-8C7D-90811451580C}" type="parTrans" cxnId="{6A2846C9-F490-4B05-AC75-9CA0639CEAE9}">
      <dgm:prSet/>
      <dgm:spPr/>
      <dgm:t>
        <a:bodyPr/>
        <a:lstStyle/>
        <a:p>
          <a:endParaRPr lang="en-US"/>
        </a:p>
      </dgm:t>
    </dgm:pt>
    <dgm:pt modelId="{94FC88F4-6FE0-4198-933C-70534143E85B}" type="sibTrans" cxnId="{6A2846C9-F490-4B05-AC75-9CA0639CEAE9}">
      <dgm:prSet/>
      <dgm:spPr/>
      <dgm:t>
        <a:bodyPr/>
        <a:lstStyle/>
        <a:p>
          <a:endParaRPr lang="en-US"/>
        </a:p>
      </dgm:t>
    </dgm:pt>
    <dgm:pt modelId="{46F9F77F-4DA3-4BB7-B9F5-E2890A9314BD}">
      <dgm:prSet phldrT="[Text]"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A16F1371-02DE-4897-B576-F744A2F0F923}" type="sibTrans" cxnId="{E7E72FFB-519A-4DC8-9AE4-5435777CBEA8}">
      <dgm:prSet/>
      <dgm:spPr/>
      <dgm:t>
        <a:bodyPr/>
        <a:lstStyle/>
        <a:p>
          <a:endParaRPr lang="en-US"/>
        </a:p>
      </dgm:t>
    </dgm:pt>
    <dgm:pt modelId="{A8D7A2C3-9AE6-4B4B-86A1-C615561A55EA}" type="parTrans" cxnId="{E7E72FFB-519A-4DC8-9AE4-5435777CBEA8}">
      <dgm:prSet/>
      <dgm:spPr/>
      <dgm:t>
        <a:bodyPr/>
        <a:lstStyle/>
        <a:p>
          <a:endParaRPr lang="en-US"/>
        </a:p>
      </dgm:t>
    </dgm:pt>
    <dgm:pt modelId="{D04DF122-40CE-4755-98DA-8ABC6967D86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2</a:t>
          </a:r>
          <a:endParaRPr lang="en-US"/>
        </a:p>
      </dgm:t>
    </dgm:pt>
    <dgm:pt modelId="{B248335C-4C18-43AD-BC16-56DDD38AB852}" type="sibTrans" cxnId="{B95B9E9B-49E0-4FC9-8D02-820DA72D95C9}">
      <dgm:prSet/>
      <dgm:spPr/>
      <dgm:t>
        <a:bodyPr/>
        <a:lstStyle/>
        <a:p>
          <a:endParaRPr lang="en-US"/>
        </a:p>
      </dgm:t>
    </dgm:pt>
    <dgm:pt modelId="{5FA691A4-94F5-4E52-ACF7-005E3E6D32DD}" type="parTrans" cxnId="{B95B9E9B-49E0-4FC9-8D02-820DA72D95C9}">
      <dgm:prSet/>
      <dgm:spPr/>
      <dgm:t>
        <a:bodyPr/>
        <a:lstStyle/>
        <a:p>
          <a:endParaRPr lang="en-US"/>
        </a:p>
      </dgm:t>
    </dgm:pt>
    <dgm:pt modelId="{F86C4608-4090-4579-B509-0B289C11395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8D524C95-96CD-411A-A963-C67942D0126A}" type="parTrans" cxnId="{D77C45E5-24BA-42A3-8067-C36C11D96630}">
      <dgm:prSet/>
      <dgm:spPr/>
      <dgm:t>
        <a:bodyPr/>
        <a:lstStyle/>
        <a:p>
          <a:endParaRPr lang="en-US"/>
        </a:p>
      </dgm:t>
    </dgm:pt>
    <dgm:pt modelId="{7EE32882-6FBB-4D06-828D-D387BC15E6E2}" type="sibTrans" cxnId="{D77C45E5-24BA-42A3-8067-C36C11D96630}">
      <dgm:prSet/>
      <dgm:spPr/>
      <dgm:t>
        <a:bodyPr/>
        <a:lstStyle/>
        <a:p>
          <a:endParaRPr lang="en-US"/>
        </a:p>
      </dgm:t>
    </dgm:pt>
    <dgm:pt modelId="{1AF1FF81-C228-43ED-B883-3BD71510D0C6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B59C2CD9-29D4-4493-8B95-22210147D6DC}" type="sibTrans" cxnId="{B92E040C-3211-4C2E-9E79-BCCCCD1BC606}">
      <dgm:prSet/>
      <dgm:spPr/>
      <dgm:t>
        <a:bodyPr/>
        <a:lstStyle/>
        <a:p>
          <a:endParaRPr lang="en-US"/>
        </a:p>
      </dgm:t>
    </dgm:pt>
    <dgm:pt modelId="{6D662B73-3D5D-46AD-8E1F-6B40ADF9E73C}" type="parTrans" cxnId="{B92E040C-3211-4C2E-9E79-BCCCCD1BC606}">
      <dgm:prSet/>
      <dgm:spPr/>
      <dgm:t>
        <a:bodyPr/>
        <a:lstStyle/>
        <a:p>
          <a:endParaRPr lang="en-US"/>
        </a:p>
      </dgm:t>
    </dgm:pt>
    <dgm:pt modelId="{0F3C4747-978B-4F9A-AFCC-2B5D7E24C966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2</a:t>
          </a:r>
          <a:endParaRPr lang="en-US"/>
        </a:p>
      </dgm:t>
    </dgm:pt>
    <dgm:pt modelId="{0179428B-FBAA-448C-AE2C-6F7BEBE3F0CA}" type="sibTrans" cxnId="{087E8578-2F3E-4C4E-93FE-634650E42EA2}">
      <dgm:prSet/>
      <dgm:spPr/>
      <dgm:t>
        <a:bodyPr/>
        <a:lstStyle/>
        <a:p>
          <a:endParaRPr lang="en-US"/>
        </a:p>
      </dgm:t>
    </dgm:pt>
    <dgm:pt modelId="{9F15BAFF-471C-4CF0-A9DF-A06BF0AD0679}" type="parTrans" cxnId="{087E8578-2F3E-4C4E-93FE-634650E42EA2}">
      <dgm:prSet/>
      <dgm:spPr/>
      <dgm:t>
        <a:bodyPr/>
        <a:lstStyle/>
        <a:p>
          <a:endParaRPr lang="en-US"/>
        </a:p>
      </dgm:t>
    </dgm:pt>
    <dgm:pt modelId="{BC67C1F0-A328-4DE3-8769-1F16BE78B44F}" type="pres">
      <dgm:prSet presAssocID="{7C74D9C0-99DA-409E-9B15-C5EEA8A37F4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CD8751B-63C8-4E9D-B6A0-2FC413C5685A}" type="pres">
      <dgm:prSet presAssocID="{1FC15172-1CBE-45D0-80E3-1DA9302CCF6B}" presName="node" presStyleLbl="node1" presStyleIdx="0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5EB3EE-CE7E-4729-B7EF-8768F35E6076}" type="pres">
      <dgm:prSet presAssocID="{43580FF5-511C-4A3B-BA44-22802D06779C}" presName="sibTrans" presStyleCnt="0"/>
      <dgm:spPr/>
    </dgm:pt>
    <dgm:pt modelId="{D2844C91-F881-4A39-ACB9-25B93C440853}" type="pres">
      <dgm:prSet presAssocID="{2368265B-D084-4F92-AFE8-A850B6D2D3DA}" presName="node" presStyleLbl="node1" presStyleIdx="1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0633EC-30BA-4123-B8C3-3F27848B47A4}" type="pres">
      <dgm:prSet presAssocID="{A28B57C0-D409-4213-B9E6-559F14563B66}" presName="sibTrans" presStyleCnt="0"/>
      <dgm:spPr/>
    </dgm:pt>
    <dgm:pt modelId="{49E36382-143A-4F60-8FBF-823C84924A29}" type="pres">
      <dgm:prSet presAssocID="{CF07C526-BD56-45A8-A45B-A1FA257CF565}" presName="node" presStyleLbl="node1" presStyleIdx="2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42D9F7-D52E-40DC-BBC5-BE2EFF72A24F}" type="pres">
      <dgm:prSet presAssocID="{E853881A-47D0-4A29-9700-9CCF382654E0}" presName="sibTrans" presStyleCnt="0"/>
      <dgm:spPr/>
    </dgm:pt>
    <dgm:pt modelId="{1B30E991-CF31-4F5F-BB36-9EFDE8C56664}" type="pres">
      <dgm:prSet presAssocID="{DB9C13A7-0678-4083-BF2E-2B04F9CB5855}" presName="node" presStyleLbl="node1" presStyleIdx="3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AAF3CA-1DFC-4144-8085-8C85EED98752}" type="pres">
      <dgm:prSet presAssocID="{C4C01A1B-8EDE-465A-8AE1-259CD97BB3FF}" presName="sibTrans" presStyleCnt="0"/>
      <dgm:spPr/>
    </dgm:pt>
    <dgm:pt modelId="{4E6CB070-0916-437F-9404-BD6C7003BCD0}" type="pres">
      <dgm:prSet presAssocID="{2114209D-F560-4888-8F19-7FDB1DB47C93}" presName="node" presStyleLbl="node1" presStyleIdx="4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D8A7E2-0E8E-4D7D-BBA4-5EBF08DD4478}" type="pres">
      <dgm:prSet presAssocID="{68A1531F-9B4A-457A-8D60-B0143E88354F}" presName="sibTrans" presStyleCnt="0"/>
      <dgm:spPr/>
    </dgm:pt>
    <dgm:pt modelId="{BF4DAD23-F239-4AEF-9073-2A00F0BEA322}" type="pres">
      <dgm:prSet presAssocID="{5000048C-08A3-48D7-B07D-F17A1DC6C3E5}" presName="node" presStyleLbl="node1" presStyleIdx="5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2C86DE-4B0F-4551-AEF4-1AF4F4119361}" type="pres">
      <dgm:prSet presAssocID="{24FAA9FC-CE8A-4C5F-9DEB-843EDB1E49D9}" presName="sibTrans" presStyleCnt="0"/>
      <dgm:spPr/>
    </dgm:pt>
    <dgm:pt modelId="{45786A6F-A980-4202-B172-0AC057ECA7D4}" type="pres">
      <dgm:prSet presAssocID="{78F78A0D-4343-4D22-AD07-412F9AAC8172}" presName="node" presStyleLbl="node1" presStyleIdx="6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364D43-DBB7-463C-B358-688C42682317}" type="pres">
      <dgm:prSet presAssocID="{1FFF39B5-50FA-4267-9A23-591ED593E511}" presName="sibTrans" presStyleCnt="0"/>
      <dgm:spPr/>
    </dgm:pt>
    <dgm:pt modelId="{2AAB6657-D28C-41F4-BA9B-6B57BA8FD763}" type="pres">
      <dgm:prSet presAssocID="{1E7D1F61-5C25-46F4-9F7D-8B18BB3BB14A}" presName="node" presStyleLbl="node1" presStyleIdx="7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FFCDEE-8B7E-426B-91B6-BA8C490C76AE}" type="pres">
      <dgm:prSet presAssocID="{A504BB86-8FB7-4992-B86F-B0EF95EAE893}" presName="sibTrans" presStyleCnt="0"/>
      <dgm:spPr/>
    </dgm:pt>
    <dgm:pt modelId="{A418F982-AF7C-4C8F-AB76-000774CEFB71}" type="pres">
      <dgm:prSet presAssocID="{59F6EC78-9A60-4570-BA27-2660376FF600}" presName="node" presStyleLbl="node1" presStyleIdx="8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8BE786-B0C6-4BA3-AA09-67A6EB96B0C0}" type="pres">
      <dgm:prSet presAssocID="{CD8FA0AA-E6FA-40D4-85F3-85FF315B4648}" presName="sibTrans" presStyleCnt="0"/>
      <dgm:spPr/>
    </dgm:pt>
    <dgm:pt modelId="{0E45F264-656A-4523-8CAB-073A97155BC5}" type="pres">
      <dgm:prSet presAssocID="{BF41CCDC-313C-4797-B2ED-F4B3ED1E5D0B}" presName="node" presStyleLbl="node1" presStyleIdx="9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6702CA-1840-42C6-9337-CD6DE8F6D2A3}" type="pres">
      <dgm:prSet presAssocID="{671D6489-FE7F-4FB7-BAD9-71ED1FE6CC3F}" presName="sibTrans" presStyleCnt="0"/>
      <dgm:spPr/>
    </dgm:pt>
    <dgm:pt modelId="{8B52EC33-A470-4A70-8828-08553DB70063}" type="pres">
      <dgm:prSet presAssocID="{087CB984-E6D9-4FF1-A331-E9A44B6EB016}" presName="node" presStyleLbl="node1" presStyleIdx="10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1ED7F0-5BFB-472F-A4E5-F1F64C4BB70F}" type="pres">
      <dgm:prSet presAssocID="{BE6AE1C4-E3E7-4D2F-AA6D-56A61BF50212}" presName="sibTrans" presStyleCnt="0"/>
      <dgm:spPr/>
    </dgm:pt>
    <dgm:pt modelId="{C58E747B-2855-4B1E-9215-3582C74AAF03}" type="pres">
      <dgm:prSet presAssocID="{166307E6-531F-41A6-A4A4-82BAED2E5136}" presName="node" presStyleLbl="node1" presStyleIdx="11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12A8CD-29EA-4252-B904-2B024C28F3BC}" type="pres">
      <dgm:prSet presAssocID="{A4C1103A-4AE7-4D1B-B6D0-F461A9C246C8}" presName="sibTrans" presStyleCnt="0"/>
      <dgm:spPr/>
    </dgm:pt>
    <dgm:pt modelId="{0AE4C4F3-8BC1-42AB-8EB2-CE162C549D0F}" type="pres">
      <dgm:prSet presAssocID="{22E4440A-F3F5-4E79-8387-6916DE4B095E}" presName="node" presStyleLbl="node1" presStyleIdx="12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43B5BC-8C53-4AE2-8DD7-A7CF587C0383}" type="pres">
      <dgm:prSet presAssocID="{2269DFD1-6871-401F-9F44-B6230996E77A}" presName="sibTrans" presStyleCnt="0"/>
      <dgm:spPr/>
    </dgm:pt>
    <dgm:pt modelId="{EDCF9306-9FAE-416B-B422-01172DA38939}" type="pres">
      <dgm:prSet presAssocID="{9708801E-88C7-459C-A647-1CF67B3353E1}" presName="node" presStyleLbl="node1" presStyleIdx="13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BF7DD7-A169-48EC-94B1-F154D3149DAA}" type="pres">
      <dgm:prSet presAssocID="{332DDBAA-9A8D-488E-A2C6-FB253E0248B8}" presName="sibTrans" presStyleCnt="0"/>
      <dgm:spPr/>
    </dgm:pt>
    <dgm:pt modelId="{2A2CDD18-D3AB-450E-BB6C-328D971B020F}" type="pres">
      <dgm:prSet presAssocID="{60AA8E9C-2950-46F8-93A0-213650D52EF2}" presName="node" presStyleLbl="node1" presStyleIdx="14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9C659C-8458-4397-BCA0-3426A02AA1FD}" type="pres">
      <dgm:prSet presAssocID="{89E73429-2C39-4425-89C4-78AF177A35D9}" presName="sibTrans" presStyleCnt="0"/>
      <dgm:spPr/>
    </dgm:pt>
    <dgm:pt modelId="{86052304-0BC7-4477-9112-AB5F22537E18}" type="pres">
      <dgm:prSet presAssocID="{9626A93F-BD86-49F5-A856-65353464BAAD}" presName="node" presStyleLbl="node1" presStyleIdx="15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9BCE8E-0EEE-4B1A-BCF8-73F2DC350131}" type="pres">
      <dgm:prSet presAssocID="{2D99B7E9-1EBD-4CAF-B42B-BAC63DAC911A}" presName="sibTrans" presStyleCnt="0"/>
      <dgm:spPr/>
    </dgm:pt>
    <dgm:pt modelId="{FFE11DAE-F465-4DAD-BB1A-1582F09C81DF}" type="pres">
      <dgm:prSet presAssocID="{D04DF122-40CE-4755-98DA-8ABC6967D86D}" presName="node" presStyleLbl="node1" presStyleIdx="16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A51C77-FEA6-4524-AA45-885143ADEA5D}" type="pres">
      <dgm:prSet presAssocID="{B248335C-4C18-43AD-BC16-56DDD38AB852}" presName="sibTrans" presStyleCnt="0"/>
      <dgm:spPr/>
    </dgm:pt>
    <dgm:pt modelId="{BAC498C6-7BE8-42B3-BF25-A4E606D5013A}" type="pres">
      <dgm:prSet presAssocID="{0F100D82-5819-4672-9DA1-5E770C59EE1B}" presName="node" presStyleLbl="node1" presStyleIdx="17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EB2861-8683-448F-A7BB-79D5EE8839A6}" type="pres">
      <dgm:prSet presAssocID="{2E0FBC86-CA15-47B5-BC07-7930B5ECF196}" presName="sibTrans" presStyleCnt="0"/>
      <dgm:spPr/>
    </dgm:pt>
    <dgm:pt modelId="{FA668E38-8B0F-4C06-88FB-1B8800FA756D}" type="pres">
      <dgm:prSet presAssocID="{F526BEC2-CB33-4F35-A036-9811007D61DE}" presName="node" presStyleLbl="node1" presStyleIdx="18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9C890B-429E-4908-B1CA-DAC26D655AF4}" type="pres">
      <dgm:prSet presAssocID="{6AC5AAAB-CEA5-4E93-A623-3169146EF9BA}" presName="sibTrans" presStyleCnt="0"/>
      <dgm:spPr/>
    </dgm:pt>
    <dgm:pt modelId="{27D0D152-9E06-4928-8E71-0B931996F456}" type="pres">
      <dgm:prSet presAssocID="{3B390AFE-D53D-4AAE-B16F-70E1120193D8}" presName="node" presStyleLbl="node1" presStyleIdx="19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B79861-03B6-4674-9522-5914285FB603}" type="pres">
      <dgm:prSet presAssocID="{748F726B-088C-483D-982D-88004CAE7FD3}" presName="sibTrans" presStyleCnt="0"/>
      <dgm:spPr/>
    </dgm:pt>
    <dgm:pt modelId="{B60553AE-F719-4CDA-A9F7-A88E42469BDE}" type="pres">
      <dgm:prSet presAssocID="{633A735E-003A-4589-9355-336042E94856}" presName="node" presStyleLbl="node1" presStyleIdx="20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414F47-84BB-48C2-A6F5-927693F0C227}" type="pres">
      <dgm:prSet presAssocID="{E19F2685-5472-4465-B57A-484C9CECEE09}" presName="sibTrans" presStyleCnt="0"/>
      <dgm:spPr/>
    </dgm:pt>
    <dgm:pt modelId="{41096C1E-B1C4-4317-85A9-015831D13753}" type="pres">
      <dgm:prSet presAssocID="{D187EE9B-1068-4360-8625-50E4295A63CA}" presName="node" presStyleLbl="node1" presStyleIdx="21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45B78F-F699-46CA-9652-CCE4D930C7DC}" type="pres">
      <dgm:prSet presAssocID="{A8BC932F-59FB-4211-92E8-25A42FE83AC5}" presName="sibTrans" presStyleCnt="0"/>
      <dgm:spPr/>
    </dgm:pt>
    <dgm:pt modelId="{1541164D-D6BE-4FFC-B33E-2561731C8B76}" type="pres">
      <dgm:prSet presAssocID="{207187C7-ABB7-4CF1-91FE-4F7E1C76A2D3}" presName="node" presStyleLbl="node1" presStyleIdx="22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5B932E-24FF-4C38-B013-3521876BE41D}" type="pres">
      <dgm:prSet presAssocID="{99F18C7B-C417-4C8A-8995-E1EFFB3B971E}" presName="sibTrans" presStyleCnt="0"/>
      <dgm:spPr/>
    </dgm:pt>
    <dgm:pt modelId="{65083BB6-D4A9-4402-8EB7-2EEE42DC4B78}" type="pres">
      <dgm:prSet presAssocID="{0E5104D9-72A8-4E6D-AABC-A1845F4ADCA6}" presName="node" presStyleLbl="node1" presStyleIdx="23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C63DD1-F5D3-447A-8E84-A2870BF5324D}" type="pres">
      <dgm:prSet presAssocID="{5F17775E-6462-446E-973F-ED943EE08871}" presName="sibTrans" presStyleCnt="0"/>
      <dgm:spPr/>
    </dgm:pt>
    <dgm:pt modelId="{E4DF8EED-492B-4D60-9E74-BBB64731F602}" type="pres">
      <dgm:prSet presAssocID="{1AF1FF81-C228-43ED-B883-3BD71510D0C6}" presName="node" presStyleLbl="node1" presStyleIdx="24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C53566-5BB6-46F3-BAA2-2BC0B39B3200}" type="pres">
      <dgm:prSet presAssocID="{B59C2CD9-29D4-4493-8B95-22210147D6DC}" presName="sibTrans" presStyleCnt="0"/>
      <dgm:spPr/>
    </dgm:pt>
    <dgm:pt modelId="{500EAC4C-A073-4F48-9586-1D7032507B1A}" type="pres">
      <dgm:prSet presAssocID="{EF569A03-F40A-483C-8E67-41F60BE2B1EC}" presName="node" presStyleLbl="node1" presStyleIdx="25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4703F3-85DC-41DD-9E3C-2B654926CDF5}" type="pres">
      <dgm:prSet presAssocID="{0FDB60BC-61D0-49BD-8F7E-6FFECA2FC41C}" presName="sibTrans" presStyleCnt="0"/>
      <dgm:spPr/>
    </dgm:pt>
    <dgm:pt modelId="{264D5765-00E7-41F2-B340-BFD0D029D689}" type="pres">
      <dgm:prSet presAssocID="{22C266FA-AF9C-44DD-9DA4-072B55BBD71F}" presName="node" presStyleLbl="node1" presStyleIdx="26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1E2291-D85E-4148-BDBD-273DBFA2C358}" type="pres">
      <dgm:prSet presAssocID="{E7063824-D4F5-41CE-B1A0-C9062BB87072}" presName="sibTrans" presStyleCnt="0"/>
      <dgm:spPr/>
    </dgm:pt>
    <dgm:pt modelId="{B76F3BD3-6103-46E2-B963-B19A322D67D3}" type="pres">
      <dgm:prSet presAssocID="{7F3BEB97-B9D0-4A29-8156-894CA989B547}" presName="node" presStyleLbl="node1" presStyleIdx="27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E8760D-C60F-40AB-9FFE-47F4A4D7B72D}" type="pres">
      <dgm:prSet presAssocID="{E27DC69D-1633-437B-80BC-2719307E4B5C}" presName="sibTrans" presStyleCnt="0"/>
      <dgm:spPr/>
    </dgm:pt>
    <dgm:pt modelId="{C6198A33-B7BB-4D53-B43D-91B155E5D33E}" type="pres">
      <dgm:prSet presAssocID="{F3C83828-30FD-4E1D-B9E1-A8DB4C7A1B92}" presName="node" presStyleLbl="node1" presStyleIdx="28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58701A-8D39-4937-80A8-06D7C29D9BBA}" type="pres">
      <dgm:prSet presAssocID="{B89B8149-C90C-4862-B671-B60B78CD4712}" presName="sibTrans" presStyleCnt="0"/>
      <dgm:spPr/>
    </dgm:pt>
    <dgm:pt modelId="{198AA394-0C99-4107-B8BD-C64029D1B134}" type="pres">
      <dgm:prSet presAssocID="{0F3C4747-978B-4F9A-AFCC-2B5D7E24C966}" presName="node" presStyleLbl="node1" presStyleIdx="29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4F27FA-2849-40C8-9B5E-B78B94C4D0FE}" type="pres">
      <dgm:prSet presAssocID="{0179428B-FBAA-448C-AE2C-6F7BEBE3F0CA}" presName="sibTrans" presStyleCnt="0"/>
      <dgm:spPr/>
    </dgm:pt>
    <dgm:pt modelId="{C713B968-0DC2-49CA-ACD4-6D498565D750}" type="pres">
      <dgm:prSet presAssocID="{C03C65D0-73A6-40E5-B20C-322D79FF2538}" presName="node" presStyleLbl="node1" presStyleIdx="30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D5A123-EF05-48A1-B4C2-BF5F107A432A}" type="pres">
      <dgm:prSet presAssocID="{94FC88F4-6FE0-4198-933C-70534143E85B}" presName="sibTrans" presStyleCnt="0"/>
      <dgm:spPr/>
    </dgm:pt>
    <dgm:pt modelId="{8049A078-B18E-4013-B353-F656A91CDAEF}" type="pres">
      <dgm:prSet presAssocID="{DF0A85B3-7172-4919-8557-396902472EAD}" presName="node" presStyleLbl="node1" presStyleIdx="31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2164CC-5B48-4E1A-B130-D0FFDCA31782}" type="pres">
      <dgm:prSet presAssocID="{327FC5CE-25A3-46B2-97DE-E5A8E1DC35CB}" presName="sibTrans" presStyleCnt="0"/>
      <dgm:spPr/>
    </dgm:pt>
    <dgm:pt modelId="{F2976619-A144-494B-9F70-B927564C5933}" type="pres">
      <dgm:prSet presAssocID="{CD69CFC3-EBC3-44D5-B19B-AECE282AD5BE}" presName="node" presStyleLbl="node1" presStyleIdx="32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D78650-7806-49E3-9816-63BEE34A3C37}" type="pres">
      <dgm:prSet presAssocID="{835460AD-715B-435F-B783-722588B905DA}" presName="sibTrans" presStyleCnt="0"/>
      <dgm:spPr/>
    </dgm:pt>
    <dgm:pt modelId="{297DE63A-1A40-4578-8466-04784C8318BA}" type="pres">
      <dgm:prSet presAssocID="{074B5083-AC2F-4341-AED4-132286246C1A}" presName="node" presStyleLbl="node1" presStyleIdx="33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D98E7C-BA35-49AA-B37F-E43CC7F3BFD7}" type="pres">
      <dgm:prSet presAssocID="{091F0012-7F47-42BE-9AE0-2B6C59482EF4}" presName="sibTrans" presStyleCnt="0"/>
      <dgm:spPr/>
    </dgm:pt>
    <dgm:pt modelId="{34285613-F001-4FFF-A900-C7AE9CC8C41D}" type="pres">
      <dgm:prSet presAssocID="{A94EB683-C629-45B8-BC03-F20AE6E64A8F}" presName="node" presStyleLbl="node1" presStyleIdx="34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FB7EDA-7291-4FA3-9BAA-8B07C6F4468F}" type="pres">
      <dgm:prSet presAssocID="{15B1E03D-1DDA-4E40-B635-71E27DA13C32}" presName="sibTrans" presStyleCnt="0"/>
      <dgm:spPr/>
    </dgm:pt>
    <dgm:pt modelId="{80D12533-5C0F-4DCD-94D4-6E905D019445}" type="pres">
      <dgm:prSet presAssocID="{18E1A5AF-1FA0-414E-84F4-2533B030C676}" presName="node" presStyleLbl="node1" presStyleIdx="35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47C87C-D520-41B9-B5D9-7B6F8D69B23B}" type="pres">
      <dgm:prSet presAssocID="{D963E827-0D8A-48D4-9624-444CFBE97573}" presName="sibTrans" presStyleCnt="0"/>
      <dgm:spPr/>
    </dgm:pt>
    <dgm:pt modelId="{7230486A-22DC-40C9-802E-ADAB1A3D6C10}" type="pres">
      <dgm:prSet presAssocID="{93585964-891D-45D4-984E-83BD91342E21}" presName="node" presStyleLbl="node1" presStyleIdx="36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3B8410-C45B-4993-9D3B-16442ED5181F}" type="pres">
      <dgm:prSet presAssocID="{CB269B1F-FA43-49B6-9DC0-EFD10EE03092}" presName="sibTrans" presStyleCnt="0"/>
      <dgm:spPr/>
    </dgm:pt>
    <dgm:pt modelId="{C6116D76-7726-4606-BC46-ABBF9720EA93}" type="pres">
      <dgm:prSet presAssocID="{46F9F77F-4DA3-4BB7-B9F5-E2890A9314BD}" presName="node" presStyleLbl="node1" presStyleIdx="37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77D8A9-E8B5-4323-8B87-C753C161F749}" type="pres">
      <dgm:prSet presAssocID="{A16F1371-02DE-4897-B576-F744A2F0F923}" presName="sibTrans" presStyleCnt="0"/>
      <dgm:spPr/>
    </dgm:pt>
    <dgm:pt modelId="{D7BAB37E-360E-4F7B-973D-DD45CF413E76}" type="pres">
      <dgm:prSet presAssocID="{DB13A95B-B1C1-4CE1-96AF-9493B7A3254F}" presName="node" presStyleLbl="node1" presStyleIdx="38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8E9763-5B05-4DD2-AB61-03DD70E0ADE7}" type="pres">
      <dgm:prSet presAssocID="{C3811766-959B-475B-8B42-35EDF57364DF}" presName="sibTrans" presStyleCnt="0"/>
      <dgm:spPr/>
    </dgm:pt>
    <dgm:pt modelId="{DA39578B-0B62-4362-8743-8130B5E77A34}" type="pres">
      <dgm:prSet presAssocID="{E026BDB1-73FC-4D9A-98E1-92D1ACB4B62D}" presName="node" presStyleLbl="node1" presStyleIdx="39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328E27-9B0D-41F4-8407-07B0ECFDB5BD}" type="pres">
      <dgm:prSet presAssocID="{178DB3F4-BC36-4128-9469-559C20F2221E}" presName="sibTrans" presStyleCnt="0"/>
      <dgm:spPr/>
    </dgm:pt>
    <dgm:pt modelId="{12F9B84B-B00D-4029-90E7-DEDA8BB0F9C6}" type="pres">
      <dgm:prSet presAssocID="{3CFB8E49-EA14-4F85-BFC6-965D7BECFA98}" presName="node" presStyleLbl="node1" presStyleIdx="40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F2E317-C45A-46D3-9A45-E26E51CAB6AC}" type="pres">
      <dgm:prSet presAssocID="{9F3577B7-9137-4613-8B8F-B040DF03E8FC}" presName="sibTrans" presStyleCnt="0"/>
      <dgm:spPr/>
    </dgm:pt>
    <dgm:pt modelId="{F04135D2-24BD-45C2-A51E-B6BC0A939E19}" type="pres">
      <dgm:prSet presAssocID="{F86C4608-4090-4579-B509-0B289C113958}" presName="node" presStyleLbl="node1" presStyleIdx="41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F03AB6-A5CB-4D3D-8852-797CDFC5637D}" srcId="{7C74D9C0-99DA-409E-9B15-C5EEA8A37F48}" destId="{A94EB683-C629-45B8-BC03-F20AE6E64A8F}" srcOrd="34" destOrd="0" parTransId="{DFA5B373-5A3A-48BB-A08A-043690177D4E}" sibTransId="{15B1E03D-1DDA-4E40-B635-71E27DA13C32}"/>
    <dgm:cxn modelId="{2A988ACB-90AC-452D-B826-802A6B955A02}" type="presOf" srcId="{EF569A03-F40A-483C-8E67-41F60BE2B1EC}" destId="{500EAC4C-A073-4F48-9586-1D7032507B1A}" srcOrd="0" destOrd="0" presId="urn:microsoft.com/office/officeart/2005/8/layout/default"/>
    <dgm:cxn modelId="{D1373E57-B08B-4630-A047-6AA2553B9C69}" type="presOf" srcId="{1AF1FF81-C228-43ED-B883-3BD71510D0C6}" destId="{E4DF8EED-492B-4D60-9E74-BBB64731F602}" srcOrd="0" destOrd="0" presId="urn:microsoft.com/office/officeart/2005/8/layout/default"/>
    <dgm:cxn modelId="{01C025AD-E0B1-40D4-868B-85CA81AD9B67}" srcId="{7C74D9C0-99DA-409E-9B15-C5EEA8A37F48}" destId="{166307E6-531F-41A6-A4A4-82BAED2E5136}" srcOrd="11" destOrd="0" parTransId="{E9E8AD70-1DDF-49F9-9A37-E9BE20F6219D}" sibTransId="{A4C1103A-4AE7-4D1B-B6D0-F461A9C246C8}"/>
    <dgm:cxn modelId="{DDD1DDDD-4B91-4F0A-A85F-7DD413F31C06}" srcId="{7C74D9C0-99DA-409E-9B15-C5EEA8A37F48}" destId="{207187C7-ABB7-4CF1-91FE-4F7E1C76A2D3}" srcOrd="22" destOrd="0" parTransId="{A77A79A7-AD5A-4B49-9183-2C4B243631B5}" sibTransId="{99F18C7B-C417-4C8A-8995-E1EFFB3B971E}"/>
    <dgm:cxn modelId="{CFBE27BE-7978-4111-A149-95194E78154F}" type="presOf" srcId="{9708801E-88C7-459C-A647-1CF67B3353E1}" destId="{EDCF9306-9FAE-416B-B422-01172DA38939}" srcOrd="0" destOrd="0" presId="urn:microsoft.com/office/officeart/2005/8/layout/default"/>
    <dgm:cxn modelId="{34CED04E-930E-4B78-933E-954586ED61E2}" srcId="{7C74D9C0-99DA-409E-9B15-C5EEA8A37F48}" destId="{633A735E-003A-4589-9355-336042E94856}" srcOrd="20" destOrd="0" parTransId="{5EB735E8-533C-4D67-B3DF-AF875095D371}" sibTransId="{E19F2685-5472-4465-B57A-484C9CECEE09}"/>
    <dgm:cxn modelId="{84114837-D7C0-450D-B357-FF55B1FC07D6}" srcId="{7C74D9C0-99DA-409E-9B15-C5EEA8A37F48}" destId="{F3C83828-30FD-4E1D-B9E1-A8DB4C7A1B92}" srcOrd="28" destOrd="0" parTransId="{901FB79A-7DF7-4C44-9019-5A11F272C1F4}" sibTransId="{B89B8149-C90C-4862-B671-B60B78CD4712}"/>
    <dgm:cxn modelId="{0311753B-EF81-40B6-B42F-2C8D651C9B25}" type="presOf" srcId="{60AA8E9C-2950-46F8-93A0-213650D52EF2}" destId="{2A2CDD18-D3AB-450E-BB6C-328D971B020F}" srcOrd="0" destOrd="0" presId="urn:microsoft.com/office/officeart/2005/8/layout/default"/>
    <dgm:cxn modelId="{9D6BC806-A1B7-4E07-8CBC-5EEED07B4DD8}" type="presOf" srcId="{59F6EC78-9A60-4570-BA27-2660376FF600}" destId="{A418F982-AF7C-4C8F-AB76-000774CEFB71}" srcOrd="0" destOrd="0" presId="urn:microsoft.com/office/officeart/2005/8/layout/default"/>
    <dgm:cxn modelId="{F75093E0-A93A-4F82-87C5-82E96F6C4668}" type="presOf" srcId="{DF0A85B3-7172-4919-8557-396902472EAD}" destId="{8049A078-B18E-4013-B353-F656A91CDAEF}" srcOrd="0" destOrd="0" presId="urn:microsoft.com/office/officeart/2005/8/layout/default"/>
    <dgm:cxn modelId="{515DB693-9F70-470A-A80F-F06E328C5743}" srcId="{7C74D9C0-99DA-409E-9B15-C5EEA8A37F48}" destId="{087CB984-E6D9-4FF1-A331-E9A44B6EB016}" srcOrd="10" destOrd="0" parTransId="{32874CBC-88FC-4F32-B820-6521042B204E}" sibTransId="{BE6AE1C4-E3E7-4D2F-AA6D-56A61BF50212}"/>
    <dgm:cxn modelId="{E72A2C3B-444F-4C97-B972-DF36949C8A6B}" type="presOf" srcId="{D187EE9B-1068-4360-8625-50E4295A63CA}" destId="{41096C1E-B1C4-4317-85A9-015831D13753}" srcOrd="0" destOrd="0" presId="urn:microsoft.com/office/officeart/2005/8/layout/default"/>
    <dgm:cxn modelId="{FFC14E29-5A6E-4B89-8745-282B6B1F0F4F}" srcId="{7C74D9C0-99DA-409E-9B15-C5EEA8A37F48}" destId="{EF569A03-F40A-483C-8E67-41F60BE2B1EC}" srcOrd="25" destOrd="0" parTransId="{4A05D9EE-E95A-4338-8752-3DFC30E8408D}" sibTransId="{0FDB60BC-61D0-49BD-8F7E-6FFECA2FC41C}"/>
    <dgm:cxn modelId="{522183EE-062C-41E4-9FC4-E21B6541C9FB}" type="presOf" srcId="{0E5104D9-72A8-4E6D-AABC-A1845F4ADCA6}" destId="{65083BB6-D4A9-4402-8EB7-2EEE42DC4B78}" srcOrd="0" destOrd="0" presId="urn:microsoft.com/office/officeart/2005/8/layout/default"/>
    <dgm:cxn modelId="{1EE86ACA-74A1-4469-8984-64BE3FFAA4C9}" type="presOf" srcId="{9626A93F-BD86-49F5-A856-65353464BAAD}" destId="{86052304-0BC7-4477-9112-AB5F22537E18}" srcOrd="0" destOrd="0" presId="urn:microsoft.com/office/officeart/2005/8/layout/default"/>
    <dgm:cxn modelId="{92F55084-175E-4C43-B4E0-9C03B28D937E}" type="presOf" srcId="{22E4440A-F3F5-4E79-8387-6916DE4B095E}" destId="{0AE4C4F3-8BC1-42AB-8EB2-CE162C549D0F}" srcOrd="0" destOrd="0" presId="urn:microsoft.com/office/officeart/2005/8/layout/default"/>
    <dgm:cxn modelId="{F12E8DCA-E2A0-4FFC-A935-E82799977C07}" srcId="{7C74D9C0-99DA-409E-9B15-C5EEA8A37F48}" destId="{DF0A85B3-7172-4919-8557-396902472EAD}" srcOrd="31" destOrd="0" parTransId="{016FA4EE-D75B-4BEC-8551-25AF1AAD22C5}" sibTransId="{327FC5CE-25A3-46B2-97DE-E5A8E1DC35CB}"/>
    <dgm:cxn modelId="{EEC5C2FC-CD11-44A1-97F9-560CF5F01E20}" srcId="{7C74D9C0-99DA-409E-9B15-C5EEA8A37F48}" destId="{0F100D82-5819-4672-9DA1-5E770C59EE1B}" srcOrd="17" destOrd="0" parTransId="{1BEEE747-7D50-449B-BE5B-EFD96BD855A0}" sibTransId="{2E0FBC86-CA15-47B5-BC07-7930B5ECF196}"/>
    <dgm:cxn modelId="{683562DE-E156-49CB-89FB-D9E617E3F7AD}" srcId="{7C74D9C0-99DA-409E-9B15-C5EEA8A37F48}" destId="{2368265B-D084-4F92-AFE8-A850B6D2D3DA}" srcOrd="1" destOrd="0" parTransId="{EAFDF999-D442-47F6-A631-592F66797E3B}" sibTransId="{A28B57C0-D409-4213-B9E6-559F14563B66}"/>
    <dgm:cxn modelId="{B5E0E773-8FAA-46DC-A77D-1AC3705FCCB2}" type="presOf" srcId="{CD69CFC3-EBC3-44D5-B19B-AECE282AD5BE}" destId="{F2976619-A144-494B-9F70-B927564C5933}" srcOrd="0" destOrd="0" presId="urn:microsoft.com/office/officeart/2005/8/layout/default"/>
    <dgm:cxn modelId="{850FD0C3-475E-41CA-8F5A-8BED17345EB1}" type="presOf" srcId="{A94EB683-C629-45B8-BC03-F20AE6E64A8F}" destId="{34285613-F001-4FFF-A900-C7AE9CC8C41D}" srcOrd="0" destOrd="0" presId="urn:microsoft.com/office/officeart/2005/8/layout/default"/>
    <dgm:cxn modelId="{B27FF66C-3108-4A1C-BA81-3736F581EB05}" type="presOf" srcId="{5000048C-08A3-48D7-B07D-F17A1DC6C3E5}" destId="{BF4DAD23-F239-4AEF-9073-2A00F0BEA322}" srcOrd="0" destOrd="0" presId="urn:microsoft.com/office/officeart/2005/8/layout/default"/>
    <dgm:cxn modelId="{766E44E1-BDBF-4110-B223-ABE48031C98B}" type="presOf" srcId="{D04DF122-40CE-4755-98DA-8ABC6967D86D}" destId="{FFE11DAE-F465-4DAD-BB1A-1582F09C81DF}" srcOrd="0" destOrd="0" presId="urn:microsoft.com/office/officeart/2005/8/layout/default"/>
    <dgm:cxn modelId="{E2289B71-52B1-4F71-84F1-DBE75D48A247}" srcId="{7C74D9C0-99DA-409E-9B15-C5EEA8A37F48}" destId="{BF41CCDC-313C-4797-B2ED-F4B3ED1E5D0B}" srcOrd="9" destOrd="0" parTransId="{73BE4EC1-6079-4521-8707-697537CEE2D4}" sibTransId="{671D6489-FE7F-4FB7-BAD9-71ED1FE6CC3F}"/>
    <dgm:cxn modelId="{6D93A46F-A8DB-493C-BA9D-C38A8B50CF87}" type="presOf" srcId="{0F100D82-5819-4672-9DA1-5E770C59EE1B}" destId="{BAC498C6-7BE8-42B3-BF25-A4E606D5013A}" srcOrd="0" destOrd="0" presId="urn:microsoft.com/office/officeart/2005/8/layout/default"/>
    <dgm:cxn modelId="{CE1C361C-944E-4BB7-9686-790891B35A7A}" type="presOf" srcId="{087CB984-E6D9-4FF1-A331-E9A44B6EB016}" destId="{8B52EC33-A470-4A70-8828-08553DB70063}" srcOrd="0" destOrd="0" presId="urn:microsoft.com/office/officeart/2005/8/layout/default"/>
    <dgm:cxn modelId="{D8623332-8724-4F36-8ECD-EBDF9C5AA97B}" type="presOf" srcId="{93585964-891D-45D4-984E-83BD91342E21}" destId="{7230486A-22DC-40C9-802E-ADAB1A3D6C10}" srcOrd="0" destOrd="0" presId="urn:microsoft.com/office/officeart/2005/8/layout/default"/>
    <dgm:cxn modelId="{AE3A83FB-B732-4F18-B98D-012DE28E8168}" type="presOf" srcId="{F526BEC2-CB33-4F35-A036-9811007D61DE}" destId="{FA668E38-8B0F-4C06-88FB-1B8800FA756D}" srcOrd="0" destOrd="0" presId="urn:microsoft.com/office/officeart/2005/8/layout/default"/>
    <dgm:cxn modelId="{EFB07191-6BF4-4D26-8B9A-502293901C3C}" srcId="{7C74D9C0-99DA-409E-9B15-C5EEA8A37F48}" destId="{7F3BEB97-B9D0-4A29-8156-894CA989B547}" srcOrd="27" destOrd="0" parTransId="{83C69DB2-4E1F-4BCE-AA81-92F06ACE2486}" sibTransId="{E27DC69D-1633-437B-80BC-2719307E4B5C}"/>
    <dgm:cxn modelId="{B1FC0952-91CB-4082-88C1-E2BB65FFF088}" type="presOf" srcId="{2114209D-F560-4888-8F19-7FDB1DB47C93}" destId="{4E6CB070-0916-437F-9404-BD6C7003BCD0}" srcOrd="0" destOrd="0" presId="urn:microsoft.com/office/officeart/2005/8/layout/default"/>
    <dgm:cxn modelId="{CDD86EDA-DB2E-48C3-B543-4675C077872C}" srcId="{7C74D9C0-99DA-409E-9B15-C5EEA8A37F48}" destId="{18E1A5AF-1FA0-414E-84F4-2533B030C676}" srcOrd="35" destOrd="0" parTransId="{6AC5D8E6-62BE-42FE-A4A5-EBEE80F6C2CE}" sibTransId="{D963E827-0D8A-48D4-9624-444CFBE97573}"/>
    <dgm:cxn modelId="{9254B96E-AA4B-4CE6-A238-6CF30624D856}" type="presOf" srcId="{3CFB8E49-EA14-4F85-BFC6-965D7BECFA98}" destId="{12F9B84B-B00D-4029-90E7-DEDA8BB0F9C6}" srcOrd="0" destOrd="0" presId="urn:microsoft.com/office/officeart/2005/8/layout/default"/>
    <dgm:cxn modelId="{DE450CAC-EE5C-45E0-A5E1-A5625EFC2E5E}" srcId="{7C74D9C0-99DA-409E-9B15-C5EEA8A37F48}" destId="{22C266FA-AF9C-44DD-9DA4-072B55BBD71F}" srcOrd="26" destOrd="0" parTransId="{4B9137C7-7903-4DB9-B700-396908DE28FB}" sibTransId="{E7063824-D4F5-41CE-B1A0-C9062BB87072}"/>
    <dgm:cxn modelId="{E7E72FFB-519A-4DC8-9AE4-5435777CBEA8}" srcId="{7C74D9C0-99DA-409E-9B15-C5EEA8A37F48}" destId="{46F9F77F-4DA3-4BB7-B9F5-E2890A9314BD}" srcOrd="37" destOrd="0" parTransId="{A8D7A2C3-9AE6-4B4B-86A1-C615561A55EA}" sibTransId="{A16F1371-02DE-4897-B576-F744A2F0F923}"/>
    <dgm:cxn modelId="{752A1626-E156-4EF7-B1C1-213D54A67B8D}" type="presOf" srcId="{CF07C526-BD56-45A8-A45B-A1FA257CF565}" destId="{49E36382-143A-4F60-8FBF-823C84924A29}" srcOrd="0" destOrd="0" presId="urn:microsoft.com/office/officeart/2005/8/layout/default"/>
    <dgm:cxn modelId="{05072337-E058-4279-AC88-5956D2FDA3C2}" srcId="{7C74D9C0-99DA-409E-9B15-C5EEA8A37F48}" destId="{DB9C13A7-0678-4083-BF2E-2B04F9CB5855}" srcOrd="3" destOrd="0" parTransId="{A81E9732-C9C2-4D45-A9CD-D506A030004D}" sibTransId="{C4C01A1B-8EDE-465A-8AE1-259CD97BB3FF}"/>
    <dgm:cxn modelId="{868F040D-B399-457E-9CF5-AFB0F3D89CBC}" type="presOf" srcId="{E026BDB1-73FC-4D9A-98E1-92D1ACB4B62D}" destId="{DA39578B-0B62-4362-8743-8130B5E77A34}" srcOrd="0" destOrd="0" presId="urn:microsoft.com/office/officeart/2005/8/layout/default"/>
    <dgm:cxn modelId="{58F91331-2C2B-458F-8905-70B5247C52DE}" srcId="{7C74D9C0-99DA-409E-9B15-C5EEA8A37F48}" destId="{D187EE9B-1068-4360-8625-50E4295A63CA}" srcOrd="21" destOrd="0" parTransId="{B7F90959-A5E2-4AD3-8DC7-C6372468399E}" sibTransId="{A8BC932F-59FB-4211-92E8-25A42FE83AC5}"/>
    <dgm:cxn modelId="{58C3D532-66FF-4FCF-B18D-8DDB2824B63B}" type="presOf" srcId="{F86C4608-4090-4579-B509-0B289C113958}" destId="{F04135D2-24BD-45C2-A51E-B6BC0A939E19}" srcOrd="0" destOrd="0" presId="urn:microsoft.com/office/officeart/2005/8/layout/default"/>
    <dgm:cxn modelId="{FD74FEB3-994A-43D8-978D-863A205AA30E}" srcId="{7C74D9C0-99DA-409E-9B15-C5EEA8A37F48}" destId="{9626A93F-BD86-49F5-A856-65353464BAAD}" srcOrd="15" destOrd="0" parTransId="{2CBE31BA-27D8-44C7-BF8B-B24585F87D86}" sibTransId="{2D99B7E9-1EBD-4CAF-B42B-BAC63DAC911A}"/>
    <dgm:cxn modelId="{DBF080F8-5B24-481B-A36C-F9540206B230}" type="presOf" srcId="{DB13A95B-B1C1-4CE1-96AF-9493B7A3254F}" destId="{D7BAB37E-360E-4F7B-973D-DD45CF413E76}" srcOrd="0" destOrd="0" presId="urn:microsoft.com/office/officeart/2005/8/layout/default"/>
    <dgm:cxn modelId="{8A77144F-1F7A-4D51-A5DC-48697CCFA310}" srcId="{7C74D9C0-99DA-409E-9B15-C5EEA8A37F48}" destId="{1E7D1F61-5C25-46F4-9F7D-8B18BB3BB14A}" srcOrd="7" destOrd="0" parTransId="{2921D610-4642-4C5F-8A14-F0F2410B7E63}" sibTransId="{A504BB86-8FB7-4992-B86F-B0EF95EAE893}"/>
    <dgm:cxn modelId="{D2F40606-21EC-416C-A96C-1BBA21102CB4}" srcId="{7C74D9C0-99DA-409E-9B15-C5EEA8A37F48}" destId="{DB13A95B-B1C1-4CE1-96AF-9493B7A3254F}" srcOrd="38" destOrd="0" parTransId="{854C3EB7-00A7-4F19-823C-F3D536EB0128}" sibTransId="{C3811766-959B-475B-8B42-35EDF57364DF}"/>
    <dgm:cxn modelId="{B92E040C-3211-4C2E-9E79-BCCCCD1BC606}" srcId="{7C74D9C0-99DA-409E-9B15-C5EEA8A37F48}" destId="{1AF1FF81-C228-43ED-B883-3BD71510D0C6}" srcOrd="24" destOrd="0" parTransId="{6D662B73-3D5D-46AD-8E1F-6B40ADF9E73C}" sibTransId="{B59C2CD9-29D4-4493-8B95-22210147D6DC}"/>
    <dgm:cxn modelId="{83D5D161-A330-4BCE-92A7-7CD06DA1D0EF}" srcId="{7C74D9C0-99DA-409E-9B15-C5EEA8A37F48}" destId="{5000048C-08A3-48D7-B07D-F17A1DC6C3E5}" srcOrd="5" destOrd="0" parTransId="{2FFE0CA0-1403-4521-A189-26AAC917AA9A}" sibTransId="{24FAA9FC-CE8A-4C5F-9DEB-843EDB1E49D9}"/>
    <dgm:cxn modelId="{42AF57DE-2547-4B65-9A5A-3A832FAD4900}" srcId="{7C74D9C0-99DA-409E-9B15-C5EEA8A37F48}" destId="{9708801E-88C7-459C-A647-1CF67B3353E1}" srcOrd="13" destOrd="0" parTransId="{51684FFF-0A22-4C87-95DF-3249E5642835}" sibTransId="{332DDBAA-9A8D-488E-A2C6-FB253E0248B8}"/>
    <dgm:cxn modelId="{67C30BD6-089E-4AE2-9E5C-D4AEB4BFF0EC}" type="presOf" srcId="{0F3C4747-978B-4F9A-AFCC-2B5D7E24C966}" destId="{198AA394-0C99-4107-B8BD-C64029D1B134}" srcOrd="0" destOrd="0" presId="urn:microsoft.com/office/officeart/2005/8/layout/default"/>
    <dgm:cxn modelId="{D77C45E5-24BA-42A3-8067-C36C11D96630}" srcId="{7C74D9C0-99DA-409E-9B15-C5EEA8A37F48}" destId="{F86C4608-4090-4579-B509-0B289C113958}" srcOrd="41" destOrd="0" parTransId="{8D524C95-96CD-411A-A963-C67942D0126A}" sibTransId="{7EE32882-6FBB-4D06-828D-D387BC15E6E2}"/>
    <dgm:cxn modelId="{7FDE1879-DC74-4228-9003-BF67D8ECF65F}" srcId="{7C74D9C0-99DA-409E-9B15-C5EEA8A37F48}" destId="{CF07C526-BD56-45A8-A45B-A1FA257CF565}" srcOrd="2" destOrd="0" parTransId="{99E90417-7627-42BE-870C-F877F32FDAE1}" sibTransId="{E853881A-47D0-4A29-9700-9CCF382654E0}"/>
    <dgm:cxn modelId="{94A0614A-9723-4D69-9F27-AC6B9DCD6D1A}" type="presOf" srcId="{18E1A5AF-1FA0-414E-84F4-2533B030C676}" destId="{80D12533-5C0F-4DCD-94D4-6E905D019445}" srcOrd="0" destOrd="0" presId="urn:microsoft.com/office/officeart/2005/8/layout/default"/>
    <dgm:cxn modelId="{063FEF94-14DA-4C2A-98C3-661675F2CE1B}" type="presOf" srcId="{074B5083-AC2F-4341-AED4-132286246C1A}" destId="{297DE63A-1A40-4578-8466-04784C8318BA}" srcOrd="0" destOrd="0" presId="urn:microsoft.com/office/officeart/2005/8/layout/default"/>
    <dgm:cxn modelId="{E9350AAE-3307-4013-B639-6262FB65E882}" srcId="{7C74D9C0-99DA-409E-9B15-C5EEA8A37F48}" destId="{93585964-891D-45D4-984E-83BD91342E21}" srcOrd="36" destOrd="0" parTransId="{E716726C-53D7-47F2-B620-C5D2B33FC797}" sibTransId="{CB269B1F-FA43-49B6-9DC0-EFD10EE03092}"/>
    <dgm:cxn modelId="{EAAD9270-B600-43A3-B20A-FE4AD135B272}" srcId="{7C74D9C0-99DA-409E-9B15-C5EEA8A37F48}" destId="{78F78A0D-4343-4D22-AD07-412F9AAC8172}" srcOrd="6" destOrd="0" parTransId="{8DDF8948-818A-4867-804F-360524F54D2F}" sibTransId="{1FFF39B5-50FA-4267-9A23-591ED593E511}"/>
    <dgm:cxn modelId="{3950C0BF-A9EB-4420-A1D8-50A09F41D8B6}" srcId="{7C74D9C0-99DA-409E-9B15-C5EEA8A37F48}" destId="{0E5104D9-72A8-4E6D-AABC-A1845F4ADCA6}" srcOrd="23" destOrd="0" parTransId="{A2C3D4A2-C89B-4151-816B-5DC7A849F320}" sibTransId="{5F17775E-6462-446E-973F-ED943EE08871}"/>
    <dgm:cxn modelId="{0E2E405D-D9DD-4208-A4C5-4B669657CAB9}" srcId="{7C74D9C0-99DA-409E-9B15-C5EEA8A37F48}" destId="{1FC15172-1CBE-45D0-80E3-1DA9302CCF6B}" srcOrd="0" destOrd="0" parTransId="{ADF32133-5F2D-4E0C-9AD2-0CBF750F198B}" sibTransId="{43580FF5-511C-4A3B-BA44-22802D06779C}"/>
    <dgm:cxn modelId="{7988B8BB-2F12-4747-8798-7804AB7C7620}" type="presOf" srcId="{BF41CCDC-313C-4797-B2ED-F4B3ED1E5D0B}" destId="{0E45F264-656A-4523-8CAB-073A97155BC5}" srcOrd="0" destOrd="0" presId="urn:microsoft.com/office/officeart/2005/8/layout/default"/>
    <dgm:cxn modelId="{B95B9E9B-49E0-4FC9-8D02-820DA72D95C9}" srcId="{7C74D9C0-99DA-409E-9B15-C5EEA8A37F48}" destId="{D04DF122-40CE-4755-98DA-8ABC6967D86D}" srcOrd="16" destOrd="0" parTransId="{5FA691A4-94F5-4E52-ACF7-005E3E6D32DD}" sibTransId="{B248335C-4C18-43AD-BC16-56DDD38AB852}"/>
    <dgm:cxn modelId="{A57775F7-421F-42F6-9862-9987AF0F1291}" srcId="{7C74D9C0-99DA-409E-9B15-C5EEA8A37F48}" destId="{074B5083-AC2F-4341-AED4-132286246C1A}" srcOrd="33" destOrd="0" parTransId="{52F84EF4-ACCD-48CB-AF2F-FA6A91BBDF79}" sibTransId="{091F0012-7F47-42BE-9AE0-2B6C59482EF4}"/>
    <dgm:cxn modelId="{91604E39-AEB8-46B7-A14D-DCBF303FD9CD}" type="presOf" srcId="{207187C7-ABB7-4CF1-91FE-4F7E1C76A2D3}" destId="{1541164D-D6BE-4FFC-B33E-2561731C8B76}" srcOrd="0" destOrd="0" presId="urn:microsoft.com/office/officeart/2005/8/layout/default"/>
    <dgm:cxn modelId="{4C48B22C-9B81-44B3-91C4-492FD5C0614F}" type="presOf" srcId="{7C74D9C0-99DA-409E-9B15-C5EEA8A37F48}" destId="{BC67C1F0-A328-4DE3-8769-1F16BE78B44F}" srcOrd="0" destOrd="0" presId="urn:microsoft.com/office/officeart/2005/8/layout/default"/>
    <dgm:cxn modelId="{5356329E-9F42-4464-8C54-59D96DCD3066}" srcId="{7C74D9C0-99DA-409E-9B15-C5EEA8A37F48}" destId="{CD69CFC3-EBC3-44D5-B19B-AECE282AD5BE}" srcOrd="32" destOrd="0" parTransId="{5A0491B8-30F7-43B8-AD5D-6D7CBC0A2356}" sibTransId="{835460AD-715B-435F-B783-722588B905DA}"/>
    <dgm:cxn modelId="{A9800523-62BE-4324-914D-FC6E83066485}" type="presOf" srcId="{78F78A0D-4343-4D22-AD07-412F9AAC8172}" destId="{45786A6F-A980-4202-B172-0AC057ECA7D4}" srcOrd="0" destOrd="0" presId="urn:microsoft.com/office/officeart/2005/8/layout/default"/>
    <dgm:cxn modelId="{087E8578-2F3E-4C4E-93FE-634650E42EA2}" srcId="{7C74D9C0-99DA-409E-9B15-C5EEA8A37F48}" destId="{0F3C4747-978B-4F9A-AFCC-2B5D7E24C966}" srcOrd="29" destOrd="0" parTransId="{9F15BAFF-471C-4CF0-A9DF-A06BF0AD0679}" sibTransId="{0179428B-FBAA-448C-AE2C-6F7BEBE3F0CA}"/>
    <dgm:cxn modelId="{6A2846C9-F490-4B05-AC75-9CA0639CEAE9}" srcId="{7C74D9C0-99DA-409E-9B15-C5EEA8A37F48}" destId="{C03C65D0-73A6-40E5-B20C-322D79FF2538}" srcOrd="30" destOrd="0" parTransId="{DBF1AB6F-115C-41E9-8C7D-90811451580C}" sibTransId="{94FC88F4-6FE0-4198-933C-70534143E85B}"/>
    <dgm:cxn modelId="{DFDAFB08-25F7-41FF-85D4-6957EA1A375C}" srcId="{7C74D9C0-99DA-409E-9B15-C5EEA8A37F48}" destId="{3CFB8E49-EA14-4F85-BFC6-965D7BECFA98}" srcOrd="40" destOrd="0" parTransId="{AD1B1F6A-44A1-4751-BE63-9315E8936041}" sibTransId="{9F3577B7-9137-4613-8B8F-B040DF03E8FC}"/>
    <dgm:cxn modelId="{AAB9515F-66E1-4E89-9663-220553F71F66}" type="presOf" srcId="{2368265B-D084-4F92-AFE8-A850B6D2D3DA}" destId="{D2844C91-F881-4A39-ACB9-25B93C440853}" srcOrd="0" destOrd="0" presId="urn:microsoft.com/office/officeart/2005/8/layout/default"/>
    <dgm:cxn modelId="{BB0A021F-9538-4042-8BCC-119164EEA048}" srcId="{7C74D9C0-99DA-409E-9B15-C5EEA8A37F48}" destId="{F526BEC2-CB33-4F35-A036-9811007D61DE}" srcOrd="18" destOrd="0" parTransId="{E6705FD0-4E1A-4A39-A9A1-CE36E67F76E3}" sibTransId="{6AC5AAAB-CEA5-4E93-A623-3169146EF9BA}"/>
    <dgm:cxn modelId="{D4A3CC3E-BF2E-4AE4-8340-07E04A334D71}" type="presOf" srcId="{C03C65D0-73A6-40E5-B20C-322D79FF2538}" destId="{C713B968-0DC2-49CA-ACD4-6D498565D750}" srcOrd="0" destOrd="0" presId="urn:microsoft.com/office/officeart/2005/8/layout/default"/>
    <dgm:cxn modelId="{EA93DC9E-A601-435D-9E51-7C3FB3C42257}" type="presOf" srcId="{46F9F77F-4DA3-4BB7-B9F5-E2890A9314BD}" destId="{C6116D76-7726-4606-BC46-ABBF9720EA93}" srcOrd="0" destOrd="0" presId="urn:microsoft.com/office/officeart/2005/8/layout/default"/>
    <dgm:cxn modelId="{5AAA0DDA-5F3B-4D27-9012-E035848F873F}" type="presOf" srcId="{633A735E-003A-4589-9355-336042E94856}" destId="{B60553AE-F719-4CDA-A9F7-A88E42469BDE}" srcOrd="0" destOrd="0" presId="urn:microsoft.com/office/officeart/2005/8/layout/default"/>
    <dgm:cxn modelId="{391C2867-DBCF-44AF-A6E2-A1FC7DBA1D18}" srcId="{7C74D9C0-99DA-409E-9B15-C5EEA8A37F48}" destId="{59F6EC78-9A60-4570-BA27-2660376FF600}" srcOrd="8" destOrd="0" parTransId="{C4F48ED6-F365-404F-9664-395B96A83CD8}" sibTransId="{CD8FA0AA-E6FA-40D4-85F3-85FF315B4648}"/>
    <dgm:cxn modelId="{BB8E3504-EC19-4FFE-9EF7-BB24C1128A96}" srcId="{7C74D9C0-99DA-409E-9B15-C5EEA8A37F48}" destId="{E026BDB1-73FC-4D9A-98E1-92D1ACB4B62D}" srcOrd="39" destOrd="0" parTransId="{02A2BDBD-FB33-437E-A0A8-10B6C570864E}" sibTransId="{178DB3F4-BC36-4128-9469-559C20F2221E}"/>
    <dgm:cxn modelId="{CE5CC87B-B70D-4915-959A-49C97E651003}" type="presOf" srcId="{166307E6-531F-41A6-A4A4-82BAED2E5136}" destId="{C58E747B-2855-4B1E-9215-3582C74AAF03}" srcOrd="0" destOrd="0" presId="urn:microsoft.com/office/officeart/2005/8/layout/default"/>
    <dgm:cxn modelId="{39EA2DAB-BD0C-4FBA-AE69-A71782324FE4}" type="presOf" srcId="{3B390AFE-D53D-4AAE-B16F-70E1120193D8}" destId="{27D0D152-9E06-4928-8E71-0B931996F456}" srcOrd="0" destOrd="0" presId="urn:microsoft.com/office/officeart/2005/8/layout/default"/>
    <dgm:cxn modelId="{668154C8-4F12-4FCD-954F-5BDA8DD577E7}" type="presOf" srcId="{22C266FA-AF9C-44DD-9DA4-072B55BBD71F}" destId="{264D5765-00E7-41F2-B340-BFD0D029D689}" srcOrd="0" destOrd="0" presId="urn:microsoft.com/office/officeart/2005/8/layout/default"/>
    <dgm:cxn modelId="{25D8E2D6-E0CB-4F4A-96FA-8693E9D59544}" type="presOf" srcId="{1E7D1F61-5C25-46F4-9F7D-8B18BB3BB14A}" destId="{2AAB6657-D28C-41F4-BA9B-6B57BA8FD763}" srcOrd="0" destOrd="0" presId="urn:microsoft.com/office/officeart/2005/8/layout/default"/>
    <dgm:cxn modelId="{1F0EE868-7AB7-4853-B656-66E6C79C29BE}" type="presOf" srcId="{1FC15172-1CBE-45D0-80E3-1DA9302CCF6B}" destId="{6CD8751B-63C8-4E9D-B6A0-2FC413C5685A}" srcOrd="0" destOrd="0" presId="urn:microsoft.com/office/officeart/2005/8/layout/default"/>
    <dgm:cxn modelId="{2DDD4900-BE2F-4BCB-906A-8DE1C4AA73C3}" srcId="{7C74D9C0-99DA-409E-9B15-C5EEA8A37F48}" destId="{60AA8E9C-2950-46F8-93A0-213650D52EF2}" srcOrd="14" destOrd="0" parTransId="{06EAADA6-175B-42AA-B77B-C376679EB3A3}" sibTransId="{89E73429-2C39-4425-89C4-78AF177A35D9}"/>
    <dgm:cxn modelId="{AA48938F-4661-4B14-8263-57D4D17BCEB0}" srcId="{7C74D9C0-99DA-409E-9B15-C5EEA8A37F48}" destId="{22E4440A-F3F5-4E79-8387-6916DE4B095E}" srcOrd="12" destOrd="0" parTransId="{F1900F5A-B112-4C8E-BB92-2E516C511A70}" sibTransId="{2269DFD1-6871-401F-9F44-B6230996E77A}"/>
    <dgm:cxn modelId="{2C9FC902-5A65-49A9-996A-F9C2A4A11F4F}" type="presOf" srcId="{F3C83828-30FD-4E1D-B9E1-A8DB4C7A1B92}" destId="{C6198A33-B7BB-4D53-B43D-91B155E5D33E}" srcOrd="0" destOrd="0" presId="urn:microsoft.com/office/officeart/2005/8/layout/default"/>
    <dgm:cxn modelId="{D2EF56EA-9B65-40DD-AC02-1B75B70F460E}" srcId="{7C74D9C0-99DA-409E-9B15-C5EEA8A37F48}" destId="{3B390AFE-D53D-4AAE-B16F-70E1120193D8}" srcOrd="19" destOrd="0" parTransId="{246DBD01-DD3D-4A8E-A46A-6B4F8F66D0FE}" sibTransId="{748F726B-088C-483D-982D-88004CAE7FD3}"/>
    <dgm:cxn modelId="{C686821E-D53D-4DAA-B745-309BA7704735}" srcId="{7C74D9C0-99DA-409E-9B15-C5EEA8A37F48}" destId="{2114209D-F560-4888-8F19-7FDB1DB47C93}" srcOrd="4" destOrd="0" parTransId="{BE23F0FF-E3CF-437D-BD05-7772A01237DE}" sibTransId="{68A1531F-9B4A-457A-8D60-B0143E88354F}"/>
    <dgm:cxn modelId="{EBD20321-7CDE-42BF-971D-C2DFE88BBF46}" type="presOf" srcId="{DB9C13A7-0678-4083-BF2E-2B04F9CB5855}" destId="{1B30E991-CF31-4F5F-BB36-9EFDE8C56664}" srcOrd="0" destOrd="0" presId="urn:microsoft.com/office/officeart/2005/8/layout/default"/>
    <dgm:cxn modelId="{C3A92FDB-D7D1-4AAE-9668-4337A50AE60F}" type="presOf" srcId="{7F3BEB97-B9D0-4A29-8156-894CA989B547}" destId="{B76F3BD3-6103-46E2-B963-B19A322D67D3}" srcOrd="0" destOrd="0" presId="urn:microsoft.com/office/officeart/2005/8/layout/default"/>
    <dgm:cxn modelId="{F897C531-35F3-4099-AE5E-47C5CC16319E}" type="presParOf" srcId="{BC67C1F0-A328-4DE3-8769-1F16BE78B44F}" destId="{6CD8751B-63C8-4E9D-B6A0-2FC413C5685A}" srcOrd="0" destOrd="0" presId="urn:microsoft.com/office/officeart/2005/8/layout/default"/>
    <dgm:cxn modelId="{DDD88D77-526D-42C0-A913-9103216C347F}" type="presParOf" srcId="{BC67C1F0-A328-4DE3-8769-1F16BE78B44F}" destId="{FD5EB3EE-CE7E-4729-B7EF-8768F35E6076}" srcOrd="1" destOrd="0" presId="urn:microsoft.com/office/officeart/2005/8/layout/default"/>
    <dgm:cxn modelId="{A0471CDC-EA5E-45FF-A9AD-03E0E566995E}" type="presParOf" srcId="{BC67C1F0-A328-4DE3-8769-1F16BE78B44F}" destId="{D2844C91-F881-4A39-ACB9-25B93C440853}" srcOrd="2" destOrd="0" presId="urn:microsoft.com/office/officeart/2005/8/layout/default"/>
    <dgm:cxn modelId="{51DAB976-0CF7-4102-8AD2-1FD7C6E672C5}" type="presParOf" srcId="{BC67C1F0-A328-4DE3-8769-1F16BE78B44F}" destId="{420633EC-30BA-4123-B8C3-3F27848B47A4}" srcOrd="3" destOrd="0" presId="urn:microsoft.com/office/officeart/2005/8/layout/default"/>
    <dgm:cxn modelId="{BAB46190-25B0-4B12-AEF3-63C4AEA59055}" type="presParOf" srcId="{BC67C1F0-A328-4DE3-8769-1F16BE78B44F}" destId="{49E36382-143A-4F60-8FBF-823C84924A29}" srcOrd="4" destOrd="0" presId="urn:microsoft.com/office/officeart/2005/8/layout/default"/>
    <dgm:cxn modelId="{148BD693-A4E8-4DAF-B8DB-256D1D8F3466}" type="presParOf" srcId="{BC67C1F0-A328-4DE3-8769-1F16BE78B44F}" destId="{2942D9F7-D52E-40DC-BBC5-BE2EFF72A24F}" srcOrd="5" destOrd="0" presId="urn:microsoft.com/office/officeart/2005/8/layout/default"/>
    <dgm:cxn modelId="{0513AC9F-9163-4B04-AFDE-FE49E231C7F3}" type="presParOf" srcId="{BC67C1F0-A328-4DE3-8769-1F16BE78B44F}" destId="{1B30E991-CF31-4F5F-BB36-9EFDE8C56664}" srcOrd="6" destOrd="0" presId="urn:microsoft.com/office/officeart/2005/8/layout/default"/>
    <dgm:cxn modelId="{9BA6FE52-8C73-4835-8110-1ED186A6A2FE}" type="presParOf" srcId="{BC67C1F0-A328-4DE3-8769-1F16BE78B44F}" destId="{F0AAF3CA-1DFC-4144-8085-8C85EED98752}" srcOrd="7" destOrd="0" presId="urn:microsoft.com/office/officeart/2005/8/layout/default"/>
    <dgm:cxn modelId="{61E29EFB-0294-4597-8D7E-9AAD2780078F}" type="presParOf" srcId="{BC67C1F0-A328-4DE3-8769-1F16BE78B44F}" destId="{4E6CB070-0916-437F-9404-BD6C7003BCD0}" srcOrd="8" destOrd="0" presId="urn:microsoft.com/office/officeart/2005/8/layout/default"/>
    <dgm:cxn modelId="{1CE9CC12-41F6-4F2C-AFF1-43CFC92905B4}" type="presParOf" srcId="{BC67C1F0-A328-4DE3-8769-1F16BE78B44F}" destId="{9FD8A7E2-0E8E-4D7D-BBA4-5EBF08DD4478}" srcOrd="9" destOrd="0" presId="urn:microsoft.com/office/officeart/2005/8/layout/default"/>
    <dgm:cxn modelId="{AABC304D-DEFC-4634-A9A5-6F8E3766BA66}" type="presParOf" srcId="{BC67C1F0-A328-4DE3-8769-1F16BE78B44F}" destId="{BF4DAD23-F239-4AEF-9073-2A00F0BEA322}" srcOrd="10" destOrd="0" presId="urn:microsoft.com/office/officeart/2005/8/layout/default"/>
    <dgm:cxn modelId="{EB2D180E-08B6-4165-BB75-8E9452A8B4DF}" type="presParOf" srcId="{BC67C1F0-A328-4DE3-8769-1F16BE78B44F}" destId="{4A2C86DE-4B0F-4551-AEF4-1AF4F4119361}" srcOrd="11" destOrd="0" presId="urn:microsoft.com/office/officeart/2005/8/layout/default"/>
    <dgm:cxn modelId="{72E5290B-A76B-4D1A-A467-499B7566AA2F}" type="presParOf" srcId="{BC67C1F0-A328-4DE3-8769-1F16BE78B44F}" destId="{45786A6F-A980-4202-B172-0AC057ECA7D4}" srcOrd="12" destOrd="0" presId="urn:microsoft.com/office/officeart/2005/8/layout/default"/>
    <dgm:cxn modelId="{A02AD13E-77C6-45C2-988D-901B13752031}" type="presParOf" srcId="{BC67C1F0-A328-4DE3-8769-1F16BE78B44F}" destId="{3A364D43-DBB7-463C-B358-688C42682317}" srcOrd="13" destOrd="0" presId="urn:microsoft.com/office/officeart/2005/8/layout/default"/>
    <dgm:cxn modelId="{13BE929C-60B2-4F48-A046-EF361AAC6974}" type="presParOf" srcId="{BC67C1F0-A328-4DE3-8769-1F16BE78B44F}" destId="{2AAB6657-D28C-41F4-BA9B-6B57BA8FD763}" srcOrd="14" destOrd="0" presId="urn:microsoft.com/office/officeart/2005/8/layout/default"/>
    <dgm:cxn modelId="{1BDAE028-DE2C-43A5-8D1D-E577B014B033}" type="presParOf" srcId="{BC67C1F0-A328-4DE3-8769-1F16BE78B44F}" destId="{02FFCDEE-8B7E-426B-91B6-BA8C490C76AE}" srcOrd="15" destOrd="0" presId="urn:microsoft.com/office/officeart/2005/8/layout/default"/>
    <dgm:cxn modelId="{C72BF6CE-0392-4ED2-B6BF-7E66C3D880D5}" type="presParOf" srcId="{BC67C1F0-A328-4DE3-8769-1F16BE78B44F}" destId="{A418F982-AF7C-4C8F-AB76-000774CEFB71}" srcOrd="16" destOrd="0" presId="urn:microsoft.com/office/officeart/2005/8/layout/default"/>
    <dgm:cxn modelId="{7A6D9903-AF19-4B5C-B416-76E0725A1F5B}" type="presParOf" srcId="{BC67C1F0-A328-4DE3-8769-1F16BE78B44F}" destId="{608BE786-B0C6-4BA3-AA09-67A6EB96B0C0}" srcOrd="17" destOrd="0" presId="urn:microsoft.com/office/officeart/2005/8/layout/default"/>
    <dgm:cxn modelId="{D310FC47-EC07-4E37-943D-E69C4093D5DB}" type="presParOf" srcId="{BC67C1F0-A328-4DE3-8769-1F16BE78B44F}" destId="{0E45F264-656A-4523-8CAB-073A97155BC5}" srcOrd="18" destOrd="0" presId="urn:microsoft.com/office/officeart/2005/8/layout/default"/>
    <dgm:cxn modelId="{8F974CC3-5821-454C-8897-4A9A0C5A3960}" type="presParOf" srcId="{BC67C1F0-A328-4DE3-8769-1F16BE78B44F}" destId="{E96702CA-1840-42C6-9337-CD6DE8F6D2A3}" srcOrd="19" destOrd="0" presId="urn:microsoft.com/office/officeart/2005/8/layout/default"/>
    <dgm:cxn modelId="{49E177F1-4B3B-4D8C-8DDF-C14FC4F97ABF}" type="presParOf" srcId="{BC67C1F0-A328-4DE3-8769-1F16BE78B44F}" destId="{8B52EC33-A470-4A70-8828-08553DB70063}" srcOrd="20" destOrd="0" presId="urn:microsoft.com/office/officeart/2005/8/layout/default"/>
    <dgm:cxn modelId="{AD100D3D-6E7A-4D8E-AF1F-15A8C8A6286A}" type="presParOf" srcId="{BC67C1F0-A328-4DE3-8769-1F16BE78B44F}" destId="{431ED7F0-5BFB-472F-A4E5-F1F64C4BB70F}" srcOrd="21" destOrd="0" presId="urn:microsoft.com/office/officeart/2005/8/layout/default"/>
    <dgm:cxn modelId="{5485EA7C-F0D5-4866-B273-8FDCFF3750D6}" type="presParOf" srcId="{BC67C1F0-A328-4DE3-8769-1F16BE78B44F}" destId="{C58E747B-2855-4B1E-9215-3582C74AAF03}" srcOrd="22" destOrd="0" presId="urn:microsoft.com/office/officeart/2005/8/layout/default"/>
    <dgm:cxn modelId="{9FBA3226-2C38-4B61-AB9C-3AB56E87B49A}" type="presParOf" srcId="{BC67C1F0-A328-4DE3-8769-1F16BE78B44F}" destId="{D312A8CD-29EA-4252-B904-2B024C28F3BC}" srcOrd="23" destOrd="0" presId="urn:microsoft.com/office/officeart/2005/8/layout/default"/>
    <dgm:cxn modelId="{153ED3D3-93BE-41D2-80C8-35B49364EED8}" type="presParOf" srcId="{BC67C1F0-A328-4DE3-8769-1F16BE78B44F}" destId="{0AE4C4F3-8BC1-42AB-8EB2-CE162C549D0F}" srcOrd="24" destOrd="0" presId="urn:microsoft.com/office/officeart/2005/8/layout/default"/>
    <dgm:cxn modelId="{336E8862-A9C1-4858-B77C-1EC13E031638}" type="presParOf" srcId="{BC67C1F0-A328-4DE3-8769-1F16BE78B44F}" destId="{4843B5BC-8C53-4AE2-8DD7-A7CF587C0383}" srcOrd="25" destOrd="0" presId="urn:microsoft.com/office/officeart/2005/8/layout/default"/>
    <dgm:cxn modelId="{75DFEA52-DADE-477F-AC3C-5ADC090FB3C8}" type="presParOf" srcId="{BC67C1F0-A328-4DE3-8769-1F16BE78B44F}" destId="{EDCF9306-9FAE-416B-B422-01172DA38939}" srcOrd="26" destOrd="0" presId="urn:microsoft.com/office/officeart/2005/8/layout/default"/>
    <dgm:cxn modelId="{A14CFD1D-9C69-4B7E-9136-4148D5981FBB}" type="presParOf" srcId="{BC67C1F0-A328-4DE3-8769-1F16BE78B44F}" destId="{99BF7DD7-A169-48EC-94B1-F154D3149DAA}" srcOrd="27" destOrd="0" presId="urn:microsoft.com/office/officeart/2005/8/layout/default"/>
    <dgm:cxn modelId="{7EB2060D-F51D-4D74-A658-13B64E4F6336}" type="presParOf" srcId="{BC67C1F0-A328-4DE3-8769-1F16BE78B44F}" destId="{2A2CDD18-D3AB-450E-BB6C-328D971B020F}" srcOrd="28" destOrd="0" presId="urn:microsoft.com/office/officeart/2005/8/layout/default"/>
    <dgm:cxn modelId="{CDD1F989-7107-457C-B3BD-91A1D3C65171}" type="presParOf" srcId="{BC67C1F0-A328-4DE3-8769-1F16BE78B44F}" destId="{CF9C659C-8458-4397-BCA0-3426A02AA1FD}" srcOrd="29" destOrd="0" presId="urn:microsoft.com/office/officeart/2005/8/layout/default"/>
    <dgm:cxn modelId="{8BA753BB-A520-4C99-840B-C52CCCAC90A4}" type="presParOf" srcId="{BC67C1F0-A328-4DE3-8769-1F16BE78B44F}" destId="{86052304-0BC7-4477-9112-AB5F22537E18}" srcOrd="30" destOrd="0" presId="urn:microsoft.com/office/officeart/2005/8/layout/default"/>
    <dgm:cxn modelId="{4758D5C1-F2DD-40A8-A6F0-812DE9FCBD8C}" type="presParOf" srcId="{BC67C1F0-A328-4DE3-8769-1F16BE78B44F}" destId="{169BCE8E-0EEE-4B1A-BCF8-73F2DC350131}" srcOrd="31" destOrd="0" presId="urn:microsoft.com/office/officeart/2005/8/layout/default"/>
    <dgm:cxn modelId="{C9C52E32-AA2A-46D5-9527-226C4135CCF0}" type="presParOf" srcId="{BC67C1F0-A328-4DE3-8769-1F16BE78B44F}" destId="{FFE11DAE-F465-4DAD-BB1A-1582F09C81DF}" srcOrd="32" destOrd="0" presId="urn:microsoft.com/office/officeart/2005/8/layout/default"/>
    <dgm:cxn modelId="{2B79EDB5-AF2A-4A73-8225-3649978321EF}" type="presParOf" srcId="{BC67C1F0-A328-4DE3-8769-1F16BE78B44F}" destId="{C8A51C77-FEA6-4524-AA45-885143ADEA5D}" srcOrd="33" destOrd="0" presId="urn:microsoft.com/office/officeart/2005/8/layout/default"/>
    <dgm:cxn modelId="{672EF5D2-E284-4CD5-9572-8A9E885ADF65}" type="presParOf" srcId="{BC67C1F0-A328-4DE3-8769-1F16BE78B44F}" destId="{BAC498C6-7BE8-42B3-BF25-A4E606D5013A}" srcOrd="34" destOrd="0" presId="urn:microsoft.com/office/officeart/2005/8/layout/default"/>
    <dgm:cxn modelId="{D2211D16-6CCC-4D67-AB67-85A2CAF6880F}" type="presParOf" srcId="{BC67C1F0-A328-4DE3-8769-1F16BE78B44F}" destId="{57EB2861-8683-448F-A7BB-79D5EE8839A6}" srcOrd="35" destOrd="0" presId="urn:microsoft.com/office/officeart/2005/8/layout/default"/>
    <dgm:cxn modelId="{155D0445-DFE3-41BB-AE91-13D7BFFBCEE9}" type="presParOf" srcId="{BC67C1F0-A328-4DE3-8769-1F16BE78B44F}" destId="{FA668E38-8B0F-4C06-88FB-1B8800FA756D}" srcOrd="36" destOrd="0" presId="urn:microsoft.com/office/officeart/2005/8/layout/default"/>
    <dgm:cxn modelId="{36D186F0-A46F-421C-A75C-DAF59561773D}" type="presParOf" srcId="{BC67C1F0-A328-4DE3-8769-1F16BE78B44F}" destId="{8E9C890B-429E-4908-B1CA-DAC26D655AF4}" srcOrd="37" destOrd="0" presId="urn:microsoft.com/office/officeart/2005/8/layout/default"/>
    <dgm:cxn modelId="{92365F18-83D8-4936-AC2B-8D399BDD1AB7}" type="presParOf" srcId="{BC67C1F0-A328-4DE3-8769-1F16BE78B44F}" destId="{27D0D152-9E06-4928-8E71-0B931996F456}" srcOrd="38" destOrd="0" presId="urn:microsoft.com/office/officeart/2005/8/layout/default"/>
    <dgm:cxn modelId="{47E0D914-1595-433F-AC45-58B0F7E355F5}" type="presParOf" srcId="{BC67C1F0-A328-4DE3-8769-1F16BE78B44F}" destId="{DFB79861-03B6-4674-9522-5914285FB603}" srcOrd="39" destOrd="0" presId="urn:microsoft.com/office/officeart/2005/8/layout/default"/>
    <dgm:cxn modelId="{026D9116-F4B5-4F9B-8187-E8FA2CCE7D23}" type="presParOf" srcId="{BC67C1F0-A328-4DE3-8769-1F16BE78B44F}" destId="{B60553AE-F719-4CDA-A9F7-A88E42469BDE}" srcOrd="40" destOrd="0" presId="urn:microsoft.com/office/officeart/2005/8/layout/default"/>
    <dgm:cxn modelId="{B202BD36-46DA-4067-88C5-E39D0A137FB1}" type="presParOf" srcId="{BC67C1F0-A328-4DE3-8769-1F16BE78B44F}" destId="{AA414F47-84BB-48C2-A6F5-927693F0C227}" srcOrd="41" destOrd="0" presId="urn:microsoft.com/office/officeart/2005/8/layout/default"/>
    <dgm:cxn modelId="{B4105BB6-60E5-4B9B-9188-58B016C76FE7}" type="presParOf" srcId="{BC67C1F0-A328-4DE3-8769-1F16BE78B44F}" destId="{41096C1E-B1C4-4317-85A9-015831D13753}" srcOrd="42" destOrd="0" presId="urn:microsoft.com/office/officeart/2005/8/layout/default"/>
    <dgm:cxn modelId="{04394C7B-E3E1-4A98-8A5C-83F2C0228AF6}" type="presParOf" srcId="{BC67C1F0-A328-4DE3-8769-1F16BE78B44F}" destId="{1145B78F-F699-46CA-9652-CCE4D930C7DC}" srcOrd="43" destOrd="0" presId="urn:microsoft.com/office/officeart/2005/8/layout/default"/>
    <dgm:cxn modelId="{BAB1FD52-ED0C-48F2-89F6-6931788ED1C2}" type="presParOf" srcId="{BC67C1F0-A328-4DE3-8769-1F16BE78B44F}" destId="{1541164D-D6BE-4FFC-B33E-2561731C8B76}" srcOrd="44" destOrd="0" presId="urn:microsoft.com/office/officeart/2005/8/layout/default"/>
    <dgm:cxn modelId="{BC5D0C2D-B47B-42BB-B022-32EA4E209D70}" type="presParOf" srcId="{BC67C1F0-A328-4DE3-8769-1F16BE78B44F}" destId="{445B932E-24FF-4C38-B013-3521876BE41D}" srcOrd="45" destOrd="0" presId="urn:microsoft.com/office/officeart/2005/8/layout/default"/>
    <dgm:cxn modelId="{F5122D31-43FE-401B-A905-D31A8F6E39DE}" type="presParOf" srcId="{BC67C1F0-A328-4DE3-8769-1F16BE78B44F}" destId="{65083BB6-D4A9-4402-8EB7-2EEE42DC4B78}" srcOrd="46" destOrd="0" presId="urn:microsoft.com/office/officeart/2005/8/layout/default"/>
    <dgm:cxn modelId="{5246422C-6244-42C6-99C5-4C6C2737A56B}" type="presParOf" srcId="{BC67C1F0-A328-4DE3-8769-1F16BE78B44F}" destId="{D7C63DD1-F5D3-447A-8E84-A2870BF5324D}" srcOrd="47" destOrd="0" presId="urn:microsoft.com/office/officeart/2005/8/layout/default"/>
    <dgm:cxn modelId="{69BA087B-0FBC-4146-B5DF-941092867819}" type="presParOf" srcId="{BC67C1F0-A328-4DE3-8769-1F16BE78B44F}" destId="{E4DF8EED-492B-4D60-9E74-BBB64731F602}" srcOrd="48" destOrd="0" presId="urn:microsoft.com/office/officeart/2005/8/layout/default"/>
    <dgm:cxn modelId="{D4658C40-DC69-4269-8F1C-12A527532910}" type="presParOf" srcId="{BC67C1F0-A328-4DE3-8769-1F16BE78B44F}" destId="{2AC53566-5BB6-46F3-BAA2-2BC0B39B3200}" srcOrd="49" destOrd="0" presId="urn:microsoft.com/office/officeart/2005/8/layout/default"/>
    <dgm:cxn modelId="{681BAD0B-C7E6-4CCE-8AD3-27B689CB945B}" type="presParOf" srcId="{BC67C1F0-A328-4DE3-8769-1F16BE78B44F}" destId="{500EAC4C-A073-4F48-9586-1D7032507B1A}" srcOrd="50" destOrd="0" presId="urn:microsoft.com/office/officeart/2005/8/layout/default"/>
    <dgm:cxn modelId="{C8762FE3-4E1A-4AD1-9DF9-F9DBE6C58A59}" type="presParOf" srcId="{BC67C1F0-A328-4DE3-8769-1F16BE78B44F}" destId="{544703F3-85DC-41DD-9E3C-2B654926CDF5}" srcOrd="51" destOrd="0" presId="urn:microsoft.com/office/officeart/2005/8/layout/default"/>
    <dgm:cxn modelId="{1CF9B7F7-81A9-4AA0-ABB7-C7A88003F503}" type="presParOf" srcId="{BC67C1F0-A328-4DE3-8769-1F16BE78B44F}" destId="{264D5765-00E7-41F2-B340-BFD0D029D689}" srcOrd="52" destOrd="0" presId="urn:microsoft.com/office/officeart/2005/8/layout/default"/>
    <dgm:cxn modelId="{D11D3692-F2F4-43DF-90C1-3D339E7A0C08}" type="presParOf" srcId="{BC67C1F0-A328-4DE3-8769-1F16BE78B44F}" destId="{CE1E2291-D85E-4148-BDBD-273DBFA2C358}" srcOrd="53" destOrd="0" presId="urn:microsoft.com/office/officeart/2005/8/layout/default"/>
    <dgm:cxn modelId="{07E05B3E-6738-47CC-8789-687D33995D85}" type="presParOf" srcId="{BC67C1F0-A328-4DE3-8769-1F16BE78B44F}" destId="{B76F3BD3-6103-46E2-B963-B19A322D67D3}" srcOrd="54" destOrd="0" presId="urn:microsoft.com/office/officeart/2005/8/layout/default"/>
    <dgm:cxn modelId="{B3719D29-FF4F-4A9E-A7FB-25CA48A0642E}" type="presParOf" srcId="{BC67C1F0-A328-4DE3-8769-1F16BE78B44F}" destId="{82E8760D-C60F-40AB-9FFE-47F4A4D7B72D}" srcOrd="55" destOrd="0" presId="urn:microsoft.com/office/officeart/2005/8/layout/default"/>
    <dgm:cxn modelId="{6B1EFE64-EA9B-44A9-85EA-07F519F508F0}" type="presParOf" srcId="{BC67C1F0-A328-4DE3-8769-1F16BE78B44F}" destId="{C6198A33-B7BB-4D53-B43D-91B155E5D33E}" srcOrd="56" destOrd="0" presId="urn:microsoft.com/office/officeart/2005/8/layout/default"/>
    <dgm:cxn modelId="{76ADA43B-6B49-4800-848D-5873A49D59E4}" type="presParOf" srcId="{BC67C1F0-A328-4DE3-8769-1F16BE78B44F}" destId="{1758701A-8D39-4937-80A8-06D7C29D9BBA}" srcOrd="57" destOrd="0" presId="urn:microsoft.com/office/officeart/2005/8/layout/default"/>
    <dgm:cxn modelId="{80537E9F-68D5-43E3-BA55-F1FB7D7FB551}" type="presParOf" srcId="{BC67C1F0-A328-4DE3-8769-1F16BE78B44F}" destId="{198AA394-0C99-4107-B8BD-C64029D1B134}" srcOrd="58" destOrd="0" presId="urn:microsoft.com/office/officeart/2005/8/layout/default"/>
    <dgm:cxn modelId="{03278F01-C5C5-4A65-A8A7-3A3AE7762892}" type="presParOf" srcId="{BC67C1F0-A328-4DE3-8769-1F16BE78B44F}" destId="{724F27FA-2849-40C8-9B5E-B78B94C4D0FE}" srcOrd="59" destOrd="0" presId="urn:microsoft.com/office/officeart/2005/8/layout/default"/>
    <dgm:cxn modelId="{1C50BC86-8295-491A-B644-4AE74FD270D4}" type="presParOf" srcId="{BC67C1F0-A328-4DE3-8769-1F16BE78B44F}" destId="{C713B968-0DC2-49CA-ACD4-6D498565D750}" srcOrd="60" destOrd="0" presId="urn:microsoft.com/office/officeart/2005/8/layout/default"/>
    <dgm:cxn modelId="{0145BBD4-C0CC-45C3-BCC1-820FE7761C81}" type="presParOf" srcId="{BC67C1F0-A328-4DE3-8769-1F16BE78B44F}" destId="{E6D5A123-EF05-48A1-B4C2-BF5F107A432A}" srcOrd="61" destOrd="0" presId="urn:microsoft.com/office/officeart/2005/8/layout/default"/>
    <dgm:cxn modelId="{DA4F5F89-277F-4F4C-81FC-C7E2ABFE433F}" type="presParOf" srcId="{BC67C1F0-A328-4DE3-8769-1F16BE78B44F}" destId="{8049A078-B18E-4013-B353-F656A91CDAEF}" srcOrd="62" destOrd="0" presId="urn:microsoft.com/office/officeart/2005/8/layout/default"/>
    <dgm:cxn modelId="{4457206C-9667-42A0-B891-BA892EA896F9}" type="presParOf" srcId="{BC67C1F0-A328-4DE3-8769-1F16BE78B44F}" destId="{F42164CC-5B48-4E1A-B130-D0FFDCA31782}" srcOrd="63" destOrd="0" presId="urn:microsoft.com/office/officeart/2005/8/layout/default"/>
    <dgm:cxn modelId="{811977DC-406C-4ED1-8857-86028312DBF1}" type="presParOf" srcId="{BC67C1F0-A328-4DE3-8769-1F16BE78B44F}" destId="{F2976619-A144-494B-9F70-B927564C5933}" srcOrd="64" destOrd="0" presId="urn:microsoft.com/office/officeart/2005/8/layout/default"/>
    <dgm:cxn modelId="{11DE4294-0C53-4EAA-B024-D812D3C17599}" type="presParOf" srcId="{BC67C1F0-A328-4DE3-8769-1F16BE78B44F}" destId="{0DD78650-7806-49E3-9816-63BEE34A3C37}" srcOrd="65" destOrd="0" presId="urn:microsoft.com/office/officeart/2005/8/layout/default"/>
    <dgm:cxn modelId="{92FF5737-EFEC-4FE8-ABD6-1F8DB6DDF97D}" type="presParOf" srcId="{BC67C1F0-A328-4DE3-8769-1F16BE78B44F}" destId="{297DE63A-1A40-4578-8466-04784C8318BA}" srcOrd="66" destOrd="0" presId="urn:microsoft.com/office/officeart/2005/8/layout/default"/>
    <dgm:cxn modelId="{A23FCF5B-40DB-4DC2-A319-38C9AA37D4C2}" type="presParOf" srcId="{BC67C1F0-A328-4DE3-8769-1F16BE78B44F}" destId="{30D98E7C-BA35-49AA-B37F-E43CC7F3BFD7}" srcOrd="67" destOrd="0" presId="urn:microsoft.com/office/officeart/2005/8/layout/default"/>
    <dgm:cxn modelId="{A66494BE-6E94-469D-BD30-C479B352A833}" type="presParOf" srcId="{BC67C1F0-A328-4DE3-8769-1F16BE78B44F}" destId="{34285613-F001-4FFF-A900-C7AE9CC8C41D}" srcOrd="68" destOrd="0" presId="urn:microsoft.com/office/officeart/2005/8/layout/default"/>
    <dgm:cxn modelId="{6523E5AB-F93D-4BC0-81FA-FEF47A9F88D4}" type="presParOf" srcId="{BC67C1F0-A328-4DE3-8769-1F16BE78B44F}" destId="{26FB7EDA-7291-4FA3-9BAA-8B07C6F4468F}" srcOrd="69" destOrd="0" presId="urn:microsoft.com/office/officeart/2005/8/layout/default"/>
    <dgm:cxn modelId="{E4CC1C0E-C1BE-447C-B595-99882252D37B}" type="presParOf" srcId="{BC67C1F0-A328-4DE3-8769-1F16BE78B44F}" destId="{80D12533-5C0F-4DCD-94D4-6E905D019445}" srcOrd="70" destOrd="0" presId="urn:microsoft.com/office/officeart/2005/8/layout/default"/>
    <dgm:cxn modelId="{9373D76D-9996-4B17-937D-3F4DB899F73B}" type="presParOf" srcId="{BC67C1F0-A328-4DE3-8769-1F16BE78B44F}" destId="{F247C87C-D520-41B9-B5D9-7B6F8D69B23B}" srcOrd="71" destOrd="0" presId="urn:microsoft.com/office/officeart/2005/8/layout/default"/>
    <dgm:cxn modelId="{AF5EEE10-D1A5-4318-AF41-9109B65C821E}" type="presParOf" srcId="{BC67C1F0-A328-4DE3-8769-1F16BE78B44F}" destId="{7230486A-22DC-40C9-802E-ADAB1A3D6C10}" srcOrd="72" destOrd="0" presId="urn:microsoft.com/office/officeart/2005/8/layout/default"/>
    <dgm:cxn modelId="{F17C10C9-CB40-4668-AD52-37C17D339063}" type="presParOf" srcId="{BC67C1F0-A328-4DE3-8769-1F16BE78B44F}" destId="{3D3B8410-C45B-4993-9D3B-16442ED5181F}" srcOrd="73" destOrd="0" presId="urn:microsoft.com/office/officeart/2005/8/layout/default"/>
    <dgm:cxn modelId="{F046B71C-75B1-4FE2-A1CF-49551B8DE224}" type="presParOf" srcId="{BC67C1F0-A328-4DE3-8769-1F16BE78B44F}" destId="{C6116D76-7726-4606-BC46-ABBF9720EA93}" srcOrd="74" destOrd="0" presId="urn:microsoft.com/office/officeart/2005/8/layout/default"/>
    <dgm:cxn modelId="{102A0A50-932A-4C61-9D97-C5ECC606C080}" type="presParOf" srcId="{BC67C1F0-A328-4DE3-8769-1F16BE78B44F}" destId="{0D77D8A9-E8B5-4323-8B87-C753C161F749}" srcOrd="75" destOrd="0" presId="urn:microsoft.com/office/officeart/2005/8/layout/default"/>
    <dgm:cxn modelId="{E9BE3647-0DBF-402D-B2E7-0E3481D1CD07}" type="presParOf" srcId="{BC67C1F0-A328-4DE3-8769-1F16BE78B44F}" destId="{D7BAB37E-360E-4F7B-973D-DD45CF413E76}" srcOrd="76" destOrd="0" presId="urn:microsoft.com/office/officeart/2005/8/layout/default"/>
    <dgm:cxn modelId="{0E481067-6CBE-42CA-B849-E6F9130AE4E8}" type="presParOf" srcId="{BC67C1F0-A328-4DE3-8769-1F16BE78B44F}" destId="{828E9763-5B05-4DD2-AB61-03DD70E0ADE7}" srcOrd="77" destOrd="0" presId="urn:microsoft.com/office/officeart/2005/8/layout/default"/>
    <dgm:cxn modelId="{FD1CB884-2A68-40BA-84D5-C99C283A5D0C}" type="presParOf" srcId="{BC67C1F0-A328-4DE3-8769-1F16BE78B44F}" destId="{DA39578B-0B62-4362-8743-8130B5E77A34}" srcOrd="78" destOrd="0" presId="urn:microsoft.com/office/officeart/2005/8/layout/default"/>
    <dgm:cxn modelId="{413BA72E-8BA5-41D6-93AC-07A6F3A83B57}" type="presParOf" srcId="{BC67C1F0-A328-4DE3-8769-1F16BE78B44F}" destId="{0C328E27-9B0D-41F4-8407-07B0ECFDB5BD}" srcOrd="79" destOrd="0" presId="urn:microsoft.com/office/officeart/2005/8/layout/default"/>
    <dgm:cxn modelId="{9B1F444F-685E-4015-92E5-FCE4300B24E2}" type="presParOf" srcId="{BC67C1F0-A328-4DE3-8769-1F16BE78B44F}" destId="{12F9B84B-B00D-4029-90E7-DEDA8BB0F9C6}" srcOrd="80" destOrd="0" presId="urn:microsoft.com/office/officeart/2005/8/layout/default"/>
    <dgm:cxn modelId="{67EF8123-BB1F-43F1-AFC0-8A02EC5FA34A}" type="presParOf" srcId="{BC67C1F0-A328-4DE3-8769-1F16BE78B44F}" destId="{B0F2E317-C45A-46D3-9A45-E26E51CAB6AC}" srcOrd="81" destOrd="0" presId="urn:microsoft.com/office/officeart/2005/8/layout/default"/>
    <dgm:cxn modelId="{65CB71EB-6A9A-4747-A5D3-4A9F67AFC7D9}" type="presParOf" srcId="{BC67C1F0-A328-4DE3-8769-1F16BE78B44F}" destId="{F04135D2-24BD-45C2-A51E-B6BC0A939E19}" srcOrd="8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C74D9C0-99DA-409E-9B15-C5EEA8A37F4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C15172-1CBE-45D0-80E3-1DA9302CCF6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ADF32133-5F2D-4E0C-9AD2-0CBF750F198B}" type="parTrans" cxnId="{0E2E405D-D9DD-4208-A4C5-4B669657CAB9}">
      <dgm:prSet/>
      <dgm:spPr/>
      <dgm:t>
        <a:bodyPr/>
        <a:lstStyle/>
        <a:p>
          <a:endParaRPr lang="en-US"/>
        </a:p>
      </dgm:t>
    </dgm:pt>
    <dgm:pt modelId="{43580FF5-511C-4A3B-BA44-22802D06779C}" type="sibTrans" cxnId="{0E2E405D-D9DD-4208-A4C5-4B669657CAB9}">
      <dgm:prSet/>
      <dgm:spPr/>
      <dgm:t>
        <a:bodyPr/>
        <a:lstStyle/>
        <a:p>
          <a:endParaRPr lang="en-US"/>
        </a:p>
      </dgm:t>
    </dgm:pt>
    <dgm:pt modelId="{CF07C526-BD56-45A8-A45B-A1FA257CF565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99E90417-7627-42BE-870C-F877F32FDAE1}" type="parTrans" cxnId="{7FDE1879-DC74-4228-9003-BF67D8ECF65F}">
      <dgm:prSet/>
      <dgm:spPr/>
      <dgm:t>
        <a:bodyPr/>
        <a:lstStyle/>
        <a:p>
          <a:endParaRPr lang="en-US"/>
        </a:p>
      </dgm:t>
    </dgm:pt>
    <dgm:pt modelId="{E853881A-47D0-4A29-9700-9CCF382654E0}" type="sibTrans" cxnId="{7FDE1879-DC74-4228-9003-BF67D8ECF65F}">
      <dgm:prSet/>
      <dgm:spPr/>
      <dgm:t>
        <a:bodyPr/>
        <a:lstStyle/>
        <a:p>
          <a:endParaRPr lang="en-US"/>
        </a:p>
      </dgm:t>
    </dgm:pt>
    <dgm:pt modelId="{DB9C13A7-0678-4083-BF2E-2B04F9CB5855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A81E9732-C9C2-4D45-A9CD-D506A030004D}" type="parTrans" cxnId="{05072337-E058-4279-AC88-5956D2FDA3C2}">
      <dgm:prSet/>
      <dgm:spPr/>
      <dgm:t>
        <a:bodyPr/>
        <a:lstStyle/>
        <a:p>
          <a:endParaRPr lang="en-US"/>
        </a:p>
      </dgm:t>
    </dgm:pt>
    <dgm:pt modelId="{C4C01A1B-8EDE-465A-8AE1-259CD97BB3FF}" type="sibTrans" cxnId="{05072337-E058-4279-AC88-5956D2FDA3C2}">
      <dgm:prSet/>
      <dgm:spPr/>
      <dgm:t>
        <a:bodyPr/>
        <a:lstStyle/>
        <a:p>
          <a:endParaRPr lang="en-US"/>
        </a:p>
      </dgm:t>
    </dgm:pt>
    <dgm:pt modelId="{633A735E-003A-4589-9355-336042E9485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1</a:t>
          </a:r>
          <a:endParaRPr lang="en-US"/>
        </a:p>
      </dgm:t>
    </dgm:pt>
    <dgm:pt modelId="{5EB735E8-533C-4D67-B3DF-AF875095D371}" type="parTrans" cxnId="{34CED04E-930E-4B78-933E-954586ED61E2}">
      <dgm:prSet/>
      <dgm:spPr/>
      <dgm:t>
        <a:bodyPr/>
        <a:lstStyle/>
        <a:p>
          <a:endParaRPr lang="en-US"/>
        </a:p>
      </dgm:t>
    </dgm:pt>
    <dgm:pt modelId="{E19F2685-5472-4465-B57A-484C9CECEE09}" type="sibTrans" cxnId="{34CED04E-930E-4B78-933E-954586ED61E2}">
      <dgm:prSet/>
      <dgm:spPr/>
      <dgm:t>
        <a:bodyPr/>
        <a:lstStyle/>
        <a:p>
          <a:endParaRPr lang="en-US"/>
        </a:p>
      </dgm:t>
    </dgm:pt>
    <dgm:pt modelId="{2368265B-D084-4F92-AFE8-A850B6D2D3DA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EAFDF999-D442-47F6-A631-592F66797E3B}" type="parTrans" cxnId="{683562DE-E156-49CB-89FB-D9E617E3F7AD}">
      <dgm:prSet/>
      <dgm:spPr/>
      <dgm:t>
        <a:bodyPr/>
        <a:lstStyle/>
        <a:p>
          <a:endParaRPr lang="en-US"/>
        </a:p>
      </dgm:t>
    </dgm:pt>
    <dgm:pt modelId="{A28B57C0-D409-4213-B9E6-559F14563B66}" type="sibTrans" cxnId="{683562DE-E156-49CB-89FB-D9E617E3F7AD}">
      <dgm:prSet/>
      <dgm:spPr/>
      <dgm:t>
        <a:bodyPr/>
        <a:lstStyle/>
        <a:p>
          <a:endParaRPr lang="en-US"/>
        </a:p>
      </dgm:t>
    </dgm:pt>
    <dgm:pt modelId="{2114209D-F560-4888-8F19-7FDB1DB47C93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BE23F0FF-E3CF-437D-BD05-7772A01237DE}" type="parTrans" cxnId="{C686821E-D53D-4DAA-B745-309BA7704735}">
      <dgm:prSet/>
      <dgm:spPr/>
      <dgm:t>
        <a:bodyPr/>
        <a:lstStyle/>
        <a:p>
          <a:endParaRPr lang="en-US"/>
        </a:p>
      </dgm:t>
    </dgm:pt>
    <dgm:pt modelId="{68A1531F-9B4A-457A-8D60-B0143E88354F}" type="sibTrans" cxnId="{C686821E-D53D-4DAA-B745-309BA7704735}">
      <dgm:prSet/>
      <dgm:spPr/>
      <dgm:t>
        <a:bodyPr/>
        <a:lstStyle/>
        <a:p>
          <a:endParaRPr lang="en-US"/>
        </a:p>
      </dgm:t>
    </dgm:pt>
    <dgm:pt modelId="{5000048C-08A3-48D7-B07D-F17A1DC6C3E5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2FFE0CA0-1403-4521-A189-26AAC917AA9A}" type="parTrans" cxnId="{83D5D161-A330-4BCE-92A7-7CD06DA1D0EF}">
      <dgm:prSet/>
      <dgm:spPr/>
      <dgm:t>
        <a:bodyPr/>
        <a:lstStyle/>
        <a:p>
          <a:endParaRPr lang="en-US"/>
        </a:p>
      </dgm:t>
    </dgm:pt>
    <dgm:pt modelId="{24FAA9FC-CE8A-4C5F-9DEB-843EDB1E49D9}" type="sibTrans" cxnId="{83D5D161-A330-4BCE-92A7-7CD06DA1D0EF}">
      <dgm:prSet/>
      <dgm:spPr/>
      <dgm:t>
        <a:bodyPr/>
        <a:lstStyle/>
        <a:p>
          <a:endParaRPr lang="en-US"/>
        </a:p>
      </dgm:t>
    </dgm:pt>
    <dgm:pt modelId="{78F78A0D-4343-4D22-AD07-412F9AAC8172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8DDF8948-818A-4867-804F-360524F54D2F}" type="parTrans" cxnId="{EAAD9270-B600-43A3-B20A-FE4AD135B272}">
      <dgm:prSet/>
      <dgm:spPr/>
      <dgm:t>
        <a:bodyPr/>
        <a:lstStyle/>
        <a:p>
          <a:endParaRPr lang="en-US"/>
        </a:p>
      </dgm:t>
    </dgm:pt>
    <dgm:pt modelId="{1FFF39B5-50FA-4267-9A23-591ED593E511}" type="sibTrans" cxnId="{EAAD9270-B600-43A3-B20A-FE4AD135B272}">
      <dgm:prSet/>
      <dgm:spPr/>
      <dgm:t>
        <a:bodyPr/>
        <a:lstStyle/>
        <a:p>
          <a:endParaRPr lang="en-US"/>
        </a:p>
      </dgm:t>
    </dgm:pt>
    <dgm:pt modelId="{1E7D1F61-5C25-46F4-9F7D-8B18BB3BB14A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2921D610-4642-4C5F-8A14-F0F2410B7E63}" type="parTrans" cxnId="{8A77144F-1F7A-4D51-A5DC-48697CCFA310}">
      <dgm:prSet/>
      <dgm:spPr/>
      <dgm:t>
        <a:bodyPr/>
        <a:lstStyle/>
        <a:p>
          <a:endParaRPr lang="en-US"/>
        </a:p>
      </dgm:t>
    </dgm:pt>
    <dgm:pt modelId="{A504BB86-8FB7-4992-B86F-B0EF95EAE893}" type="sibTrans" cxnId="{8A77144F-1F7A-4D51-A5DC-48697CCFA310}">
      <dgm:prSet/>
      <dgm:spPr/>
      <dgm:t>
        <a:bodyPr/>
        <a:lstStyle/>
        <a:p>
          <a:endParaRPr lang="en-US"/>
        </a:p>
      </dgm:t>
    </dgm:pt>
    <dgm:pt modelId="{59F6EC78-9A60-4570-BA27-2660376FF600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C4F48ED6-F365-404F-9664-395B96A83CD8}" type="parTrans" cxnId="{391C2867-DBCF-44AF-A6E2-A1FC7DBA1D18}">
      <dgm:prSet/>
      <dgm:spPr/>
      <dgm:t>
        <a:bodyPr/>
        <a:lstStyle/>
        <a:p>
          <a:endParaRPr lang="en-US"/>
        </a:p>
      </dgm:t>
    </dgm:pt>
    <dgm:pt modelId="{CD8FA0AA-E6FA-40D4-85F3-85FF315B4648}" type="sibTrans" cxnId="{391C2867-DBCF-44AF-A6E2-A1FC7DBA1D18}">
      <dgm:prSet/>
      <dgm:spPr/>
      <dgm:t>
        <a:bodyPr/>
        <a:lstStyle/>
        <a:p>
          <a:endParaRPr lang="en-US"/>
        </a:p>
      </dgm:t>
    </dgm:pt>
    <dgm:pt modelId="{BF41CCDC-313C-4797-B2ED-F4B3ED1E5D0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73BE4EC1-6079-4521-8707-697537CEE2D4}" type="parTrans" cxnId="{E2289B71-52B1-4F71-84F1-DBE75D48A247}">
      <dgm:prSet/>
      <dgm:spPr/>
      <dgm:t>
        <a:bodyPr/>
        <a:lstStyle/>
        <a:p>
          <a:endParaRPr lang="en-US"/>
        </a:p>
      </dgm:t>
    </dgm:pt>
    <dgm:pt modelId="{671D6489-FE7F-4FB7-BAD9-71ED1FE6CC3F}" type="sibTrans" cxnId="{E2289B71-52B1-4F71-84F1-DBE75D48A247}">
      <dgm:prSet/>
      <dgm:spPr/>
      <dgm:t>
        <a:bodyPr/>
        <a:lstStyle/>
        <a:p>
          <a:endParaRPr lang="en-US"/>
        </a:p>
      </dgm:t>
    </dgm:pt>
    <dgm:pt modelId="{087CB984-E6D9-4FF1-A331-E9A44B6EB01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32874CBC-88FC-4F32-B820-6521042B204E}" type="parTrans" cxnId="{515DB693-9F70-470A-A80F-F06E328C5743}">
      <dgm:prSet/>
      <dgm:spPr/>
      <dgm:t>
        <a:bodyPr/>
        <a:lstStyle/>
        <a:p>
          <a:endParaRPr lang="en-US"/>
        </a:p>
      </dgm:t>
    </dgm:pt>
    <dgm:pt modelId="{BE6AE1C4-E3E7-4D2F-AA6D-56A61BF50212}" type="sibTrans" cxnId="{515DB693-9F70-470A-A80F-F06E328C5743}">
      <dgm:prSet/>
      <dgm:spPr/>
      <dgm:t>
        <a:bodyPr/>
        <a:lstStyle/>
        <a:p>
          <a:endParaRPr lang="en-US"/>
        </a:p>
      </dgm:t>
    </dgm:pt>
    <dgm:pt modelId="{166307E6-531F-41A6-A4A4-82BAED2E513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E9E8AD70-1DDF-49F9-9A37-E9BE20F6219D}" type="parTrans" cxnId="{01C025AD-E0B1-40D4-868B-85CA81AD9B67}">
      <dgm:prSet/>
      <dgm:spPr/>
      <dgm:t>
        <a:bodyPr/>
        <a:lstStyle/>
        <a:p>
          <a:endParaRPr lang="en-US"/>
        </a:p>
      </dgm:t>
    </dgm:pt>
    <dgm:pt modelId="{A4C1103A-4AE7-4D1B-B6D0-F461A9C246C8}" type="sibTrans" cxnId="{01C025AD-E0B1-40D4-868B-85CA81AD9B67}">
      <dgm:prSet/>
      <dgm:spPr/>
      <dgm:t>
        <a:bodyPr/>
        <a:lstStyle/>
        <a:p>
          <a:endParaRPr lang="en-US"/>
        </a:p>
      </dgm:t>
    </dgm:pt>
    <dgm:pt modelId="{22E4440A-F3F5-4E79-8387-6916DE4B095E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F1900F5A-B112-4C8E-BB92-2E516C511A70}" type="parTrans" cxnId="{AA48938F-4661-4B14-8263-57D4D17BCEB0}">
      <dgm:prSet/>
      <dgm:spPr/>
      <dgm:t>
        <a:bodyPr/>
        <a:lstStyle/>
        <a:p>
          <a:endParaRPr lang="en-US"/>
        </a:p>
      </dgm:t>
    </dgm:pt>
    <dgm:pt modelId="{2269DFD1-6871-401F-9F44-B6230996E77A}" type="sibTrans" cxnId="{AA48938F-4661-4B14-8263-57D4D17BCEB0}">
      <dgm:prSet/>
      <dgm:spPr/>
      <dgm:t>
        <a:bodyPr/>
        <a:lstStyle/>
        <a:p>
          <a:endParaRPr lang="en-US"/>
        </a:p>
      </dgm:t>
    </dgm:pt>
    <dgm:pt modelId="{9708801E-88C7-459C-A647-1CF67B3353E1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51684FFF-0A22-4C87-95DF-3249E5642835}" type="parTrans" cxnId="{42AF57DE-2547-4B65-9A5A-3A832FAD4900}">
      <dgm:prSet/>
      <dgm:spPr/>
      <dgm:t>
        <a:bodyPr/>
        <a:lstStyle/>
        <a:p>
          <a:endParaRPr lang="en-US"/>
        </a:p>
      </dgm:t>
    </dgm:pt>
    <dgm:pt modelId="{332DDBAA-9A8D-488E-A2C6-FB253E0248B8}" type="sibTrans" cxnId="{42AF57DE-2547-4B65-9A5A-3A832FAD4900}">
      <dgm:prSet/>
      <dgm:spPr/>
      <dgm:t>
        <a:bodyPr/>
        <a:lstStyle/>
        <a:p>
          <a:endParaRPr lang="en-US"/>
        </a:p>
      </dgm:t>
    </dgm:pt>
    <dgm:pt modelId="{60AA8E9C-2950-46F8-93A0-213650D52EF2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06EAADA6-175B-42AA-B77B-C376679EB3A3}" type="parTrans" cxnId="{2DDD4900-BE2F-4BCB-906A-8DE1C4AA73C3}">
      <dgm:prSet/>
      <dgm:spPr/>
      <dgm:t>
        <a:bodyPr/>
        <a:lstStyle/>
        <a:p>
          <a:endParaRPr lang="en-US"/>
        </a:p>
      </dgm:t>
    </dgm:pt>
    <dgm:pt modelId="{89E73429-2C39-4425-89C4-78AF177A35D9}" type="sibTrans" cxnId="{2DDD4900-BE2F-4BCB-906A-8DE1C4AA73C3}">
      <dgm:prSet/>
      <dgm:spPr/>
      <dgm:t>
        <a:bodyPr/>
        <a:lstStyle/>
        <a:p>
          <a:endParaRPr lang="en-US"/>
        </a:p>
      </dgm:t>
    </dgm:pt>
    <dgm:pt modelId="{9626A93F-BD86-49F5-A856-65353464BAA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2CBE31BA-27D8-44C7-BF8B-B24585F87D86}" type="parTrans" cxnId="{FD74FEB3-994A-43D8-978D-863A205AA30E}">
      <dgm:prSet/>
      <dgm:spPr/>
      <dgm:t>
        <a:bodyPr/>
        <a:lstStyle/>
        <a:p>
          <a:endParaRPr lang="en-US"/>
        </a:p>
      </dgm:t>
    </dgm:pt>
    <dgm:pt modelId="{2D99B7E9-1EBD-4CAF-B42B-BAC63DAC911A}" type="sibTrans" cxnId="{FD74FEB3-994A-43D8-978D-863A205AA30E}">
      <dgm:prSet/>
      <dgm:spPr/>
      <dgm:t>
        <a:bodyPr/>
        <a:lstStyle/>
        <a:p>
          <a:endParaRPr lang="en-US"/>
        </a:p>
      </dgm:t>
    </dgm:pt>
    <dgm:pt modelId="{0F100D82-5819-4672-9DA1-5E770C59EE1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2</a:t>
          </a:r>
          <a:endParaRPr lang="en-US"/>
        </a:p>
      </dgm:t>
    </dgm:pt>
    <dgm:pt modelId="{1BEEE747-7D50-449B-BE5B-EFD96BD855A0}" type="parTrans" cxnId="{EEC5C2FC-CD11-44A1-97F9-560CF5F01E20}">
      <dgm:prSet/>
      <dgm:spPr/>
      <dgm:t>
        <a:bodyPr/>
        <a:lstStyle/>
        <a:p>
          <a:endParaRPr lang="en-US"/>
        </a:p>
      </dgm:t>
    </dgm:pt>
    <dgm:pt modelId="{2E0FBC86-CA15-47B5-BC07-7930B5ECF196}" type="sibTrans" cxnId="{EEC5C2FC-CD11-44A1-97F9-560CF5F01E20}">
      <dgm:prSet/>
      <dgm:spPr/>
      <dgm:t>
        <a:bodyPr/>
        <a:lstStyle/>
        <a:p>
          <a:endParaRPr lang="en-US"/>
        </a:p>
      </dgm:t>
    </dgm:pt>
    <dgm:pt modelId="{F526BEC2-CB33-4F35-A036-9811007D61DE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E6705FD0-4E1A-4A39-A9A1-CE36E67F76E3}" type="parTrans" cxnId="{BB0A021F-9538-4042-8BCC-119164EEA048}">
      <dgm:prSet/>
      <dgm:spPr/>
      <dgm:t>
        <a:bodyPr/>
        <a:lstStyle/>
        <a:p>
          <a:endParaRPr lang="en-US"/>
        </a:p>
      </dgm:t>
    </dgm:pt>
    <dgm:pt modelId="{6AC5AAAB-CEA5-4E93-A623-3169146EF9BA}" type="sibTrans" cxnId="{BB0A021F-9538-4042-8BCC-119164EEA048}">
      <dgm:prSet/>
      <dgm:spPr/>
      <dgm:t>
        <a:bodyPr/>
        <a:lstStyle/>
        <a:p>
          <a:endParaRPr lang="en-US"/>
        </a:p>
      </dgm:t>
    </dgm:pt>
    <dgm:pt modelId="{3B390AFE-D53D-4AAE-B16F-70E1120193D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2</a:t>
          </a:r>
          <a:endParaRPr lang="en-US"/>
        </a:p>
      </dgm:t>
    </dgm:pt>
    <dgm:pt modelId="{246DBD01-DD3D-4A8E-A46A-6B4F8F66D0FE}" type="parTrans" cxnId="{D2EF56EA-9B65-40DD-AC02-1B75B70F460E}">
      <dgm:prSet/>
      <dgm:spPr/>
      <dgm:t>
        <a:bodyPr/>
        <a:lstStyle/>
        <a:p>
          <a:endParaRPr lang="en-US"/>
        </a:p>
      </dgm:t>
    </dgm:pt>
    <dgm:pt modelId="{748F726B-088C-483D-982D-88004CAE7FD3}" type="sibTrans" cxnId="{D2EF56EA-9B65-40DD-AC02-1B75B70F460E}">
      <dgm:prSet/>
      <dgm:spPr/>
      <dgm:t>
        <a:bodyPr/>
        <a:lstStyle/>
        <a:p>
          <a:endParaRPr lang="en-US"/>
        </a:p>
      </dgm:t>
    </dgm:pt>
    <dgm:pt modelId="{DF0A85B3-7172-4919-8557-396902472EAD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1</a:t>
          </a:r>
          <a:endParaRPr lang="en-US"/>
        </a:p>
      </dgm:t>
    </dgm:pt>
    <dgm:pt modelId="{016FA4EE-D75B-4BEC-8551-25AF1AAD22C5}" type="parTrans" cxnId="{F12E8DCA-E2A0-4FFC-A935-E82799977C07}">
      <dgm:prSet/>
      <dgm:spPr/>
      <dgm:t>
        <a:bodyPr/>
        <a:lstStyle/>
        <a:p>
          <a:endParaRPr lang="en-US"/>
        </a:p>
      </dgm:t>
    </dgm:pt>
    <dgm:pt modelId="{327FC5CE-25A3-46B2-97DE-E5A8E1DC35CB}" type="sibTrans" cxnId="{F12E8DCA-E2A0-4FFC-A935-E82799977C07}">
      <dgm:prSet/>
      <dgm:spPr/>
      <dgm:t>
        <a:bodyPr/>
        <a:lstStyle/>
        <a:p>
          <a:endParaRPr lang="en-US"/>
        </a:p>
      </dgm:t>
    </dgm:pt>
    <dgm:pt modelId="{93585964-891D-45D4-984E-83BD91342E21}">
      <dgm:prSet phldrT="[Text]"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E716726C-53D7-47F2-B620-C5D2B33FC797}" type="parTrans" cxnId="{E9350AAE-3307-4013-B639-6262FB65E882}">
      <dgm:prSet/>
      <dgm:spPr/>
      <dgm:t>
        <a:bodyPr/>
        <a:lstStyle/>
        <a:p>
          <a:endParaRPr lang="en-US"/>
        </a:p>
      </dgm:t>
    </dgm:pt>
    <dgm:pt modelId="{CB269B1F-FA43-49B6-9DC0-EFD10EE03092}" type="sibTrans" cxnId="{E9350AAE-3307-4013-B639-6262FB65E882}">
      <dgm:prSet/>
      <dgm:spPr/>
      <dgm:t>
        <a:bodyPr/>
        <a:lstStyle/>
        <a:p>
          <a:endParaRPr lang="en-US"/>
        </a:p>
      </dgm:t>
    </dgm:pt>
    <dgm:pt modelId="{DB13A95B-B1C1-4CE1-96AF-9493B7A3254F}">
      <dgm:prSet phldrT="[Text]"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854C3EB7-00A7-4F19-823C-F3D536EB0128}" type="parTrans" cxnId="{D2F40606-21EC-416C-A96C-1BBA21102CB4}">
      <dgm:prSet/>
      <dgm:spPr/>
      <dgm:t>
        <a:bodyPr/>
        <a:lstStyle/>
        <a:p>
          <a:endParaRPr lang="en-US"/>
        </a:p>
      </dgm:t>
    </dgm:pt>
    <dgm:pt modelId="{C3811766-959B-475B-8B42-35EDF57364DF}" type="sibTrans" cxnId="{D2F40606-21EC-416C-A96C-1BBA21102CB4}">
      <dgm:prSet/>
      <dgm:spPr/>
      <dgm:t>
        <a:bodyPr/>
        <a:lstStyle/>
        <a:p>
          <a:endParaRPr lang="en-US"/>
        </a:p>
      </dgm:t>
    </dgm:pt>
    <dgm:pt modelId="{E026BDB1-73FC-4D9A-98E1-92D1ACB4B62D}">
      <dgm:prSet phldrT="[Text]"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02A2BDBD-FB33-437E-A0A8-10B6C570864E}" type="parTrans" cxnId="{BB8E3504-EC19-4FFE-9EF7-BB24C1128A96}">
      <dgm:prSet/>
      <dgm:spPr/>
      <dgm:t>
        <a:bodyPr/>
        <a:lstStyle/>
        <a:p>
          <a:endParaRPr lang="en-US"/>
        </a:p>
      </dgm:t>
    </dgm:pt>
    <dgm:pt modelId="{178DB3F4-BC36-4128-9469-559C20F2221E}" type="sibTrans" cxnId="{BB8E3504-EC19-4FFE-9EF7-BB24C1128A96}">
      <dgm:prSet/>
      <dgm:spPr/>
      <dgm:t>
        <a:bodyPr/>
        <a:lstStyle/>
        <a:p>
          <a:endParaRPr lang="en-US"/>
        </a:p>
      </dgm:t>
    </dgm:pt>
    <dgm:pt modelId="{3CFB8E49-EA14-4F85-BFC6-965D7BECFA98}">
      <dgm:prSet phldrT="[Text]"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AD1B1F6A-44A1-4751-BE63-9315E8936041}" type="parTrans" cxnId="{DFDAFB08-25F7-41FF-85D4-6957EA1A375C}">
      <dgm:prSet/>
      <dgm:spPr/>
      <dgm:t>
        <a:bodyPr/>
        <a:lstStyle/>
        <a:p>
          <a:endParaRPr lang="en-US"/>
        </a:p>
      </dgm:t>
    </dgm:pt>
    <dgm:pt modelId="{9F3577B7-9137-4613-8B8F-B040DF03E8FC}" type="sibTrans" cxnId="{DFDAFB08-25F7-41FF-85D4-6957EA1A375C}">
      <dgm:prSet/>
      <dgm:spPr/>
      <dgm:t>
        <a:bodyPr/>
        <a:lstStyle/>
        <a:p>
          <a:endParaRPr lang="en-US"/>
        </a:p>
      </dgm:t>
    </dgm:pt>
    <dgm:pt modelId="{CD69CFC3-EBC3-44D5-B19B-AECE282AD5BE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5A0491B8-30F7-43B8-AD5D-6D7CBC0A2356}" type="parTrans" cxnId="{5356329E-9F42-4464-8C54-59D96DCD3066}">
      <dgm:prSet/>
      <dgm:spPr/>
      <dgm:t>
        <a:bodyPr/>
        <a:lstStyle/>
        <a:p>
          <a:endParaRPr lang="en-US"/>
        </a:p>
      </dgm:t>
    </dgm:pt>
    <dgm:pt modelId="{835460AD-715B-435F-B783-722588B905DA}" type="sibTrans" cxnId="{5356329E-9F42-4464-8C54-59D96DCD3066}">
      <dgm:prSet/>
      <dgm:spPr/>
      <dgm:t>
        <a:bodyPr/>
        <a:lstStyle/>
        <a:p>
          <a:endParaRPr lang="en-US"/>
        </a:p>
      </dgm:t>
    </dgm:pt>
    <dgm:pt modelId="{D187EE9B-1068-4360-8625-50E4295A63CA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B7F90959-A5E2-4AD3-8DC7-C6372468399E}" type="parTrans" cxnId="{58F91331-2C2B-458F-8905-70B5247C52DE}">
      <dgm:prSet/>
      <dgm:spPr/>
      <dgm:t>
        <a:bodyPr/>
        <a:lstStyle/>
        <a:p>
          <a:endParaRPr lang="en-US"/>
        </a:p>
      </dgm:t>
    </dgm:pt>
    <dgm:pt modelId="{A8BC932F-59FB-4211-92E8-25A42FE83AC5}" type="sibTrans" cxnId="{58F91331-2C2B-458F-8905-70B5247C52DE}">
      <dgm:prSet/>
      <dgm:spPr/>
      <dgm:t>
        <a:bodyPr/>
        <a:lstStyle/>
        <a:p>
          <a:endParaRPr lang="en-US"/>
        </a:p>
      </dgm:t>
    </dgm:pt>
    <dgm:pt modelId="{207187C7-ABB7-4CF1-91FE-4F7E1C76A2D3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A77A79A7-AD5A-4B49-9183-2C4B243631B5}" type="parTrans" cxnId="{DDD1DDDD-4B91-4F0A-A85F-7DD413F31C06}">
      <dgm:prSet/>
      <dgm:spPr/>
      <dgm:t>
        <a:bodyPr/>
        <a:lstStyle/>
        <a:p>
          <a:endParaRPr lang="en-US"/>
        </a:p>
      </dgm:t>
    </dgm:pt>
    <dgm:pt modelId="{99F18C7B-C417-4C8A-8995-E1EFFB3B971E}" type="sibTrans" cxnId="{DDD1DDDD-4B91-4F0A-A85F-7DD413F31C06}">
      <dgm:prSet/>
      <dgm:spPr/>
      <dgm:t>
        <a:bodyPr/>
        <a:lstStyle/>
        <a:p>
          <a:endParaRPr lang="en-US"/>
        </a:p>
      </dgm:t>
    </dgm:pt>
    <dgm:pt modelId="{0E5104D9-72A8-4E6D-AABC-A1845F4ADCA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4</a:t>
          </a:r>
          <a:endParaRPr lang="en-US"/>
        </a:p>
      </dgm:t>
    </dgm:pt>
    <dgm:pt modelId="{A2C3D4A2-C89B-4151-816B-5DC7A849F320}" type="parTrans" cxnId="{3950C0BF-A9EB-4420-A1D8-50A09F41D8B6}">
      <dgm:prSet/>
      <dgm:spPr/>
      <dgm:t>
        <a:bodyPr/>
        <a:lstStyle/>
        <a:p>
          <a:endParaRPr lang="en-US"/>
        </a:p>
      </dgm:t>
    </dgm:pt>
    <dgm:pt modelId="{5F17775E-6462-446E-973F-ED943EE08871}" type="sibTrans" cxnId="{3950C0BF-A9EB-4420-A1D8-50A09F41D8B6}">
      <dgm:prSet/>
      <dgm:spPr/>
      <dgm:t>
        <a:bodyPr/>
        <a:lstStyle/>
        <a:p>
          <a:endParaRPr lang="en-US"/>
        </a:p>
      </dgm:t>
    </dgm:pt>
    <dgm:pt modelId="{EF569A03-F40A-483C-8E67-41F60BE2B1EC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4A05D9EE-E95A-4338-8752-3DFC30E8408D}" type="parTrans" cxnId="{FFC14E29-5A6E-4B89-8745-282B6B1F0F4F}">
      <dgm:prSet/>
      <dgm:spPr/>
      <dgm:t>
        <a:bodyPr/>
        <a:lstStyle/>
        <a:p>
          <a:endParaRPr lang="en-US"/>
        </a:p>
      </dgm:t>
    </dgm:pt>
    <dgm:pt modelId="{0FDB60BC-61D0-49BD-8F7E-6FFECA2FC41C}" type="sibTrans" cxnId="{FFC14E29-5A6E-4B89-8745-282B6B1F0F4F}">
      <dgm:prSet/>
      <dgm:spPr/>
      <dgm:t>
        <a:bodyPr/>
        <a:lstStyle/>
        <a:p>
          <a:endParaRPr lang="en-US"/>
        </a:p>
      </dgm:t>
    </dgm:pt>
    <dgm:pt modelId="{22C266FA-AF9C-44DD-9DA4-072B55BBD71F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5</a:t>
          </a:r>
          <a:endParaRPr lang="en-US"/>
        </a:p>
      </dgm:t>
    </dgm:pt>
    <dgm:pt modelId="{4B9137C7-7903-4DB9-B700-396908DE28FB}" type="parTrans" cxnId="{DE450CAC-EE5C-45E0-A5E1-A5625EFC2E5E}">
      <dgm:prSet/>
      <dgm:spPr/>
      <dgm:t>
        <a:bodyPr/>
        <a:lstStyle/>
        <a:p>
          <a:endParaRPr lang="en-US"/>
        </a:p>
      </dgm:t>
    </dgm:pt>
    <dgm:pt modelId="{E7063824-D4F5-41CE-B1A0-C9062BB87072}" type="sibTrans" cxnId="{DE450CAC-EE5C-45E0-A5E1-A5625EFC2E5E}">
      <dgm:prSet/>
      <dgm:spPr/>
      <dgm:t>
        <a:bodyPr/>
        <a:lstStyle/>
        <a:p>
          <a:endParaRPr lang="en-US"/>
        </a:p>
      </dgm:t>
    </dgm:pt>
    <dgm:pt modelId="{7F3BEB97-B9D0-4A29-8156-894CA989B547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2</a:t>
          </a:r>
          <a:endParaRPr lang="en-US"/>
        </a:p>
      </dgm:t>
    </dgm:pt>
    <dgm:pt modelId="{83C69DB2-4E1F-4BCE-AA81-92F06ACE2486}" type="parTrans" cxnId="{EFB07191-6BF4-4D26-8B9A-502293901C3C}">
      <dgm:prSet/>
      <dgm:spPr/>
      <dgm:t>
        <a:bodyPr/>
        <a:lstStyle/>
        <a:p>
          <a:endParaRPr lang="en-US"/>
        </a:p>
      </dgm:t>
    </dgm:pt>
    <dgm:pt modelId="{E27DC69D-1633-437B-80BC-2719307E4B5C}" type="sibTrans" cxnId="{EFB07191-6BF4-4D26-8B9A-502293901C3C}">
      <dgm:prSet/>
      <dgm:spPr/>
      <dgm:t>
        <a:bodyPr/>
        <a:lstStyle/>
        <a:p>
          <a:endParaRPr lang="en-US"/>
        </a:p>
      </dgm:t>
    </dgm:pt>
    <dgm:pt modelId="{F3C83828-30FD-4E1D-B9E1-A8DB4C7A1B92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901FB79A-7DF7-4C44-9019-5A11F272C1F4}" type="parTrans" cxnId="{84114837-D7C0-450D-B357-FF55B1FC07D6}">
      <dgm:prSet/>
      <dgm:spPr/>
      <dgm:t>
        <a:bodyPr/>
        <a:lstStyle/>
        <a:p>
          <a:endParaRPr lang="en-US"/>
        </a:p>
      </dgm:t>
    </dgm:pt>
    <dgm:pt modelId="{B89B8149-C90C-4862-B671-B60B78CD4712}" type="sibTrans" cxnId="{84114837-D7C0-450D-B357-FF55B1FC07D6}">
      <dgm:prSet/>
      <dgm:spPr/>
      <dgm:t>
        <a:bodyPr/>
        <a:lstStyle/>
        <a:p>
          <a:endParaRPr lang="en-US"/>
        </a:p>
      </dgm:t>
    </dgm:pt>
    <dgm:pt modelId="{074B5083-AC2F-4341-AED4-132286246C1A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52F84EF4-ACCD-48CB-AF2F-FA6A91BBDF79}" type="parTrans" cxnId="{A57775F7-421F-42F6-9862-9987AF0F1291}">
      <dgm:prSet/>
      <dgm:spPr/>
      <dgm:t>
        <a:bodyPr/>
        <a:lstStyle/>
        <a:p>
          <a:endParaRPr lang="en-US"/>
        </a:p>
      </dgm:t>
    </dgm:pt>
    <dgm:pt modelId="{091F0012-7F47-42BE-9AE0-2B6C59482EF4}" type="sibTrans" cxnId="{A57775F7-421F-42F6-9862-9987AF0F1291}">
      <dgm:prSet/>
      <dgm:spPr/>
      <dgm:t>
        <a:bodyPr/>
        <a:lstStyle/>
        <a:p>
          <a:endParaRPr lang="en-US"/>
        </a:p>
      </dgm:t>
    </dgm:pt>
    <dgm:pt modelId="{A94EB683-C629-45B8-BC03-F20AE6E64A8F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DFA5B373-5A3A-48BB-A08A-043690177D4E}" type="parTrans" cxnId="{4CF03AB6-A5CB-4D3D-8852-797CDFC5637D}">
      <dgm:prSet/>
      <dgm:spPr/>
      <dgm:t>
        <a:bodyPr/>
        <a:lstStyle/>
        <a:p>
          <a:endParaRPr lang="en-US"/>
        </a:p>
      </dgm:t>
    </dgm:pt>
    <dgm:pt modelId="{15B1E03D-1DDA-4E40-B635-71E27DA13C32}" type="sibTrans" cxnId="{4CF03AB6-A5CB-4D3D-8852-797CDFC5637D}">
      <dgm:prSet/>
      <dgm:spPr/>
      <dgm:t>
        <a:bodyPr/>
        <a:lstStyle/>
        <a:p>
          <a:endParaRPr lang="en-US"/>
        </a:p>
      </dgm:t>
    </dgm:pt>
    <dgm:pt modelId="{18E1A5AF-1FA0-414E-84F4-2533B030C676}">
      <dgm:prSet phldrT="[Text]"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6AC5D8E6-62BE-42FE-A4A5-EBEE80F6C2CE}" type="parTrans" cxnId="{CDD86EDA-DB2E-48C3-B543-4675C077872C}">
      <dgm:prSet/>
      <dgm:spPr/>
      <dgm:t>
        <a:bodyPr/>
        <a:lstStyle/>
        <a:p>
          <a:endParaRPr lang="en-US"/>
        </a:p>
      </dgm:t>
    </dgm:pt>
    <dgm:pt modelId="{D963E827-0D8A-48D4-9624-444CFBE97573}" type="sibTrans" cxnId="{CDD86EDA-DB2E-48C3-B543-4675C077872C}">
      <dgm:prSet/>
      <dgm:spPr/>
      <dgm:t>
        <a:bodyPr/>
        <a:lstStyle/>
        <a:p>
          <a:endParaRPr lang="en-US"/>
        </a:p>
      </dgm:t>
    </dgm:pt>
    <dgm:pt modelId="{0F3C4747-978B-4F9A-AFCC-2B5D7E24C966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0179428B-FBAA-448C-AE2C-6F7BEBE3F0CA}" type="sibTrans" cxnId="{087E8578-2F3E-4C4E-93FE-634650E42EA2}">
      <dgm:prSet/>
      <dgm:spPr/>
      <dgm:t>
        <a:bodyPr/>
        <a:lstStyle/>
        <a:p>
          <a:endParaRPr lang="en-US"/>
        </a:p>
      </dgm:t>
    </dgm:pt>
    <dgm:pt modelId="{9F15BAFF-471C-4CF0-A9DF-A06BF0AD0679}" type="parTrans" cxnId="{087E8578-2F3E-4C4E-93FE-634650E42EA2}">
      <dgm:prSet/>
      <dgm:spPr/>
      <dgm:t>
        <a:bodyPr/>
        <a:lstStyle/>
        <a:p>
          <a:endParaRPr lang="en-US"/>
        </a:p>
      </dgm:t>
    </dgm:pt>
    <dgm:pt modelId="{C03C65D0-73A6-40E5-B20C-322D79FF2538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2</a:t>
          </a:r>
          <a:endParaRPr lang="en-US"/>
        </a:p>
      </dgm:t>
    </dgm:pt>
    <dgm:pt modelId="{DBF1AB6F-115C-41E9-8C7D-90811451580C}" type="parTrans" cxnId="{6A2846C9-F490-4B05-AC75-9CA0639CEAE9}">
      <dgm:prSet/>
      <dgm:spPr/>
      <dgm:t>
        <a:bodyPr/>
        <a:lstStyle/>
        <a:p>
          <a:endParaRPr lang="en-US"/>
        </a:p>
      </dgm:t>
    </dgm:pt>
    <dgm:pt modelId="{94FC88F4-6FE0-4198-933C-70534143E85B}" type="sibTrans" cxnId="{6A2846C9-F490-4B05-AC75-9CA0639CEAE9}">
      <dgm:prSet/>
      <dgm:spPr/>
      <dgm:t>
        <a:bodyPr/>
        <a:lstStyle/>
        <a:p>
          <a:endParaRPr lang="en-US"/>
        </a:p>
      </dgm:t>
    </dgm:pt>
    <dgm:pt modelId="{46F9F77F-4DA3-4BB7-B9F5-E2890A9314BD}">
      <dgm:prSet phldrT="[Text]"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A16F1371-02DE-4897-B576-F744A2F0F923}" type="sibTrans" cxnId="{E7E72FFB-519A-4DC8-9AE4-5435777CBEA8}">
      <dgm:prSet/>
      <dgm:spPr/>
      <dgm:t>
        <a:bodyPr/>
        <a:lstStyle/>
        <a:p>
          <a:endParaRPr lang="en-US"/>
        </a:p>
      </dgm:t>
    </dgm:pt>
    <dgm:pt modelId="{A8D7A2C3-9AE6-4B4B-86A1-C615561A55EA}" type="parTrans" cxnId="{E7E72FFB-519A-4DC8-9AE4-5435777CBEA8}">
      <dgm:prSet/>
      <dgm:spPr/>
      <dgm:t>
        <a:bodyPr/>
        <a:lstStyle/>
        <a:p>
          <a:endParaRPr lang="en-US"/>
        </a:p>
      </dgm:t>
    </dgm:pt>
    <dgm:pt modelId="{D04DF122-40CE-4755-98DA-8ABC6967D86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1</a:t>
          </a:r>
          <a:endParaRPr lang="en-US"/>
        </a:p>
      </dgm:t>
    </dgm:pt>
    <dgm:pt modelId="{B248335C-4C18-43AD-BC16-56DDD38AB852}" type="sibTrans" cxnId="{B95B9E9B-49E0-4FC9-8D02-820DA72D95C9}">
      <dgm:prSet/>
      <dgm:spPr/>
      <dgm:t>
        <a:bodyPr/>
        <a:lstStyle/>
        <a:p>
          <a:endParaRPr lang="en-US"/>
        </a:p>
      </dgm:t>
    </dgm:pt>
    <dgm:pt modelId="{5FA691A4-94F5-4E52-ACF7-005E3E6D32DD}" type="parTrans" cxnId="{B95B9E9B-49E0-4FC9-8D02-820DA72D95C9}">
      <dgm:prSet/>
      <dgm:spPr/>
      <dgm:t>
        <a:bodyPr/>
        <a:lstStyle/>
        <a:p>
          <a:endParaRPr lang="en-US"/>
        </a:p>
      </dgm:t>
    </dgm:pt>
    <dgm:pt modelId="{F86C4608-4090-4579-B509-0B289C11395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8D524C95-96CD-411A-A963-C67942D0126A}" type="parTrans" cxnId="{D77C45E5-24BA-42A3-8067-C36C11D96630}">
      <dgm:prSet/>
      <dgm:spPr/>
      <dgm:t>
        <a:bodyPr/>
        <a:lstStyle/>
        <a:p>
          <a:endParaRPr lang="en-US"/>
        </a:p>
      </dgm:t>
    </dgm:pt>
    <dgm:pt modelId="{7EE32882-6FBB-4D06-828D-D387BC15E6E2}" type="sibTrans" cxnId="{D77C45E5-24BA-42A3-8067-C36C11D96630}">
      <dgm:prSet/>
      <dgm:spPr/>
      <dgm:t>
        <a:bodyPr/>
        <a:lstStyle/>
        <a:p>
          <a:endParaRPr lang="en-US"/>
        </a:p>
      </dgm:t>
    </dgm:pt>
    <dgm:pt modelId="{1AF1FF81-C228-43ED-B883-3BD71510D0C6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4</a:t>
          </a:r>
          <a:endParaRPr lang="en-US"/>
        </a:p>
      </dgm:t>
    </dgm:pt>
    <dgm:pt modelId="{B59C2CD9-29D4-4493-8B95-22210147D6DC}" type="sibTrans" cxnId="{B92E040C-3211-4C2E-9E79-BCCCCD1BC606}">
      <dgm:prSet/>
      <dgm:spPr/>
      <dgm:t>
        <a:bodyPr/>
        <a:lstStyle/>
        <a:p>
          <a:endParaRPr lang="en-US"/>
        </a:p>
      </dgm:t>
    </dgm:pt>
    <dgm:pt modelId="{6D662B73-3D5D-46AD-8E1F-6B40ADF9E73C}" type="parTrans" cxnId="{B92E040C-3211-4C2E-9E79-BCCCCD1BC606}">
      <dgm:prSet/>
      <dgm:spPr/>
      <dgm:t>
        <a:bodyPr/>
        <a:lstStyle/>
        <a:p>
          <a:endParaRPr lang="en-US"/>
        </a:p>
      </dgm:t>
    </dgm:pt>
    <dgm:pt modelId="{BC67C1F0-A328-4DE3-8769-1F16BE78B44F}" type="pres">
      <dgm:prSet presAssocID="{7C74D9C0-99DA-409E-9B15-C5EEA8A37F4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CD8751B-63C8-4E9D-B6A0-2FC413C5685A}" type="pres">
      <dgm:prSet presAssocID="{1FC15172-1CBE-45D0-80E3-1DA9302CCF6B}" presName="node" presStyleLbl="node1" presStyleIdx="0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5EB3EE-CE7E-4729-B7EF-8768F35E6076}" type="pres">
      <dgm:prSet presAssocID="{43580FF5-511C-4A3B-BA44-22802D06779C}" presName="sibTrans" presStyleCnt="0"/>
      <dgm:spPr/>
    </dgm:pt>
    <dgm:pt modelId="{D2844C91-F881-4A39-ACB9-25B93C440853}" type="pres">
      <dgm:prSet presAssocID="{2368265B-D084-4F92-AFE8-A850B6D2D3DA}" presName="node" presStyleLbl="node1" presStyleIdx="1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0633EC-30BA-4123-B8C3-3F27848B47A4}" type="pres">
      <dgm:prSet presAssocID="{A28B57C0-D409-4213-B9E6-559F14563B66}" presName="sibTrans" presStyleCnt="0"/>
      <dgm:spPr/>
    </dgm:pt>
    <dgm:pt modelId="{49E36382-143A-4F60-8FBF-823C84924A29}" type="pres">
      <dgm:prSet presAssocID="{CF07C526-BD56-45A8-A45B-A1FA257CF565}" presName="node" presStyleLbl="node1" presStyleIdx="2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42D9F7-D52E-40DC-BBC5-BE2EFF72A24F}" type="pres">
      <dgm:prSet presAssocID="{E853881A-47D0-4A29-9700-9CCF382654E0}" presName="sibTrans" presStyleCnt="0"/>
      <dgm:spPr/>
    </dgm:pt>
    <dgm:pt modelId="{1B30E991-CF31-4F5F-BB36-9EFDE8C56664}" type="pres">
      <dgm:prSet presAssocID="{DB9C13A7-0678-4083-BF2E-2B04F9CB5855}" presName="node" presStyleLbl="node1" presStyleIdx="3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AAF3CA-1DFC-4144-8085-8C85EED98752}" type="pres">
      <dgm:prSet presAssocID="{C4C01A1B-8EDE-465A-8AE1-259CD97BB3FF}" presName="sibTrans" presStyleCnt="0"/>
      <dgm:spPr/>
    </dgm:pt>
    <dgm:pt modelId="{4E6CB070-0916-437F-9404-BD6C7003BCD0}" type="pres">
      <dgm:prSet presAssocID="{2114209D-F560-4888-8F19-7FDB1DB47C93}" presName="node" presStyleLbl="node1" presStyleIdx="4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D8A7E2-0E8E-4D7D-BBA4-5EBF08DD4478}" type="pres">
      <dgm:prSet presAssocID="{68A1531F-9B4A-457A-8D60-B0143E88354F}" presName="sibTrans" presStyleCnt="0"/>
      <dgm:spPr/>
    </dgm:pt>
    <dgm:pt modelId="{BF4DAD23-F239-4AEF-9073-2A00F0BEA322}" type="pres">
      <dgm:prSet presAssocID="{5000048C-08A3-48D7-B07D-F17A1DC6C3E5}" presName="node" presStyleLbl="node1" presStyleIdx="5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2C86DE-4B0F-4551-AEF4-1AF4F4119361}" type="pres">
      <dgm:prSet presAssocID="{24FAA9FC-CE8A-4C5F-9DEB-843EDB1E49D9}" presName="sibTrans" presStyleCnt="0"/>
      <dgm:spPr/>
    </dgm:pt>
    <dgm:pt modelId="{45786A6F-A980-4202-B172-0AC057ECA7D4}" type="pres">
      <dgm:prSet presAssocID="{78F78A0D-4343-4D22-AD07-412F9AAC8172}" presName="node" presStyleLbl="node1" presStyleIdx="6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364D43-DBB7-463C-B358-688C42682317}" type="pres">
      <dgm:prSet presAssocID="{1FFF39B5-50FA-4267-9A23-591ED593E511}" presName="sibTrans" presStyleCnt="0"/>
      <dgm:spPr/>
    </dgm:pt>
    <dgm:pt modelId="{2AAB6657-D28C-41F4-BA9B-6B57BA8FD763}" type="pres">
      <dgm:prSet presAssocID="{1E7D1F61-5C25-46F4-9F7D-8B18BB3BB14A}" presName="node" presStyleLbl="node1" presStyleIdx="7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FFCDEE-8B7E-426B-91B6-BA8C490C76AE}" type="pres">
      <dgm:prSet presAssocID="{A504BB86-8FB7-4992-B86F-B0EF95EAE893}" presName="sibTrans" presStyleCnt="0"/>
      <dgm:spPr/>
    </dgm:pt>
    <dgm:pt modelId="{A418F982-AF7C-4C8F-AB76-000774CEFB71}" type="pres">
      <dgm:prSet presAssocID="{59F6EC78-9A60-4570-BA27-2660376FF600}" presName="node" presStyleLbl="node1" presStyleIdx="8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8BE786-B0C6-4BA3-AA09-67A6EB96B0C0}" type="pres">
      <dgm:prSet presAssocID="{CD8FA0AA-E6FA-40D4-85F3-85FF315B4648}" presName="sibTrans" presStyleCnt="0"/>
      <dgm:spPr/>
    </dgm:pt>
    <dgm:pt modelId="{0E45F264-656A-4523-8CAB-073A97155BC5}" type="pres">
      <dgm:prSet presAssocID="{BF41CCDC-313C-4797-B2ED-F4B3ED1E5D0B}" presName="node" presStyleLbl="node1" presStyleIdx="9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6702CA-1840-42C6-9337-CD6DE8F6D2A3}" type="pres">
      <dgm:prSet presAssocID="{671D6489-FE7F-4FB7-BAD9-71ED1FE6CC3F}" presName="sibTrans" presStyleCnt="0"/>
      <dgm:spPr/>
    </dgm:pt>
    <dgm:pt modelId="{8B52EC33-A470-4A70-8828-08553DB70063}" type="pres">
      <dgm:prSet presAssocID="{087CB984-E6D9-4FF1-A331-E9A44B6EB016}" presName="node" presStyleLbl="node1" presStyleIdx="10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1ED7F0-5BFB-472F-A4E5-F1F64C4BB70F}" type="pres">
      <dgm:prSet presAssocID="{BE6AE1C4-E3E7-4D2F-AA6D-56A61BF50212}" presName="sibTrans" presStyleCnt="0"/>
      <dgm:spPr/>
    </dgm:pt>
    <dgm:pt modelId="{C58E747B-2855-4B1E-9215-3582C74AAF03}" type="pres">
      <dgm:prSet presAssocID="{166307E6-531F-41A6-A4A4-82BAED2E5136}" presName="node" presStyleLbl="node1" presStyleIdx="11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12A8CD-29EA-4252-B904-2B024C28F3BC}" type="pres">
      <dgm:prSet presAssocID="{A4C1103A-4AE7-4D1B-B6D0-F461A9C246C8}" presName="sibTrans" presStyleCnt="0"/>
      <dgm:spPr/>
    </dgm:pt>
    <dgm:pt modelId="{0AE4C4F3-8BC1-42AB-8EB2-CE162C549D0F}" type="pres">
      <dgm:prSet presAssocID="{22E4440A-F3F5-4E79-8387-6916DE4B095E}" presName="node" presStyleLbl="node1" presStyleIdx="12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43B5BC-8C53-4AE2-8DD7-A7CF587C0383}" type="pres">
      <dgm:prSet presAssocID="{2269DFD1-6871-401F-9F44-B6230996E77A}" presName="sibTrans" presStyleCnt="0"/>
      <dgm:spPr/>
    </dgm:pt>
    <dgm:pt modelId="{EDCF9306-9FAE-416B-B422-01172DA38939}" type="pres">
      <dgm:prSet presAssocID="{9708801E-88C7-459C-A647-1CF67B3353E1}" presName="node" presStyleLbl="node1" presStyleIdx="13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BF7DD7-A169-48EC-94B1-F154D3149DAA}" type="pres">
      <dgm:prSet presAssocID="{332DDBAA-9A8D-488E-A2C6-FB253E0248B8}" presName="sibTrans" presStyleCnt="0"/>
      <dgm:spPr/>
    </dgm:pt>
    <dgm:pt modelId="{2A2CDD18-D3AB-450E-BB6C-328D971B020F}" type="pres">
      <dgm:prSet presAssocID="{60AA8E9C-2950-46F8-93A0-213650D52EF2}" presName="node" presStyleLbl="node1" presStyleIdx="14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9C659C-8458-4397-BCA0-3426A02AA1FD}" type="pres">
      <dgm:prSet presAssocID="{89E73429-2C39-4425-89C4-78AF177A35D9}" presName="sibTrans" presStyleCnt="0"/>
      <dgm:spPr/>
    </dgm:pt>
    <dgm:pt modelId="{86052304-0BC7-4477-9112-AB5F22537E18}" type="pres">
      <dgm:prSet presAssocID="{9626A93F-BD86-49F5-A856-65353464BAAD}" presName="node" presStyleLbl="node1" presStyleIdx="15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9BCE8E-0EEE-4B1A-BCF8-73F2DC350131}" type="pres">
      <dgm:prSet presAssocID="{2D99B7E9-1EBD-4CAF-B42B-BAC63DAC911A}" presName="sibTrans" presStyleCnt="0"/>
      <dgm:spPr/>
    </dgm:pt>
    <dgm:pt modelId="{FFE11DAE-F465-4DAD-BB1A-1582F09C81DF}" type="pres">
      <dgm:prSet presAssocID="{D04DF122-40CE-4755-98DA-8ABC6967D86D}" presName="node" presStyleLbl="node1" presStyleIdx="16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A51C77-FEA6-4524-AA45-885143ADEA5D}" type="pres">
      <dgm:prSet presAssocID="{B248335C-4C18-43AD-BC16-56DDD38AB852}" presName="sibTrans" presStyleCnt="0"/>
      <dgm:spPr/>
    </dgm:pt>
    <dgm:pt modelId="{BAC498C6-7BE8-42B3-BF25-A4E606D5013A}" type="pres">
      <dgm:prSet presAssocID="{0F100D82-5819-4672-9DA1-5E770C59EE1B}" presName="node" presStyleLbl="node1" presStyleIdx="17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EB2861-8683-448F-A7BB-79D5EE8839A6}" type="pres">
      <dgm:prSet presAssocID="{2E0FBC86-CA15-47B5-BC07-7930B5ECF196}" presName="sibTrans" presStyleCnt="0"/>
      <dgm:spPr/>
    </dgm:pt>
    <dgm:pt modelId="{FA668E38-8B0F-4C06-88FB-1B8800FA756D}" type="pres">
      <dgm:prSet presAssocID="{F526BEC2-CB33-4F35-A036-9811007D61DE}" presName="node" presStyleLbl="node1" presStyleIdx="18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9C890B-429E-4908-B1CA-DAC26D655AF4}" type="pres">
      <dgm:prSet presAssocID="{6AC5AAAB-CEA5-4E93-A623-3169146EF9BA}" presName="sibTrans" presStyleCnt="0"/>
      <dgm:spPr/>
    </dgm:pt>
    <dgm:pt modelId="{27D0D152-9E06-4928-8E71-0B931996F456}" type="pres">
      <dgm:prSet presAssocID="{3B390AFE-D53D-4AAE-B16F-70E1120193D8}" presName="node" presStyleLbl="node1" presStyleIdx="19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B79861-03B6-4674-9522-5914285FB603}" type="pres">
      <dgm:prSet presAssocID="{748F726B-088C-483D-982D-88004CAE7FD3}" presName="sibTrans" presStyleCnt="0"/>
      <dgm:spPr/>
    </dgm:pt>
    <dgm:pt modelId="{B60553AE-F719-4CDA-A9F7-A88E42469BDE}" type="pres">
      <dgm:prSet presAssocID="{633A735E-003A-4589-9355-336042E94856}" presName="node" presStyleLbl="node1" presStyleIdx="20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414F47-84BB-48C2-A6F5-927693F0C227}" type="pres">
      <dgm:prSet presAssocID="{E19F2685-5472-4465-B57A-484C9CECEE09}" presName="sibTrans" presStyleCnt="0"/>
      <dgm:spPr/>
    </dgm:pt>
    <dgm:pt modelId="{41096C1E-B1C4-4317-85A9-015831D13753}" type="pres">
      <dgm:prSet presAssocID="{D187EE9B-1068-4360-8625-50E4295A63CA}" presName="node" presStyleLbl="node1" presStyleIdx="21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45B78F-F699-46CA-9652-CCE4D930C7DC}" type="pres">
      <dgm:prSet presAssocID="{A8BC932F-59FB-4211-92E8-25A42FE83AC5}" presName="sibTrans" presStyleCnt="0"/>
      <dgm:spPr/>
    </dgm:pt>
    <dgm:pt modelId="{1541164D-D6BE-4FFC-B33E-2561731C8B76}" type="pres">
      <dgm:prSet presAssocID="{207187C7-ABB7-4CF1-91FE-4F7E1C76A2D3}" presName="node" presStyleLbl="node1" presStyleIdx="22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5B932E-24FF-4C38-B013-3521876BE41D}" type="pres">
      <dgm:prSet presAssocID="{99F18C7B-C417-4C8A-8995-E1EFFB3B971E}" presName="sibTrans" presStyleCnt="0"/>
      <dgm:spPr/>
    </dgm:pt>
    <dgm:pt modelId="{65083BB6-D4A9-4402-8EB7-2EEE42DC4B78}" type="pres">
      <dgm:prSet presAssocID="{0E5104D9-72A8-4E6D-AABC-A1845F4ADCA6}" presName="node" presStyleLbl="node1" presStyleIdx="23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C63DD1-F5D3-447A-8E84-A2870BF5324D}" type="pres">
      <dgm:prSet presAssocID="{5F17775E-6462-446E-973F-ED943EE08871}" presName="sibTrans" presStyleCnt="0"/>
      <dgm:spPr/>
    </dgm:pt>
    <dgm:pt modelId="{E4DF8EED-492B-4D60-9E74-BBB64731F602}" type="pres">
      <dgm:prSet presAssocID="{1AF1FF81-C228-43ED-B883-3BD71510D0C6}" presName="node" presStyleLbl="node1" presStyleIdx="24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C53566-5BB6-46F3-BAA2-2BC0B39B3200}" type="pres">
      <dgm:prSet presAssocID="{B59C2CD9-29D4-4493-8B95-22210147D6DC}" presName="sibTrans" presStyleCnt="0"/>
      <dgm:spPr/>
    </dgm:pt>
    <dgm:pt modelId="{500EAC4C-A073-4F48-9586-1D7032507B1A}" type="pres">
      <dgm:prSet presAssocID="{EF569A03-F40A-483C-8E67-41F60BE2B1EC}" presName="node" presStyleLbl="node1" presStyleIdx="25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4703F3-85DC-41DD-9E3C-2B654926CDF5}" type="pres">
      <dgm:prSet presAssocID="{0FDB60BC-61D0-49BD-8F7E-6FFECA2FC41C}" presName="sibTrans" presStyleCnt="0"/>
      <dgm:spPr/>
    </dgm:pt>
    <dgm:pt modelId="{264D5765-00E7-41F2-B340-BFD0D029D689}" type="pres">
      <dgm:prSet presAssocID="{22C266FA-AF9C-44DD-9DA4-072B55BBD71F}" presName="node" presStyleLbl="node1" presStyleIdx="26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1E2291-D85E-4148-BDBD-273DBFA2C358}" type="pres">
      <dgm:prSet presAssocID="{E7063824-D4F5-41CE-B1A0-C9062BB87072}" presName="sibTrans" presStyleCnt="0"/>
      <dgm:spPr/>
    </dgm:pt>
    <dgm:pt modelId="{B76F3BD3-6103-46E2-B963-B19A322D67D3}" type="pres">
      <dgm:prSet presAssocID="{7F3BEB97-B9D0-4A29-8156-894CA989B547}" presName="node" presStyleLbl="node1" presStyleIdx="27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E8760D-C60F-40AB-9FFE-47F4A4D7B72D}" type="pres">
      <dgm:prSet presAssocID="{E27DC69D-1633-437B-80BC-2719307E4B5C}" presName="sibTrans" presStyleCnt="0"/>
      <dgm:spPr/>
    </dgm:pt>
    <dgm:pt modelId="{C6198A33-B7BB-4D53-B43D-91B155E5D33E}" type="pres">
      <dgm:prSet presAssocID="{F3C83828-30FD-4E1D-B9E1-A8DB4C7A1B92}" presName="node" presStyleLbl="node1" presStyleIdx="28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58701A-8D39-4937-80A8-06D7C29D9BBA}" type="pres">
      <dgm:prSet presAssocID="{B89B8149-C90C-4862-B671-B60B78CD4712}" presName="sibTrans" presStyleCnt="0"/>
      <dgm:spPr/>
    </dgm:pt>
    <dgm:pt modelId="{198AA394-0C99-4107-B8BD-C64029D1B134}" type="pres">
      <dgm:prSet presAssocID="{0F3C4747-978B-4F9A-AFCC-2B5D7E24C966}" presName="node" presStyleLbl="node1" presStyleIdx="29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4F27FA-2849-40C8-9B5E-B78B94C4D0FE}" type="pres">
      <dgm:prSet presAssocID="{0179428B-FBAA-448C-AE2C-6F7BEBE3F0CA}" presName="sibTrans" presStyleCnt="0"/>
      <dgm:spPr/>
    </dgm:pt>
    <dgm:pt modelId="{C713B968-0DC2-49CA-ACD4-6D498565D750}" type="pres">
      <dgm:prSet presAssocID="{C03C65D0-73A6-40E5-B20C-322D79FF2538}" presName="node" presStyleLbl="node1" presStyleIdx="30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D5A123-EF05-48A1-B4C2-BF5F107A432A}" type="pres">
      <dgm:prSet presAssocID="{94FC88F4-6FE0-4198-933C-70534143E85B}" presName="sibTrans" presStyleCnt="0"/>
      <dgm:spPr/>
    </dgm:pt>
    <dgm:pt modelId="{8049A078-B18E-4013-B353-F656A91CDAEF}" type="pres">
      <dgm:prSet presAssocID="{DF0A85B3-7172-4919-8557-396902472EAD}" presName="node" presStyleLbl="node1" presStyleIdx="31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2164CC-5B48-4E1A-B130-D0FFDCA31782}" type="pres">
      <dgm:prSet presAssocID="{327FC5CE-25A3-46B2-97DE-E5A8E1DC35CB}" presName="sibTrans" presStyleCnt="0"/>
      <dgm:spPr/>
    </dgm:pt>
    <dgm:pt modelId="{F2976619-A144-494B-9F70-B927564C5933}" type="pres">
      <dgm:prSet presAssocID="{CD69CFC3-EBC3-44D5-B19B-AECE282AD5BE}" presName="node" presStyleLbl="node1" presStyleIdx="32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D78650-7806-49E3-9816-63BEE34A3C37}" type="pres">
      <dgm:prSet presAssocID="{835460AD-715B-435F-B783-722588B905DA}" presName="sibTrans" presStyleCnt="0"/>
      <dgm:spPr/>
    </dgm:pt>
    <dgm:pt modelId="{297DE63A-1A40-4578-8466-04784C8318BA}" type="pres">
      <dgm:prSet presAssocID="{074B5083-AC2F-4341-AED4-132286246C1A}" presName="node" presStyleLbl="node1" presStyleIdx="33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D98E7C-BA35-49AA-B37F-E43CC7F3BFD7}" type="pres">
      <dgm:prSet presAssocID="{091F0012-7F47-42BE-9AE0-2B6C59482EF4}" presName="sibTrans" presStyleCnt="0"/>
      <dgm:spPr/>
    </dgm:pt>
    <dgm:pt modelId="{34285613-F001-4FFF-A900-C7AE9CC8C41D}" type="pres">
      <dgm:prSet presAssocID="{A94EB683-C629-45B8-BC03-F20AE6E64A8F}" presName="node" presStyleLbl="node1" presStyleIdx="34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FB7EDA-7291-4FA3-9BAA-8B07C6F4468F}" type="pres">
      <dgm:prSet presAssocID="{15B1E03D-1DDA-4E40-B635-71E27DA13C32}" presName="sibTrans" presStyleCnt="0"/>
      <dgm:spPr/>
    </dgm:pt>
    <dgm:pt modelId="{80D12533-5C0F-4DCD-94D4-6E905D019445}" type="pres">
      <dgm:prSet presAssocID="{18E1A5AF-1FA0-414E-84F4-2533B030C676}" presName="node" presStyleLbl="node1" presStyleIdx="35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47C87C-D520-41B9-B5D9-7B6F8D69B23B}" type="pres">
      <dgm:prSet presAssocID="{D963E827-0D8A-48D4-9624-444CFBE97573}" presName="sibTrans" presStyleCnt="0"/>
      <dgm:spPr/>
    </dgm:pt>
    <dgm:pt modelId="{7230486A-22DC-40C9-802E-ADAB1A3D6C10}" type="pres">
      <dgm:prSet presAssocID="{93585964-891D-45D4-984E-83BD91342E21}" presName="node" presStyleLbl="node1" presStyleIdx="36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3B8410-C45B-4993-9D3B-16442ED5181F}" type="pres">
      <dgm:prSet presAssocID="{CB269B1F-FA43-49B6-9DC0-EFD10EE03092}" presName="sibTrans" presStyleCnt="0"/>
      <dgm:spPr/>
    </dgm:pt>
    <dgm:pt modelId="{C6116D76-7726-4606-BC46-ABBF9720EA93}" type="pres">
      <dgm:prSet presAssocID="{46F9F77F-4DA3-4BB7-B9F5-E2890A9314BD}" presName="node" presStyleLbl="node1" presStyleIdx="37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77D8A9-E8B5-4323-8B87-C753C161F749}" type="pres">
      <dgm:prSet presAssocID="{A16F1371-02DE-4897-B576-F744A2F0F923}" presName="sibTrans" presStyleCnt="0"/>
      <dgm:spPr/>
    </dgm:pt>
    <dgm:pt modelId="{D7BAB37E-360E-4F7B-973D-DD45CF413E76}" type="pres">
      <dgm:prSet presAssocID="{DB13A95B-B1C1-4CE1-96AF-9493B7A3254F}" presName="node" presStyleLbl="node1" presStyleIdx="38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8E9763-5B05-4DD2-AB61-03DD70E0ADE7}" type="pres">
      <dgm:prSet presAssocID="{C3811766-959B-475B-8B42-35EDF57364DF}" presName="sibTrans" presStyleCnt="0"/>
      <dgm:spPr/>
    </dgm:pt>
    <dgm:pt modelId="{DA39578B-0B62-4362-8743-8130B5E77A34}" type="pres">
      <dgm:prSet presAssocID="{E026BDB1-73FC-4D9A-98E1-92D1ACB4B62D}" presName="node" presStyleLbl="node1" presStyleIdx="39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328E27-9B0D-41F4-8407-07B0ECFDB5BD}" type="pres">
      <dgm:prSet presAssocID="{178DB3F4-BC36-4128-9469-559C20F2221E}" presName="sibTrans" presStyleCnt="0"/>
      <dgm:spPr/>
    </dgm:pt>
    <dgm:pt modelId="{12F9B84B-B00D-4029-90E7-DEDA8BB0F9C6}" type="pres">
      <dgm:prSet presAssocID="{3CFB8E49-EA14-4F85-BFC6-965D7BECFA98}" presName="node" presStyleLbl="node1" presStyleIdx="40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F2E317-C45A-46D3-9A45-E26E51CAB6AC}" type="pres">
      <dgm:prSet presAssocID="{9F3577B7-9137-4613-8B8F-B040DF03E8FC}" presName="sibTrans" presStyleCnt="0"/>
      <dgm:spPr/>
    </dgm:pt>
    <dgm:pt modelId="{F04135D2-24BD-45C2-A51E-B6BC0A939E19}" type="pres">
      <dgm:prSet presAssocID="{F86C4608-4090-4579-B509-0B289C113958}" presName="node" presStyleLbl="node1" presStyleIdx="41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F03AB6-A5CB-4D3D-8852-797CDFC5637D}" srcId="{7C74D9C0-99DA-409E-9B15-C5EEA8A37F48}" destId="{A94EB683-C629-45B8-BC03-F20AE6E64A8F}" srcOrd="34" destOrd="0" parTransId="{DFA5B373-5A3A-48BB-A08A-043690177D4E}" sibTransId="{15B1E03D-1DDA-4E40-B635-71E27DA13C32}"/>
    <dgm:cxn modelId="{C4E29103-0E71-4F9E-B76A-8FEE77656E95}" type="presOf" srcId="{C03C65D0-73A6-40E5-B20C-322D79FF2538}" destId="{C713B968-0DC2-49CA-ACD4-6D498565D750}" srcOrd="0" destOrd="0" presId="urn:microsoft.com/office/officeart/2005/8/layout/default"/>
    <dgm:cxn modelId="{66DF71A4-263B-4056-9631-4A66A131E23B}" type="presOf" srcId="{087CB984-E6D9-4FF1-A331-E9A44B6EB016}" destId="{8B52EC33-A470-4A70-8828-08553DB70063}" srcOrd="0" destOrd="0" presId="urn:microsoft.com/office/officeart/2005/8/layout/default"/>
    <dgm:cxn modelId="{01C025AD-E0B1-40D4-868B-85CA81AD9B67}" srcId="{7C74D9C0-99DA-409E-9B15-C5EEA8A37F48}" destId="{166307E6-531F-41A6-A4A4-82BAED2E5136}" srcOrd="11" destOrd="0" parTransId="{E9E8AD70-1DDF-49F9-9A37-E9BE20F6219D}" sibTransId="{A4C1103A-4AE7-4D1B-B6D0-F461A9C246C8}"/>
    <dgm:cxn modelId="{DDD1DDDD-4B91-4F0A-A85F-7DD413F31C06}" srcId="{7C74D9C0-99DA-409E-9B15-C5EEA8A37F48}" destId="{207187C7-ABB7-4CF1-91FE-4F7E1C76A2D3}" srcOrd="22" destOrd="0" parTransId="{A77A79A7-AD5A-4B49-9183-2C4B243631B5}" sibTransId="{99F18C7B-C417-4C8A-8995-E1EFFB3B971E}"/>
    <dgm:cxn modelId="{34CED04E-930E-4B78-933E-954586ED61E2}" srcId="{7C74D9C0-99DA-409E-9B15-C5EEA8A37F48}" destId="{633A735E-003A-4589-9355-336042E94856}" srcOrd="20" destOrd="0" parTransId="{5EB735E8-533C-4D67-B3DF-AF875095D371}" sibTransId="{E19F2685-5472-4465-B57A-484C9CECEE09}"/>
    <dgm:cxn modelId="{84114837-D7C0-450D-B357-FF55B1FC07D6}" srcId="{7C74D9C0-99DA-409E-9B15-C5EEA8A37F48}" destId="{F3C83828-30FD-4E1D-B9E1-A8DB4C7A1B92}" srcOrd="28" destOrd="0" parTransId="{901FB79A-7DF7-4C44-9019-5A11F272C1F4}" sibTransId="{B89B8149-C90C-4862-B671-B60B78CD4712}"/>
    <dgm:cxn modelId="{A4F90E07-9818-425B-AC61-E9DB97E3BF8C}" type="presOf" srcId="{5000048C-08A3-48D7-B07D-F17A1DC6C3E5}" destId="{BF4DAD23-F239-4AEF-9073-2A00F0BEA322}" srcOrd="0" destOrd="0" presId="urn:microsoft.com/office/officeart/2005/8/layout/default"/>
    <dgm:cxn modelId="{538D14CC-F627-40D8-8E73-6472C99DEBBE}" type="presOf" srcId="{9626A93F-BD86-49F5-A856-65353464BAAD}" destId="{86052304-0BC7-4477-9112-AB5F22537E18}" srcOrd="0" destOrd="0" presId="urn:microsoft.com/office/officeart/2005/8/layout/default"/>
    <dgm:cxn modelId="{515DB693-9F70-470A-A80F-F06E328C5743}" srcId="{7C74D9C0-99DA-409E-9B15-C5EEA8A37F48}" destId="{087CB984-E6D9-4FF1-A331-E9A44B6EB016}" srcOrd="10" destOrd="0" parTransId="{32874CBC-88FC-4F32-B820-6521042B204E}" sibTransId="{BE6AE1C4-E3E7-4D2F-AA6D-56A61BF50212}"/>
    <dgm:cxn modelId="{FFC14E29-5A6E-4B89-8745-282B6B1F0F4F}" srcId="{7C74D9C0-99DA-409E-9B15-C5EEA8A37F48}" destId="{EF569A03-F40A-483C-8E67-41F60BE2B1EC}" srcOrd="25" destOrd="0" parTransId="{4A05D9EE-E95A-4338-8752-3DFC30E8408D}" sibTransId="{0FDB60BC-61D0-49BD-8F7E-6FFECA2FC41C}"/>
    <dgm:cxn modelId="{F12E8DCA-E2A0-4FFC-A935-E82799977C07}" srcId="{7C74D9C0-99DA-409E-9B15-C5EEA8A37F48}" destId="{DF0A85B3-7172-4919-8557-396902472EAD}" srcOrd="31" destOrd="0" parTransId="{016FA4EE-D75B-4BEC-8551-25AF1AAD22C5}" sibTransId="{327FC5CE-25A3-46B2-97DE-E5A8E1DC35CB}"/>
    <dgm:cxn modelId="{EEC5C2FC-CD11-44A1-97F9-560CF5F01E20}" srcId="{7C74D9C0-99DA-409E-9B15-C5EEA8A37F48}" destId="{0F100D82-5819-4672-9DA1-5E770C59EE1B}" srcOrd="17" destOrd="0" parTransId="{1BEEE747-7D50-449B-BE5B-EFD96BD855A0}" sibTransId="{2E0FBC86-CA15-47B5-BC07-7930B5ECF196}"/>
    <dgm:cxn modelId="{02F82B5B-4A5A-468F-8B34-F8E369421AE8}" type="presOf" srcId="{60AA8E9C-2950-46F8-93A0-213650D52EF2}" destId="{2A2CDD18-D3AB-450E-BB6C-328D971B020F}" srcOrd="0" destOrd="0" presId="urn:microsoft.com/office/officeart/2005/8/layout/default"/>
    <dgm:cxn modelId="{DBCCC2BE-FDCA-4452-8A98-D5F5FABF5922}" type="presOf" srcId="{166307E6-531F-41A6-A4A4-82BAED2E5136}" destId="{C58E747B-2855-4B1E-9215-3582C74AAF03}" srcOrd="0" destOrd="0" presId="urn:microsoft.com/office/officeart/2005/8/layout/default"/>
    <dgm:cxn modelId="{683562DE-E156-49CB-89FB-D9E617E3F7AD}" srcId="{7C74D9C0-99DA-409E-9B15-C5EEA8A37F48}" destId="{2368265B-D084-4F92-AFE8-A850B6D2D3DA}" srcOrd="1" destOrd="0" parTransId="{EAFDF999-D442-47F6-A631-592F66797E3B}" sibTransId="{A28B57C0-D409-4213-B9E6-559F14563B66}"/>
    <dgm:cxn modelId="{02407B23-F5AA-4EEB-8953-57D3C4EC1AFB}" type="presOf" srcId="{DB13A95B-B1C1-4CE1-96AF-9493B7A3254F}" destId="{D7BAB37E-360E-4F7B-973D-DD45CF413E76}" srcOrd="0" destOrd="0" presId="urn:microsoft.com/office/officeart/2005/8/layout/default"/>
    <dgm:cxn modelId="{9ED7D21C-A3CE-4564-80B1-EA409D7D145B}" type="presOf" srcId="{633A735E-003A-4589-9355-336042E94856}" destId="{B60553AE-F719-4CDA-A9F7-A88E42469BDE}" srcOrd="0" destOrd="0" presId="urn:microsoft.com/office/officeart/2005/8/layout/default"/>
    <dgm:cxn modelId="{E2289B71-52B1-4F71-84F1-DBE75D48A247}" srcId="{7C74D9C0-99DA-409E-9B15-C5EEA8A37F48}" destId="{BF41CCDC-313C-4797-B2ED-F4B3ED1E5D0B}" srcOrd="9" destOrd="0" parTransId="{73BE4EC1-6079-4521-8707-697537CEE2D4}" sibTransId="{671D6489-FE7F-4FB7-BAD9-71ED1FE6CC3F}"/>
    <dgm:cxn modelId="{AD13FE6E-CDAB-40F2-BF1A-F49959DA8E89}" type="presOf" srcId="{D04DF122-40CE-4755-98DA-8ABC6967D86D}" destId="{FFE11DAE-F465-4DAD-BB1A-1582F09C81DF}" srcOrd="0" destOrd="0" presId="urn:microsoft.com/office/officeart/2005/8/layout/default"/>
    <dgm:cxn modelId="{6579EDCC-7979-41E4-88D5-1839C4A306E8}" type="presOf" srcId="{3B390AFE-D53D-4AAE-B16F-70E1120193D8}" destId="{27D0D152-9E06-4928-8E71-0B931996F456}" srcOrd="0" destOrd="0" presId="urn:microsoft.com/office/officeart/2005/8/layout/default"/>
    <dgm:cxn modelId="{EFB07191-6BF4-4D26-8B9A-502293901C3C}" srcId="{7C74D9C0-99DA-409E-9B15-C5EEA8A37F48}" destId="{7F3BEB97-B9D0-4A29-8156-894CA989B547}" srcOrd="27" destOrd="0" parTransId="{83C69DB2-4E1F-4BCE-AA81-92F06ACE2486}" sibTransId="{E27DC69D-1633-437B-80BC-2719307E4B5C}"/>
    <dgm:cxn modelId="{CDD86EDA-DB2E-48C3-B543-4675C077872C}" srcId="{7C74D9C0-99DA-409E-9B15-C5EEA8A37F48}" destId="{18E1A5AF-1FA0-414E-84F4-2533B030C676}" srcOrd="35" destOrd="0" parTransId="{6AC5D8E6-62BE-42FE-A4A5-EBEE80F6C2CE}" sibTransId="{D963E827-0D8A-48D4-9624-444CFBE97573}"/>
    <dgm:cxn modelId="{DC98EF20-3F7D-4BFE-9657-F592916E79B0}" type="presOf" srcId="{22C266FA-AF9C-44DD-9DA4-072B55BBD71F}" destId="{264D5765-00E7-41F2-B340-BFD0D029D689}" srcOrd="0" destOrd="0" presId="urn:microsoft.com/office/officeart/2005/8/layout/default"/>
    <dgm:cxn modelId="{DE450CAC-EE5C-45E0-A5E1-A5625EFC2E5E}" srcId="{7C74D9C0-99DA-409E-9B15-C5EEA8A37F48}" destId="{22C266FA-AF9C-44DD-9DA4-072B55BBD71F}" srcOrd="26" destOrd="0" parTransId="{4B9137C7-7903-4DB9-B700-396908DE28FB}" sibTransId="{E7063824-D4F5-41CE-B1A0-C9062BB87072}"/>
    <dgm:cxn modelId="{3824140D-CB86-4B28-B9A3-0CDFC5756D0F}" type="presOf" srcId="{0F100D82-5819-4672-9DA1-5E770C59EE1B}" destId="{BAC498C6-7BE8-42B3-BF25-A4E606D5013A}" srcOrd="0" destOrd="0" presId="urn:microsoft.com/office/officeart/2005/8/layout/default"/>
    <dgm:cxn modelId="{80E66BB8-248B-4916-A46F-75AEDFB5E6A1}" type="presOf" srcId="{2368265B-D084-4F92-AFE8-A850B6D2D3DA}" destId="{D2844C91-F881-4A39-ACB9-25B93C440853}" srcOrd="0" destOrd="0" presId="urn:microsoft.com/office/officeart/2005/8/layout/default"/>
    <dgm:cxn modelId="{CAE971E1-5314-4808-9D53-CA08FABC1EE2}" type="presOf" srcId="{DF0A85B3-7172-4919-8557-396902472EAD}" destId="{8049A078-B18E-4013-B353-F656A91CDAEF}" srcOrd="0" destOrd="0" presId="urn:microsoft.com/office/officeart/2005/8/layout/default"/>
    <dgm:cxn modelId="{FF19D782-4B7A-4BFD-AD04-28D9F04C543B}" type="presOf" srcId="{46F9F77F-4DA3-4BB7-B9F5-E2890A9314BD}" destId="{C6116D76-7726-4606-BC46-ABBF9720EA93}" srcOrd="0" destOrd="0" presId="urn:microsoft.com/office/officeart/2005/8/layout/default"/>
    <dgm:cxn modelId="{B69BADF3-84E6-45BD-AFB9-DAD8931BF4C4}" type="presOf" srcId="{CF07C526-BD56-45A8-A45B-A1FA257CF565}" destId="{49E36382-143A-4F60-8FBF-823C84924A29}" srcOrd="0" destOrd="0" presId="urn:microsoft.com/office/officeart/2005/8/layout/default"/>
    <dgm:cxn modelId="{E7E72FFB-519A-4DC8-9AE4-5435777CBEA8}" srcId="{7C74D9C0-99DA-409E-9B15-C5EEA8A37F48}" destId="{46F9F77F-4DA3-4BB7-B9F5-E2890A9314BD}" srcOrd="37" destOrd="0" parTransId="{A8D7A2C3-9AE6-4B4B-86A1-C615561A55EA}" sibTransId="{A16F1371-02DE-4897-B576-F744A2F0F923}"/>
    <dgm:cxn modelId="{05072337-E058-4279-AC88-5956D2FDA3C2}" srcId="{7C74D9C0-99DA-409E-9B15-C5EEA8A37F48}" destId="{DB9C13A7-0678-4083-BF2E-2B04F9CB5855}" srcOrd="3" destOrd="0" parTransId="{A81E9732-C9C2-4D45-A9CD-D506A030004D}" sibTransId="{C4C01A1B-8EDE-465A-8AE1-259CD97BB3FF}"/>
    <dgm:cxn modelId="{AD1CB2CF-DBB0-49F2-BDF6-E5E5227BA7DF}" type="presOf" srcId="{0E5104D9-72A8-4E6D-AABC-A1845F4ADCA6}" destId="{65083BB6-D4A9-4402-8EB7-2EEE42DC4B78}" srcOrd="0" destOrd="0" presId="urn:microsoft.com/office/officeart/2005/8/layout/default"/>
    <dgm:cxn modelId="{0D7199D2-DEE7-4A8F-8B95-2A7B01CA08AC}" type="presOf" srcId="{3CFB8E49-EA14-4F85-BFC6-965D7BECFA98}" destId="{12F9B84B-B00D-4029-90E7-DEDA8BB0F9C6}" srcOrd="0" destOrd="0" presId="urn:microsoft.com/office/officeart/2005/8/layout/default"/>
    <dgm:cxn modelId="{99FD4EE3-DB8C-4295-AF2D-CA20A2722BA7}" type="presOf" srcId="{22E4440A-F3F5-4E79-8387-6916DE4B095E}" destId="{0AE4C4F3-8BC1-42AB-8EB2-CE162C549D0F}" srcOrd="0" destOrd="0" presId="urn:microsoft.com/office/officeart/2005/8/layout/default"/>
    <dgm:cxn modelId="{7DCC4B06-0A82-4179-8893-BCE86A15650B}" type="presOf" srcId="{1FC15172-1CBE-45D0-80E3-1DA9302CCF6B}" destId="{6CD8751B-63C8-4E9D-B6A0-2FC413C5685A}" srcOrd="0" destOrd="0" presId="urn:microsoft.com/office/officeart/2005/8/layout/default"/>
    <dgm:cxn modelId="{58F91331-2C2B-458F-8905-70B5247C52DE}" srcId="{7C74D9C0-99DA-409E-9B15-C5EEA8A37F48}" destId="{D187EE9B-1068-4360-8625-50E4295A63CA}" srcOrd="21" destOrd="0" parTransId="{B7F90959-A5E2-4AD3-8DC7-C6372468399E}" sibTransId="{A8BC932F-59FB-4211-92E8-25A42FE83AC5}"/>
    <dgm:cxn modelId="{1FF012E1-F508-4919-962D-EAA38E509227}" type="presOf" srcId="{CD69CFC3-EBC3-44D5-B19B-AECE282AD5BE}" destId="{F2976619-A144-494B-9F70-B927564C5933}" srcOrd="0" destOrd="0" presId="urn:microsoft.com/office/officeart/2005/8/layout/default"/>
    <dgm:cxn modelId="{FD74FEB3-994A-43D8-978D-863A205AA30E}" srcId="{7C74D9C0-99DA-409E-9B15-C5EEA8A37F48}" destId="{9626A93F-BD86-49F5-A856-65353464BAAD}" srcOrd="15" destOrd="0" parTransId="{2CBE31BA-27D8-44C7-BF8B-B24585F87D86}" sibTransId="{2D99B7E9-1EBD-4CAF-B42B-BAC63DAC911A}"/>
    <dgm:cxn modelId="{819C2F06-20C9-4818-B934-28A36732987C}" type="presOf" srcId="{DB9C13A7-0678-4083-BF2E-2B04F9CB5855}" destId="{1B30E991-CF31-4F5F-BB36-9EFDE8C56664}" srcOrd="0" destOrd="0" presId="urn:microsoft.com/office/officeart/2005/8/layout/default"/>
    <dgm:cxn modelId="{8A77144F-1F7A-4D51-A5DC-48697CCFA310}" srcId="{7C74D9C0-99DA-409E-9B15-C5EEA8A37F48}" destId="{1E7D1F61-5C25-46F4-9F7D-8B18BB3BB14A}" srcOrd="7" destOrd="0" parTransId="{2921D610-4642-4C5F-8A14-F0F2410B7E63}" sibTransId="{A504BB86-8FB7-4992-B86F-B0EF95EAE893}"/>
    <dgm:cxn modelId="{D2F40606-21EC-416C-A96C-1BBA21102CB4}" srcId="{7C74D9C0-99DA-409E-9B15-C5EEA8A37F48}" destId="{DB13A95B-B1C1-4CE1-96AF-9493B7A3254F}" srcOrd="38" destOrd="0" parTransId="{854C3EB7-00A7-4F19-823C-F3D536EB0128}" sibTransId="{C3811766-959B-475B-8B42-35EDF57364DF}"/>
    <dgm:cxn modelId="{B92E040C-3211-4C2E-9E79-BCCCCD1BC606}" srcId="{7C74D9C0-99DA-409E-9B15-C5EEA8A37F48}" destId="{1AF1FF81-C228-43ED-B883-3BD71510D0C6}" srcOrd="24" destOrd="0" parTransId="{6D662B73-3D5D-46AD-8E1F-6B40ADF9E73C}" sibTransId="{B59C2CD9-29D4-4493-8B95-22210147D6DC}"/>
    <dgm:cxn modelId="{9FD839E0-FE68-495A-AEB5-1C548BBE5F15}" type="presOf" srcId="{F526BEC2-CB33-4F35-A036-9811007D61DE}" destId="{FA668E38-8B0F-4C06-88FB-1B8800FA756D}" srcOrd="0" destOrd="0" presId="urn:microsoft.com/office/officeart/2005/8/layout/default"/>
    <dgm:cxn modelId="{23314F2A-4B49-4E39-AC90-6817AE320586}" type="presOf" srcId="{2114209D-F560-4888-8F19-7FDB1DB47C93}" destId="{4E6CB070-0916-437F-9404-BD6C7003BCD0}" srcOrd="0" destOrd="0" presId="urn:microsoft.com/office/officeart/2005/8/layout/default"/>
    <dgm:cxn modelId="{83D5D161-A330-4BCE-92A7-7CD06DA1D0EF}" srcId="{7C74D9C0-99DA-409E-9B15-C5EEA8A37F48}" destId="{5000048C-08A3-48D7-B07D-F17A1DC6C3E5}" srcOrd="5" destOrd="0" parTransId="{2FFE0CA0-1403-4521-A189-26AAC917AA9A}" sibTransId="{24FAA9FC-CE8A-4C5F-9DEB-843EDB1E49D9}"/>
    <dgm:cxn modelId="{794B3876-9E27-4B82-B23D-C40389657D9A}" type="presOf" srcId="{7C74D9C0-99DA-409E-9B15-C5EEA8A37F48}" destId="{BC67C1F0-A328-4DE3-8769-1F16BE78B44F}" srcOrd="0" destOrd="0" presId="urn:microsoft.com/office/officeart/2005/8/layout/default"/>
    <dgm:cxn modelId="{42AF57DE-2547-4B65-9A5A-3A832FAD4900}" srcId="{7C74D9C0-99DA-409E-9B15-C5EEA8A37F48}" destId="{9708801E-88C7-459C-A647-1CF67B3353E1}" srcOrd="13" destOrd="0" parTransId="{51684FFF-0A22-4C87-95DF-3249E5642835}" sibTransId="{332DDBAA-9A8D-488E-A2C6-FB253E0248B8}"/>
    <dgm:cxn modelId="{2775D301-AF7A-44FC-945B-43894DA49377}" type="presOf" srcId="{074B5083-AC2F-4341-AED4-132286246C1A}" destId="{297DE63A-1A40-4578-8466-04784C8318BA}" srcOrd="0" destOrd="0" presId="urn:microsoft.com/office/officeart/2005/8/layout/default"/>
    <dgm:cxn modelId="{FC9346CC-878E-4E73-8930-BB3EFE01DD4F}" type="presOf" srcId="{A94EB683-C629-45B8-BC03-F20AE6E64A8F}" destId="{34285613-F001-4FFF-A900-C7AE9CC8C41D}" srcOrd="0" destOrd="0" presId="urn:microsoft.com/office/officeart/2005/8/layout/default"/>
    <dgm:cxn modelId="{DB12C19E-8B48-4E6D-8459-0F2ECADE7E8D}" type="presOf" srcId="{7F3BEB97-B9D0-4A29-8156-894CA989B547}" destId="{B76F3BD3-6103-46E2-B963-B19A322D67D3}" srcOrd="0" destOrd="0" presId="urn:microsoft.com/office/officeart/2005/8/layout/default"/>
    <dgm:cxn modelId="{D77C45E5-24BA-42A3-8067-C36C11D96630}" srcId="{7C74D9C0-99DA-409E-9B15-C5EEA8A37F48}" destId="{F86C4608-4090-4579-B509-0B289C113958}" srcOrd="41" destOrd="0" parTransId="{8D524C95-96CD-411A-A963-C67942D0126A}" sibTransId="{7EE32882-6FBB-4D06-828D-D387BC15E6E2}"/>
    <dgm:cxn modelId="{7FDE1879-DC74-4228-9003-BF67D8ECF65F}" srcId="{7C74D9C0-99DA-409E-9B15-C5EEA8A37F48}" destId="{CF07C526-BD56-45A8-A45B-A1FA257CF565}" srcOrd="2" destOrd="0" parTransId="{99E90417-7627-42BE-870C-F877F32FDAE1}" sibTransId="{E853881A-47D0-4A29-9700-9CCF382654E0}"/>
    <dgm:cxn modelId="{3CD835AB-5A0B-40FF-9014-968F83AF4FDE}" type="presOf" srcId="{1E7D1F61-5C25-46F4-9F7D-8B18BB3BB14A}" destId="{2AAB6657-D28C-41F4-BA9B-6B57BA8FD763}" srcOrd="0" destOrd="0" presId="urn:microsoft.com/office/officeart/2005/8/layout/default"/>
    <dgm:cxn modelId="{FCE457C0-2CCC-46E5-9DAB-EADEA84B1BCC}" type="presOf" srcId="{EF569A03-F40A-483C-8E67-41F60BE2B1EC}" destId="{500EAC4C-A073-4F48-9586-1D7032507B1A}" srcOrd="0" destOrd="0" presId="urn:microsoft.com/office/officeart/2005/8/layout/default"/>
    <dgm:cxn modelId="{31794F76-6C21-4C8A-AA1D-6D96A593BA52}" type="presOf" srcId="{0F3C4747-978B-4F9A-AFCC-2B5D7E24C966}" destId="{198AA394-0C99-4107-B8BD-C64029D1B134}" srcOrd="0" destOrd="0" presId="urn:microsoft.com/office/officeart/2005/8/layout/default"/>
    <dgm:cxn modelId="{E9350AAE-3307-4013-B639-6262FB65E882}" srcId="{7C74D9C0-99DA-409E-9B15-C5EEA8A37F48}" destId="{93585964-891D-45D4-984E-83BD91342E21}" srcOrd="36" destOrd="0" parTransId="{E716726C-53D7-47F2-B620-C5D2B33FC797}" sibTransId="{CB269B1F-FA43-49B6-9DC0-EFD10EE03092}"/>
    <dgm:cxn modelId="{75731F84-5126-45A0-A38B-F2437B366FC8}" type="presOf" srcId="{E026BDB1-73FC-4D9A-98E1-92D1ACB4B62D}" destId="{DA39578B-0B62-4362-8743-8130B5E77A34}" srcOrd="0" destOrd="0" presId="urn:microsoft.com/office/officeart/2005/8/layout/default"/>
    <dgm:cxn modelId="{EAAD9270-B600-43A3-B20A-FE4AD135B272}" srcId="{7C74D9C0-99DA-409E-9B15-C5EEA8A37F48}" destId="{78F78A0D-4343-4D22-AD07-412F9AAC8172}" srcOrd="6" destOrd="0" parTransId="{8DDF8948-818A-4867-804F-360524F54D2F}" sibTransId="{1FFF39B5-50FA-4267-9A23-591ED593E511}"/>
    <dgm:cxn modelId="{3950C0BF-A9EB-4420-A1D8-50A09F41D8B6}" srcId="{7C74D9C0-99DA-409E-9B15-C5EEA8A37F48}" destId="{0E5104D9-72A8-4E6D-AABC-A1845F4ADCA6}" srcOrd="23" destOrd="0" parTransId="{A2C3D4A2-C89B-4151-816B-5DC7A849F320}" sibTransId="{5F17775E-6462-446E-973F-ED943EE08871}"/>
    <dgm:cxn modelId="{0E2E405D-D9DD-4208-A4C5-4B669657CAB9}" srcId="{7C74D9C0-99DA-409E-9B15-C5EEA8A37F48}" destId="{1FC15172-1CBE-45D0-80E3-1DA9302CCF6B}" srcOrd="0" destOrd="0" parTransId="{ADF32133-5F2D-4E0C-9AD2-0CBF750F198B}" sibTransId="{43580FF5-511C-4A3B-BA44-22802D06779C}"/>
    <dgm:cxn modelId="{728B10FB-97A2-44B9-8F6A-9E942F3E7778}" type="presOf" srcId="{207187C7-ABB7-4CF1-91FE-4F7E1C76A2D3}" destId="{1541164D-D6BE-4FFC-B33E-2561731C8B76}" srcOrd="0" destOrd="0" presId="urn:microsoft.com/office/officeart/2005/8/layout/default"/>
    <dgm:cxn modelId="{B95B9E9B-49E0-4FC9-8D02-820DA72D95C9}" srcId="{7C74D9C0-99DA-409E-9B15-C5EEA8A37F48}" destId="{D04DF122-40CE-4755-98DA-8ABC6967D86D}" srcOrd="16" destOrd="0" parTransId="{5FA691A4-94F5-4E52-ACF7-005E3E6D32DD}" sibTransId="{B248335C-4C18-43AD-BC16-56DDD38AB852}"/>
    <dgm:cxn modelId="{A57775F7-421F-42F6-9862-9987AF0F1291}" srcId="{7C74D9C0-99DA-409E-9B15-C5EEA8A37F48}" destId="{074B5083-AC2F-4341-AED4-132286246C1A}" srcOrd="33" destOrd="0" parTransId="{52F84EF4-ACCD-48CB-AF2F-FA6A91BBDF79}" sibTransId="{091F0012-7F47-42BE-9AE0-2B6C59482EF4}"/>
    <dgm:cxn modelId="{687EA979-D91D-4C30-8D63-B0AACCC92C5D}" type="presOf" srcId="{93585964-891D-45D4-984E-83BD91342E21}" destId="{7230486A-22DC-40C9-802E-ADAB1A3D6C10}" srcOrd="0" destOrd="0" presId="urn:microsoft.com/office/officeart/2005/8/layout/default"/>
    <dgm:cxn modelId="{5356329E-9F42-4464-8C54-59D96DCD3066}" srcId="{7C74D9C0-99DA-409E-9B15-C5EEA8A37F48}" destId="{CD69CFC3-EBC3-44D5-B19B-AECE282AD5BE}" srcOrd="32" destOrd="0" parTransId="{5A0491B8-30F7-43B8-AD5D-6D7CBC0A2356}" sibTransId="{835460AD-715B-435F-B783-722588B905DA}"/>
    <dgm:cxn modelId="{087E8578-2F3E-4C4E-93FE-634650E42EA2}" srcId="{7C74D9C0-99DA-409E-9B15-C5EEA8A37F48}" destId="{0F3C4747-978B-4F9A-AFCC-2B5D7E24C966}" srcOrd="29" destOrd="0" parTransId="{9F15BAFF-471C-4CF0-A9DF-A06BF0AD0679}" sibTransId="{0179428B-FBAA-448C-AE2C-6F7BEBE3F0CA}"/>
    <dgm:cxn modelId="{6A2846C9-F490-4B05-AC75-9CA0639CEAE9}" srcId="{7C74D9C0-99DA-409E-9B15-C5EEA8A37F48}" destId="{C03C65D0-73A6-40E5-B20C-322D79FF2538}" srcOrd="30" destOrd="0" parTransId="{DBF1AB6F-115C-41E9-8C7D-90811451580C}" sibTransId="{94FC88F4-6FE0-4198-933C-70534143E85B}"/>
    <dgm:cxn modelId="{DFDAFB08-25F7-41FF-85D4-6957EA1A375C}" srcId="{7C74D9C0-99DA-409E-9B15-C5EEA8A37F48}" destId="{3CFB8E49-EA14-4F85-BFC6-965D7BECFA98}" srcOrd="40" destOrd="0" parTransId="{AD1B1F6A-44A1-4751-BE63-9315E8936041}" sibTransId="{9F3577B7-9137-4613-8B8F-B040DF03E8FC}"/>
    <dgm:cxn modelId="{BB0A021F-9538-4042-8BCC-119164EEA048}" srcId="{7C74D9C0-99DA-409E-9B15-C5EEA8A37F48}" destId="{F526BEC2-CB33-4F35-A036-9811007D61DE}" srcOrd="18" destOrd="0" parTransId="{E6705FD0-4E1A-4A39-A9A1-CE36E67F76E3}" sibTransId="{6AC5AAAB-CEA5-4E93-A623-3169146EF9BA}"/>
    <dgm:cxn modelId="{60C94478-EF92-4EF4-AC28-FA1A94C5D2AE}" type="presOf" srcId="{9708801E-88C7-459C-A647-1CF67B3353E1}" destId="{EDCF9306-9FAE-416B-B422-01172DA38939}" srcOrd="0" destOrd="0" presId="urn:microsoft.com/office/officeart/2005/8/layout/default"/>
    <dgm:cxn modelId="{391C2867-DBCF-44AF-A6E2-A1FC7DBA1D18}" srcId="{7C74D9C0-99DA-409E-9B15-C5EEA8A37F48}" destId="{59F6EC78-9A60-4570-BA27-2660376FF600}" srcOrd="8" destOrd="0" parTransId="{C4F48ED6-F365-404F-9664-395B96A83CD8}" sibTransId="{CD8FA0AA-E6FA-40D4-85F3-85FF315B4648}"/>
    <dgm:cxn modelId="{BB8E3504-EC19-4FFE-9EF7-BB24C1128A96}" srcId="{7C74D9C0-99DA-409E-9B15-C5EEA8A37F48}" destId="{E026BDB1-73FC-4D9A-98E1-92D1ACB4B62D}" srcOrd="39" destOrd="0" parTransId="{02A2BDBD-FB33-437E-A0A8-10B6C570864E}" sibTransId="{178DB3F4-BC36-4128-9469-559C20F2221E}"/>
    <dgm:cxn modelId="{45DB1F37-250A-4725-B426-102CC2C39373}" type="presOf" srcId="{F86C4608-4090-4579-B509-0B289C113958}" destId="{F04135D2-24BD-45C2-A51E-B6BC0A939E19}" srcOrd="0" destOrd="0" presId="urn:microsoft.com/office/officeart/2005/8/layout/default"/>
    <dgm:cxn modelId="{4646BB90-F2C7-42A5-80F3-C7041628E807}" type="presOf" srcId="{1AF1FF81-C228-43ED-B883-3BD71510D0C6}" destId="{E4DF8EED-492B-4D60-9E74-BBB64731F602}" srcOrd="0" destOrd="0" presId="urn:microsoft.com/office/officeart/2005/8/layout/default"/>
    <dgm:cxn modelId="{2DDD4900-BE2F-4BCB-906A-8DE1C4AA73C3}" srcId="{7C74D9C0-99DA-409E-9B15-C5EEA8A37F48}" destId="{60AA8E9C-2950-46F8-93A0-213650D52EF2}" srcOrd="14" destOrd="0" parTransId="{06EAADA6-175B-42AA-B77B-C376679EB3A3}" sibTransId="{89E73429-2C39-4425-89C4-78AF177A35D9}"/>
    <dgm:cxn modelId="{106B9F5A-A595-4BE4-B879-29DA91681F9E}" type="presOf" srcId="{18E1A5AF-1FA0-414E-84F4-2533B030C676}" destId="{80D12533-5C0F-4DCD-94D4-6E905D019445}" srcOrd="0" destOrd="0" presId="urn:microsoft.com/office/officeart/2005/8/layout/default"/>
    <dgm:cxn modelId="{AA48938F-4661-4B14-8263-57D4D17BCEB0}" srcId="{7C74D9C0-99DA-409E-9B15-C5EEA8A37F48}" destId="{22E4440A-F3F5-4E79-8387-6916DE4B095E}" srcOrd="12" destOrd="0" parTransId="{F1900F5A-B112-4C8E-BB92-2E516C511A70}" sibTransId="{2269DFD1-6871-401F-9F44-B6230996E77A}"/>
    <dgm:cxn modelId="{7FA66F6D-4F29-4FA8-B895-5812327AD7F2}" type="presOf" srcId="{F3C83828-30FD-4E1D-B9E1-A8DB4C7A1B92}" destId="{C6198A33-B7BB-4D53-B43D-91B155E5D33E}" srcOrd="0" destOrd="0" presId="urn:microsoft.com/office/officeart/2005/8/layout/default"/>
    <dgm:cxn modelId="{D2EF56EA-9B65-40DD-AC02-1B75B70F460E}" srcId="{7C74D9C0-99DA-409E-9B15-C5EEA8A37F48}" destId="{3B390AFE-D53D-4AAE-B16F-70E1120193D8}" srcOrd="19" destOrd="0" parTransId="{246DBD01-DD3D-4A8E-A46A-6B4F8F66D0FE}" sibTransId="{748F726B-088C-483D-982D-88004CAE7FD3}"/>
    <dgm:cxn modelId="{C686821E-D53D-4DAA-B745-309BA7704735}" srcId="{7C74D9C0-99DA-409E-9B15-C5EEA8A37F48}" destId="{2114209D-F560-4888-8F19-7FDB1DB47C93}" srcOrd="4" destOrd="0" parTransId="{BE23F0FF-E3CF-437D-BD05-7772A01237DE}" sibTransId="{68A1531F-9B4A-457A-8D60-B0143E88354F}"/>
    <dgm:cxn modelId="{21FADAB5-27DE-4221-B039-33F4AFFD907C}" type="presOf" srcId="{78F78A0D-4343-4D22-AD07-412F9AAC8172}" destId="{45786A6F-A980-4202-B172-0AC057ECA7D4}" srcOrd="0" destOrd="0" presId="urn:microsoft.com/office/officeart/2005/8/layout/default"/>
    <dgm:cxn modelId="{2A34F2B7-F71F-447C-B272-2C1AB59AFDAF}" type="presOf" srcId="{59F6EC78-9A60-4570-BA27-2660376FF600}" destId="{A418F982-AF7C-4C8F-AB76-000774CEFB71}" srcOrd="0" destOrd="0" presId="urn:microsoft.com/office/officeart/2005/8/layout/default"/>
    <dgm:cxn modelId="{56E2A84E-CE4C-46F9-9169-1132D8900E08}" type="presOf" srcId="{BF41CCDC-313C-4797-B2ED-F4B3ED1E5D0B}" destId="{0E45F264-656A-4523-8CAB-073A97155BC5}" srcOrd="0" destOrd="0" presId="urn:microsoft.com/office/officeart/2005/8/layout/default"/>
    <dgm:cxn modelId="{108EBEDA-32E8-474B-BA7A-656480ADEBDB}" type="presOf" srcId="{D187EE9B-1068-4360-8625-50E4295A63CA}" destId="{41096C1E-B1C4-4317-85A9-015831D13753}" srcOrd="0" destOrd="0" presId="urn:microsoft.com/office/officeart/2005/8/layout/default"/>
    <dgm:cxn modelId="{E087EE20-6C13-4079-854E-6F9871834DFD}" type="presParOf" srcId="{BC67C1F0-A328-4DE3-8769-1F16BE78B44F}" destId="{6CD8751B-63C8-4E9D-B6A0-2FC413C5685A}" srcOrd="0" destOrd="0" presId="urn:microsoft.com/office/officeart/2005/8/layout/default"/>
    <dgm:cxn modelId="{08549004-11E0-4F5B-BCA6-B30FD4AC5BC9}" type="presParOf" srcId="{BC67C1F0-A328-4DE3-8769-1F16BE78B44F}" destId="{FD5EB3EE-CE7E-4729-B7EF-8768F35E6076}" srcOrd="1" destOrd="0" presId="urn:microsoft.com/office/officeart/2005/8/layout/default"/>
    <dgm:cxn modelId="{193AF310-33B9-4C65-A769-D8606B38AEF8}" type="presParOf" srcId="{BC67C1F0-A328-4DE3-8769-1F16BE78B44F}" destId="{D2844C91-F881-4A39-ACB9-25B93C440853}" srcOrd="2" destOrd="0" presId="urn:microsoft.com/office/officeart/2005/8/layout/default"/>
    <dgm:cxn modelId="{CBE23259-0FBD-4623-AF00-2382099B5DF4}" type="presParOf" srcId="{BC67C1F0-A328-4DE3-8769-1F16BE78B44F}" destId="{420633EC-30BA-4123-B8C3-3F27848B47A4}" srcOrd="3" destOrd="0" presId="urn:microsoft.com/office/officeart/2005/8/layout/default"/>
    <dgm:cxn modelId="{10E4D577-05EE-4E3B-8854-BBEA1E4AA757}" type="presParOf" srcId="{BC67C1F0-A328-4DE3-8769-1F16BE78B44F}" destId="{49E36382-143A-4F60-8FBF-823C84924A29}" srcOrd="4" destOrd="0" presId="urn:microsoft.com/office/officeart/2005/8/layout/default"/>
    <dgm:cxn modelId="{E0C8F733-E540-496B-91BD-4146523D0011}" type="presParOf" srcId="{BC67C1F0-A328-4DE3-8769-1F16BE78B44F}" destId="{2942D9F7-D52E-40DC-BBC5-BE2EFF72A24F}" srcOrd="5" destOrd="0" presId="urn:microsoft.com/office/officeart/2005/8/layout/default"/>
    <dgm:cxn modelId="{8FF554FD-731F-430B-AE6E-3E2BC13EA589}" type="presParOf" srcId="{BC67C1F0-A328-4DE3-8769-1F16BE78B44F}" destId="{1B30E991-CF31-4F5F-BB36-9EFDE8C56664}" srcOrd="6" destOrd="0" presId="urn:microsoft.com/office/officeart/2005/8/layout/default"/>
    <dgm:cxn modelId="{A39B384C-D29F-48DE-93D6-CC847C100199}" type="presParOf" srcId="{BC67C1F0-A328-4DE3-8769-1F16BE78B44F}" destId="{F0AAF3CA-1DFC-4144-8085-8C85EED98752}" srcOrd="7" destOrd="0" presId="urn:microsoft.com/office/officeart/2005/8/layout/default"/>
    <dgm:cxn modelId="{9C1EBFA4-AC67-48A7-8286-6B4F6C53267C}" type="presParOf" srcId="{BC67C1F0-A328-4DE3-8769-1F16BE78B44F}" destId="{4E6CB070-0916-437F-9404-BD6C7003BCD0}" srcOrd="8" destOrd="0" presId="urn:microsoft.com/office/officeart/2005/8/layout/default"/>
    <dgm:cxn modelId="{6E5C67A3-2FB0-41A7-B470-FF97178CF5BD}" type="presParOf" srcId="{BC67C1F0-A328-4DE3-8769-1F16BE78B44F}" destId="{9FD8A7E2-0E8E-4D7D-BBA4-5EBF08DD4478}" srcOrd="9" destOrd="0" presId="urn:microsoft.com/office/officeart/2005/8/layout/default"/>
    <dgm:cxn modelId="{CF541319-4F54-4B48-A91E-68892D030560}" type="presParOf" srcId="{BC67C1F0-A328-4DE3-8769-1F16BE78B44F}" destId="{BF4DAD23-F239-4AEF-9073-2A00F0BEA322}" srcOrd="10" destOrd="0" presId="urn:microsoft.com/office/officeart/2005/8/layout/default"/>
    <dgm:cxn modelId="{D6E5500A-1404-4C9A-B8C4-CFAC15925614}" type="presParOf" srcId="{BC67C1F0-A328-4DE3-8769-1F16BE78B44F}" destId="{4A2C86DE-4B0F-4551-AEF4-1AF4F4119361}" srcOrd="11" destOrd="0" presId="urn:microsoft.com/office/officeart/2005/8/layout/default"/>
    <dgm:cxn modelId="{35F7FBF6-B568-4418-B501-EF71D85D0AF7}" type="presParOf" srcId="{BC67C1F0-A328-4DE3-8769-1F16BE78B44F}" destId="{45786A6F-A980-4202-B172-0AC057ECA7D4}" srcOrd="12" destOrd="0" presId="urn:microsoft.com/office/officeart/2005/8/layout/default"/>
    <dgm:cxn modelId="{5235F494-592B-461C-912B-812EA71AC809}" type="presParOf" srcId="{BC67C1F0-A328-4DE3-8769-1F16BE78B44F}" destId="{3A364D43-DBB7-463C-B358-688C42682317}" srcOrd="13" destOrd="0" presId="urn:microsoft.com/office/officeart/2005/8/layout/default"/>
    <dgm:cxn modelId="{554390E4-752D-439C-AD7E-45FE07C81F3E}" type="presParOf" srcId="{BC67C1F0-A328-4DE3-8769-1F16BE78B44F}" destId="{2AAB6657-D28C-41F4-BA9B-6B57BA8FD763}" srcOrd="14" destOrd="0" presId="urn:microsoft.com/office/officeart/2005/8/layout/default"/>
    <dgm:cxn modelId="{E0E721A6-6808-4DC7-A160-D220A3D0BAF4}" type="presParOf" srcId="{BC67C1F0-A328-4DE3-8769-1F16BE78B44F}" destId="{02FFCDEE-8B7E-426B-91B6-BA8C490C76AE}" srcOrd="15" destOrd="0" presId="urn:microsoft.com/office/officeart/2005/8/layout/default"/>
    <dgm:cxn modelId="{79091EBD-C405-4078-9F7A-375EA36BA483}" type="presParOf" srcId="{BC67C1F0-A328-4DE3-8769-1F16BE78B44F}" destId="{A418F982-AF7C-4C8F-AB76-000774CEFB71}" srcOrd="16" destOrd="0" presId="urn:microsoft.com/office/officeart/2005/8/layout/default"/>
    <dgm:cxn modelId="{AFC42006-5AFB-447C-B031-DD16B403AACF}" type="presParOf" srcId="{BC67C1F0-A328-4DE3-8769-1F16BE78B44F}" destId="{608BE786-B0C6-4BA3-AA09-67A6EB96B0C0}" srcOrd="17" destOrd="0" presId="urn:microsoft.com/office/officeart/2005/8/layout/default"/>
    <dgm:cxn modelId="{5E9C3C48-1877-47C3-9765-EAD5A5E8FD8F}" type="presParOf" srcId="{BC67C1F0-A328-4DE3-8769-1F16BE78B44F}" destId="{0E45F264-656A-4523-8CAB-073A97155BC5}" srcOrd="18" destOrd="0" presId="urn:microsoft.com/office/officeart/2005/8/layout/default"/>
    <dgm:cxn modelId="{AFF2976C-CEB5-4561-94C2-EBFB072A7762}" type="presParOf" srcId="{BC67C1F0-A328-4DE3-8769-1F16BE78B44F}" destId="{E96702CA-1840-42C6-9337-CD6DE8F6D2A3}" srcOrd="19" destOrd="0" presId="urn:microsoft.com/office/officeart/2005/8/layout/default"/>
    <dgm:cxn modelId="{32897FEF-5194-4DF6-8C0D-5388CB81618E}" type="presParOf" srcId="{BC67C1F0-A328-4DE3-8769-1F16BE78B44F}" destId="{8B52EC33-A470-4A70-8828-08553DB70063}" srcOrd="20" destOrd="0" presId="urn:microsoft.com/office/officeart/2005/8/layout/default"/>
    <dgm:cxn modelId="{39285D59-903F-4039-9BD6-14B0C4709589}" type="presParOf" srcId="{BC67C1F0-A328-4DE3-8769-1F16BE78B44F}" destId="{431ED7F0-5BFB-472F-A4E5-F1F64C4BB70F}" srcOrd="21" destOrd="0" presId="urn:microsoft.com/office/officeart/2005/8/layout/default"/>
    <dgm:cxn modelId="{7786E208-C0BE-411E-AFF3-C150C0CB1C78}" type="presParOf" srcId="{BC67C1F0-A328-4DE3-8769-1F16BE78B44F}" destId="{C58E747B-2855-4B1E-9215-3582C74AAF03}" srcOrd="22" destOrd="0" presId="urn:microsoft.com/office/officeart/2005/8/layout/default"/>
    <dgm:cxn modelId="{D712B155-29F7-41AA-AFA7-7F8ED78C958C}" type="presParOf" srcId="{BC67C1F0-A328-4DE3-8769-1F16BE78B44F}" destId="{D312A8CD-29EA-4252-B904-2B024C28F3BC}" srcOrd="23" destOrd="0" presId="urn:microsoft.com/office/officeart/2005/8/layout/default"/>
    <dgm:cxn modelId="{02D8A36E-1AC9-4A64-B537-419DCB1BC223}" type="presParOf" srcId="{BC67C1F0-A328-4DE3-8769-1F16BE78B44F}" destId="{0AE4C4F3-8BC1-42AB-8EB2-CE162C549D0F}" srcOrd="24" destOrd="0" presId="urn:microsoft.com/office/officeart/2005/8/layout/default"/>
    <dgm:cxn modelId="{63BF91E2-D8FA-4045-BA94-096863C15DB8}" type="presParOf" srcId="{BC67C1F0-A328-4DE3-8769-1F16BE78B44F}" destId="{4843B5BC-8C53-4AE2-8DD7-A7CF587C0383}" srcOrd="25" destOrd="0" presId="urn:microsoft.com/office/officeart/2005/8/layout/default"/>
    <dgm:cxn modelId="{E07C68F0-57F1-4FFA-9165-50737F7DF4A0}" type="presParOf" srcId="{BC67C1F0-A328-4DE3-8769-1F16BE78B44F}" destId="{EDCF9306-9FAE-416B-B422-01172DA38939}" srcOrd="26" destOrd="0" presId="urn:microsoft.com/office/officeart/2005/8/layout/default"/>
    <dgm:cxn modelId="{482BC115-5807-4798-901E-F84A0704B331}" type="presParOf" srcId="{BC67C1F0-A328-4DE3-8769-1F16BE78B44F}" destId="{99BF7DD7-A169-48EC-94B1-F154D3149DAA}" srcOrd="27" destOrd="0" presId="urn:microsoft.com/office/officeart/2005/8/layout/default"/>
    <dgm:cxn modelId="{A7CD665B-E40E-425E-AE4B-B14991B2D2A4}" type="presParOf" srcId="{BC67C1F0-A328-4DE3-8769-1F16BE78B44F}" destId="{2A2CDD18-D3AB-450E-BB6C-328D971B020F}" srcOrd="28" destOrd="0" presId="urn:microsoft.com/office/officeart/2005/8/layout/default"/>
    <dgm:cxn modelId="{54A0327B-3933-4F88-8456-0B04F04E22A0}" type="presParOf" srcId="{BC67C1F0-A328-4DE3-8769-1F16BE78B44F}" destId="{CF9C659C-8458-4397-BCA0-3426A02AA1FD}" srcOrd="29" destOrd="0" presId="urn:microsoft.com/office/officeart/2005/8/layout/default"/>
    <dgm:cxn modelId="{45171F9C-317E-4815-B9A2-EDFAC7ABE5F9}" type="presParOf" srcId="{BC67C1F0-A328-4DE3-8769-1F16BE78B44F}" destId="{86052304-0BC7-4477-9112-AB5F22537E18}" srcOrd="30" destOrd="0" presId="urn:microsoft.com/office/officeart/2005/8/layout/default"/>
    <dgm:cxn modelId="{36E169CD-3D9E-40C6-BFC1-6519726203B6}" type="presParOf" srcId="{BC67C1F0-A328-4DE3-8769-1F16BE78B44F}" destId="{169BCE8E-0EEE-4B1A-BCF8-73F2DC350131}" srcOrd="31" destOrd="0" presId="urn:microsoft.com/office/officeart/2005/8/layout/default"/>
    <dgm:cxn modelId="{76B2689B-45C9-4651-A771-BE0998A50F0B}" type="presParOf" srcId="{BC67C1F0-A328-4DE3-8769-1F16BE78B44F}" destId="{FFE11DAE-F465-4DAD-BB1A-1582F09C81DF}" srcOrd="32" destOrd="0" presId="urn:microsoft.com/office/officeart/2005/8/layout/default"/>
    <dgm:cxn modelId="{ABFF2578-06EB-4C4B-9C0B-177066494410}" type="presParOf" srcId="{BC67C1F0-A328-4DE3-8769-1F16BE78B44F}" destId="{C8A51C77-FEA6-4524-AA45-885143ADEA5D}" srcOrd="33" destOrd="0" presId="urn:microsoft.com/office/officeart/2005/8/layout/default"/>
    <dgm:cxn modelId="{DCB3B996-C32D-4088-B96C-E6CD1AD45D35}" type="presParOf" srcId="{BC67C1F0-A328-4DE3-8769-1F16BE78B44F}" destId="{BAC498C6-7BE8-42B3-BF25-A4E606D5013A}" srcOrd="34" destOrd="0" presId="urn:microsoft.com/office/officeart/2005/8/layout/default"/>
    <dgm:cxn modelId="{34EDBA97-A382-40DA-9781-DB33E183FAC5}" type="presParOf" srcId="{BC67C1F0-A328-4DE3-8769-1F16BE78B44F}" destId="{57EB2861-8683-448F-A7BB-79D5EE8839A6}" srcOrd="35" destOrd="0" presId="urn:microsoft.com/office/officeart/2005/8/layout/default"/>
    <dgm:cxn modelId="{69BBD52C-C74F-4263-8B26-606F205ED91D}" type="presParOf" srcId="{BC67C1F0-A328-4DE3-8769-1F16BE78B44F}" destId="{FA668E38-8B0F-4C06-88FB-1B8800FA756D}" srcOrd="36" destOrd="0" presId="urn:microsoft.com/office/officeart/2005/8/layout/default"/>
    <dgm:cxn modelId="{0BE58AB5-2741-47A8-AA65-5DD28ABD601F}" type="presParOf" srcId="{BC67C1F0-A328-4DE3-8769-1F16BE78B44F}" destId="{8E9C890B-429E-4908-B1CA-DAC26D655AF4}" srcOrd="37" destOrd="0" presId="urn:microsoft.com/office/officeart/2005/8/layout/default"/>
    <dgm:cxn modelId="{EBCFCC53-1650-4B14-861A-5982352F3E9A}" type="presParOf" srcId="{BC67C1F0-A328-4DE3-8769-1F16BE78B44F}" destId="{27D0D152-9E06-4928-8E71-0B931996F456}" srcOrd="38" destOrd="0" presId="urn:microsoft.com/office/officeart/2005/8/layout/default"/>
    <dgm:cxn modelId="{E18760C4-2CB6-4997-B4C4-6F6E6962FD36}" type="presParOf" srcId="{BC67C1F0-A328-4DE3-8769-1F16BE78B44F}" destId="{DFB79861-03B6-4674-9522-5914285FB603}" srcOrd="39" destOrd="0" presId="urn:microsoft.com/office/officeart/2005/8/layout/default"/>
    <dgm:cxn modelId="{560B7813-E910-4AA5-8AFF-1473D63F3B61}" type="presParOf" srcId="{BC67C1F0-A328-4DE3-8769-1F16BE78B44F}" destId="{B60553AE-F719-4CDA-A9F7-A88E42469BDE}" srcOrd="40" destOrd="0" presId="urn:microsoft.com/office/officeart/2005/8/layout/default"/>
    <dgm:cxn modelId="{5537316E-C9C6-46D9-A28F-7E6BD5722506}" type="presParOf" srcId="{BC67C1F0-A328-4DE3-8769-1F16BE78B44F}" destId="{AA414F47-84BB-48C2-A6F5-927693F0C227}" srcOrd="41" destOrd="0" presId="urn:microsoft.com/office/officeart/2005/8/layout/default"/>
    <dgm:cxn modelId="{22F69231-7E26-4F49-BE98-8CF01EF5832F}" type="presParOf" srcId="{BC67C1F0-A328-4DE3-8769-1F16BE78B44F}" destId="{41096C1E-B1C4-4317-85A9-015831D13753}" srcOrd="42" destOrd="0" presId="urn:microsoft.com/office/officeart/2005/8/layout/default"/>
    <dgm:cxn modelId="{137B31B4-BA90-4952-8D47-1D26D8E892CD}" type="presParOf" srcId="{BC67C1F0-A328-4DE3-8769-1F16BE78B44F}" destId="{1145B78F-F699-46CA-9652-CCE4D930C7DC}" srcOrd="43" destOrd="0" presId="urn:microsoft.com/office/officeart/2005/8/layout/default"/>
    <dgm:cxn modelId="{BA36A6AB-4360-4918-A991-2DED924151F3}" type="presParOf" srcId="{BC67C1F0-A328-4DE3-8769-1F16BE78B44F}" destId="{1541164D-D6BE-4FFC-B33E-2561731C8B76}" srcOrd="44" destOrd="0" presId="urn:microsoft.com/office/officeart/2005/8/layout/default"/>
    <dgm:cxn modelId="{BA5019BC-0500-4E7A-B2EF-E604D70870E7}" type="presParOf" srcId="{BC67C1F0-A328-4DE3-8769-1F16BE78B44F}" destId="{445B932E-24FF-4C38-B013-3521876BE41D}" srcOrd="45" destOrd="0" presId="urn:microsoft.com/office/officeart/2005/8/layout/default"/>
    <dgm:cxn modelId="{32285628-91CC-4C6E-8147-13C4F2C90F39}" type="presParOf" srcId="{BC67C1F0-A328-4DE3-8769-1F16BE78B44F}" destId="{65083BB6-D4A9-4402-8EB7-2EEE42DC4B78}" srcOrd="46" destOrd="0" presId="urn:microsoft.com/office/officeart/2005/8/layout/default"/>
    <dgm:cxn modelId="{E02DA125-AA67-40C2-9260-9461D75B314B}" type="presParOf" srcId="{BC67C1F0-A328-4DE3-8769-1F16BE78B44F}" destId="{D7C63DD1-F5D3-447A-8E84-A2870BF5324D}" srcOrd="47" destOrd="0" presId="urn:microsoft.com/office/officeart/2005/8/layout/default"/>
    <dgm:cxn modelId="{A6E4920D-4772-497E-995D-93D9F9A387C1}" type="presParOf" srcId="{BC67C1F0-A328-4DE3-8769-1F16BE78B44F}" destId="{E4DF8EED-492B-4D60-9E74-BBB64731F602}" srcOrd="48" destOrd="0" presId="urn:microsoft.com/office/officeart/2005/8/layout/default"/>
    <dgm:cxn modelId="{0FB3B426-905A-41F8-92A5-BAE5EC64A1B3}" type="presParOf" srcId="{BC67C1F0-A328-4DE3-8769-1F16BE78B44F}" destId="{2AC53566-5BB6-46F3-BAA2-2BC0B39B3200}" srcOrd="49" destOrd="0" presId="urn:microsoft.com/office/officeart/2005/8/layout/default"/>
    <dgm:cxn modelId="{60095A9E-8435-4B3C-ABB1-4F2D2EA4A393}" type="presParOf" srcId="{BC67C1F0-A328-4DE3-8769-1F16BE78B44F}" destId="{500EAC4C-A073-4F48-9586-1D7032507B1A}" srcOrd="50" destOrd="0" presId="urn:microsoft.com/office/officeart/2005/8/layout/default"/>
    <dgm:cxn modelId="{E498EB00-258B-4DF2-B7D6-4E7479D419BD}" type="presParOf" srcId="{BC67C1F0-A328-4DE3-8769-1F16BE78B44F}" destId="{544703F3-85DC-41DD-9E3C-2B654926CDF5}" srcOrd="51" destOrd="0" presId="urn:microsoft.com/office/officeart/2005/8/layout/default"/>
    <dgm:cxn modelId="{DAE0DC38-0FB0-4B33-BBF5-FD8826E83C09}" type="presParOf" srcId="{BC67C1F0-A328-4DE3-8769-1F16BE78B44F}" destId="{264D5765-00E7-41F2-B340-BFD0D029D689}" srcOrd="52" destOrd="0" presId="urn:microsoft.com/office/officeart/2005/8/layout/default"/>
    <dgm:cxn modelId="{D358FBA0-C74F-4B24-9A59-C36BB8B03A9E}" type="presParOf" srcId="{BC67C1F0-A328-4DE3-8769-1F16BE78B44F}" destId="{CE1E2291-D85E-4148-BDBD-273DBFA2C358}" srcOrd="53" destOrd="0" presId="urn:microsoft.com/office/officeart/2005/8/layout/default"/>
    <dgm:cxn modelId="{91C8E491-DD07-4B8C-B558-F8D27D2008F3}" type="presParOf" srcId="{BC67C1F0-A328-4DE3-8769-1F16BE78B44F}" destId="{B76F3BD3-6103-46E2-B963-B19A322D67D3}" srcOrd="54" destOrd="0" presId="urn:microsoft.com/office/officeart/2005/8/layout/default"/>
    <dgm:cxn modelId="{F610E5D6-0E36-4A41-B097-0F4DF1D7BB9D}" type="presParOf" srcId="{BC67C1F0-A328-4DE3-8769-1F16BE78B44F}" destId="{82E8760D-C60F-40AB-9FFE-47F4A4D7B72D}" srcOrd="55" destOrd="0" presId="urn:microsoft.com/office/officeart/2005/8/layout/default"/>
    <dgm:cxn modelId="{6CE5CCF9-23F2-4A1B-AFA3-9803281762A9}" type="presParOf" srcId="{BC67C1F0-A328-4DE3-8769-1F16BE78B44F}" destId="{C6198A33-B7BB-4D53-B43D-91B155E5D33E}" srcOrd="56" destOrd="0" presId="urn:microsoft.com/office/officeart/2005/8/layout/default"/>
    <dgm:cxn modelId="{EB5BC757-335F-4D2D-A8BE-363B2BC80FFE}" type="presParOf" srcId="{BC67C1F0-A328-4DE3-8769-1F16BE78B44F}" destId="{1758701A-8D39-4937-80A8-06D7C29D9BBA}" srcOrd="57" destOrd="0" presId="urn:microsoft.com/office/officeart/2005/8/layout/default"/>
    <dgm:cxn modelId="{F5657D08-C3D9-4523-B74A-D96FF2CD5945}" type="presParOf" srcId="{BC67C1F0-A328-4DE3-8769-1F16BE78B44F}" destId="{198AA394-0C99-4107-B8BD-C64029D1B134}" srcOrd="58" destOrd="0" presId="urn:microsoft.com/office/officeart/2005/8/layout/default"/>
    <dgm:cxn modelId="{F622A2D1-9449-4D3A-86FC-860680537646}" type="presParOf" srcId="{BC67C1F0-A328-4DE3-8769-1F16BE78B44F}" destId="{724F27FA-2849-40C8-9B5E-B78B94C4D0FE}" srcOrd="59" destOrd="0" presId="urn:microsoft.com/office/officeart/2005/8/layout/default"/>
    <dgm:cxn modelId="{B8C83B1F-1E63-4F5F-A4FD-15105514B3A9}" type="presParOf" srcId="{BC67C1F0-A328-4DE3-8769-1F16BE78B44F}" destId="{C713B968-0DC2-49CA-ACD4-6D498565D750}" srcOrd="60" destOrd="0" presId="urn:microsoft.com/office/officeart/2005/8/layout/default"/>
    <dgm:cxn modelId="{B5AEFE26-3C29-4C83-AD5B-981E9DC83B8E}" type="presParOf" srcId="{BC67C1F0-A328-4DE3-8769-1F16BE78B44F}" destId="{E6D5A123-EF05-48A1-B4C2-BF5F107A432A}" srcOrd="61" destOrd="0" presId="urn:microsoft.com/office/officeart/2005/8/layout/default"/>
    <dgm:cxn modelId="{79ABD4C6-817C-4356-9FC4-D58700D023A0}" type="presParOf" srcId="{BC67C1F0-A328-4DE3-8769-1F16BE78B44F}" destId="{8049A078-B18E-4013-B353-F656A91CDAEF}" srcOrd="62" destOrd="0" presId="urn:microsoft.com/office/officeart/2005/8/layout/default"/>
    <dgm:cxn modelId="{FDC3129D-F8C1-473B-B8D3-49CF8EF8E277}" type="presParOf" srcId="{BC67C1F0-A328-4DE3-8769-1F16BE78B44F}" destId="{F42164CC-5B48-4E1A-B130-D0FFDCA31782}" srcOrd="63" destOrd="0" presId="urn:microsoft.com/office/officeart/2005/8/layout/default"/>
    <dgm:cxn modelId="{5368342A-42C3-43BA-9FCC-20236733A5E7}" type="presParOf" srcId="{BC67C1F0-A328-4DE3-8769-1F16BE78B44F}" destId="{F2976619-A144-494B-9F70-B927564C5933}" srcOrd="64" destOrd="0" presId="urn:microsoft.com/office/officeart/2005/8/layout/default"/>
    <dgm:cxn modelId="{97E2F019-2E95-493C-8CA6-AEED98D7F578}" type="presParOf" srcId="{BC67C1F0-A328-4DE3-8769-1F16BE78B44F}" destId="{0DD78650-7806-49E3-9816-63BEE34A3C37}" srcOrd="65" destOrd="0" presId="urn:microsoft.com/office/officeart/2005/8/layout/default"/>
    <dgm:cxn modelId="{BD62F61A-B7E2-4986-B8C0-4F796CC5C9F4}" type="presParOf" srcId="{BC67C1F0-A328-4DE3-8769-1F16BE78B44F}" destId="{297DE63A-1A40-4578-8466-04784C8318BA}" srcOrd="66" destOrd="0" presId="urn:microsoft.com/office/officeart/2005/8/layout/default"/>
    <dgm:cxn modelId="{F3037EE9-9EDF-43FF-9626-B81CA74E5750}" type="presParOf" srcId="{BC67C1F0-A328-4DE3-8769-1F16BE78B44F}" destId="{30D98E7C-BA35-49AA-B37F-E43CC7F3BFD7}" srcOrd="67" destOrd="0" presId="urn:microsoft.com/office/officeart/2005/8/layout/default"/>
    <dgm:cxn modelId="{CEB31E01-4E2F-42CB-BC44-A085D23B6766}" type="presParOf" srcId="{BC67C1F0-A328-4DE3-8769-1F16BE78B44F}" destId="{34285613-F001-4FFF-A900-C7AE9CC8C41D}" srcOrd="68" destOrd="0" presId="urn:microsoft.com/office/officeart/2005/8/layout/default"/>
    <dgm:cxn modelId="{47A024E3-BDBD-4B24-BCF1-8BFDD29F68BC}" type="presParOf" srcId="{BC67C1F0-A328-4DE3-8769-1F16BE78B44F}" destId="{26FB7EDA-7291-4FA3-9BAA-8B07C6F4468F}" srcOrd="69" destOrd="0" presId="urn:microsoft.com/office/officeart/2005/8/layout/default"/>
    <dgm:cxn modelId="{A75D5112-998B-48C6-BC65-EA8F54F1AA4C}" type="presParOf" srcId="{BC67C1F0-A328-4DE3-8769-1F16BE78B44F}" destId="{80D12533-5C0F-4DCD-94D4-6E905D019445}" srcOrd="70" destOrd="0" presId="urn:microsoft.com/office/officeart/2005/8/layout/default"/>
    <dgm:cxn modelId="{EC285B0F-825A-4621-96D0-D36875E8BB5F}" type="presParOf" srcId="{BC67C1F0-A328-4DE3-8769-1F16BE78B44F}" destId="{F247C87C-D520-41B9-B5D9-7B6F8D69B23B}" srcOrd="71" destOrd="0" presId="urn:microsoft.com/office/officeart/2005/8/layout/default"/>
    <dgm:cxn modelId="{05F29A33-B4F3-4AA8-96AA-26EE0BB82FFE}" type="presParOf" srcId="{BC67C1F0-A328-4DE3-8769-1F16BE78B44F}" destId="{7230486A-22DC-40C9-802E-ADAB1A3D6C10}" srcOrd="72" destOrd="0" presId="urn:microsoft.com/office/officeart/2005/8/layout/default"/>
    <dgm:cxn modelId="{67205849-E417-4CC4-B402-8D3BFCFA9FB4}" type="presParOf" srcId="{BC67C1F0-A328-4DE3-8769-1F16BE78B44F}" destId="{3D3B8410-C45B-4993-9D3B-16442ED5181F}" srcOrd="73" destOrd="0" presId="urn:microsoft.com/office/officeart/2005/8/layout/default"/>
    <dgm:cxn modelId="{B834547C-ECCD-451E-BD2E-1B49E037EB8D}" type="presParOf" srcId="{BC67C1F0-A328-4DE3-8769-1F16BE78B44F}" destId="{C6116D76-7726-4606-BC46-ABBF9720EA93}" srcOrd="74" destOrd="0" presId="urn:microsoft.com/office/officeart/2005/8/layout/default"/>
    <dgm:cxn modelId="{51F16B17-9A14-43F9-9955-9215F27DDF89}" type="presParOf" srcId="{BC67C1F0-A328-4DE3-8769-1F16BE78B44F}" destId="{0D77D8A9-E8B5-4323-8B87-C753C161F749}" srcOrd="75" destOrd="0" presId="urn:microsoft.com/office/officeart/2005/8/layout/default"/>
    <dgm:cxn modelId="{2FB2F296-9995-43AE-A9A0-5838550F0D55}" type="presParOf" srcId="{BC67C1F0-A328-4DE3-8769-1F16BE78B44F}" destId="{D7BAB37E-360E-4F7B-973D-DD45CF413E76}" srcOrd="76" destOrd="0" presId="urn:microsoft.com/office/officeart/2005/8/layout/default"/>
    <dgm:cxn modelId="{BB540B5E-2646-442A-BC02-9DA8027D3E44}" type="presParOf" srcId="{BC67C1F0-A328-4DE3-8769-1F16BE78B44F}" destId="{828E9763-5B05-4DD2-AB61-03DD70E0ADE7}" srcOrd="77" destOrd="0" presId="urn:microsoft.com/office/officeart/2005/8/layout/default"/>
    <dgm:cxn modelId="{D73883AA-2978-4FB9-BD6E-2614C7AD0311}" type="presParOf" srcId="{BC67C1F0-A328-4DE3-8769-1F16BE78B44F}" destId="{DA39578B-0B62-4362-8743-8130B5E77A34}" srcOrd="78" destOrd="0" presId="urn:microsoft.com/office/officeart/2005/8/layout/default"/>
    <dgm:cxn modelId="{7901F778-A42E-45C2-B25B-611B62CA08A8}" type="presParOf" srcId="{BC67C1F0-A328-4DE3-8769-1F16BE78B44F}" destId="{0C328E27-9B0D-41F4-8407-07B0ECFDB5BD}" srcOrd="79" destOrd="0" presId="urn:microsoft.com/office/officeart/2005/8/layout/default"/>
    <dgm:cxn modelId="{B10A4FC7-42F8-49AA-A849-DAC1CA100807}" type="presParOf" srcId="{BC67C1F0-A328-4DE3-8769-1F16BE78B44F}" destId="{12F9B84B-B00D-4029-90E7-DEDA8BB0F9C6}" srcOrd="80" destOrd="0" presId="urn:microsoft.com/office/officeart/2005/8/layout/default"/>
    <dgm:cxn modelId="{42C006DE-D1EF-473D-B839-3321620CFD6E}" type="presParOf" srcId="{BC67C1F0-A328-4DE3-8769-1F16BE78B44F}" destId="{B0F2E317-C45A-46D3-9A45-E26E51CAB6AC}" srcOrd="81" destOrd="0" presId="urn:microsoft.com/office/officeart/2005/8/layout/default"/>
    <dgm:cxn modelId="{AA5AB65C-07FE-40B0-90FD-B067DD2355E9}" type="presParOf" srcId="{BC67C1F0-A328-4DE3-8769-1F16BE78B44F}" destId="{F04135D2-24BD-45C2-A51E-B6BC0A939E19}" srcOrd="8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C74D9C0-99DA-409E-9B15-C5EEA8A37F4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C15172-1CBE-45D0-80E3-1DA9302CCF6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ADF32133-5F2D-4E0C-9AD2-0CBF750F198B}" type="parTrans" cxnId="{0E2E405D-D9DD-4208-A4C5-4B669657CAB9}">
      <dgm:prSet/>
      <dgm:spPr/>
      <dgm:t>
        <a:bodyPr/>
        <a:lstStyle/>
        <a:p>
          <a:endParaRPr lang="en-US"/>
        </a:p>
      </dgm:t>
    </dgm:pt>
    <dgm:pt modelId="{43580FF5-511C-4A3B-BA44-22802D06779C}" type="sibTrans" cxnId="{0E2E405D-D9DD-4208-A4C5-4B669657CAB9}">
      <dgm:prSet/>
      <dgm:spPr/>
      <dgm:t>
        <a:bodyPr/>
        <a:lstStyle/>
        <a:p>
          <a:endParaRPr lang="en-US"/>
        </a:p>
      </dgm:t>
    </dgm:pt>
    <dgm:pt modelId="{CF07C526-BD56-45A8-A45B-A1FA257CF565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99E90417-7627-42BE-870C-F877F32FDAE1}" type="parTrans" cxnId="{7FDE1879-DC74-4228-9003-BF67D8ECF65F}">
      <dgm:prSet/>
      <dgm:spPr/>
      <dgm:t>
        <a:bodyPr/>
        <a:lstStyle/>
        <a:p>
          <a:endParaRPr lang="en-US"/>
        </a:p>
      </dgm:t>
    </dgm:pt>
    <dgm:pt modelId="{E853881A-47D0-4A29-9700-9CCF382654E0}" type="sibTrans" cxnId="{7FDE1879-DC74-4228-9003-BF67D8ECF65F}">
      <dgm:prSet/>
      <dgm:spPr/>
      <dgm:t>
        <a:bodyPr/>
        <a:lstStyle/>
        <a:p>
          <a:endParaRPr lang="en-US"/>
        </a:p>
      </dgm:t>
    </dgm:pt>
    <dgm:pt modelId="{DB9C13A7-0678-4083-BF2E-2B04F9CB5855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A81E9732-C9C2-4D45-A9CD-D506A030004D}" type="parTrans" cxnId="{05072337-E058-4279-AC88-5956D2FDA3C2}">
      <dgm:prSet/>
      <dgm:spPr/>
      <dgm:t>
        <a:bodyPr/>
        <a:lstStyle/>
        <a:p>
          <a:endParaRPr lang="en-US"/>
        </a:p>
      </dgm:t>
    </dgm:pt>
    <dgm:pt modelId="{C4C01A1B-8EDE-465A-8AE1-259CD97BB3FF}" type="sibTrans" cxnId="{05072337-E058-4279-AC88-5956D2FDA3C2}">
      <dgm:prSet/>
      <dgm:spPr/>
      <dgm:t>
        <a:bodyPr/>
        <a:lstStyle/>
        <a:p>
          <a:endParaRPr lang="en-US"/>
        </a:p>
      </dgm:t>
    </dgm:pt>
    <dgm:pt modelId="{633A735E-003A-4589-9355-336042E9485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1</a:t>
          </a:r>
          <a:endParaRPr lang="en-US"/>
        </a:p>
      </dgm:t>
    </dgm:pt>
    <dgm:pt modelId="{5EB735E8-533C-4D67-B3DF-AF875095D371}" type="parTrans" cxnId="{34CED04E-930E-4B78-933E-954586ED61E2}">
      <dgm:prSet/>
      <dgm:spPr/>
      <dgm:t>
        <a:bodyPr/>
        <a:lstStyle/>
        <a:p>
          <a:endParaRPr lang="en-US"/>
        </a:p>
      </dgm:t>
    </dgm:pt>
    <dgm:pt modelId="{E19F2685-5472-4465-B57A-484C9CECEE09}" type="sibTrans" cxnId="{34CED04E-930E-4B78-933E-954586ED61E2}">
      <dgm:prSet/>
      <dgm:spPr/>
      <dgm:t>
        <a:bodyPr/>
        <a:lstStyle/>
        <a:p>
          <a:endParaRPr lang="en-US"/>
        </a:p>
      </dgm:t>
    </dgm:pt>
    <dgm:pt modelId="{2368265B-D084-4F92-AFE8-A850B6D2D3DA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EAFDF999-D442-47F6-A631-592F66797E3B}" type="parTrans" cxnId="{683562DE-E156-49CB-89FB-D9E617E3F7AD}">
      <dgm:prSet/>
      <dgm:spPr/>
      <dgm:t>
        <a:bodyPr/>
        <a:lstStyle/>
        <a:p>
          <a:endParaRPr lang="en-US"/>
        </a:p>
      </dgm:t>
    </dgm:pt>
    <dgm:pt modelId="{A28B57C0-D409-4213-B9E6-559F14563B66}" type="sibTrans" cxnId="{683562DE-E156-49CB-89FB-D9E617E3F7AD}">
      <dgm:prSet/>
      <dgm:spPr/>
      <dgm:t>
        <a:bodyPr/>
        <a:lstStyle/>
        <a:p>
          <a:endParaRPr lang="en-US"/>
        </a:p>
      </dgm:t>
    </dgm:pt>
    <dgm:pt modelId="{2114209D-F560-4888-8F19-7FDB1DB47C93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BE23F0FF-E3CF-437D-BD05-7772A01237DE}" type="parTrans" cxnId="{C686821E-D53D-4DAA-B745-309BA7704735}">
      <dgm:prSet/>
      <dgm:spPr/>
      <dgm:t>
        <a:bodyPr/>
        <a:lstStyle/>
        <a:p>
          <a:endParaRPr lang="en-US"/>
        </a:p>
      </dgm:t>
    </dgm:pt>
    <dgm:pt modelId="{68A1531F-9B4A-457A-8D60-B0143E88354F}" type="sibTrans" cxnId="{C686821E-D53D-4DAA-B745-309BA7704735}">
      <dgm:prSet/>
      <dgm:spPr/>
      <dgm:t>
        <a:bodyPr/>
        <a:lstStyle/>
        <a:p>
          <a:endParaRPr lang="en-US"/>
        </a:p>
      </dgm:t>
    </dgm:pt>
    <dgm:pt modelId="{5000048C-08A3-48D7-B07D-F17A1DC6C3E5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2FFE0CA0-1403-4521-A189-26AAC917AA9A}" type="parTrans" cxnId="{83D5D161-A330-4BCE-92A7-7CD06DA1D0EF}">
      <dgm:prSet/>
      <dgm:spPr/>
      <dgm:t>
        <a:bodyPr/>
        <a:lstStyle/>
        <a:p>
          <a:endParaRPr lang="en-US"/>
        </a:p>
      </dgm:t>
    </dgm:pt>
    <dgm:pt modelId="{24FAA9FC-CE8A-4C5F-9DEB-843EDB1E49D9}" type="sibTrans" cxnId="{83D5D161-A330-4BCE-92A7-7CD06DA1D0EF}">
      <dgm:prSet/>
      <dgm:spPr/>
      <dgm:t>
        <a:bodyPr/>
        <a:lstStyle/>
        <a:p>
          <a:endParaRPr lang="en-US"/>
        </a:p>
      </dgm:t>
    </dgm:pt>
    <dgm:pt modelId="{78F78A0D-4343-4D22-AD07-412F9AAC8172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8DDF8948-818A-4867-804F-360524F54D2F}" type="parTrans" cxnId="{EAAD9270-B600-43A3-B20A-FE4AD135B272}">
      <dgm:prSet/>
      <dgm:spPr/>
      <dgm:t>
        <a:bodyPr/>
        <a:lstStyle/>
        <a:p>
          <a:endParaRPr lang="en-US"/>
        </a:p>
      </dgm:t>
    </dgm:pt>
    <dgm:pt modelId="{1FFF39B5-50FA-4267-9A23-591ED593E511}" type="sibTrans" cxnId="{EAAD9270-B600-43A3-B20A-FE4AD135B272}">
      <dgm:prSet/>
      <dgm:spPr/>
      <dgm:t>
        <a:bodyPr/>
        <a:lstStyle/>
        <a:p>
          <a:endParaRPr lang="en-US"/>
        </a:p>
      </dgm:t>
    </dgm:pt>
    <dgm:pt modelId="{1E7D1F61-5C25-46F4-9F7D-8B18BB3BB14A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2921D610-4642-4C5F-8A14-F0F2410B7E63}" type="parTrans" cxnId="{8A77144F-1F7A-4D51-A5DC-48697CCFA310}">
      <dgm:prSet/>
      <dgm:spPr/>
      <dgm:t>
        <a:bodyPr/>
        <a:lstStyle/>
        <a:p>
          <a:endParaRPr lang="en-US"/>
        </a:p>
      </dgm:t>
    </dgm:pt>
    <dgm:pt modelId="{A504BB86-8FB7-4992-B86F-B0EF95EAE893}" type="sibTrans" cxnId="{8A77144F-1F7A-4D51-A5DC-48697CCFA310}">
      <dgm:prSet/>
      <dgm:spPr/>
      <dgm:t>
        <a:bodyPr/>
        <a:lstStyle/>
        <a:p>
          <a:endParaRPr lang="en-US"/>
        </a:p>
      </dgm:t>
    </dgm:pt>
    <dgm:pt modelId="{59F6EC78-9A60-4570-BA27-2660376FF600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C4F48ED6-F365-404F-9664-395B96A83CD8}" type="parTrans" cxnId="{391C2867-DBCF-44AF-A6E2-A1FC7DBA1D18}">
      <dgm:prSet/>
      <dgm:spPr/>
      <dgm:t>
        <a:bodyPr/>
        <a:lstStyle/>
        <a:p>
          <a:endParaRPr lang="en-US"/>
        </a:p>
      </dgm:t>
    </dgm:pt>
    <dgm:pt modelId="{CD8FA0AA-E6FA-40D4-85F3-85FF315B4648}" type="sibTrans" cxnId="{391C2867-DBCF-44AF-A6E2-A1FC7DBA1D18}">
      <dgm:prSet/>
      <dgm:spPr/>
      <dgm:t>
        <a:bodyPr/>
        <a:lstStyle/>
        <a:p>
          <a:endParaRPr lang="en-US"/>
        </a:p>
      </dgm:t>
    </dgm:pt>
    <dgm:pt modelId="{BF41CCDC-313C-4797-B2ED-F4B3ED1E5D0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1</a:t>
          </a:r>
          <a:endParaRPr lang="en-US"/>
        </a:p>
      </dgm:t>
    </dgm:pt>
    <dgm:pt modelId="{73BE4EC1-6079-4521-8707-697537CEE2D4}" type="parTrans" cxnId="{E2289B71-52B1-4F71-84F1-DBE75D48A247}">
      <dgm:prSet/>
      <dgm:spPr/>
      <dgm:t>
        <a:bodyPr/>
        <a:lstStyle/>
        <a:p>
          <a:endParaRPr lang="en-US"/>
        </a:p>
      </dgm:t>
    </dgm:pt>
    <dgm:pt modelId="{671D6489-FE7F-4FB7-BAD9-71ED1FE6CC3F}" type="sibTrans" cxnId="{E2289B71-52B1-4F71-84F1-DBE75D48A247}">
      <dgm:prSet/>
      <dgm:spPr/>
      <dgm:t>
        <a:bodyPr/>
        <a:lstStyle/>
        <a:p>
          <a:endParaRPr lang="en-US"/>
        </a:p>
      </dgm:t>
    </dgm:pt>
    <dgm:pt modelId="{087CB984-E6D9-4FF1-A331-E9A44B6EB01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4</a:t>
          </a:r>
          <a:endParaRPr lang="en-US"/>
        </a:p>
      </dgm:t>
    </dgm:pt>
    <dgm:pt modelId="{32874CBC-88FC-4F32-B820-6521042B204E}" type="parTrans" cxnId="{515DB693-9F70-470A-A80F-F06E328C5743}">
      <dgm:prSet/>
      <dgm:spPr/>
      <dgm:t>
        <a:bodyPr/>
        <a:lstStyle/>
        <a:p>
          <a:endParaRPr lang="en-US"/>
        </a:p>
      </dgm:t>
    </dgm:pt>
    <dgm:pt modelId="{BE6AE1C4-E3E7-4D2F-AA6D-56A61BF50212}" type="sibTrans" cxnId="{515DB693-9F70-470A-A80F-F06E328C5743}">
      <dgm:prSet/>
      <dgm:spPr/>
      <dgm:t>
        <a:bodyPr/>
        <a:lstStyle/>
        <a:p>
          <a:endParaRPr lang="en-US"/>
        </a:p>
      </dgm:t>
    </dgm:pt>
    <dgm:pt modelId="{166307E6-531F-41A6-A4A4-82BAED2E513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E9E8AD70-1DDF-49F9-9A37-E9BE20F6219D}" type="parTrans" cxnId="{01C025AD-E0B1-40D4-868B-85CA81AD9B67}">
      <dgm:prSet/>
      <dgm:spPr/>
      <dgm:t>
        <a:bodyPr/>
        <a:lstStyle/>
        <a:p>
          <a:endParaRPr lang="en-US"/>
        </a:p>
      </dgm:t>
    </dgm:pt>
    <dgm:pt modelId="{A4C1103A-4AE7-4D1B-B6D0-F461A9C246C8}" type="sibTrans" cxnId="{01C025AD-E0B1-40D4-868B-85CA81AD9B67}">
      <dgm:prSet/>
      <dgm:spPr/>
      <dgm:t>
        <a:bodyPr/>
        <a:lstStyle/>
        <a:p>
          <a:endParaRPr lang="en-US"/>
        </a:p>
      </dgm:t>
    </dgm:pt>
    <dgm:pt modelId="{22E4440A-F3F5-4E79-8387-6916DE4B095E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F1900F5A-B112-4C8E-BB92-2E516C511A70}" type="parTrans" cxnId="{AA48938F-4661-4B14-8263-57D4D17BCEB0}">
      <dgm:prSet/>
      <dgm:spPr/>
      <dgm:t>
        <a:bodyPr/>
        <a:lstStyle/>
        <a:p>
          <a:endParaRPr lang="en-US"/>
        </a:p>
      </dgm:t>
    </dgm:pt>
    <dgm:pt modelId="{2269DFD1-6871-401F-9F44-B6230996E77A}" type="sibTrans" cxnId="{AA48938F-4661-4B14-8263-57D4D17BCEB0}">
      <dgm:prSet/>
      <dgm:spPr/>
      <dgm:t>
        <a:bodyPr/>
        <a:lstStyle/>
        <a:p>
          <a:endParaRPr lang="en-US"/>
        </a:p>
      </dgm:t>
    </dgm:pt>
    <dgm:pt modelId="{9708801E-88C7-459C-A647-1CF67B3353E1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51684FFF-0A22-4C87-95DF-3249E5642835}" type="parTrans" cxnId="{42AF57DE-2547-4B65-9A5A-3A832FAD4900}">
      <dgm:prSet/>
      <dgm:spPr/>
      <dgm:t>
        <a:bodyPr/>
        <a:lstStyle/>
        <a:p>
          <a:endParaRPr lang="en-US"/>
        </a:p>
      </dgm:t>
    </dgm:pt>
    <dgm:pt modelId="{332DDBAA-9A8D-488E-A2C6-FB253E0248B8}" type="sibTrans" cxnId="{42AF57DE-2547-4B65-9A5A-3A832FAD4900}">
      <dgm:prSet/>
      <dgm:spPr/>
      <dgm:t>
        <a:bodyPr/>
        <a:lstStyle/>
        <a:p>
          <a:endParaRPr lang="en-US"/>
        </a:p>
      </dgm:t>
    </dgm:pt>
    <dgm:pt modelId="{60AA8E9C-2950-46F8-93A0-213650D52EF2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06EAADA6-175B-42AA-B77B-C376679EB3A3}" type="parTrans" cxnId="{2DDD4900-BE2F-4BCB-906A-8DE1C4AA73C3}">
      <dgm:prSet/>
      <dgm:spPr/>
      <dgm:t>
        <a:bodyPr/>
        <a:lstStyle/>
        <a:p>
          <a:endParaRPr lang="en-US"/>
        </a:p>
      </dgm:t>
    </dgm:pt>
    <dgm:pt modelId="{89E73429-2C39-4425-89C4-78AF177A35D9}" type="sibTrans" cxnId="{2DDD4900-BE2F-4BCB-906A-8DE1C4AA73C3}">
      <dgm:prSet/>
      <dgm:spPr/>
      <dgm:t>
        <a:bodyPr/>
        <a:lstStyle/>
        <a:p>
          <a:endParaRPr lang="en-US"/>
        </a:p>
      </dgm:t>
    </dgm:pt>
    <dgm:pt modelId="{9626A93F-BD86-49F5-A856-65353464BAA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1</a:t>
          </a:r>
          <a:endParaRPr lang="en-US"/>
        </a:p>
      </dgm:t>
    </dgm:pt>
    <dgm:pt modelId="{2CBE31BA-27D8-44C7-BF8B-B24585F87D86}" type="parTrans" cxnId="{FD74FEB3-994A-43D8-978D-863A205AA30E}">
      <dgm:prSet/>
      <dgm:spPr/>
      <dgm:t>
        <a:bodyPr/>
        <a:lstStyle/>
        <a:p>
          <a:endParaRPr lang="en-US"/>
        </a:p>
      </dgm:t>
    </dgm:pt>
    <dgm:pt modelId="{2D99B7E9-1EBD-4CAF-B42B-BAC63DAC911A}" type="sibTrans" cxnId="{FD74FEB3-994A-43D8-978D-863A205AA30E}">
      <dgm:prSet/>
      <dgm:spPr/>
      <dgm:t>
        <a:bodyPr/>
        <a:lstStyle/>
        <a:p>
          <a:endParaRPr lang="en-US"/>
        </a:p>
      </dgm:t>
    </dgm:pt>
    <dgm:pt modelId="{0F100D82-5819-4672-9DA1-5E770C59EE1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1BEEE747-7D50-449B-BE5B-EFD96BD855A0}" type="parTrans" cxnId="{EEC5C2FC-CD11-44A1-97F9-560CF5F01E20}">
      <dgm:prSet/>
      <dgm:spPr/>
      <dgm:t>
        <a:bodyPr/>
        <a:lstStyle/>
        <a:p>
          <a:endParaRPr lang="en-US"/>
        </a:p>
      </dgm:t>
    </dgm:pt>
    <dgm:pt modelId="{2E0FBC86-CA15-47B5-BC07-7930B5ECF196}" type="sibTrans" cxnId="{EEC5C2FC-CD11-44A1-97F9-560CF5F01E20}">
      <dgm:prSet/>
      <dgm:spPr/>
      <dgm:t>
        <a:bodyPr/>
        <a:lstStyle/>
        <a:p>
          <a:endParaRPr lang="en-US"/>
        </a:p>
      </dgm:t>
    </dgm:pt>
    <dgm:pt modelId="{F526BEC2-CB33-4F35-A036-9811007D61DE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E6705FD0-4E1A-4A39-A9A1-CE36E67F76E3}" type="parTrans" cxnId="{BB0A021F-9538-4042-8BCC-119164EEA048}">
      <dgm:prSet/>
      <dgm:spPr/>
      <dgm:t>
        <a:bodyPr/>
        <a:lstStyle/>
        <a:p>
          <a:endParaRPr lang="en-US"/>
        </a:p>
      </dgm:t>
    </dgm:pt>
    <dgm:pt modelId="{6AC5AAAB-CEA5-4E93-A623-3169146EF9BA}" type="sibTrans" cxnId="{BB0A021F-9538-4042-8BCC-119164EEA048}">
      <dgm:prSet/>
      <dgm:spPr/>
      <dgm:t>
        <a:bodyPr/>
        <a:lstStyle/>
        <a:p>
          <a:endParaRPr lang="en-US"/>
        </a:p>
      </dgm:t>
    </dgm:pt>
    <dgm:pt modelId="{3B390AFE-D53D-4AAE-B16F-70E1120193D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2</a:t>
          </a:r>
          <a:endParaRPr lang="en-US"/>
        </a:p>
      </dgm:t>
    </dgm:pt>
    <dgm:pt modelId="{246DBD01-DD3D-4A8E-A46A-6B4F8F66D0FE}" type="parTrans" cxnId="{D2EF56EA-9B65-40DD-AC02-1B75B70F460E}">
      <dgm:prSet/>
      <dgm:spPr/>
      <dgm:t>
        <a:bodyPr/>
        <a:lstStyle/>
        <a:p>
          <a:endParaRPr lang="en-US"/>
        </a:p>
      </dgm:t>
    </dgm:pt>
    <dgm:pt modelId="{748F726B-088C-483D-982D-88004CAE7FD3}" type="sibTrans" cxnId="{D2EF56EA-9B65-40DD-AC02-1B75B70F460E}">
      <dgm:prSet/>
      <dgm:spPr/>
      <dgm:t>
        <a:bodyPr/>
        <a:lstStyle/>
        <a:p>
          <a:endParaRPr lang="en-US"/>
        </a:p>
      </dgm:t>
    </dgm:pt>
    <dgm:pt modelId="{DF0A85B3-7172-4919-8557-396902472EAD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016FA4EE-D75B-4BEC-8551-25AF1AAD22C5}" type="parTrans" cxnId="{F12E8DCA-E2A0-4FFC-A935-E82799977C07}">
      <dgm:prSet/>
      <dgm:spPr/>
      <dgm:t>
        <a:bodyPr/>
        <a:lstStyle/>
        <a:p>
          <a:endParaRPr lang="en-US"/>
        </a:p>
      </dgm:t>
    </dgm:pt>
    <dgm:pt modelId="{327FC5CE-25A3-46B2-97DE-E5A8E1DC35CB}" type="sibTrans" cxnId="{F12E8DCA-E2A0-4FFC-A935-E82799977C07}">
      <dgm:prSet/>
      <dgm:spPr/>
      <dgm:t>
        <a:bodyPr/>
        <a:lstStyle/>
        <a:p>
          <a:endParaRPr lang="en-US"/>
        </a:p>
      </dgm:t>
    </dgm:pt>
    <dgm:pt modelId="{93585964-891D-45D4-984E-83BD91342E21}">
      <dgm:prSet phldrT="[Text]"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E716726C-53D7-47F2-B620-C5D2B33FC797}" type="parTrans" cxnId="{E9350AAE-3307-4013-B639-6262FB65E882}">
      <dgm:prSet/>
      <dgm:spPr/>
      <dgm:t>
        <a:bodyPr/>
        <a:lstStyle/>
        <a:p>
          <a:endParaRPr lang="en-US"/>
        </a:p>
      </dgm:t>
    </dgm:pt>
    <dgm:pt modelId="{CB269B1F-FA43-49B6-9DC0-EFD10EE03092}" type="sibTrans" cxnId="{E9350AAE-3307-4013-B639-6262FB65E882}">
      <dgm:prSet/>
      <dgm:spPr/>
      <dgm:t>
        <a:bodyPr/>
        <a:lstStyle/>
        <a:p>
          <a:endParaRPr lang="en-US"/>
        </a:p>
      </dgm:t>
    </dgm:pt>
    <dgm:pt modelId="{DB13A95B-B1C1-4CE1-96AF-9493B7A3254F}">
      <dgm:prSet phldrT="[Text]"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854C3EB7-00A7-4F19-823C-F3D536EB0128}" type="parTrans" cxnId="{D2F40606-21EC-416C-A96C-1BBA21102CB4}">
      <dgm:prSet/>
      <dgm:spPr/>
      <dgm:t>
        <a:bodyPr/>
        <a:lstStyle/>
        <a:p>
          <a:endParaRPr lang="en-US"/>
        </a:p>
      </dgm:t>
    </dgm:pt>
    <dgm:pt modelId="{C3811766-959B-475B-8B42-35EDF57364DF}" type="sibTrans" cxnId="{D2F40606-21EC-416C-A96C-1BBA21102CB4}">
      <dgm:prSet/>
      <dgm:spPr/>
      <dgm:t>
        <a:bodyPr/>
        <a:lstStyle/>
        <a:p>
          <a:endParaRPr lang="en-US"/>
        </a:p>
      </dgm:t>
    </dgm:pt>
    <dgm:pt modelId="{E026BDB1-73FC-4D9A-98E1-92D1ACB4B62D}">
      <dgm:prSet phldrT="[Text]"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02A2BDBD-FB33-437E-A0A8-10B6C570864E}" type="parTrans" cxnId="{BB8E3504-EC19-4FFE-9EF7-BB24C1128A96}">
      <dgm:prSet/>
      <dgm:spPr/>
      <dgm:t>
        <a:bodyPr/>
        <a:lstStyle/>
        <a:p>
          <a:endParaRPr lang="en-US"/>
        </a:p>
      </dgm:t>
    </dgm:pt>
    <dgm:pt modelId="{178DB3F4-BC36-4128-9469-559C20F2221E}" type="sibTrans" cxnId="{BB8E3504-EC19-4FFE-9EF7-BB24C1128A96}">
      <dgm:prSet/>
      <dgm:spPr/>
      <dgm:t>
        <a:bodyPr/>
        <a:lstStyle/>
        <a:p>
          <a:endParaRPr lang="en-US"/>
        </a:p>
      </dgm:t>
    </dgm:pt>
    <dgm:pt modelId="{3CFB8E49-EA14-4F85-BFC6-965D7BECFA98}">
      <dgm:prSet phldrT="[Text]"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AD1B1F6A-44A1-4751-BE63-9315E8936041}" type="parTrans" cxnId="{DFDAFB08-25F7-41FF-85D4-6957EA1A375C}">
      <dgm:prSet/>
      <dgm:spPr/>
      <dgm:t>
        <a:bodyPr/>
        <a:lstStyle/>
        <a:p>
          <a:endParaRPr lang="en-US"/>
        </a:p>
      </dgm:t>
    </dgm:pt>
    <dgm:pt modelId="{9F3577B7-9137-4613-8B8F-B040DF03E8FC}" type="sibTrans" cxnId="{DFDAFB08-25F7-41FF-85D4-6957EA1A375C}">
      <dgm:prSet/>
      <dgm:spPr/>
      <dgm:t>
        <a:bodyPr/>
        <a:lstStyle/>
        <a:p>
          <a:endParaRPr lang="en-US"/>
        </a:p>
      </dgm:t>
    </dgm:pt>
    <dgm:pt modelId="{CD69CFC3-EBC3-44D5-B19B-AECE282AD5BE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5A0491B8-30F7-43B8-AD5D-6D7CBC0A2356}" type="parTrans" cxnId="{5356329E-9F42-4464-8C54-59D96DCD3066}">
      <dgm:prSet/>
      <dgm:spPr/>
      <dgm:t>
        <a:bodyPr/>
        <a:lstStyle/>
        <a:p>
          <a:endParaRPr lang="en-US"/>
        </a:p>
      </dgm:t>
    </dgm:pt>
    <dgm:pt modelId="{835460AD-715B-435F-B783-722588B905DA}" type="sibTrans" cxnId="{5356329E-9F42-4464-8C54-59D96DCD3066}">
      <dgm:prSet/>
      <dgm:spPr/>
      <dgm:t>
        <a:bodyPr/>
        <a:lstStyle/>
        <a:p>
          <a:endParaRPr lang="en-US"/>
        </a:p>
      </dgm:t>
    </dgm:pt>
    <dgm:pt modelId="{D187EE9B-1068-4360-8625-50E4295A63CA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B7F90959-A5E2-4AD3-8DC7-C6372468399E}" type="parTrans" cxnId="{58F91331-2C2B-458F-8905-70B5247C52DE}">
      <dgm:prSet/>
      <dgm:spPr/>
      <dgm:t>
        <a:bodyPr/>
        <a:lstStyle/>
        <a:p>
          <a:endParaRPr lang="en-US"/>
        </a:p>
      </dgm:t>
    </dgm:pt>
    <dgm:pt modelId="{A8BC932F-59FB-4211-92E8-25A42FE83AC5}" type="sibTrans" cxnId="{58F91331-2C2B-458F-8905-70B5247C52DE}">
      <dgm:prSet/>
      <dgm:spPr/>
      <dgm:t>
        <a:bodyPr/>
        <a:lstStyle/>
        <a:p>
          <a:endParaRPr lang="en-US"/>
        </a:p>
      </dgm:t>
    </dgm:pt>
    <dgm:pt modelId="{207187C7-ABB7-4CF1-91FE-4F7E1C76A2D3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4</a:t>
          </a:r>
          <a:endParaRPr lang="en-US"/>
        </a:p>
      </dgm:t>
    </dgm:pt>
    <dgm:pt modelId="{A77A79A7-AD5A-4B49-9183-2C4B243631B5}" type="parTrans" cxnId="{DDD1DDDD-4B91-4F0A-A85F-7DD413F31C06}">
      <dgm:prSet/>
      <dgm:spPr/>
      <dgm:t>
        <a:bodyPr/>
        <a:lstStyle/>
        <a:p>
          <a:endParaRPr lang="en-US"/>
        </a:p>
      </dgm:t>
    </dgm:pt>
    <dgm:pt modelId="{99F18C7B-C417-4C8A-8995-E1EFFB3B971E}" type="sibTrans" cxnId="{DDD1DDDD-4B91-4F0A-A85F-7DD413F31C06}">
      <dgm:prSet/>
      <dgm:spPr/>
      <dgm:t>
        <a:bodyPr/>
        <a:lstStyle/>
        <a:p>
          <a:endParaRPr lang="en-US"/>
        </a:p>
      </dgm:t>
    </dgm:pt>
    <dgm:pt modelId="{0E5104D9-72A8-4E6D-AABC-A1845F4ADCA6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4</a:t>
          </a:r>
          <a:endParaRPr lang="en-US"/>
        </a:p>
      </dgm:t>
    </dgm:pt>
    <dgm:pt modelId="{A2C3D4A2-C89B-4151-816B-5DC7A849F320}" type="parTrans" cxnId="{3950C0BF-A9EB-4420-A1D8-50A09F41D8B6}">
      <dgm:prSet/>
      <dgm:spPr/>
      <dgm:t>
        <a:bodyPr/>
        <a:lstStyle/>
        <a:p>
          <a:endParaRPr lang="en-US"/>
        </a:p>
      </dgm:t>
    </dgm:pt>
    <dgm:pt modelId="{5F17775E-6462-446E-973F-ED943EE08871}" type="sibTrans" cxnId="{3950C0BF-A9EB-4420-A1D8-50A09F41D8B6}">
      <dgm:prSet/>
      <dgm:spPr/>
      <dgm:t>
        <a:bodyPr/>
        <a:lstStyle/>
        <a:p>
          <a:endParaRPr lang="en-US"/>
        </a:p>
      </dgm:t>
    </dgm:pt>
    <dgm:pt modelId="{EF569A03-F40A-483C-8E67-41F60BE2B1EC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4A05D9EE-E95A-4338-8752-3DFC30E8408D}" type="parTrans" cxnId="{FFC14E29-5A6E-4B89-8745-282B6B1F0F4F}">
      <dgm:prSet/>
      <dgm:spPr/>
      <dgm:t>
        <a:bodyPr/>
        <a:lstStyle/>
        <a:p>
          <a:endParaRPr lang="en-US"/>
        </a:p>
      </dgm:t>
    </dgm:pt>
    <dgm:pt modelId="{0FDB60BC-61D0-49BD-8F7E-6FFECA2FC41C}" type="sibTrans" cxnId="{FFC14E29-5A6E-4B89-8745-282B6B1F0F4F}">
      <dgm:prSet/>
      <dgm:spPr/>
      <dgm:t>
        <a:bodyPr/>
        <a:lstStyle/>
        <a:p>
          <a:endParaRPr lang="en-US"/>
        </a:p>
      </dgm:t>
    </dgm:pt>
    <dgm:pt modelId="{22C266FA-AF9C-44DD-9DA4-072B55BBD71F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5</a:t>
          </a:r>
          <a:endParaRPr lang="en-US"/>
        </a:p>
      </dgm:t>
    </dgm:pt>
    <dgm:pt modelId="{4B9137C7-7903-4DB9-B700-396908DE28FB}" type="parTrans" cxnId="{DE450CAC-EE5C-45E0-A5E1-A5625EFC2E5E}">
      <dgm:prSet/>
      <dgm:spPr/>
      <dgm:t>
        <a:bodyPr/>
        <a:lstStyle/>
        <a:p>
          <a:endParaRPr lang="en-US"/>
        </a:p>
      </dgm:t>
    </dgm:pt>
    <dgm:pt modelId="{E7063824-D4F5-41CE-B1A0-C9062BB87072}" type="sibTrans" cxnId="{DE450CAC-EE5C-45E0-A5E1-A5625EFC2E5E}">
      <dgm:prSet/>
      <dgm:spPr/>
      <dgm:t>
        <a:bodyPr/>
        <a:lstStyle/>
        <a:p>
          <a:endParaRPr lang="en-US"/>
        </a:p>
      </dgm:t>
    </dgm:pt>
    <dgm:pt modelId="{7F3BEB97-B9D0-4A29-8156-894CA989B547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2</a:t>
          </a:r>
          <a:endParaRPr lang="en-US"/>
        </a:p>
      </dgm:t>
    </dgm:pt>
    <dgm:pt modelId="{83C69DB2-4E1F-4BCE-AA81-92F06ACE2486}" type="parTrans" cxnId="{EFB07191-6BF4-4D26-8B9A-502293901C3C}">
      <dgm:prSet/>
      <dgm:spPr/>
      <dgm:t>
        <a:bodyPr/>
        <a:lstStyle/>
        <a:p>
          <a:endParaRPr lang="en-US"/>
        </a:p>
      </dgm:t>
    </dgm:pt>
    <dgm:pt modelId="{E27DC69D-1633-437B-80BC-2719307E4B5C}" type="sibTrans" cxnId="{EFB07191-6BF4-4D26-8B9A-502293901C3C}">
      <dgm:prSet/>
      <dgm:spPr/>
      <dgm:t>
        <a:bodyPr/>
        <a:lstStyle/>
        <a:p>
          <a:endParaRPr lang="en-US"/>
        </a:p>
      </dgm:t>
    </dgm:pt>
    <dgm:pt modelId="{F3C83828-30FD-4E1D-B9E1-A8DB4C7A1B92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901FB79A-7DF7-4C44-9019-5A11F272C1F4}" type="parTrans" cxnId="{84114837-D7C0-450D-B357-FF55B1FC07D6}">
      <dgm:prSet/>
      <dgm:spPr/>
      <dgm:t>
        <a:bodyPr/>
        <a:lstStyle/>
        <a:p>
          <a:endParaRPr lang="en-US"/>
        </a:p>
      </dgm:t>
    </dgm:pt>
    <dgm:pt modelId="{B89B8149-C90C-4862-B671-B60B78CD4712}" type="sibTrans" cxnId="{84114837-D7C0-450D-B357-FF55B1FC07D6}">
      <dgm:prSet/>
      <dgm:spPr/>
      <dgm:t>
        <a:bodyPr/>
        <a:lstStyle/>
        <a:p>
          <a:endParaRPr lang="en-US"/>
        </a:p>
      </dgm:t>
    </dgm:pt>
    <dgm:pt modelId="{074B5083-AC2F-4341-AED4-132286246C1A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52F84EF4-ACCD-48CB-AF2F-FA6A91BBDF79}" type="parTrans" cxnId="{A57775F7-421F-42F6-9862-9987AF0F1291}">
      <dgm:prSet/>
      <dgm:spPr/>
      <dgm:t>
        <a:bodyPr/>
        <a:lstStyle/>
        <a:p>
          <a:endParaRPr lang="en-US"/>
        </a:p>
      </dgm:t>
    </dgm:pt>
    <dgm:pt modelId="{091F0012-7F47-42BE-9AE0-2B6C59482EF4}" type="sibTrans" cxnId="{A57775F7-421F-42F6-9862-9987AF0F1291}">
      <dgm:prSet/>
      <dgm:spPr/>
      <dgm:t>
        <a:bodyPr/>
        <a:lstStyle/>
        <a:p>
          <a:endParaRPr lang="en-US"/>
        </a:p>
      </dgm:t>
    </dgm:pt>
    <dgm:pt modelId="{A94EB683-C629-45B8-BC03-F20AE6E64A8F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DFA5B373-5A3A-48BB-A08A-043690177D4E}" type="parTrans" cxnId="{4CF03AB6-A5CB-4D3D-8852-797CDFC5637D}">
      <dgm:prSet/>
      <dgm:spPr/>
      <dgm:t>
        <a:bodyPr/>
        <a:lstStyle/>
        <a:p>
          <a:endParaRPr lang="en-US"/>
        </a:p>
      </dgm:t>
    </dgm:pt>
    <dgm:pt modelId="{15B1E03D-1DDA-4E40-B635-71E27DA13C32}" type="sibTrans" cxnId="{4CF03AB6-A5CB-4D3D-8852-797CDFC5637D}">
      <dgm:prSet/>
      <dgm:spPr/>
      <dgm:t>
        <a:bodyPr/>
        <a:lstStyle/>
        <a:p>
          <a:endParaRPr lang="en-US"/>
        </a:p>
      </dgm:t>
    </dgm:pt>
    <dgm:pt modelId="{18E1A5AF-1FA0-414E-84F4-2533B030C676}">
      <dgm:prSet phldrT="[Text]"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6AC5D8E6-62BE-42FE-A4A5-EBEE80F6C2CE}" type="parTrans" cxnId="{CDD86EDA-DB2E-48C3-B543-4675C077872C}">
      <dgm:prSet/>
      <dgm:spPr/>
      <dgm:t>
        <a:bodyPr/>
        <a:lstStyle/>
        <a:p>
          <a:endParaRPr lang="en-US"/>
        </a:p>
      </dgm:t>
    </dgm:pt>
    <dgm:pt modelId="{D963E827-0D8A-48D4-9624-444CFBE97573}" type="sibTrans" cxnId="{CDD86EDA-DB2E-48C3-B543-4675C077872C}">
      <dgm:prSet/>
      <dgm:spPr/>
      <dgm:t>
        <a:bodyPr/>
        <a:lstStyle/>
        <a:p>
          <a:endParaRPr lang="en-US"/>
        </a:p>
      </dgm:t>
    </dgm:pt>
    <dgm:pt modelId="{0F3C4747-978B-4F9A-AFCC-2B5D7E24C966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4</a:t>
          </a:r>
          <a:endParaRPr lang="en-US"/>
        </a:p>
      </dgm:t>
    </dgm:pt>
    <dgm:pt modelId="{0179428B-FBAA-448C-AE2C-6F7BEBE3F0CA}" type="sibTrans" cxnId="{087E8578-2F3E-4C4E-93FE-634650E42EA2}">
      <dgm:prSet/>
      <dgm:spPr/>
      <dgm:t>
        <a:bodyPr/>
        <a:lstStyle/>
        <a:p>
          <a:endParaRPr lang="en-US"/>
        </a:p>
      </dgm:t>
    </dgm:pt>
    <dgm:pt modelId="{9F15BAFF-471C-4CF0-A9DF-A06BF0AD0679}" type="parTrans" cxnId="{087E8578-2F3E-4C4E-93FE-634650E42EA2}">
      <dgm:prSet/>
      <dgm:spPr/>
      <dgm:t>
        <a:bodyPr/>
        <a:lstStyle/>
        <a:p>
          <a:endParaRPr lang="en-US"/>
        </a:p>
      </dgm:t>
    </dgm:pt>
    <dgm:pt modelId="{C03C65D0-73A6-40E5-B20C-322D79FF2538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1</a:t>
          </a:r>
          <a:endParaRPr lang="en-US"/>
        </a:p>
      </dgm:t>
    </dgm:pt>
    <dgm:pt modelId="{DBF1AB6F-115C-41E9-8C7D-90811451580C}" type="parTrans" cxnId="{6A2846C9-F490-4B05-AC75-9CA0639CEAE9}">
      <dgm:prSet/>
      <dgm:spPr/>
      <dgm:t>
        <a:bodyPr/>
        <a:lstStyle/>
        <a:p>
          <a:endParaRPr lang="en-US"/>
        </a:p>
      </dgm:t>
    </dgm:pt>
    <dgm:pt modelId="{94FC88F4-6FE0-4198-933C-70534143E85B}" type="sibTrans" cxnId="{6A2846C9-F490-4B05-AC75-9CA0639CEAE9}">
      <dgm:prSet/>
      <dgm:spPr/>
      <dgm:t>
        <a:bodyPr/>
        <a:lstStyle/>
        <a:p>
          <a:endParaRPr lang="en-US"/>
        </a:p>
      </dgm:t>
    </dgm:pt>
    <dgm:pt modelId="{46F9F77F-4DA3-4BB7-B9F5-E2890A9314BD}">
      <dgm:prSet phldrT="[Text]"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A16F1371-02DE-4897-B576-F744A2F0F923}" type="sibTrans" cxnId="{E7E72FFB-519A-4DC8-9AE4-5435777CBEA8}">
      <dgm:prSet/>
      <dgm:spPr/>
      <dgm:t>
        <a:bodyPr/>
        <a:lstStyle/>
        <a:p>
          <a:endParaRPr lang="en-US"/>
        </a:p>
      </dgm:t>
    </dgm:pt>
    <dgm:pt modelId="{A8D7A2C3-9AE6-4B4B-86A1-C615561A55EA}" type="parTrans" cxnId="{E7E72FFB-519A-4DC8-9AE4-5435777CBEA8}">
      <dgm:prSet/>
      <dgm:spPr/>
      <dgm:t>
        <a:bodyPr/>
        <a:lstStyle/>
        <a:p>
          <a:endParaRPr lang="en-US"/>
        </a:p>
      </dgm:t>
    </dgm:pt>
    <dgm:pt modelId="{D04DF122-40CE-4755-98DA-8ABC6967D86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2</a:t>
          </a:r>
          <a:endParaRPr lang="en-US"/>
        </a:p>
      </dgm:t>
    </dgm:pt>
    <dgm:pt modelId="{B248335C-4C18-43AD-BC16-56DDD38AB852}" type="sibTrans" cxnId="{B95B9E9B-49E0-4FC9-8D02-820DA72D95C9}">
      <dgm:prSet/>
      <dgm:spPr/>
      <dgm:t>
        <a:bodyPr/>
        <a:lstStyle/>
        <a:p>
          <a:endParaRPr lang="en-US"/>
        </a:p>
      </dgm:t>
    </dgm:pt>
    <dgm:pt modelId="{5FA691A4-94F5-4E52-ACF7-005E3E6D32DD}" type="parTrans" cxnId="{B95B9E9B-49E0-4FC9-8D02-820DA72D95C9}">
      <dgm:prSet/>
      <dgm:spPr/>
      <dgm:t>
        <a:bodyPr/>
        <a:lstStyle/>
        <a:p>
          <a:endParaRPr lang="en-US"/>
        </a:p>
      </dgm:t>
    </dgm:pt>
    <dgm:pt modelId="{F86C4608-4090-4579-B509-0B289C11395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8D524C95-96CD-411A-A963-C67942D0126A}" type="parTrans" cxnId="{D77C45E5-24BA-42A3-8067-C36C11D96630}">
      <dgm:prSet/>
      <dgm:spPr/>
      <dgm:t>
        <a:bodyPr/>
        <a:lstStyle/>
        <a:p>
          <a:endParaRPr lang="en-US"/>
        </a:p>
      </dgm:t>
    </dgm:pt>
    <dgm:pt modelId="{7EE32882-6FBB-4D06-828D-D387BC15E6E2}" type="sibTrans" cxnId="{D77C45E5-24BA-42A3-8067-C36C11D96630}">
      <dgm:prSet/>
      <dgm:spPr/>
      <dgm:t>
        <a:bodyPr/>
        <a:lstStyle/>
        <a:p>
          <a:endParaRPr lang="en-US"/>
        </a:p>
      </dgm:t>
    </dgm:pt>
    <dgm:pt modelId="{1AF1FF81-C228-43ED-B883-3BD71510D0C6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B59C2CD9-29D4-4493-8B95-22210147D6DC}" type="sibTrans" cxnId="{B92E040C-3211-4C2E-9E79-BCCCCD1BC606}">
      <dgm:prSet/>
      <dgm:spPr/>
      <dgm:t>
        <a:bodyPr/>
        <a:lstStyle/>
        <a:p>
          <a:endParaRPr lang="en-US"/>
        </a:p>
      </dgm:t>
    </dgm:pt>
    <dgm:pt modelId="{6D662B73-3D5D-46AD-8E1F-6B40ADF9E73C}" type="parTrans" cxnId="{B92E040C-3211-4C2E-9E79-BCCCCD1BC606}">
      <dgm:prSet/>
      <dgm:spPr/>
      <dgm:t>
        <a:bodyPr/>
        <a:lstStyle/>
        <a:p>
          <a:endParaRPr lang="en-US"/>
        </a:p>
      </dgm:t>
    </dgm:pt>
    <dgm:pt modelId="{BC67C1F0-A328-4DE3-8769-1F16BE78B44F}" type="pres">
      <dgm:prSet presAssocID="{7C74D9C0-99DA-409E-9B15-C5EEA8A37F4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CD8751B-63C8-4E9D-B6A0-2FC413C5685A}" type="pres">
      <dgm:prSet presAssocID="{1FC15172-1CBE-45D0-80E3-1DA9302CCF6B}" presName="node" presStyleLbl="node1" presStyleIdx="0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5EB3EE-CE7E-4729-B7EF-8768F35E6076}" type="pres">
      <dgm:prSet presAssocID="{43580FF5-511C-4A3B-BA44-22802D06779C}" presName="sibTrans" presStyleCnt="0"/>
      <dgm:spPr/>
    </dgm:pt>
    <dgm:pt modelId="{D2844C91-F881-4A39-ACB9-25B93C440853}" type="pres">
      <dgm:prSet presAssocID="{2368265B-D084-4F92-AFE8-A850B6D2D3DA}" presName="node" presStyleLbl="node1" presStyleIdx="1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0633EC-30BA-4123-B8C3-3F27848B47A4}" type="pres">
      <dgm:prSet presAssocID="{A28B57C0-D409-4213-B9E6-559F14563B66}" presName="sibTrans" presStyleCnt="0"/>
      <dgm:spPr/>
    </dgm:pt>
    <dgm:pt modelId="{49E36382-143A-4F60-8FBF-823C84924A29}" type="pres">
      <dgm:prSet presAssocID="{CF07C526-BD56-45A8-A45B-A1FA257CF565}" presName="node" presStyleLbl="node1" presStyleIdx="2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42D9F7-D52E-40DC-BBC5-BE2EFF72A24F}" type="pres">
      <dgm:prSet presAssocID="{E853881A-47D0-4A29-9700-9CCF382654E0}" presName="sibTrans" presStyleCnt="0"/>
      <dgm:spPr/>
    </dgm:pt>
    <dgm:pt modelId="{1B30E991-CF31-4F5F-BB36-9EFDE8C56664}" type="pres">
      <dgm:prSet presAssocID="{DB9C13A7-0678-4083-BF2E-2B04F9CB5855}" presName="node" presStyleLbl="node1" presStyleIdx="3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AAF3CA-1DFC-4144-8085-8C85EED98752}" type="pres">
      <dgm:prSet presAssocID="{C4C01A1B-8EDE-465A-8AE1-259CD97BB3FF}" presName="sibTrans" presStyleCnt="0"/>
      <dgm:spPr/>
    </dgm:pt>
    <dgm:pt modelId="{4E6CB070-0916-437F-9404-BD6C7003BCD0}" type="pres">
      <dgm:prSet presAssocID="{2114209D-F560-4888-8F19-7FDB1DB47C93}" presName="node" presStyleLbl="node1" presStyleIdx="4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D8A7E2-0E8E-4D7D-BBA4-5EBF08DD4478}" type="pres">
      <dgm:prSet presAssocID="{68A1531F-9B4A-457A-8D60-B0143E88354F}" presName="sibTrans" presStyleCnt="0"/>
      <dgm:spPr/>
    </dgm:pt>
    <dgm:pt modelId="{BF4DAD23-F239-4AEF-9073-2A00F0BEA322}" type="pres">
      <dgm:prSet presAssocID="{5000048C-08A3-48D7-B07D-F17A1DC6C3E5}" presName="node" presStyleLbl="node1" presStyleIdx="5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2C86DE-4B0F-4551-AEF4-1AF4F4119361}" type="pres">
      <dgm:prSet presAssocID="{24FAA9FC-CE8A-4C5F-9DEB-843EDB1E49D9}" presName="sibTrans" presStyleCnt="0"/>
      <dgm:spPr/>
    </dgm:pt>
    <dgm:pt modelId="{45786A6F-A980-4202-B172-0AC057ECA7D4}" type="pres">
      <dgm:prSet presAssocID="{78F78A0D-4343-4D22-AD07-412F9AAC8172}" presName="node" presStyleLbl="node1" presStyleIdx="6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364D43-DBB7-463C-B358-688C42682317}" type="pres">
      <dgm:prSet presAssocID="{1FFF39B5-50FA-4267-9A23-591ED593E511}" presName="sibTrans" presStyleCnt="0"/>
      <dgm:spPr/>
    </dgm:pt>
    <dgm:pt modelId="{2AAB6657-D28C-41F4-BA9B-6B57BA8FD763}" type="pres">
      <dgm:prSet presAssocID="{1E7D1F61-5C25-46F4-9F7D-8B18BB3BB14A}" presName="node" presStyleLbl="node1" presStyleIdx="7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FFCDEE-8B7E-426B-91B6-BA8C490C76AE}" type="pres">
      <dgm:prSet presAssocID="{A504BB86-8FB7-4992-B86F-B0EF95EAE893}" presName="sibTrans" presStyleCnt="0"/>
      <dgm:spPr/>
    </dgm:pt>
    <dgm:pt modelId="{A418F982-AF7C-4C8F-AB76-000774CEFB71}" type="pres">
      <dgm:prSet presAssocID="{59F6EC78-9A60-4570-BA27-2660376FF600}" presName="node" presStyleLbl="node1" presStyleIdx="8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8BE786-B0C6-4BA3-AA09-67A6EB96B0C0}" type="pres">
      <dgm:prSet presAssocID="{CD8FA0AA-E6FA-40D4-85F3-85FF315B4648}" presName="sibTrans" presStyleCnt="0"/>
      <dgm:spPr/>
    </dgm:pt>
    <dgm:pt modelId="{0E45F264-656A-4523-8CAB-073A97155BC5}" type="pres">
      <dgm:prSet presAssocID="{BF41CCDC-313C-4797-B2ED-F4B3ED1E5D0B}" presName="node" presStyleLbl="node1" presStyleIdx="9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6702CA-1840-42C6-9337-CD6DE8F6D2A3}" type="pres">
      <dgm:prSet presAssocID="{671D6489-FE7F-4FB7-BAD9-71ED1FE6CC3F}" presName="sibTrans" presStyleCnt="0"/>
      <dgm:spPr/>
    </dgm:pt>
    <dgm:pt modelId="{8B52EC33-A470-4A70-8828-08553DB70063}" type="pres">
      <dgm:prSet presAssocID="{087CB984-E6D9-4FF1-A331-E9A44B6EB016}" presName="node" presStyleLbl="node1" presStyleIdx="10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1ED7F0-5BFB-472F-A4E5-F1F64C4BB70F}" type="pres">
      <dgm:prSet presAssocID="{BE6AE1C4-E3E7-4D2F-AA6D-56A61BF50212}" presName="sibTrans" presStyleCnt="0"/>
      <dgm:spPr/>
    </dgm:pt>
    <dgm:pt modelId="{C58E747B-2855-4B1E-9215-3582C74AAF03}" type="pres">
      <dgm:prSet presAssocID="{166307E6-531F-41A6-A4A4-82BAED2E5136}" presName="node" presStyleLbl="node1" presStyleIdx="11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12A8CD-29EA-4252-B904-2B024C28F3BC}" type="pres">
      <dgm:prSet presAssocID="{A4C1103A-4AE7-4D1B-B6D0-F461A9C246C8}" presName="sibTrans" presStyleCnt="0"/>
      <dgm:spPr/>
    </dgm:pt>
    <dgm:pt modelId="{0AE4C4F3-8BC1-42AB-8EB2-CE162C549D0F}" type="pres">
      <dgm:prSet presAssocID="{22E4440A-F3F5-4E79-8387-6916DE4B095E}" presName="node" presStyleLbl="node1" presStyleIdx="12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43B5BC-8C53-4AE2-8DD7-A7CF587C0383}" type="pres">
      <dgm:prSet presAssocID="{2269DFD1-6871-401F-9F44-B6230996E77A}" presName="sibTrans" presStyleCnt="0"/>
      <dgm:spPr/>
    </dgm:pt>
    <dgm:pt modelId="{EDCF9306-9FAE-416B-B422-01172DA38939}" type="pres">
      <dgm:prSet presAssocID="{9708801E-88C7-459C-A647-1CF67B3353E1}" presName="node" presStyleLbl="node1" presStyleIdx="13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BF7DD7-A169-48EC-94B1-F154D3149DAA}" type="pres">
      <dgm:prSet presAssocID="{332DDBAA-9A8D-488E-A2C6-FB253E0248B8}" presName="sibTrans" presStyleCnt="0"/>
      <dgm:spPr/>
    </dgm:pt>
    <dgm:pt modelId="{2A2CDD18-D3AB-450E-BB6C-328D971B020F}" type="pres">
      <dgm:prSet presAssocID="{60AA8E9C-2950-46F8-93A0-213650D52EF2}" presName="node" presStyleLbl="node1" presStyleIdx="14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9C659C-8458-4397-BCA0-3426A02AA1FD}" type="pres">
      <dgm:prSet presAssocID="{89E73429-2C39-4425-89C4-78AF177A35D9}" presName="sibTrans" presStyleCnt="0"/>
      <dgm:spPr/>
    </dgm:pt>
    <dgm:pt modelId="{86052304-0BC7-4477-9112-AB5F22537E18}" type="pres">
      <dgm:prSet presAssocID="{9626A93F-BD86-49F5-A856-65353464BAAD}" presName="node" presStyleLbl="node1" presStyleIdx="15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9BCE8E-0EEE-4B1A-BCF8-73F2DC350131}" type="pres">
      <dgm:prSet presAssocID="{2D99B7E9-1EBD-4CAF-B42B-BAC63DAC911A}" presName="sibTrans" presStyleCnt="0"/>
      <dgm:spPr/>
    </dgm:pt>
    <dgm:pt modelId="{FFE11DAE-F465-4DAD-BB1A-1582F09C81DF}" type="pres">
      <dgm:prSet presAssocID="{D04DF122-40CE-4755-98DA-8ABC6967D86D}" presName="node" presStyleLbl="node1" presStyleIdx="16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A51C77-FEA6-4524-AA45-885143ADEA5D}" type="pres">
      <dgm:prSet presAssocID="{B248335C-4C18-43AD-BC16-56DDD38AB852}" presName="sibTrans" presStyleCnt="0"/>
      <dgm:spPr/>
    </dgm:pt>
    <dgm:pt modelId="{BAC498C6-7BE8-42B3-BF25-A4E606D5013A}" type="pres">
      <dgm:prSet presAssocID="{0F100D82-5819-4672-9DA1-5E770C59EE1B}" presName="node" presStyleLbl="node1" presStyleIdx="17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EB2861-8683-448F-A7BB-79D5EE8839A6}" type="pres">
      <dgm:prSet presAssocID="{2E0FBC86-CA15-47B5-BC07-7930B5ECF196}" presName="sibTrans" presStyleCnt="0"/>
      <dgm:spPr/>
    </dgm:pt>
    <dgm:pt modelId="{FA668E38-8B0F-4C06-88FB-1B8800FA756D}" type="pres">
      <dgm:prSet presAssocID="{F526BEC2-CB33-4F35-A036-9811007D61DE}" presName="node" presStyleLbl="node1" presStyleIdx="18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9C890B-429E-4908-B1CA-DAC26D655AF4}" type="pres">
      <dgm:prSet presAssocID="{6AC5AAAB-CEA5-4E93-A623-3169146EF9BA}" presName="sibTrans" presStyleCnt="0"/>
      <dgm:spPr/>
    </dgm:pt>
    <dgm:pt modelId="{27D0D152-9E06-4928-8E71-0B931996F456}" type="pres">
      <dgm:prSet presAssocID="{3B390AFE-D53D-4AAE-B16F-70E1120193D8}" presName="node" presStyleLbl="node1" presStyleIdx="19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B79861-03B6-4674-9522-5914285FB603}" type="pres">
      <dgm:prSet presAssocID="{748F726B-088C-483D-982D-88004CAE7FD3}" presName="sibTrans" presStyleCnt="0"/>
      <dgm:spPr/>
    </dgm:pt>
    <dgm:pt modelId="{B60553AE-F719-4CDA-A9F7-A88E42469BDE}" type="pres">
      <dgm:prSet presAssocID="{633A735E-003A-4589-9355-336042E94856}" presName="node" presStyleLbl="node1" presStyleIdx="20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414F47-84BB-48C2-A6F5-927693F0C227}" type="pres">
      <dgm:prSet presAssocID="{E19F2685-5472-4465-B57A-484C9CECEE09}" presName="sibTrans" presStyleCnt="0"/>
      <dgm:spPr/>
    </dgm:pt>
    <dgm:pt modelId="{41096C1E-B1C4-4317-85A9-015831D13753}" type="pres">
      <dgm:prSet presAssocID="{D187EE9B-1068-4360-8625-50E4295A63CA}" presName="node" presStyleLbl="node1" presStyleIdx="21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45B78F-F699-46CA-9652-CCE4D930C7DC}" type="pres">
      <dgm:prSet presAssocID="{A8BC932F-59FB-4211-92E8-25A42FE83AC5}" presName="sibTrans" presStyleCnt="0"/>
      <dgm:spPr/>
    </dgm:pt>
    <dgm:pt modelId="{1541164D-D6BE-4FFC-B33E-2561731C8B76}" type="pres">
      <dgm:prSet presAssocID="{207187C7-ABB7-4CF1-91FE-4F7E1C76A2D3}" presName="node" presStyleLbl="node1" presStyleIdx="22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5B932E-24FF-4C38-B013-3521876BE41D}" type="pres">
      <dgm:prSet presAssocID="{99F18C7B-C417-4C8A-8995-E1EFFB3B971E}" presName="sibTrans" presStyleCnt="0"/>
      <dgm:spPr/>
    </dgm:pt>
    <dgm:pt modelId="{65083BB6-D4A9-4402-8EB7-2EEE42DC4B78}" type="pres">
      <dgm:prSet presAssocID="{0E5104D9-72A8-4E6D-AABC-A1845F4ADCA6}" presName="node" presStyleLbl="node1" presStyleIdx="23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C63DD1-F5D3-447A-8E84-A2870BF5324D}" type="pres">
      <dgm:prSet presAssocID="{5F17775E-6462-446E-973F-ED943EE08871}" presName="sibTrans" presStyleCnt="0"/>
      <dgm:spPr/>
    </dgm:pt>
    <dgm:pt modelId="{E4DF8EED-492B-4D60-9E74-BBB64731F602}" type="pres">
      <dgm:prSet presAssocID="{1AF1FF81-C228-43ED-B883-3BD71510D0C6}" presName="node" presStyleLbl="node1" presStyleIdx="24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C53566-5BB6-46F3-BAA2-2BC0B39B3200}" type="pres">
      <dgm:prSet presAssocID="{B59C2CD9-29D4-4493-8B95-22210147D6DC}" presName="sibTrans" presStyleCnt="0"/>
      <dgm:spPr/>
    </dgm:pt>
    <dgm:pt modelId="{500EAC4C-A073-4F48-9586-1D7032507B1A}" type="pres">
      <dgm:prSet presAssocID="{EF569A03-F40A-483C-8E67-41F60BE2B1EC}" presName="node" presStyleLbl="node1" presStyleIdx="25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4703F3-85DC-41DD-9E3C-2B654926CDF5}" type="pres">
      <dgm:prSet presAssocID="{0FDB60BC-61D0-49BD-8F7E-6FFECA2FC41C}" presName="sibTrans" presStyleCnt="0"/>
      <dgm:spPr/>
    </dgm:pt>
    <dgm:pt modelId="{264D5765-00E7-41F2-B340-BFD0D029D689}" type="pres">
      <dgm:prSet presAssocID="{22C266FA-AF9C-44DD-9DA4-072B55BBD71F}" presName="node" presStyleLbl="node1" presStyleIdx="26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1E2291-D85E-4148-BDBD-273DBFA2C358}" type="pres">
      <dgm:prSet presAssocID="{E7063824-D4F5-41CE-B1A0-C9062BB87072}" presName="sibTrans" presStyleCnt="0"/>
      <dgm:spPr/>
    </dgm:pt>
    <dgm:pt modelId="{B76F3BD3-6103-46E2-B963-B19A322D67D3}" type="pres">
      <dgm:prSet presAssocID="{7F3BEB97-B9D0-4A29-8156-894CA989B547}" presName="node" presStyleLbl="node1" presStyleIdx="27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E8760D-C60F-40AB-9FFE-47F4A4D7B72D}" type="pres">
      <dgm:prSet presAssocID="{E27DC69D-1633-437B-80BC-2719307E4B5C}" presName="sibTrans" presStyleCnt="0"/>
      <dgm:spPr/>
    </dgm:pt>
    <dgm:pt modelId="{C6198A33-B7BB-4D53-B43D-91B155E5D33E}" type="pres">
      <dgm:prSet presAssocID="{F3C83828-30FD-4E1D-B9E1-A8DB4C7A1B92}" presName="node" presStyleLbl="node1" presStyleIdx="28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58701A-8D39-4937-80A8-06D7C29D9BBA}" type="pres">
      <dgm:prSet presAssocID="{B89B8149-C90C-4862-B671-B60B78CD4712}" presName="sibTrans" presStyleCnt="0"/>
      <dgm:spPr/>
    </dgm:pt>
    <dgm:pt modelId="{198AA394-0C99-4107-B8BD-C64029D1B134}" type="pres">
      <dgm:prSet presAssocID="{0F3C4747-978B-4F9A-AFCC-2B5D7E24C966}" presName="node" presStyleLbl="node1" presStyleIdx="29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4F27FA-2849-40C8-9B5E-B78B94C4D0FE}" type="pres">
      <dgm:prSet presAssocID="{0179428B-FBAA-448C-AE2C-6F7BEBE3F0CA}" presName="sibTrans" presStyleCnt="0"/>
      <dgm:spPr/>
    </dgm:pt>
    <dgm:pt modelId="{C713B968-0DC2-49CA-ACD4-6D498565D750}" type="pres">
      <dgm:prSet presAssocID="{C03C65D0-73A6-40E5-B20C-322D79FF2538}" presName="node" presStyleLbl="node1" presStyleIdx="30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D5A123-EF05-48A1-B4C2-BF5F107A432A}" type="pres">
      <dgm:prSet presAssocID="{94FC88F4-6FE0-4198-933C-70534143E85B}" presName="sibTrans" presStyleCnt="0"/>
      <dgm:spPr/>
    </dgm:pt>
    <dgm:pt modelId="{8049A078-B18E-4013-B353-F656A91CDAEF}" type="pres">
      <dgm:prSet presAssocID="{DF0A85B3-7172-4919-8557-396902472EAD}" presName="node" presStyleLbl="node1" presStyleIdx="31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2164CC-5B48-4E1A-B130-D0FFDCA31782}" type="pres">
      <dgm:prSet presAssocID="{327FC5CE-25A3-46B2-97DE-E5A8E1DC35CB}" presName="sibTrans" presStyleCnt="0"/>
      <dgm:spPr/>
    </dgm:pt>
    <dgm:pt modelId="{F2976619-A144-494B-9F70-B927564C5933}" type="pres">
      <dgm:prSet presAssocID="{CD69CFC3-EBC3-44D5-B19B-AECE282AD5BE}" presName="node" presStyleLbl="node1" presStyleIdx="32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D78650-7806-49E3-9816-63BEE34A3C37}" type="pres">
      <dgm:prSet presAssocID="{835460AD-715B-435F-B783-722588B905DA}" presName="sibTrans" presStyleCnt="0"/>
      <dgm:spPr/>
    </dgm:pt>
    <dgm:pt modelId="{297DE63A-1A40-4578-8466-04784C8318BA}" type="pres">
      <dgm:prSet presAssocID="{074B5083-AC2F-4341-AED4-132286246C1A}" presName="node" presStyleLbl="node1" presStyleIdx="33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D98E7C-BA35-49AA-B37F-E43CC7F3BFD7}" type="pres">
      <dgm:prSet presAssocID="{091F0012-7F47-42BE-9AE0-2B6C59482EF4}" presName="sibTrans" presStyleCnt="0"/>
      <dgm:spPr/>
    </dgm:pt>
    <dgm:pt modelId="{34285613-F001-4FFF-A900-C7AE9CC8C41D}" type="pres">
      <dgm:prSet presAssocID="{A94EB683-C629-45B8-BC03-F20AE6E64A8F}" presName="node" presStyleLbl="node1" presStyleIdx="34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FB7EDA-7291-4FA3-9BAA-8B07C6F4468F}" type="pres">
      <dgm:prSet presAssocID="{15B1E03D-1DDA-4E40-B635-71E27DA13C32}" presName="sibTrans" presStyleCnt="0"/>
      <dgm:spPr/>
    </dgm:pt>
    <dgm:pt modelId="{80D12533-5C0F-4DCD-94D4-6E905D019445}" type="pres">
      <dgm:prSet presAssocID="{18E1A5AF-1FA0-414E-84F4-2533B030C676}" presName="node" presStyleLbl="node1" presStyleIdx="35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47C87C-D520-41B9-B5D9-7B6F8D69B23B}" type="pres">
      <dgm:prSet presAssocID="{D963E827-0D8A-48D4-9624-444CFBE97573}" presName="sibTrans" presStyleCnt="0"/>
      <dgm:spPr/>
    </dgm:pt>
    <dgm:pt modelId="{7230486A-22DC-40C9-802E-ADAB1A3D6C10}" type="pres">
      <dgm:prSet presAssocID="{93585964-891D-45D4-984E-83BD91342E21}" presName="node" presStyleLbl="node1" presStyleIdx="36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3B8410-C45B-4993-9D3B-16442ED5181F}" type="pres">
      <dgm:prSet presAssocID="{CB269B1F-FA43-49B6-9DC0-EFD10EE03092}" presName="sibTrans" presStyleCnt="0"/>
      <dgm:spPr/>
    </dgm:pt>
    <dgm:pt modelId="{C6116D76-7726-4606-BC46-ABBF9720EA93}" type="pres">
      <dgm:prSet presAssocID="{46F9F77F-4DA3-4BB7-B9F5-E2890A9314BD}" presName="node" presStyleLbl="node1" presStyleIdx="37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77D8A9-E8B5-4323-8B87-C753C161F749}" type="pres">
      <dgm:prSet presAssocID="{A16F1371-02DE-4897-B576-F744A2F0F923}" presName="sibTrans" presStyleCnt="0"/>
      <dgm:spPr/>
    </dgm:pt>
    <dgm:pt modelId="{D7BAB37E-360E-4F7B-973D-DD45CF413E76}" type="pres">
      <dgm:prSet presAssocID="{DB13A95B-B1C1-4CE1-96AF-9493B7A3254F}" presName="node" presStyleLbl="node1" presStyleIdx="38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8E9763-5B05-4DD2-AB61-03DD70E0ADE7}" type="pres">
      <dgm:prSet presAssocID="{C3811766-959B-475B-8B42-35EDF57364DF}" presName="sibTrans" presStyleCnt="0"/>
      <dgm:spPr/>
    </dgm:pt>
    <dgm:pt modelId="{DA39578B-0B62-4362-8743-8130B5E77A34}" type="pres">
      <dgm:prSet presAssocID="{E026BDB1-73FC-4D9A-98E1-92D1ACB4B62D}" presName="node" presStyleLbl="node1" presStyleIdx="39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328E27-9B0D-41F4-8407-07B0ECFDB5BD}" type="pres">
      <dgm:prSet presAssocID="{178DB3F4-BC36-4128-9469-559C20F2221E}" presName="sibTrans" presStyleCnt="0"/>
      <dgm:spPr/>
    </dgm:pt>
    <dgm:pt modelId="{12F9B84B-B00D-4029-90E7-DEDA8BB0F9C6}" type="pres">
      <dgm:prSet presAssocID="{3CFB8E49-EA14-4F85-BFC6-965D7BECFA98}" presName="node" presStyleLbl="node1" presStyleIdx="40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F2E317-C45A-46D3-9A45-E26E51CAB6AC}" type="pres">
      <dgm:prSet presAssocID="{9F3577B7-9137-4613-8B8F-B040DF03E8FC}" presName="sibTrans" presStyleCnt="0"/>
      <dgm:spPr/>
    </dgm:pt>
    <dgm:pt modelId="{F04135D2-24BD-45C2-A51E-B6BC0A939E19}" type="pres">
      <dgm:prSet presAssocID="{F86C4608-4090-4579-B509-0B289C113958}" presName="node" presStyleLbl="node1" presStyleIdx="41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D4427C9-7DB3-48C7-AFCD-7CBA3431693C}" type="presOf" srcId="{5000048C-08A3-48D7-B07D-F17A1DC6C3E5}" destId="{BF4DAD23-F239-4AEF-9073-2A00F0BEA322}" srcOrd="0" destOrd="0" presId="urn:microsoft.com/office/officeart/2005/8/layout/default"/>
    <dgm:cxn modelId="{4CF03AB6-A5CB-4D3D-8852-797CDFC5637D}" srcId="{7C74D9C0-99DA-409E-9B15-C5EEA8A37F48}" destId="{A94EB683-C629-45B8-BC03-F20AE6E64A8F}" srcOrd="34" destOrd="0" parTransId="{DFA5B373-5A3A-48BB-A08A-043690177D4E}" sibTransId="{15B1E03D-1DDA-4E40-B635-71E27DA13C32}"/>
    <dgm:cxn modelId="{61531AEB-C406-481D-9B68-8FD394030F07}" type="presOf" srcId="{D04DF122-40CE-4755-98DA-8ABC6967D86D}" destId="{FFE11DAE-F465-4DAD-BB1A-1582F09C81DF}" srcOrd="0" destOrd="0" presId="urn:microsoft.com/office/officeart/2005/8/layout/default"/>
    <dgm:cxn modelId="{01C025AD-E0B1-40D4-868B-85CA81AD9B67}" srcId="{7C74D9C0-99DA-409E-9B15-C5EEA8A37F48}" destId="{166307E6-531F-41A6-A4A4-82BAED2E5136}" srcOrd="11" destOrd="0" parTransId="{E9E8AD70-1DDF-49F9-9A37-E9BE20F6219D}" sibTransId="{A4C1103A-4AE7-4D1B-B6D0-F461A9C246C8}"/>
    <dgm:cxn modelId="{296C4B3A-F2AD-45E9-81BB-468F322A8D5F}" type="presOf" srcId="{3CFB8E49-EA14-4F85-BFC6-965D7BECFA98}" destId="{12F9B84B-B00D-4029-90E7-DEDA8BB0F9C6}" srcOrd="0" destOrd="0" presId="urn:microsoft.com/office/officeart/2005/8/layout/default"/>
    <dgm:cxn modelId="{DDD1DDDD-4B91-4F0A-A85F-7DD413F31C06}" srcId="{7C74D9C0-99DA-409E-9B15-C5EEA8A37F48}" destId="{207187C7-ABB7-4CF1-91FE-4F7E1C76A2D3}" srcOrd="22" destOrd="0" parTransId="{A77A79A7-AD5A-4B49-9183-2C4B243631B5}" sibTransId="{99F18C7B-C417-4C8A-8995-E1EFFB3B971E}"/>
    <dgm:cxn modelId="{34CED04E-930E-4B78-933E-954586ED61E2}" srcId="{7C74D9C0-99DA-409E-9B15-C5EEA8A37F48}" destId="{633A735E-003A-4589-9355-336042E94856}" srcOrd="20" destOrd="0" parTransId="{5EB735E8-533C-4D67-B3DF-AF875095D371}" sibTransId="{E19F2685-5472-4465-B57A-484C9CECEE09}"/>
    <dgm:cxn modelId="{62A69020-E748-49E2-A31F-A0764D90D64C}" type="presOf" srcId="{78F78A0D-4343-4D22-AD07-412F9AAC8172}" destId="{45786A6F-A980-4202-B172-0AC057ECA7D4}" srcOrd="0" destOrd="0" presId="urn:microsoft.com/office/officeart/2005/8/layout/default"/>
    <dgm:cxn modelId="{84114837-D7C0-450D-B357-FF55B1FC07D6}" srcId="{7C74D9C0-99DA-409E-9B15-C5EEA8A37F48}" destId="{F3C83828-30FD-4E1D-B9E1-A8DB4C7A1B92}" srcOrd="28" destOrd="0" parTransId="{901FB79A-7DF7-4C44-9019-5A11F272C1F4}" sibTransId="{B89B8149-C90C-4862-B671-B60B78CD4712}"/>
    <dgm:cxn modelId="{581BB95F-A895-41AC-BA15-E05D0DD8BE59}" type="presOf" srcId="{F3C83828-30FD-4E1D-B9E1-A8DB4C7A1B92}" destId="{C6198A33-B7BB-4D53-B43D-91B155E5D33E}" srcOrd="0" destOrd="0" presId="urn:microsoft.com/office/officeart/2005/8/layout/default"/>
    <dgm:cxn modelId="{515DB693-9F70-470A-A80F-F06E328C5743}" srcId="{7C74D9C0-99DA-409E-9B15-C5EEA8A37F48}" destId="{087CB984-E6D9-4FF1-A331-E9A44B6EB016}" srcOrd="10" destOrd="0" parTransId="{32874CBC-88FC-4F32-B820-6521042B204E}" sibTransId="{BE6AE1C4-E3E7-4D2F-AA6D-56A61BF50212}"/>
    <dgm:cxn modelId="{FFC14E29-5A6E-4B89-8745-282B6B1F0F4F}" srcId="{7C74D9C0-99DA-409E-9B15-C5EEA8A37F48}" destId="{EF569A03-F40A-483C-8E67-41F60BE2B1EC}" srcOrd="25" destOrd="0" parTransId="{4A05D9EE-E95A-4338-8752-3DFC30E8408D}" sibTransId="{0FDB60BC-61D0-49BD-8F7E-6FFECA2FC41C}"/>
    <dgm:cxn modelId="{39F1B3EA-49D6-4835-A5C9-85A195F87D4C}" type="presOf" srcId="{9626A93F-BD86-49F5-A856-65353464BAAD}" destId="{86052304-0BC7-4477-9112-AB5F22537E18}" srcOrd="0" destOrd="0" presId="urn:microsoft.com/office/officeart/2005/8/layout/default"/>
    <dgm:cxn modelId="{F12E8DCA-E2A0-4FFC-A935-E82799977C07}" srcId="{7C74D9C0-99DA-409E-9B15-C5EEA8A37F48}" destId="{DF0A85B3-7172-4919-8557-396902472EAD}" srcOrd="31" destOrd="0" parTransId="{016FA4EE-D75B-4BEC-8551-25AF1AAD22C5}" sibTransId="{327FC5CE-25A3-46B2-97DE-E5A8E1DC35CB}"/>
    <dgm:cxn modelId="{EEC5C2FC-CD11-44A1-97F9-560CF5F01E20}" srcId="{7C74D9C0-99DA-409E-9B15-C5EEA8A37F48}" destId="{0F100D82-5819-4672-9DA1-5E770C59EE1B}" srcOrd="17" destOrd="0" parTransId="{1BEEE747-7D50-449B-BE5B-EFD96BD855A0}" sibTransId="{2E0FBC86-CA15-47B5-BC07-7930B5ECF196}"/>
    <dgm:cxn modelId="{683562DE-E156-49CB-89FB-D9E617E3F7AD}" srcId="{7C74D9C0-99DA-409E-9B15-C5EEA8A37F48}" destId="{2368265B-D084-4F92-AFE8-A850B6D2D3DA}" srcOrd="1" destOrd="0" parTransId="{EAFDF999-D442-47F6-A631-592F66797E3B}" sibTransId="{A28B57C0-D409-4213-B9E6-559F14563B66}"/>
    <dgm:cxn modelId="{2247AD98-CCC2-4D50-A0A0-04E9FFC1FBE2}" type="presOf" srcId="{F86C4608-4090-4579-B509-0B289C113958}" destId="{F04135D2-24BD-45C2-A51E-B6BC0A939E19}" srcOrd="0" destOrd="0" presId="urn:microsoft.com/office/officeart/2005/8/layout/default"/>
    <dgm:cxn modelId="{E9A36308-6986-43B4-B517-B4B97A47A485}" type="presOf" srcId="{DB9C13A7-0678-4083-BF2E-2B04F9CB5855}" destId="{1B30E991-CF31-4F5F-BB36-9EFDE8C56664}" srcOrd="0" destOrd="0" presId="urn:microsoft.com/office/officeart/2005/8/layout/default"/>
    <dgm:cxn modelId="{F2E6802A-2955-43E5-86E9-98EB7C5D3525}" type="presOf" srcId="{2114209D-F560-4888-8F19-7FDB1DB47C93}" destId="{4E6CB070-0916-437F-9404-BD6C7003BCD0}" srcOrd="0" destOrd="0" presId="urn:microsoft.com/office/officeart/2005/8/layout/default"/>
    <dgm:cxn modelId="{C14341DC-8DAF-4C52-A394-BB9B2A4383E5}" type="presOf" srcId="{F526BEC2-CB33-4F35-A036-9811007D61DE}" destId="{FA668E38-8B0F-4C06-88FB-1B8800FA756D}" srcOrd="0" destOrd="0" presId="urn:microsoft.com/office/officeart/2005/8/layout/default"/>
    <dgm:cxn modelId="{E2289B71-52B1-4F71-84F1-DBE75D48A247}" srcId="{7C74D9C0-99DA-409E-9B15-C5EEA8A37F48}" destId="{BF41CCDC-313C-4797-B2ED-F4B3ED1E5D0B}" srcOrd="9" destOrd="0" parTransId="{73BE4EC1-6079-4521-8707-697537CEE2D4}" sibTransId="{671D6489-FE7F-4FB7-BAD9-71ED1FE6CC3F}"/>
    <dgm:cxn modelId="{8674B041-DD2F-4AC5-AE15-D5F36167870D}" type="presOf" srcId="{22E4440A-F3F5-4E79-8387-6916DE4B095E}" destId="{0AE4C4F3-8BC1-42AB-8EB2-CE162C549D0F}" srcOrd="0" destOrd="0" presId="urn:microsoft.com/office/officeart/2005/8/layout/default"/>
    <dgm:cxn modelId="{D10BAFAB-EF99-4304-9A41-D0A672C244A0}" type="presOf" srcId="{18E1A5AF-1FA0-414E-84F4-2533B030C676}" destId="{80D12533-5C0F-4DCD-94D4-6E905D019445}" srcOrd="0" destOrd="0" presId="urn:microsoft.com/office/officeart/2005/8/layout/default"/>
    <dgm:cxn modelId="{9217B16B-5FEA-419D-A537-0513DD0C4638}" type="presOf" srcId="{0F3C4747-978B-4F9A-AFCC-2B5D7E24C966}" destId="{198AA394-0C99-4107-B8BD-C64029D1B134}" srcOrd="0" destOrd="0" presId="urn:microsoft.com/office/officeart/2005/8/layout/default"/>
    <dgm:cxn modelId="{EFB07191-6BF4-4D26-8B9A-502293901C3C}" srcId="{7C74D9C0-99DA-409E-9B15-C5EEA8A37F48}" destId="{7F3BEB97-B9D0-4A29-8156-894CA989B547}" srcOrd="27" destOrd="0" parTransId="{83C69DB2-4E1F-4BCE-AA81-92F06ACE2486}" sibTransId="{E27DC69D-1633-437B-80BC-2719307E4B5C}"/>
    <dgm:cxn modelId="{63BE805B-8AA5-4110-922A-3E50AD1D6059}" type="presOf" srcId="{0F100D82-5819-4672-9DA1-5E770C59EE1B}" destId="{BAC498C6-7BE8-42B3-BF25-A4E606D5013A}" srcOrd="0" destOrd="0" presId="urn:microsoft.com/office/officeart/2005/8/layout/default"/>
    <dgm:cxn modelId="{F8E0C488-4456-4BD4-A96C-F32237AB4779}" type="presOf" srcId="{1E7D1F61-5C25-46F4-9F7D-8B18BB3BB14A}" destId="{2AAB6657-D28C-41F4-BA9B-6B57BA8FD763}" srcOrd="0" destOrd="0" presId="urn:microsoft.com/office/officeart/2005/8/layout/default"/>
    <dgm:cxn modelId="{2DA5C1FD-4079-4815-994D-5DD287FBDB44}" type="presOf" srcId="{60AA8E9C-2950-46F8-93A0-213650D52EF2}" destId="{2A2CDD18-D3AB-450E-BB6C-328D971B020F}" srcOrd="0" destOrd="0" presId="urn:microsoft.com/office/officeart/2005/8/layout/default"/>
    <dgm:cxn modelId="{B264CC92-9F25-455E-86B6-22BEDFF300CE}" type="presOf" srcId="{1FC15172-1CBE-45D0-80E3-1DA9302CCF6B}" destId="{6CD8751B-63C8-4E9D-B6A0-2FC413C5685A}" srcOrd="0" destOrd="0" presId="urn:microsoft.com/office/officeart/2005/8/layout/default"/>
    <dgm:cxn modelId="{CDD86EDA-DB2E-48C3-B543-4675C077872C}" srcId="{7C74D9C0-99DA-409E-9B15-C5EEA8A37F48}" destId="{18E1A5AF-1FA0-414E-84F4-2533B030C676}" srcOrd="35" destOrd="0" parTransId="{6AC5D8E6-62BE-42FE-A4A5-EBEE80F6C2CE}" sibTransId="{D963E827-0D8A-48D4-9624-444CFBE97573}"/>
    <dgm:cxn modelId="{B63FBA5B-B3C2-4B5A-B9CE-FEA5DF8E2899}" type="presOf" srcId="{7C74D9C0-99DA-409E-9B15-C5EEA8A37F48}" destId="{BC67C1F0-A328-4DE3-8769-1F16BE78B44F}" srcOrd="0" destOrd="0" presId="urn:microsoft.com/office/officeart/2005/8/layout/default"/>
    <dgm:cxn modelId="{DE450CAC-EE5C-45E0-A5E1-A5625EFC2E5E}" srcId="{7C74D9C0-99DA-409E-9B15-C5EEA8A37F48}" destId="{22C266FA-AF9C-44DD-9DA4-072B55BBD71F}" srcOrd="26" destOrd="0" parTransId="{4B9137C7-7903-4DB9-B700-396908DE28FB}" sibTransId="{E7063824-D4F5-41CE-B1A0-C9062BB87072}"/>
    <dgm:cxn modelId="{2BCD43AE-D806-47B5-BF97-296B92B5F61C}" type="presOf" srcId="{CF07C526-BD56-45A8-A45B-A1FA257CF565}" destId="{49E36382-143A-4F60-8FBF-823C84924A29}" srcOrd="0" destOrd="0" presId="urn:microsoft.com/office/officeart/2005/8/layout/default"/>
    <dgm:cxn modelId="{5AD6A1A9-1BDD-4613-8264-278776500723}" type="presOf" srcId="{CD69CFC3-EBC3-44D5-B19B-AECE282AD5BE}" destId="{F2976619-A144-494B-9F70-B927564C5933}" srcOrd="0" destOrd="0" presId="urn:microsoft.com/office/officeart/2005/8/layout/default"/>
    <dgm:cxn modelId="{E7E72FFB-519A-4DC8-9AE4-5435777CBEA8}" srcId="{7C74D9C0-99DA-409E-9B15-C5EEA8A37F48}" destId="{46F9F77F-4DA3-4BB7-B9F5-E2890A9314BD}" srcOrd="37" destOrd="0" parTransId="{A8D7A2C3-9AE6-4B4B-86A1-C615561A55EA}" sibTransId="{A16F1371-02DE-4897-B576-F744A2F0F923}"/>
    <dgm:cxn modelId="{05072337-E058-4279-AC88-5956D2FDA3C2}" srcId="{7C74D9C0-99DA-409E-9B15-C5EEA8A37F48}" destId="{DB9C13A7-0678-4083-BF2E-2B04F9CB5855}" srcOrd="3" destOrd="0" parTransId="{A81E9732-C9C2-4D45-A9CD-D506A030004D}" sibTransId="{C4C01A1B-8EDE-465A-8AE1-259CD97BB3FF}"/>
    <dgm:cxn modelId="{E51C8A44-D10C-47CA-8113-32E7702470EC}" type="presOf" srcId="{93585964-891D-45D4-984E-83BD91342E21}" destId="{7230486A-22DC-40C9-802E-ADAB1A3D6C10}" srcOrd="0" destOrd="0" presId="urn:microsoft.com/office/officeart/2005/8/layout/default"/>
    <dgm:cxn modelId="{8B52D1B7-E155-4447-8755-C61A13CE2415}" type="presOf" srcId="{087CB984-E6D9-4FF1-A331-E9A44B6EB016}" destId="{8B52EC33-A470-4A70-8828-08553DB70063}" srcOrd="0" destOrd="0" presId="urn:microsoft.com/office/officeart/2005/8/layout/default"/>
    <dgm:cxn modelId="{2843A21C-16AC-40B3-8283-0F614789CECA}" type="presOf" srcId="{DB13A95B-B1C1-4CE1-96AF-9493B7A3254F}" destId="{D7BAB37E-360E-4F7B-973D-DD45CF413E76}" srcOrd="0" destOrd="0" presId="urn:microsoft.com/office/officeart/2005/8/layout/default"/>
    <dgm:cxn modelId="{58F91331-2C2B-458F-8905-70B5247C52DE}" srcId="{7C74D9C0-99DA-409E-9B15-C5EEA8A37F48}" destId="{D187EE9B-1068-4360-8625-50E4295A63CA}" srcOrd="21" destOrd="0" parTransId="{B7F90959-A5E2-4AD3-8DC7-C6372468399E}" sibTransId="{A8BC932F-59FB-4211-92E8-25A42FE83AC5}"/>
    <dgm:cxn modelId="{FD74FEB3-994A-43D8-978D-863A205AA30E}" srcId="{7C74D9C0-99DA-409E-9B15-C5EEA8A37F48}" destId="{9626A93F-BD86-49F5-A856-65353464BAAD}" srcOrd="15" destOrd="0" parTransId="{2CBE31BA-27D8-44C7-BF8B-B24585F87D86}" sibTransId="{2D99B7E9-1EBD-4CAF-B42B-BAC63DAC911A}"/>
    <dgm:cxn modelId="{8A77144F-1F7A-4D51-A5DC-48697CCFA310}" srcId="{7C74D9C0-99DA-409E-9B15-C5EEA8A37F48}" destId="{1E7D1F61-5C25-46F4-9F7D-8B18BB3BB14A}" srcOrd="7" destOrd="0" parTransId="{2921D610-4642-4C5F-8A14-F0F2410B7E63}" sibTransId="{A504BB86-8FB7-4992-B86F-B0EF95EAE893}"/>
    <dgm:cxn modelId="{D2F40606-21EC-416C-A96C-1BBA21102CB4}" srcId="{7C74D9C0-99DA-409E-9B15-C5EEA8A37F48}" destId="{DB13A95B-B1C1-4CE1-96AF-9493B7A3254F}" srcOrd="38" destOrd="0" parTransId="{854C3EB7-00A7-4F19-823C-F3D536EB0128}" sibTransId="{C3811766-959B-475B-8B42-35EDF57364DF}"/>
    <dgm:cxn modelId="{B92E040C-3211-4C2E-9E79-BCCCCD1BC606}" srcId="{7C74D9C0-99DA-409E-9B15-C5EEA8A37F48}" destId="{1AF1FF81-C228-43ED-B883-3BD71510D0C6}" srcOrd="24" destOrd="0" parTransId="{6D662B73-3D5D-46AD-8E1F-6B40ADF9E73C}" sibTransId="{B59C2CD9-29D4-4493-8B95-22210147D6DC}"/>
    <dgm:cxn modelId="{83D5D161-A330-4BCE-92A7-7CD06DA1D0EF}" srcId="{7C74D9C0-99DA-409E-9B15-C5EEA8A37F48}" destId="{5000048C-08A3-48D7-B07D-F17A1DC6C3E5}" srcOrd="5" destOrd="0" parTransId="{2FFE0CA0-1403-4521-A189-26AAC917AA9A}" sibTransId="{24FAA9FC-CE8A-4C5F-9DEB-843EDB1E49D9}"/>
    <dgm:cxn modelId="{42AF57DE-2547-4B65-9A5A-3A832FAD4900}" srcId="{7C74D9C0-99DA-409E-9B15-C5EEA8A37F48}" destId="{9708801E-88C7-459C-A647-1CF67B3353E1}" srcOrd="13" destOrd="0" parTransId="{51684FFF-0A22-4C87-95DF-3249E5642835}" sibTransId="{332DDBAA-9A8D-488E-A2C6-FB253E0248B8}"/>
    <dgm:cxn modelId="{8FA6AD6E-A336-4FD0-980D-961C7164F73C}" type="presOf" srcId="{166307E6-531F-41A6-A4A4-82BAED2E5136}" destId="{C58E747B-2855-4B1E-9215-3582C74AAF03}" srcOrd="0" destOrd="0" presId="urn:microsoft.com/office/officeart/2005/8/layout/default"/>
    <dgm:cxn modelId="{6722C9ED-8DF9-4359-8BCA-9158E34C07DC}" type="presOf" srcId="{1AF1FF81-C228-43ED-B883-3BD71510D0C6}" destId="{E4DF8EED-492B-4D60-9E74-BBB64731F602}" srcOrd="0" destOrd="0" presId="urn:microsoft.com/office/officeart/2005/8/layout/default"/>
    <dgm:cxn modelId="{56B6BF57-AFE5-4915-90BB-8F7104B12F7E}" type="presOf" srcId="{22C266FA-AF9C-44DD-9DA4-072B55BBD71F}" destId="{264D5765-00E7-41F2-B340-BFD0D029D689}" srcOrd="0" destOrd="0" presId="urn:microsoft.com/office/officeart/2005/8/layout/default"/>
    <dgm:cxn modelId="{3FBFD2FF-1694-4A23-B903-3541D67EE2D5}" type="presOf" srcId="{E026BDB1-73FC-4D9A-98E1-92D1ACB4B62D}" destId="{DA39578B-0B62-4362-8743-8130B5E77A34}" srcOrd="0" destOrd="0" presId="urn:microsoft.com/office/officeart/2005/8/layout/default"/>
    <dgm:cxn modelId="{D77C45E5-24BA-42A3-8067-C36C11D96630}" srcId="{7C74D9C0-99DA-409E-9B15-C5EEA8A37F48}" destId="{F86C4608-4090-4579-B509-0B289C113958}" srcOrd="41" destOrd="0" parTransId="{8D524C95-96CD-411A-A963-C67942D0126A}" sibTransId="{7EE32882-6FBB-4D06-828D-D387BC15E6E2}"/>
    <dgm:cxn modelId="{D98A753A-026A-49E5-A1CB-37253A7ED8AC}" type="presOf" srcId="{074B5083-AC2F-4341-AED4-132286246C1A}" destId="{297DE63A-1A40-4578-8466-04784C8318BA}" srcOrd="0" destOrd="0" presId="urn:microsoft.com/office/officeart/2005/8/layout/default"/>
    <dgm:cxn modelId="{7FDE1879-DC74-4228-9003-BF67D8ECF65F}" srcId="{7C74D9C0-99DA-409E-9B15-C5EEA8A37F48}" destId="{CF07C526-BD56-45A8-A45B-A1FA257CF565}" srcOrd="2" destOrd="0" parTransId="{99E90417-7627-42BE-870C-F877F32FDAE1}" sibTransId="{E853881A-47D0-4A29-9700-9CCF382654E0}"/>
    <dgm:cxn modelId="{E9350AAE-3307-4013-B639-6262FB65E882}" srcId="{7C74D9C0-99DA-409E-9B15-C5EEA8A37F48}" destId="{93585964-891D-45D4-984E-83BD91342E21}" srcOrd="36" destOrd="0" parTransId="{E716726C-53D7-47F2-B620-C5D2B33FC797}" sibTransId="{CB269B1F-FA43-49B6-9DC0-EFD10EE03092}"/>
    <dgm:cxn modelId="{1B489A17-344A-43AF-8315-8842C192BA1C}" type="presOf" srcId="{633A735E-003A-4589-9355-336042E94856}" destId="{B60553AE-F719-4CDA-A9F7-A88E42469BDE}" srcOrd="0" destOrd="0" presId="urn:microsoft.com/office/officeart/2005/8/layout/default"/>
    <dgm:cxn modelId="{EAAD9270-B600-43A3-B20A-FE4AD135B272}" srcId="{7C74D9C0-99DA-409E-9B15-C5EEA8A37F48}" destId="{78F78A0D-4343-4D22-AD07-412F9AAC8172}" srcOrd="6" destOrd="0" parTransId="{8DDF8948-818A-4867-804F-360524F54D2F}" sibTransId="{1FFF39B5-50FA-4267-9A23-591ED593E511}"/>
    <dgm:cxn modelId="{B12C6E6C-0FCE-49D2-8026-8BDA7DC10421}" type="presOf" srcId="{46F9F77F-4DA3-4BB7-B9F5-E2890A9314BD}" destId="{C6116D76-7726-4606-BC46-ABBF9720EA93}" srcOrd="0" destOrd="0" presId="urn:microsoft.com/office/officeart/2005/8/layout/default"/>
    <dgm:cxn modelId="{3950C0BF-A9EB-4420-A1D8-50A09F41D8B6}" srcId="{7C74D9C0-99DA-409E-9B15-C5EEA8A37F48}" destId="{0E5104D9-72A8-4E6D-AABC-A1845F4ADCA6}" srcOrd="23" destOrd="0" parTransId="{A2C3D4A2-C89B-4151-816B-5DC7A849F320}" sibTransId="{5F17775E-6462-446E-973F-ED943EE08871}"/>
    <dgm:cxn modelId="{E415BC6F-616A-49DE-93AC-CE2FFDA8711C}" type="presOf" srcId="{EF569A03-F40A-483C-8E67-41F60BE2B1EC}" destId="{500EAC4C-A073-4F48-9586-1D7032507B1A}" srcOrd="0" destOrd="0" presId="urn:microsoft.com/office/officeart/2005/8/layout/default"/>
    <dgm:cxn modelId="{851CA52D-5F61-4952-B46D-36CC48961459}" type="presOf" srcId="{BF41CCDC-313C-4797-B2ED-F4B3ED1E5D0B}" destId="{0E45F264-656A-4523-8CAB-073A97155BC5}" srcOrd="0" destOrd="0" presId="urn:microsoft.com/office/officeart/2005/8/layout/default"/>
    <dgm:cxn modelId="{D477C0AD-F2C8-4770-9A9A-3E656AA34997}" type="presOf" srcId="{59F6EC78-9A60-4570-BA27-2660376FF600}" destId="{A418F982-AF7C-4C8F-AB76-000774CEFB71}" srcOrd="0" destOrd="0" presId="urn:microsoft.com/office/officeart/2005/8/layout/default"/>
    <dgm:cxn modelId="{0E2E405D-D9DD-4208-A4C5-4B669657CAB9}" srcId="{7C74D9C0-99DA-409E-9B15-C5EEA8A37F48}" destId="{1FC15172-1CBE-45D0-80E3-1DA9302CCF6B}" srcOrd="0" destOrd="0" parTransId="{ADF32133-5F2D-4E0C-9AD2-0CBF750F198B}" sibTransId="{43580FF5-511C-4A3B-BA44-22802D06779C}"/>
    <dgm:cxn modelId="{B95B9E9B-49E0-4FC9-8D02-820DA72D95C9}" srcId="{7C74D9C0-99DA-409E-9B15-C5EEA8A37F48}" destId="{D04DF122-40CE-4755-98DA-8ABC6967D86D}" srcOrd="16" destOrd="0" parTransId="{5FA691A4-94F5-4E52-ACF7-005E3E6D32DD}" sibTransId="{B248335C-4C18-43AD-BC16-56DDD38AB852}"/>
    <dgm:cxn modelId="{A57775F7-421F-42F6-9862-9987AF0F1291}" srcId="{7C74D9C0-99DA-409E-9B15-C5EEA8A37F48}" destId="{074B5083-AC2F-4341-AED4-132286246C1A}" srcOrd="33" destOrd="0" parTransId="{52F84EF4-ACCD-48CB-AF2F-FA6A91BBDF79}" sibTransId="{091F0012-7F47-42BE-9AE0-2B6C59482EF4}"/>
    <dgm:cxn modelId="{5356329E-9F42-4464-8C54-59D96DCD3066}" srcId="{7C74D9C0-99DA-409E-9B15-C5EEA8A37F48}" destId="{CD69CFC3-EBC3-44D5-B19B-AECE282AD5BE}" srcOrd="32" destOrd="0" parTransId="{5A0491B8-30F7-43B8-AD5D-6D7CBC0A2356}" sibTransId="{835460AD-715B-435F-B783-722588B905DA}"/>
    <dgm:cxn modelId="{087E8578-2F3E-4C4E-93FE-634650E42EA2}" srcId="{7C74D9C0-99DA-409E-9B15-C5EEA8A37F48}" destId="{0F3C4747-978B-4F9A-AFCC-2B5D7E24C966}" srcOrd="29" destOrd="0" parTransId="{9F15BAFF-471C-4CF0-A9DF-A06BF0AD0679}" sibTransId="{0179428B-FBAA-448C-AE2C-6F7BEBE3F0CA}"/>
    <dgm:cxn modelId="{FE3ED5A4-8189-4190-9D34-4D9399EE38F6}" type="presOf" srcId="{7F3BEB97-B9D0-4A29-8156-894CA989B547}" destId="{B76F3BD3-6103-46E2-B963-B19A322D67D3}" srcOrd="0" destOrd="0" presId="urn:microsoft.com/office/officeart/2005/8/layout/default"/>
    <dgm:cxn modelId="{6A2846C9-F490-4B05-AC75-9CA0639CEAE9}" srcId="{7C74D9C0-99DA-409E-9B15-C5EEA8A37F48}" destId="{C03C65D0-73A6-40E5-B20C-322D79FF2538}" srcOrd="30" destOrd="0" parTransId="{DBF1AB6F-115C-41E9-8C7D-90811451580C}" sibTransId="{94FC88F4-6FE0-4198-933C-70534143E85B}"/>
    <dgm:cxn modelId="{DFDAFB08-25F7-41FF-85D4-6957EA1A375C}" srcId="{7C74D9C0-99DA-409E-9B15-C5EEA8A37F48}" destId="{3CFB8E49-EA14-4F85-BFC6-965D7BECFA98}" srcOrd="40" destOrd="0" parTransId="{AD1B1F6A-44A1-4751-BE63-9315E8936041}" sibTransId="{9F3577B7-9137-4613-8B8F-B040DF03E8FC}"/>
    <dgm:cxn modelId="{BB0A021F-9538-4042-8BCC-119164EEA048}" srcId="{7C74D9C0-99DA-409E-9B15-C5EEA8A37F48}" destId="{F526BEC2-CB33-4F35-A036-9811007D61DE}" srcOrd="18" destOrd="0" parTransId="{E6705FD0-4E1A-4A39-A9A1-CE36E67F76E3}" sibTransId="{6AC5AAAB-CEA5-4E93-A623-3169146EF9BA}"/>
    <dgm:cxn modelId="{391C2867-DBCF-44AF-A6E2-A1FC7DBA1D18}" srcId="{7C74D9C0-99DA-409E-9B15-C5EEA8A37F48}" destId="{59F6EC78-9A60-4570-BA27-2660376FF600}" srcOrd="8" destOrd="0" parTransId="{C4F48ED6-F365-404F-9664-395B96A83CD8}" sibTransId="{CD8FA0AA-E6FA-40D4-85F3-85FF315B4648}"/>
    <dgm:cxn modelId="{BB8E3504-EC19-4FFE-9EF7-BB24C1128A96}" srcId="{7C74D9C0-99DA-409E-9B15-C5EEA8A37F48}" destId="{E026BDB1-73FC-4D9A-98E1-92D1ACB4B62D}" srcOrd="39" destOrd="0" parTransId="{02A2BDBD-FB33-437E-A0A8-10B6C570864E}" sibTransId="{178DB3F4-BC36-4128-9469-559C20F2221E}"/>
    <dgm:cxn modelId="{1D61F495-9118-4738-AE38-BDC9008B89B3}" type="presOf" srcId="{0E5104D9-72A8-4E6D-AABC-A1845F4ADCA6}" destId="{65083BB6-D4A9-4402-8EB7-2EEE42DC4B78}" srcOrd="0" destOrd="0" presId="urn:microsoft.com/office/officeart/2005/8/layout/default"/>
    <dgm:cxn modelId="{2DDD4900-BE2F-4BCB-906A-8DE1C4AA73C3}" srcId="{7C74D9C0-99DA-409E-9B15-C5EEA8A37F48}" destId="{60AA8E9C-2950-46F8-93A0-213650D52EF2}" srcOrd="14" destOrd="0" parTransId="{06EAADA6-175B-42AA-B77B-C376679EB3A3}" sibTransId="{89E73429-2C39-4425-89C4-78AF177A35D9}"/>
    <dgm:cxn modelId="{A22158E7-D77C-4748-84BF-F6B281E872BE}" type="presOf" srcId="{207187C7-ABB7-4CF1-91FE-4F7E1C76A2D3}" destId="{1541164D-D6BE-4FFC-B33E-2561731C8B76}" srcOrd="0" destOrd="0" presId="urn:microsoft.com/office/officeart/2005/8/layout/default"/>
    <dgm:cxn modelId="{AA48938F-4661-4B14-8263-57D4D17BCEB0}" srcId="{7C74D9C0-99DA-409E-9B15-C5EEA8A37F48}" destId="{22E4440A-F3F5-4E79-8387-6916DE4B095E}" srcOrd="12" destOrd="0" parTransId="{F1900F5A-B112-4C8E-BB92-2E516C511A70}" sibTransId="{2269DFD1-6871-401F-9F44-B6230996E77A}"/>
    <dgm:cxn modelId="{D2EF56EA-9B65-40DD-AC02-1B75B70F460E}" srcId="{7C74D9C0-99DA-409E-9B15-C5EEA8A37F48}" destId="{3B390AFE-D53D-4AAE-B16F-70E1120193D8}" srcOrd="19" destOrd="0" parTransId="{246DBD01-DD3D-4A8E-A46A-6B4F8F66D0FE}" sibTransId="{748F726B-088C-483D-982D-88004CAE7FD3}"/>
    <dgm:cxn modelId="{4ABC76F7-D73C-4FFC-AF37-E0DF6E808935}" type="presOf" srcId="{3B390AFE-D53D-4AAE-B16F-70E1120193D8}" destId="{27D0D152-9E06-4928-8E71-0B931996F456}" srcOrd="0" destOrd="0" presId="urn:microsoft.com/office/officeart/2005/8/layout/default"/>
    <dgm:cxn modelId="{C686821E-D53D-4DAA-B745-309BA7704735}" srcId="{7C74D9C0-99DA-409E-9B15-C5EEA8A37F48}" destId="{2114209D-F560-4888-8F19-7FDB1DB47C93}" srcOrd="4" destOrd="0" parTransId="{BE23F0FF-E3CF-437D-BD05-7772A01237DE}" sibTransId="{68A1531F-9B4A-457A-8D60-B0143E88354F}"/>
    <dgm:cxn modelId="{22A9C0EB-7E5F-4A96-8C2F-0FBE372D3F81}" type="presOf" srcId="{D187EE9B-1068-4360-8625-50E4295A63CA}" destId="{41096C1E-B1C4-4317-85A9-015831D13753}" srcOrd="0" destOrd="0" presId="urn:microsoft.com/office/officeart/2005/8/layout/default"/>
    <dgm:cxn modelId="{633120BA-A333-4231-AFF7-321BD3E86CCA}" type="presOf" srcId="{9708801E-88C7-459C-A647-1CF67B3353E1}" destId="{EDCF9306-9FAE-416B-B422-01172DA38939}" srcOrd="0" destOrd="0" presId="urn:microsoft.com/office/officeart/2005/8/layout/default"/>
    <dgm:cxn modelId="{0AA3E739-20D7-4639-BF43-453D5F1073AC}" type="presOf" srcId="{2368265B-D084-4F92-AFE8-A850B6D2D3DA}" destId="{D2844C91-F881-4A39-ACB9-25B93C440853}" srcOrd="0" destOrd="0" presId="urn:microsoft.com/office/officeart/2005/8/layout/default"/>
    <dgm:cxn modelId="{1CCBB4A1-F010-4327-BB42-432BA59E213E}" type="presOf" srcId="{DF0A85B3-7172-4919-8557-396902472EAD}" destId="{8049A078-B18E-4013-B353-F656A91CDAEF}" srcOrd="0" destOrd="0" presId="urn:microsoft.com/office/officeart/2005/8/layout/default"/>
    <dgm:cxn modelId="{6FDE4065-F7DC-4D58-BF82-F4B8456CDA39}" type="presOf" srcId="{A94EB683-C629-45B8-BC03-F20AE6E64A8F}" destId="{34285613-F001-4FFF-A900-C7AE9CC8C41D}" srcOrd="0" destOrd="0" presId="urn:microsoft.com/office/officeart/2005/8/layout/default"/>
    <dgm:cxn modelId="{8BD4AF89-1811-480F-8541-9572EE33CEBE}" type="presOf" srcId="{C03C65D0-73A6-40E5-B20C-322D79FF2538}" destId="{C713B968-0DC2-49CA-ACD4-6D498565D750}" srcOrd="0" destOrd="0" presId="urn:microsoft.com/office/officeart/2005/8/layout/default"/>
    <dgm:cxn modelId="{22B9AB9F-1D64-46F0-BCD2-9DBCBC4C45C6}" type="presParOf" srcId="{BC67C1F0-A328-4DE3-8769-1F16BE78B44F}" destId="{6CD8751B-63C8-4E9D-B6A0-2FC413C5685A}" srcOrd="0" destOrd="0" presId="urn:microsoft.com/office/officeart/2005/8/layout/default"/>
    <dgm:cxn modelId="{3D711058-A655-43DF-A9BD-34C83741B27E}" type="presParOf" srcId="{BC67C1F0-A328-4DE3-8769-1F16BE78B44F}" destId="{FD5EB3EE-CE7E-4729-B7EF-8768F35E6076}" srcOrd="1" destOrd="0" presId="urn:microsoft.com/office/officeart/2005/8/layout/default"/>
    <dgm:cxn modelId="{81FE6FE4-E19B-49E0-BC5A-1DAE9C7FC2DF}" type="presParOf" srcId="{BC67C1F0-A328-4DE3-8769-1F16BE78B44F}" destId="{D2844C91-F881-4A39-ACB9-25B93C440853}" srcOrd="2" destOrd="0" presId="urn:microsoft.com/office/officeart/2005/8/layout/default"/>
    <dgm:cxn modelId="{7B791330-27E0-49D5-96BD-DF943634C4A3}" type="presParOf" srcId="{BC67C1F0-A328-4DE3-8769-1F16BE78B44F}" destId="{420633EC-30BA-4123-B8C3-3F27848B47A4}" srcOrd="3" destOrd="0" presId="urn:microsoft.com/office/officeart/2005/8/layout/default"/>
    <dgm:cxn modelId="{6AD1E7B5-36C6-4D2A-8567-9B615BE70BC2}" type="presParOf" srcId="{BC67C1F0-A328-4DE3-8769-1F16BE78B44F}" destId="{49E36382-143A-4F60-8FBF-823C84924A29}" srcOrd="4" destOrd="0" presId="urn:microsoft.com/office/officeart/2005/8/layout/default"/>
    <dgm:cxn modelId="{031ABB29-7430-41D5-8C55-AD2CD0186AF5}" type="presParOf" srcId="{BC67C1F0-A328-4DE3-8769-1F16BE78B44F}" destId="{2942D9F7-D52E-40DC-BBC5-BE2EFF72A24F}" srcOrd="5" destOrd="0" presId="urn:microsoft.com/office/officeart/2005/8/layout/default"/>
    <dgm:cxn modelId="{2B0E9353-F874-49CE-86A4-7D87188CF3C1}" type="presParOf" srcId="{BC67C1F0-A328-4DE3-8769-1F16BE78B44F}" destId="{1B30E991-CF31-4F5F-BB36-9EFDE8C56664}" srcOrd="6" destOrd="0" presId="urn:microsoft.com/office/officeart/2005/8/layout/default"/>
    <dgm:cxn modelId="{794A7F88-EC97-458C-9211-E97D28F53951}" type="presParOf" srcId="{BC67C1F0-A328-4DE3-8769-1F16BE78B44F}" destId="{F0AAF3CA-1DFC-4144-8085-8C85EED98752}" srcOrd="7" destOrd="0" presId="urn:microsoft.com/office/officeart/2005/8/layout/default"/>
    <dgm:cxn modelId="{CE5A7348-A970-4FB7-BD5C-B051C9B6ECCE}" type="presParOf" srcId="{BC67C1F0-A328-4DE3-8769-1F16BE78B44F}" destId="{4E6CB070-0916-437F-9404-BD6C7003BCD0}" srcOrd="8" destOrd="0" presId="urn:microsoft.com/office/officeart/2005/8/layout/default"/>
    <dgm:cxn modelId="{2DA52C83-2938-429F-A65D-A9D432EC43BE}" type="presParOf" srcId="{BC67C1F0-A328-4DE3-8769-1F16BE78B44F}" destId="{9FD8A7E2-0E8E-4D7D-BBA4-5EBF08DD4478}" srcOrd="9" destOrd="0" presId="urn:microsoft.com/office/officeart/2005/8/layout/default"/>
    <dgm:cxn modelId="{2B51216E-3D08-4E7D-9008-E1E01D5BDD68}" type="presParOf" srcId="{BC67C1F0-A328-4DE3-8769-1F16BE78B44F}" destId="{BF4DAD23-F239-4AEF-9073-2A00F0BEA322}" srcOrd="10" destOrd="0" presId="urn:microsoft.com/office/officeart/2005/8/layout/default"/>
    <dgm:cxn modelId="{D35FD343-E7A0-4686-B935-CC8A304A12A6}" type="presParOf" srcId="{BC67C1F0-A328-4DE3-8769-1F16BE78B44F}" destId="{4A2C86DE-4B0F-4551-AEF4-1AF4F4119361}" srcOrd="11" destOrd="0" presId="urn:microsoft.com/office/officeart/2005/8/layout/default"/>
    <dgm:cxn modelId="{BFCD7DA3-52C1-4F3D-BF0D-9E06FADD93B2}" type="presParOf" srcId="{BC67C1F0-A328-4DE3-8769-1F16BE78B44F}" destId="{45786A6F-A980-4202-B172-0AC057ECA7D4}" srcOrd="12" destOrd="0" presId="urn:microsoft.com/office/officeart/2005/8/layout/default"/>
    <dgm:cxn modelId="{94CE885A-6E8D-4784-8F5E-7F90C7AE6AEE}" type="presParOf" srcId="{BC67C1F0-A328-4DE3-8769-1F16BE78B44F}" destId="{3A364D43-DBB7-463C-B358-688C42682317}" srcOrd="13" destOrd="0" presId="urn:microsoft.com/office/officeart/2005/8/layout/default"/>
    <dgm:cxn modelId="{9A096F30-C864-4EE4-96DD-031B9A7D2394}" type="presParOf" srcId="{BC67C1F0-A328-4DE3-8769-1F16BE78B44F}" destId="{2AAB6657-D28C-41F4-BA9B-6B57BA8FD763}" srcOrd="14" destOrd="0" presId="urn:microsoft.com/office/officeart/2005/8/layout/default"/>
    <dgm:cxn modelId="{C5CE13FD-5A28-4C5E-82B5-F1189C437D19}" type="presParOf" srcId="{BC67C1F0-A328-4DE3-8769-1F16BE78B44F}" destId="{02FFCDEE-8B7E-426B-91B6-BA8C490C76AE}" srcOrd="15" destOrd="0" presId="urn:microsoft.com/office/officeart/2005/8/layout/default"/>
    <dgm:cxn modelId="{96DC1B30-A956-468D-84B2-96C12F12F354}" type="presParOf" srcId="{BC67C1F0-A328-4DE3-8769-1F16BE78B44F}" destId="{A418F982-AF7C-4C8F-AB76-000774CEFB71}" srcOrd="16" destOrd="0" presId="urn:microsoft.com/office/officeart/2005/8/layout/default"/>
    <dgm:cxn modelId="{8CF0BB00-3ADF-4F06-823D-B660BC0AF822}" type="presParOf" srcId="{BC67C1F0-A328-4DE3-8769-1F16BE78B44F}" destId="{608BE786-B0C6-4BA3-AA09-67A6EB96B0C0}" srcOrd="17" destOrd="0" presId="urn:microsoft.com/office/officeart/2005/8/layout/default"/>
    <dgm:cxn modelId="{917DE568-3B61-4332-B0A0-D9BBB14C397E}" type="presParOf" srcId="{BC67C1F0-A328-4DE3-8769-1F16BE78B44F}" destId="{0E45F264-656A-4523-8CAB-073A97155BC5}" srcOrd="18" destOrd="0" presId="urn:microsoft.com/office/officeart/2005/8/layout/default"/>
    <dgm:cxn modelId="{A16B491D-5A92-41C7-A3DC-D8A57EA3A474}" type="presParOf" srcId="{BC67C1F0-A328-4DE3-8769-1F16BE78B44F}" destId="{E96702CA-1840-42C6-9337-CD6DE8F6D2A3}" srcOrd="19" destOrd="0" presId="urn:microsoft.com/office/officeart/2005/8/layout/default"/>
    <dgm:cxn modelId="{118B65E7-393A-45E2-A62E-C7D47FF31851}" type="presParOf" srcId="{BC67C1F0-A328-4DE3-8769-1F16BE78B44F}" destId="{8B52EC33-A470-4A70-8828-08553DB70063}" srcOrd="20" destOrd="0" presId="urn:microsoft.com/office/officeart/2005/8/layout/default"/>
    <dgm:cxn modelId="{FC06089B-ECD3-4F26-9155-EBC1E9A7E634}" type="presParOf" srcId="{BC67C1F0-A328-4DE3-8769-1F16BE78B44F}" destId="{431ED7F0-5BFB-472F-A4E5-F1F64C4BB70F}" srcOrd="21" destOrd="0" presId="urn:microsoft.com/office/officeart/2005/8/layout/default"/>
    <dgm:cxn modelId="{557AEB05-AF23-4522-B101-7D3521BFFA37}" type="presParOf" srcId="{BC67C1F0-A328-4DE3-8769-1F16BE78B44F}" destId="{C58E747B-2855-4B1E-9215-3582C74AAF03}" srcOrd="22" destOrd="0" presId="urn:microsoft.com/office/officeart/2005/8/layout/default"/>
    <dgm:cxn modelId="{FB3AFBAF-870E-4767-AC74-C0C35CB02A52}" type="presParOf" srcId="{BC67C1F0-A328-4DE3-8769-1F16BE78B44F}" destId="{D312A8CD-29EA-4252-B904-2B024C28F3BC}" srcOrd="23" destOrd="0" presId="urn:microsoft.com/office/officeart/2005/8/layout/default"/>
    <dgm:cxn modelId="{2A33366A-3188-48CE-862A-F4307823AB6B}" type="presParOf" srcId="{BC67C1F0-A328-4DE3-8769-1F16BE78B44F}" destId="{0AE4C4F3-8BC1-42AB-8EB2-CE162C549D0F}" srcOrd="24" destOrd="0" presId="urn:microsoft.com/office/officeart/2005/8/layout/default"/>
    <dgm:cxn modelId="{E62DBF68-3374-425D-9069-033EA5AD8D40}" type="presParOf" srcId="{BC67C1F0-A328-4DE3-8769-1F16BE78B44F}" destId="{4843B5BC-8C53-4AE2-8DD7-A7CF587C0383}" srcOrd="25" destOrd="0" presId="urn:microsoft.com/office/officeart/2005/8/layout/default"/>
    <dgm:cxn modelId="{A5BD3257-B533-414F-8806-B822BE7CEF2F}" type="presParOf" srcId="{BC67C1F0-A328-4DE3-8769-1F16BE78B44F}" destId="{EDCF9306-9FAE-416B-B422-01172DA38939}" srcOrd="26" destOrd="0" presId="urn:microsoft.com/office/officeart/2005/8/layout/default"/>
    <dgm:cxn modelId="{91B1F71D-D302-4835-B6B3-7A65893486CC}" type="presParOf" srcId="{BC67C1F0-A328-4DE3-8769-1F16BE78B44F}" destId="{99BF7DD7-A169-48EC-94B1-F154D3149DAA}" srcOrd="27" destOrd="0" presId="urn:microsoft.com/office/officeart/2005/8/layout/default"/>
    <dgm:cxn modelId="{CD5B16E1-4924-4DEA-8062-A69F5FC4A398}" type="presParOf" srcId="{BC67C1F0-A328-4DE3-8769-1F16BE78B44F}" destId="{2A2CDD18-D3AB-450E-BB6C-328D971B020F}" srcOrd="28" destOrd="0" presId="urn:microsoft.com/office/officeart/2005/8/layout/default"/>
    <dgm:cxn modelId="{8AE1BCEC-090B-47B5-BEEE-426988159170}" type="presParOf" srcId="{BC67C1F0-A328-4DE3-8769-1F16BE78B44F}" destId="{CF9C659C-8458-4397-BCA0-3426A02AA1FD}" srcOrd="29" destOrd="0" presId="urn:microsoft.com/office/officeart/2005/8/layout/default"/>
    <dgm:cxn modelId="{6CA5708E-DEC0-40A2-A1A9-877D243ED8CB}" type="presParOf" srcId="{BC67C1F0-A328-4DE3-8769-1F16BE78B44F}" destId="{86052304-0BC7-4477-9112-AB5F22537E18}" srcOrd="30" destOrd="0" presId="urn:microsoft.com/office/officeart/2005/8/layout/default"/>
    <dgm:cxn modelId="{E5F1C649-A8FC-4D82-B9DB-88FEFF7D365A}" type="presParOf" srcId="{BC67C1F0-A328-4DE3-8769-1F16BE78B44F}" destId="{169BCE8E-0EEE-4B1A-BCF8-73F2DC350131}" srcOrd="31" destOrd="0" presId="urn:microsoft.com/office/officeart/2005/8/layout/default"/>
    <dgm:cxn modelId="{4A17EB3E-D3CD-4DC5-9907-7DE0C294C40E}" type="presParOf" srcId="{BC67C1F0-A328-4DE3-8769-1F16BE78B44F}" destId="{FFE11DAE-F465-4DAD-BB1A-1582F09C81DF}" srcOrd="32" destOrd="0" presId="urn:microsoft.com/office/officeart/2005/8/layout/default"/>
    <dgm:cxn modelId="{BE0500A8-9CA1-403E-A8F4-E83E50E84745}" type="presParOf" srcId="{BC67C1F0-A328-4DE3-8769-1F16BE78B44F}" destId="{C8A51C77-FEA6-4524-AA45-885143ADEA5D}" srcOrd="33" destOrd="0" presId="urn:microsoft.com/office/officeart/2005/8/layout/default"/>
    <dgm:cxn modelId="{9DCE5EA8-D379-4009-AED9-331533814D0A}" type="presParOf" srcId="{BC67C1F0-A328-4DE3-8769-1F16BE78B44F}" destId="{BAC498C6-7BE8-42B3-BF25-A4E606D5013A}" srcOrd="34" destOrd="0" presId="urn:microsoft.com/office/officeart/2005/8/layout/default"/>
    <dgm:cxn modelId="{2F9446EE-5B45-4B61-A247-BCBB1EEE300D}" type="presParOf" srcId="{BC67C1F0-A328-4DE3-8769-1F16BE78B44F}" destId="{57EB2861-8683-448F-A7BB-79D5EE8839A6}" srcOrd="35" destOrd="0" presId="urn:microsoft.com/office/officeart/2005/8/layout/default"/>
    <dgm:cxn modelId="{88601828-202D-4101-82A2-FD3DA2A6F077}" type="presParOf" srcId="{BC67C1F0-A328-4DE3-8769-1F16BE78B44F}" destId="{FA668E38-8B0F-4C06-88FB-1B8800FA756D}" srcOrd="36" destOrd="0" presId="urn:microsoft.com/office/officeart/2005/8/layout/default"/>
    <dgm:cxn modelId="{44CEFC0F-4E86-4C39-AFC4-60C9E4E4E444}" type="presParOf" srcId="{BC67C1F0-A328-4DE3-8769-1F16BE78B44F}" destId="{8E9C890B-429E-4908-B1CA-DAC26D655AF4}" srcOrd="37" destOrd="0" presId="urn:microsoft.com/office/officeart/2005/8/layout/default"/>
    <dgm:cxn modelId="{EBF1072C-A944-4C10-8AAE-57FEB67F888F}" type="presParOf" srcId="{BC67C1F0-A328-4DE3-8769-1F16BE78B44F}" destId="{27D0D152-9E06-4928-8E71-0B931996F456}" srcOrd="38" destOrd="0" presId="urn:microsoft.com/office/officeart/2005/8/layout/default"/>
    <dgm:cxn modelId="{CF3BC973-13DC-4B5A-92F3-C5E2180AB9D5}" type="presParOf" srcId="{BC67C1F0-A328-4DE3-8769-1F16BE78B44F}" destId="{DFB79861-03B6-4674-9522-5914285FB603}" srcOrd="39" destOrd="0" presId="urn:microsoft.com/office/officeart/2005/8/layout/default"/>
    <dgm:cxn modelId="{CEAC355C-F756-495E-A0F7-2AC08828DC01}" type="presParOf" srcId="{BC67C1F0-A328-4DE3-8769-1F16BE78B44F}" destId="{B60553AE-F719-4CDA-A9F7-A88E42469BDE}" srcOrd="40" destOrd="0" presId="urn:microsoft.com/office/officeart/2005/8/layout/default"/>
    <dgm:cxn modelId="{4D69DBBE-E920-4AFA-9184-4E3B89D1BE9E}" type="presParOf" srcId="{BC67C1F0-A328-4DE3-8769-1F16BE78B44F}" destId="{AA414F47-84BB-48C2-A6F5-927693F0C227}" srcOrd="41" destOrd="0" presId="urn:microsoft.com/office/officeart/2005/8/layout/default"/>
    <dgm:cxn modelId="{7BCEAF2D-BC84-4CFA-9441-AAD135A94D6C}" type="presParOf" srcId="{BC67C1F0-A328-4DE3-8769-1F16BE78B44F}" destId="{41096C1E-B1C4-4317-85A9-015831D13753}" srcOrd="42" destOrd="0" presId="urn:microsoft.com/office/officeart/2005/8/layout/default"/>
    <dgm:cxn modelId="{E9AFF741-2539-45A6-9815-9EADA60D7FD9}" type="presParOf" srcId="{BC67C1F0-A328-4DE3-8769-1F16BE78B44F}" destId="{1145B78F-F699-46CA-9652-CCE4D930C7DC}" srcOrd="43" destOrd="0" presId="urn:microsoft.com/office/officeart/2005/8/layout/default"/>
    <dgm:cxn modelId="{77B3D6AA-2555-484C-8D36-123C39043721}" type="presParOf" srcId="{BC67C1F0-A328-4DE3-8769-1F16BE78B44F}" destId="{1541164D-D6BE-4FFC-B33E-2561731C8B76}" srcOrd="44" destOrd="0" presId="urn:microsoft.com/office/officeart/2005/8/layout/default"/>
    <dgm:cxn modelId="{4CD9D436-EE1F-4E15-B061-088861B460B4}" type="presParOf" srcId="{BC67C1F0-A328-4DE3-8769-1F16BE78B44F}" destId="{445B932E-24FF-4C38-B013-3521876BE41D}" srcOrd="45" destOrd="0" presId="urn:microsoft.com/office/officeart/2005/8/layout/default"/>
    <dgm:cxn modelId="{8D17A9B3-2540-43F7-9947-2F16C77700D3}" type="presParOf" srcId="{BC67C1F0-A328-4DE3-8769-1F16BE78B44F}" destId="{65083BB6-D4A9-4402-8EB7-2EEE42DC4B78}" srcOrd="46" destOrd="0" presId="urn:microsoft.com/office/officeart/2005/8/layout/default"/>
    <dgm:cxn modelId="{24770B1B-BF6F-473F-ADBE-A7C217C5D1F1}" type="presParOf" srcId="{BC67C1F0-A328-4DE3-8769-1F16BE78B44F}" destId="{D7C63DD1-F5D3-447A-8E84-A2870BF5324D}" srcOrd="47" destOrd="0" presId="urn:microsoft.com/office/officeart/2005/8/layout/default"/>
    <dgm:cxn modelId="{301268A6-34FD-4C3C-921F-D71789ED3EC0}" type="presParOf" srcId="{BC67C1F0-A328-4DE3-8769-1F16BE78B44F}" destId="{E4DF8EED-492B-4D60-9E74-BBB64731F602}" srcOrd="48" destOrd="0" presId="urn:microsoft.com/office/officeart/2005/8/layout/default"/>
    <dgm:cxn modelId="{4636BE96-BA28-4CC1-A590-F2DF7F80D1DA}" type="presParOf" srcId="{BC67C1F0-A328-4DE3-8769-1F16BE78B44F}" destId="{2AC53566-5BB6-46F3-BAA2-2BC0B39B3200}" srcOrd="49" destOrd="0" presId="urn:microsoft.com/office/officeart/2005/8/layout/default"/>
    <dgm:cxn modelId="{65B9EF1F-EF6D-474B-84FC-ADA58A74C290}" type="presParOf" srcId="{BC67C1F0-A328-4DE3-8769-1F16BE78B44F}" destId="{500EAC4C-A073-4F48-9586-1D7032507B1A}" srcOrd="50" destOrd="0" presId="urn:microsoft.com/office/officeart/2005/8/layout/default"/>
    <dgm:cxn modelId="{CDBDCAD6-28EB-450B-8FC7-AF430D857171}" type="presParOf" srcId="{BC67C1F0-A328-4DE3-8769-1F16BE78B44F}" destId="{544703F3-85DC-41DD-9E3C-2B654926CDF5}" srcOrd="51" destOrd="0" presId="urn:microsoft.com/office/officeart/2005/8/layout/default"/>
    <dgm:cxn modelId="{D6BFF6E3-8859-4CD4-9DC7-923137A4A4F8}" type="presParOf" srcId="{BC67C1F0-A328-4DE3-8769-1F16BE78B44F}" destId="{264D5765-00E7-41F2-B340-BFD0D029D689}" srcOrd="52" destOrd="0" presId="urn:microsoft.com/office/officeart/2005/8/layout/default"/>
    <dgm:cxn modelId="{71C7FB4E-A838-4900-A479-EE999FF83AFD}" type="presParOf" srcId="{BC67C1F0-A328-4DE3-8769-1F16BE78B44F}" destId="{CE1E2291-D85E-4148-BDBD-273DBFA2C358}" srcOrd="53" destOrd="0" presId="urn:microsoft.com/office/officeart/2005/8/layout/default"/>
    <dgm:cxn modelId="{95EAF12C-BDBE-4891-A91F-A982ADE884EC}" type="presParOf" srcId="{BC67C1F0-A328-4DE3-8769-1F16BE78B44F}" destId="{B76F3BD3-6103-46E2-B963-B19A322D67D3}" srcOrd="54" destOrd="0" presId="urn:microsoft.com/office/officeart/2005/8/layout/default"/>
    <dgm:cxn modelId="{4AC69C73-FAD7-4ED3-A56A-9E04886F7A79}" type="presParOf" srcId="{BC67C1F0-A328-4DE3-8769-1F16BE78B44F}" destId="{82E8760D-C60F-40AB-9FFE-47F4A4D7B72D}" srcOrd="55" destOrd="0" presId="urn:microsoft.com/office/officeart/2005/8/layout/default"/>
    <dgm:cxn modelId="{501CEBBA-93DA-4C80-BDC6-893C45ED2254}" type="presParOf" srcId="{BC67C1F0-A328-4DE3-8769-1F16BE78B44F}" destId="{C6198A33-B7BB-4D53-B43D-91B155E5D33E}" srcOrd="56" destOrd="0" presId="urn:microsoft.com/office/officeart/2005/8/layout/default"/>
    <dgm:cxn modelId="{ABB93D8B-7C57-4B9B-A595-6111D5DBCE67}" type="presParOf" srcId="{BC67C1F0-A328-4DE3-8769-1F16BE78B44F}" destId="{1758701A-8D39-4937-80A8-06D7C29D9BBA}" srcOrd="57" destOrd="0" presId="urn:microsoft.com/office/officeart/2005/8/layout/default"/>
    <dgm:cxn modelId="{D4B5C111-DCA8-4577-B800-EEE9307B1936}" type="presParOf" srcId="{BC67C1F0-A328-4DE3-8769-1F16BE78B44F}" destId="{198AA394-0C99-4107-B8BD-C64029D1B134}" srcOrd="58" destOrd="0" presId="urn:microsoft.com/office/officeart/2005/8/layout/default"/>
    <dgm:cxn modelId="{5F3F89DD-CEED-4AE5-BBDE-2A06494E43CB}" type="presParOf" srcId="{BC67C1F0-A328-4DE3-8769-1F16BE78B44F}" destId="{724F27FA-2849-40C8-9B5E-B78B94C4D0FE}" srcOrd="59" destOrd="0" presId="urn:microsoft.com/office/officeart/2005/8/layout/default"/>
    <dgm:cxn modelId="{8847DB00-C0FC-4133-8A4F-BACE6623BF6D}" type="presParOf" srcId="{BC67C1F0-A328-4DE3-8769-1F16BE78B44F}" destId="{C713B968-0DC2-49CA-ACD4-6D498565D750}" srcOrd="60" destOrd="0" presId="urn:microsoft.com/office/officeart/2005/8/layout/default"/>
    <dgm:cxn modelId="{BD960A93-DE92-4AEE-8054-BDF9F181502F}" type="presParOf" srcId="{BC67C1F0-A328-4DE3-8769-1F16BE78B44F}" destId="{E6D5A123-EF05-48A1-B4C2-BF5F107A432A}" srcOrd="61" destOrd="0" presId="urn:microsoft.com/office/officeart/2005/8/layout/default"/>
    <dgm:cxn modelId="{ECB47A5C-0D14-443D-8900-3EEED08E3343}" type="presParOf" srcId="{BC67C1F0-A328-4DE3-8769-1F16BE78B44F}" destId="{8049A078-B18E-4013-B353-F656A91CDAEF}" srcOrd="62" destOrd="0" presId="urn:microsoft.com/office/officeart/2005/8/layout/default"/>
    <dgm:cxn modelId="{2E33C2F4-8EE1-470F-BFD1-7A60583970FE}" type="presParOf" srcId="{BC67C1F0-A328-4DE3-8769-1F16BE78B44F}" destId="{F42164CC-5B48-4E1A-B130-D0FFDCA31782}" srcOrd="63" destOrd="0" presId="urn:microsoft.com/office/officeart/2005/8/layout/default"/>
    <dgm:cxn modelId="{D2C37191-9060-4139-B9A7-FB4156EAD3FC}" type="presParOf" srcId="{BC67C1F0-A328-4DE3-8769-1F16BE78B44F}" destId="{F2976619-A144-494B-9F70-B927564C5933}" srcOrd="64" destOrd="0" presId="urn:microsoft.com/office/officeart/2005/8/layout/default"/>
    <dgm:cxn modelId="{FB6A3395-3FCC-412A-90C3-113800B4C0ED}" type="presParOf" srcId="{BC67C1F0-A328-4DE3-8769-1F16BE78B44F}" destId="{0DD78650-7806-49E3-9816-63BEE34A3C37}" srcOrd="65" destOrd="0" presId="urn:microsoft.com/office/officeart/2005/8/layout/default"/>
    <dgm:cxn modelId="{07E23A7D-A8CB-46BC-990A-DB8F1893382E}" type="presParOf" srcId="{BC67C1F0-A328-4DE3-8769-1F16BE78B44F}" destId="{297DE63A-1A40-4578-8466-04784C8318BA}" srcOrd="66" destOrd="0" presId="urn:microsoft.com/office/officeart/2005/8/layout/default"/>
    <dgm:cxn modelId="{9AF6B2B4-886C-41AC-91A3-76D535835733}" type="presParOf" srcId="{BC67C1F0-A328-4DE3-8769-1F16BE78B44F}" destId="{30D98E7C-BA35-49AA-B37F-E43CC7F3BFD7}" srcOrd="67" destOrd="0" presId="urn:microsoft.com/office/officeart/2005/8/layout/default"/>
    <dgm:cxn modelId="{DE887791-2E49-4F89-96DD-F85D9B33F2E7}" type="presParOf" srcId="{BC67C1F0-A328-4DE3-8769-1F16BE78B44F}" destId="{34285613-F001-4FFF-A900-C7AE9CC8C41D}" srcOrd="68" destOrd="0" presId="urn:microsoft.com/office/officeart/2005/8/layout/default"/>
    <dgm:cxn modelId="{1C1E7CB6-9CE0-48D6-B50A-13A78C176C61}" type="presParOf" srcId="{BC67C1F0-A328-4DE3-8769-1F16BE78B44F}" destId="{26FB7EDA-7291-4FA3-9BAA-8B07C6F4468F}" srcOrd="69" destOrd="0" presId="urn:microsoft.com/office/officeart/2005/8/layout/default"/>
    <dgm:cxn modelId="{1E388859-4B46-445F-9EF8-257FBCE648A4}" type="presParOf" srcId="{BC67C1F0-A328-4DE3-8769-1F16BE78B44F}" destId="{80D12533-5C0F-4DCD-94D4-6E905D019445}" srcOrd="70" destOrd="0" presId="urn:microsoft.com/office/officeart/2005/8/layout/default"/>
    <dgm:cxn modelId="{17DB5B70-3914-48DA-9DF1-36C2DEF27E14}" type="presParOf" srcId="{BC67C1F0-A328-4DE3-8769-1F16BE78B44F}" destId="{F247C87C-D520-41B9-B5D9-7B6F8D69B23B}" srcOrd="71" destOrd="0" presId="urn:microsoft.com/office/officeart/2005/8/layout/default"/>
    <dgm:cxn modelId="{AC0372D9-16BB-4FC4-A05F-DA95FCD2BEFB}" type="presParOf" srcId="{BC67C1F0-A328-4DE3-8769-1F16BE78B44F}" destId="{7230486A-22DC-40C9-802E-ADAB1A3D6C10}" srcOrd="72" destOrd="0" presId="urn:microsoft.com/office/officeart/2005/8/layout/default"/>
    <dgm:cxn modelId="{78036D69-B7C8-4859-82DB-F92BF00EA961}" type="presParOf" srcId="{BC67C1F0-A328-4DE3-8769-1F16BE78B44F}" destId="{3D3B8410-C45B-4993-9D3B-16442ED5181F}" srcOrd="73" destOrd="0" presId="urn:microsoft.com/office/officeart/2005/8/layout/default"/>
    <dgm:cxn modelId="{0A6F321D-9454-40DB-B7D5-519744DB7EEB}" type="presParOf" srcId="{BC67C1F0-A328-4DE3-8769-1F16BE78B44F}" destId="{C6116D76-7726-4606-BC46-ABBF9720EA93}" srcOrd="74" destOrd="0" presId="urn:microsoft.com/office/officeart/2005/8/layout/default"/>
    <dgm:cxn modelId="{2C37642C-38D1-47C3-9B26-1C724FE12102}" type="presParOf" srcId="{BC67C1F0-A328-4DE3-8769-1F16BE78B44F}" destId="{0D77D8A9-E8B5-4323-8B87-C753C161F749}" srcOrd="75" destOrd="0" presId="urn:microsoft.com/office/officeart/2005/8/layout/default"/>
    <dgm:cxn modelId="{E312AF7A-3BBC-44A7-ACEA-BC517013CD0F}" type="presParOf" srcId="{BC67C1F0-A328-4DE3-8769-1F16BE78B44F}" destId="{D7BAB37E-360E-4F7B-973D-DD45CF413E76}" srcOrd="76" destOrd="0" presId="urn:microsoft.com/office/officeart/2005/8/layout/default"/>
    <dgm:cxn modelId="{53F369A7-AA23-4E69-BE09-536D5C1E3F5E}" type="presParOf" srcId="{BC67C1F0-A328-4DE3-8769-1F16BE78B44F}" destId="{828E9763-5B05-4DD2-AB61-03DD70E0ADE7}" srcOrd="77" destOrd="0" presId="urn:microsoft.com/office/officeart/2005/8/layout/default"/>
    <dgm:cxn modelId="{07E8090C-80DB-4BF3-94DD-BA13F10E75EF}" type="presParOf" srcId="{BC67C1F0-A328-4DE3-8769-1F16BE78B44F}" destId="{DA39578B-0B62-4362-8743-8130B5E77A34}" srcOrd="78" destOrd="0" presId="urn:microsoft.com/office/officeart/2005/8/layout/default"/>
    <dgm:cxn modelId="{6F275ECD-4FDC-438B-942B-FB175E356338}" type="presParOf" srcId="{BC67C1F0-A328-4DE3-8769-1F16BE78B44F}" destId="{0C328E27-9B0D-41F4-8407-07B0ECFDB5BD}" srcOrd="79" destOrd="0" presId="urn:microsoft.com/office/officeart/2005/8/layout/default"/>
    <dgm:cxn modelId="{C05D7B70-9A80-4F19-A602-FBEC87EB38E1}" type="presParOf" srcId="{BC67C1F0-A328-4DE3-8769-1F16BE78B44F}" destId="{12F9B84B-B00D-4029-90E7-DEDA8BB0F9C6}" srcOrd="80" destOrd="0" presId="urn:microsoft.com/office/officeart/2005/8/layout/default"/>
    <dgm:cxn modelId="{AB06AFEF-BCE4-4716-8894-E7C22D9C3FE7}" type="presParOf" srcId="{BC67C1F0-A328-4DE3-8769-1F16BE78B44F}" destId="{B0F2E317-C45A-46D3-9A45-E26E51CAB6AC}" srcOrd="81" destOrd="0" presId="urn:microsoft.com/office/officeart/2005/8/layout/default"/>
    <dgm:cxn modelId="{C8872ED7-9F9E-4A22-AAC8-6E8EE9F42C75}" type="presParOf" srcId="{BC67C1F0-A328-4DE3-8769-1F16BE78B44F}" destId="{F04135D2-24BD-45C2-A51E-B6BC0A939E19}" srcOrd="8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C74D9C0-99DA-409E-9B15-C5EEA8A37F4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C15172-1CBE-45D0-80E3-1DA9302CCF6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ADF32133-5F2D-4E0C-9AD2-0CBF750F198B}" type="parTrans" cxnId="{0E2E405D-D9DD-4208-A4C5-4B669657CAB9}">
      <dgm:prSet/>
      <dgm:spPr/>
      <dgm:t>
        <a:bodyPr/>
        <a:lstStyle/>
        <a:p>
          <a:endParaRPr lang="en-US"/>
        </a:p>
      </dgm:t>
    </dgm:pt>
    <dgm:pt modelId="{43580FF5-511C-4A3B-BA44-22802D06779C}" type="sibTrans" cxnId="{0E2E405D-D9DD-4208-A4C5-4B669657CAB9}">
      <dgm:prSet/>
      <dgm:spPr/>
      <dgm:t>
        <a:bodyPr/>
        <a:lstStyle/>
        <a:p>
          <a:endParaRPr lang="en-US"/>
        </a:p>
      </dgm:t>
    </dgm:pt>
    <dgm:pt modelId="{CF07C526-BD56-45A8-A45B-A1FA257CF565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99E90417-7627-42BE-870C-F877F32FDAE1}" type="parTrans" cxnId="{7FDE1879-DC74-4228-9003-BF67D8ECF65F}">
      <dgm:prSet/>
      <dgm:spPr/>
      <dgm:t>
        <a:bodyPr/>
        <a:lstStyle/>
        <a:p>
          <a:endParaRPr lang="en-US"/>
        </a:p>
      </dgm:t>
    </dgm:pt>
    <dgm:pt modelId="{E853881A-47D0-4A29-9700-9CCF382654E0}" type="sibTrans" cxnId="{7FDE1879-DC74-4228-9003-BF67D8ECF65F}">
      <dgm:prSet/>
      <dgm:spPr/>
      <dgm:t>
        <a:bodyPr/>
        <a:lstStyle/>
        <a:p>
          <a:endParaRPr lang="en-US"/>
        </a:p>
      </dgm:t>
    </dgm:pt>
    <dgm:pt modelId="{DB9C13A7-0678-4083-BF2E-2B04F9CB5855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A81E9732-C9C2-4D45-A9CD-D506A030004D}" type="parTrans" cxnId="{05072337-E058-4279-AC88-5956D2FDA3C2}">
      <dgm:prSet/>
      <dgm:spPr/>
      <dgm:t>
        <a:bodyPr/>
        <a:lstStyle/>
        <a:p>
          <a:endParaRPr lang="en-US"/>
        </a:p>
      </dgm:t>
    </dgm:pt>
    <dgm:pt modelId="{C4C01A1B-8EDE-465A-8AE1-259CD97BB3FF}" type="sibTrans" cxnId="{05072337-E058-4279-AC88-5956D2FDA3C2}">
      <dgm:prSet/>
      <dgm:spPr/>
      <dgm:t>
        <a:bodyPr/>
        <a:lstStyle/>
        <a:p>
          <a:endParaRPr lang="en-US"/>
        </a:p>
      </dgm:t>
    </dgm:pt>
    <dgm:pt modelId="{633A735E-003A-4589-9355-336042E9485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5EB735E8-533C-4D67-B3DF-AF875095D371}" type="parTrans" cxnId="{34CED04E-930E-4B78-933E-954586ED61E2}">
      <dgm:prSet/>
      <dgm:spPr/>
      <dgm:t>
        <a:bodyPr/>
        <a:lstStyle/>
        <a:p>
          <a:endParaRPr lang="en-US"/>
        </a:p>
      </dgm:t>
    </dgm:pt>
    <dgm:pt modelId="{E19F2685-5472-4465-B57A-484C9CECEE09}" type="sibTrans" cxnId="{34CED04E-930E-4B78-933E-954586ED61E2}">
      <dgm:prSet/>
      <dgm:spPr/>
      <dgm:t>
        <a:bodyPr/>
        <a:lstStyle/>
        <a:p>
          <a:endParaRPr lang="en-US"/>
        </a:p>
      </dgm:t>
    </dgm:pt>
    <dgm:pt modelId="{2368265B-D084-4F92-AFE8-A850B6D2D3DA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EAFDF999-D442-47F6-A631-592F66797E3B}" type="parTrans" cxnId="{683562DE-E156-49CB-89FB-D9E617E3F7AD}">
      <dgm:prSet/>
      <dgm:spPr/>
      <dgm:t>
        <a:bodyPr/>
        <a:lstStyle/>
        <a:p>
          <a:endParaRPr lang="en-US"/>
        </a:p>
      </dgm:t>
    </dgm:pt>
    <dgm:pt modelId="{A28B57C0-D409-4213-B9E6-559F14563B66}" type="sibTrans" cxnId="{683562DE-E156-49CB-89FB-D9E617E3F7AD}">
      <dgm:prSet/>
      <dgm:spPr/>
      <dgm:t>
        <a:bodyPr/>
        <a:lstStyle/>
        <a:p>
          <a:endParaRPr lang="en-US"/>
        </a:p>
      </dgm:t>
    </dgm:pt>
    <dgm:pt modelId="{2114209D-F560-4888-8F19-7FDB1DB47C93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BE23F0FF-E3CF-437D-BD05-7772A01237DE}" type="parTrans" cxnId="{C686821E-D53D-4DAA-B745-309BA7704735}">
      <dgm:prSet/>
      <dgm:spPr/>
      <dgm:t>
        <a:bodyPr/>
        <a:lstStyle/>
        <a:p>
          <a:endParaRPr lang="en-US"/>
        </a:p>
      </dgm:t>
    </dgm:pt>
    <dgm:pt modelId="{68A1531F-9B4A-457A-8D60-B0143E88354F}" type="sibTrans" cxnId="{C686821E-D53D-4DAA-B745-309BA7704735}">
      <dgm:prSet/>
      <dgm:spPr/>
      <dgm:t>
        <a:bodyPr/>
        <a:lstStyle/>
        <a:p>
          <a:endParaRPr lang="en-US"/>
        </a:p>
      </dgm:t>
    </dgm:pt>
    <dgm:pt modelId="{5000048C-08A3-48D7-B07D-F17A1DC6C3E5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2FFE0CA0-1403-4521-A189-26AAC917AA9A}" type="parTrans" cxnId="{83D5D161-A330-4BCE-92A7-7CD06DA1D0EF}">
      <dgm:prSet/>
      <dgm:spPr/>
      <dgm:t>
        <a:bodyPr/>
        <a:lstStyle/>
        <a:p>
          <a:endParaRPr lang="en-US"/>
        </a:p>
      </dgm:t>
    </dgm:pt>
    <dgm:pt modelId="{24FAA9FC-CE8A-4C5F-9DEB-843EDB1E49D9}" type="sibTrans" cxnId="{83D5D161-A330-4BCE-92A7-7CD06DA1D0EF}">
      <dgm:prSet/>
      <dgm:spPr/>
      <dgm:t>
        <a:bodyPr/>
        <a:lstStyle/>
        <a:p>
          <a:endParaRPr lang="en-US"/>
        </a:p>
      </dgm:t>
    </dgm:pt>
    <dgm:pt modelId="{78F78A0D-4343-4D22-AD07-412F9AAC8172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8DDF8948-818A-4867-804F-360524F54D2F}" type="parTrans" cxnId="{EAAD9270-B600-43A3-B20A-FE4AD135B272}">
      <dgm:prSet/>
      <dgm:spPr/>
      <dgm:t>
        <a:bodyPr/>
        <a:lstStyle/>
        <a:p>
          <a:endParaRPr lang="en-US"/>
        </a:p>
      </dgm:t>
    </dgm:pt>
    <dgm:pt modelId="{1FFF39B5-50FA-4267-9A23-591ED593E511}" type="sibTrans" cxnId="{EAAD9270-B600-43A3-B20A-FE4AD135B272}">
      <dgm:prSet/>
      <dgm:spPr/>
      <dgm:t>
        <a:bodyPr/>
        <a:lstStyle/>
        <a:p>
          <a:endParaRPr lang="en-US"/>
        </a:p>
      </dgm:t>
    </dgm:pt>
    <dgm:pt modelId="{1E7D1F61-5C25-46F4-9F7D-8B18BB3BB14A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2921D610-4642-4C5F-8A14-F0F2410B7E63}" type="parTrans" cxnId="{8A77144F-1F7A-4D51-A5DC-48697CCFA310}">
      <dgm:prSet/>
      <dgm:spPr/>
      <dgm:t>
        <a:bodyPr/>
        <a:lstStyle/>
        <a:p>
          <a:endParaRPr lang="en-US"/>
        </a:p>
      </dgm:t>
    </dgm:pt>
    <dgm:pt modelId="{A504BB86-8FB7-4992-B86F-B0EF95EAE893}" type="sibTrans" cxnId="{8A77144F-1F7A-4D51-A5DC-48697CCFA310}">
      <dgm:prSet/>
      <dgm:spPr/>
      <dgm:t>
        <a:bodyPr/>
        <a:lstStyle/>
        <a:p>
          <a:endParaRPr lang="en-US"/>
        </a:p>
      </dgm:t>
    </dgm:pt>
    <dgm:pt modelId="{59F6EC78-9A60-4570-BA27-2660376FF600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C4F48ED6-F365-404F-9664-395B96A83CD8}" type="parTrans" cxnId="{391C2867-DBCF-44AF-A6E2-A1FC7DBA1D18}">
      <dgm:prSet/>
      <dgm:spPr/>
      <dgm:t>
        <a:bodyPr/>
        <a:lstStyle/>
        <a:p>
          <a:endParaRPr lang="en-US"/>
        </a:p>
      </dgm:t>
    </dgm:pt>
    <dgm:pt modelId="{CD8FA0AA-E6FA-40D4-85F3-85FF315B4648}" type="sibTrans" cxnId="{391C2867-DBCF-44AF-A6E2-A1FC7DBA1D18}">
      <dgm:prSet/>
      <dgm:spPr/>
      <dgm:t>
        <a:bodyPr/>
        <a:lstStyle/>
        <a:p>
          <a:endParaRPr lang="en-US"/>
        </a:p>
      </dgm:t>
    </dgm:pt>
    <dgm:pt modelId="{BF41CCDC-313C-4797-B2ED-F4B3ED1E5D0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1</a:t>
          </a:r>
          <a:endParaRPr lang="en-US"/>
        </a:p>
      </dgm:t>
    </dgm:pt>
    <dgm:pt modelId="{73BE4EC1-6079-4521-8707-697537CEE2D4}" type="parTrans" cxnId="{E2289B71-52B1-4F71-84F1-DBE75D48A247}">
      <dgm:prSet/>
      <dgm:spPr/>
      <dgm:t>
        <a:bodyPr/>
        <a:lstStyle/>
        <a:p>
          <a:endParaRPr lang="en-US"/>
        </a:p>
      </dgm:t>
    </dgm:pt>
    <dgm:pt modelId="{671D6489-FE7F-4FB7-BAD9-71ED1FE6CC3F}" type="sibTrans" cxnId="{E2289B71-52B1-4F71-84F1-DBE75D48A247}">
      <dgm:prSet/>
      <dgm:spPr/>
      <dgm:t>
        <a:bodyPr/>
        <a:lstStyle/>
        <a:p>
          <a:endParaRPr lang="en-US"/>
        </a:p>
      </dgm:t>
    </dgm:pt>
    <dgm:pt modelId="{087CB984-E6D9-4FF1-A331-E9A44B6EB01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4</a:t>
          </a:r>
          <a:endParaRPr lang="en-US"/>
        </a:p>
      </dgm:t>
    </dgm:pt>
    <dgm:pt modelId="{32874CBC-88FC-4F32-B820-6521042B204E}" type="parTrans" cxnId="{515DB693-9F70-470A-A80F-F06E328C5743}">
      <dgm:prSet/>
      <dgm:spPr/>
      <dgm:t>
        <a:bodyPr/>
        <a:lstStyle/>
        <a:p>
          <a:endParaRPr lang="en-US"/>
        </a:p>
      </dgm:t>
    </dgm:pt>
    <dgm:pt modelId="{BE6AE1C4-E3E7-4D2F-AA6D-56A61BF50212}" type="sibTrans" cxnId="{515DB693-9F70-470A-A80F-F06E328C5743}">
      <dgm:prSet/>
      <dgm:spPr/>
      <dgm:t>
        <a:bodyPr/>
        <a:lstStyle/>
        <a:p>
          <a:endParaRPr lang="en-US"/>
        </a:p>
      </dgm:t>
    </dgm:pt>
    <dgm:pt modelId="{166307E6-531F-41A6-A4A4-82BAED2E513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E9E8AD70-1DDF-49F9-9A37-E9BE20F6219D}" type="parTrans" cxnId="{01C025AD-E0B1-40D4-868B-85CA81AD9B67}">
      <dgm:prSet/>
      <dgm:spPr/>
      <dgm:t>
        <a:bodyPr/>
        <a:lstStyle/>
        <a:p>
          <a:endParaRPr lang="en-US"/>
        </a:p>
      </dgm:t>
    </dgm:pt>
    <dgm:pt modelId="{A4C1103A-4AE7-4D1B-B6D0-F461A9C246C8}" type="sibTrans" cxnId="{01C025AD-E0B1-40D4-868B-85CA81AD9B67}">
      <dgm:prSet/>
      <dgm:spPr/>
      <dgm:t>
        <a:bodyPr/>
        <a:lstStyle/>
        <a:p>
          <a:endParaRPr lang="en-US"/>
        </a:p>
      </dgm:t>
    </dgm:pt>
    <dgm:pt modelId="{22E4440A-F3F5-4E79-8387-6916DE4B095E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F1900F5A-B112-4C8E-BB92-2E516C511A70}" type="parTrans" cxnId="{AA48938F-4661-4B14-8263-57D4D17BCEB0}">
      <dgm:prSet/>
      <dgm:spPr/>
      <dgm:t>
        <a:bodyPr/>
        <a:lstStyle/>
        <a:p>
          <a:endParaRPr lang="en-US"/>
        </a:p>
      </dgm:t>
    </dgm:pt>
    <dgm:pt modelId="{2269DFD1-6871-401F-9F44-B6230996E77A}" type="sibTrans" cxnId="{AA48938F-4661-4B14-8263-57D4D17BCEB0}">
      <dgm:prSet/>
      <dgm:spPr/>
      <dgm:t>
        <a:bodyPr/>
        <a:lstStyle/>
        <a:p>
          <a:endParaRPr lang="en-US"/>
        </a:p>
      </dgm:t>
    </dgm:pt>
    <dgm:pt modelId="{9708801E-88C7-459C-A647-1CF67B3353E1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51684FFF-0A22-4C87-95DF-3249E5642835}" type="parTrans" cxnId="{42AF57DE-2547-4B65-9A5A-3A832FAD4900}">
      <dgm:prSet/>
      <dgm:spPr/>
      <dgm:t>
        <a:bodyPr/>
        <a:lstStyle/>
        <a:p>
          <a:endParaRPr lang="en-US"/>
        </a:p>
      </dgm:t>
    </dgm:pt>
    <dgm:pt modelId="{332DDBAA-9A8D-488E-A2C6-FB253E0248B8}" type="sibTrans" cxnId="{42AF57DE-2547-4B65-9A5A-3A832FAD4900}">
      <dgm:prSet/>
      <dgm:spPr/>
      <dgm:t>
        <a:bodyPr/>
        <a:lstStyle/>
        <a:p>
          <a:endParaRPr lang="en-US"/>
        </a:p>
      </dgm:t>
    </dgm:pt>
    <dgm:pt modelId="{60AA8E9C-2950-46F8-93A0-213650D52EF2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06EAADA6-175B-42AA-B77B-C376679EB3A3}" type="parTrans" cxnId="{2DDD4900-BE2F-4BCB-906A-8DE1C4AA73C3}">
      <dgm:prSet/>
      <dgm:spPr/>
      <dgm:t>
        <a:bodyPr/>
        <a:lstStyle/>
        <a:p>
          <a:endParaRPr lang="en-US"/>
        </a:p>
      </dgm:t>
    </dgm:pt>
    <dgm:pt modelId="{89E73429-2C39-4425-89C4-78AF177A35D9}" type="sibTrans" cxnId="{2DDD4900-BE2F-4BCB-906A-8DE1C4AA73C3}">
      <dgm:prSet/>
      <dgm:spPr/>
      <dgm:t>
        <a:bodyPr/>
        <a:lstStyle/>
        <a:p>
          <a:endParaRPr lang="en-US"/>
        </a:p>
      </dgm:t>
    </dgm:pt>
    <dgm:pt modelId="{9626A93F-BD86-49F5-A856-65353464BAA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1</a:t>
          </a:r>
          <a:endParaRPr lang="en-US"/>
        </a:p>
      </dgm:t>
    </dgm:pt>
    <dgm:pt modelId="{2CBE31BA-27D8-44C7-BF8B-B24585F87D86}" type="parTrans" cxnId="{FD74FEB3-994A-43D8-978D-863A205AA30E}">
      <dgm:prSet/>
      <dgm:spPr/>
      <dgm:t>
        <a:bodyPr/>
        <a:lstStyle/>
        <a:p>
          <a:endParaRPr lang="en-US"/>
        </a:p>
      </dgm:t>
    </dgm:pt>
    <dgm:pt modelId="{2D99B7E9-1EBD-4CAF-B42B-BAC63DAC911A}" type="sibTrans" cxnId="{FD74FEB3-994A-43D8-978D-863A205AA30E}">
      <dgm:prSet/>
      <dgm:spPr/>
      <dgm:t>
        <a:bodyPr/>
        <a:lstStyle/>
        <a:p>
          <a:endParaRPr lang="en-US"/>
        </a:p>
      </dgm:t>
    </dgm:pt>
    <dgm:pt modelId="{0F100D82-5819-4672-9DA1-5E770C59EE1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1BEEE747-7D50-449B-BE5B-EFD96BD855A0}" type="parTrans" cxnId="{EEC5C2FC-CD11-44A1-97F9-560CF5F01E20}">
      <dgm:prSet/>
      <dgm:spPr/>
      <dgm:t>
        <a:bodyPr/>
        <a:lstStyle/>
        <a:p>
          <a:endParaRPr lang="en-US"/>
        </a:p>
      </dgm:t>
    </dgm:pt>
    <dgm:pt modelId="{2E0FBC86-CA15-47B5-BC07-7930B5ECF196}" type="sibTrans" cxnId="{EEC5C2FC-CD11-44A1-97F9-560CF5F01E20}">
      <dgm:prSet/>
      <dgm:spPr/>
      <dgm:t>
        <a:bodyPr/>
        <a:lstStyle/>
        <a:p>
          <a:endParaRPr lang="en-US"/>
        </a:p>
      </dgm:t>
    </dgm:pt>
    <dgm:pt modelId="{F526BEC2-CB33-4F35-A036-9811007D61DE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2</a:t>
          </a:r>
          <a:endParaRPr lang="en-US"/>
        </a:p>
      </dgm:t>
    </dgm:pt>
    <dgm:pt modelId="{E6705FD0-4E1A-4A39-A9A1-CE36E67F76E3}" type="parTrans" cxnId="{BB0A021F-9538-4042-8BCC-119164EEA048}">
      <dgm:prSet/>
      <dgm:spPr/>
      <dgm:t>
        <a:bodyPr/>
        <a:lstStyle/>
        <a:p>
          <a:endParaRPr lang="en-US"/>
        </a:p>
      </dgm:t>
    </dgm:pt>
    <dgm:pt modelId="{6AC5AAAB-CEA5-4E93-A623-3169146EF9BA}" type="sibTrans" cxnId="{BB0A021F-9538-4042-8BCC-119164EEA048}">
      <dgm:prSet/>
      <dgm:spPr/>
      <dgm:t>
        <a:bodyPr/>
        <a:lstStyle/>
        <a:p>
          <a:endParaRPr lang="en-US"/>
        </a:p>
      </dgm:t>
    </dgm:pt>
    <dgm:pt modelId="{3B390AFE-D53D-4AAE-B16F-70E1120193D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1</a:t>
          </a:r>
          <a:endParaRPr lang="en-US"/>
        </a:p>
      </dgm:t>
    </dgm:pt>
    <dgm:pt modelId="{246DBD01-DD3D-4A8E-A46A-6B4F8F66D0FE}" type="parTrans" cxnId="{D2EF56EA-9B65-40DD-AC02-1B75B70F460E}">
      <dgm:prSet/>
      <dgm:spPr/>
      <dgm:t>
        <a:bodyPr/>
        <a:lstStyle/>
        <a:p>
          <a:endParaRPr lang="en-US"/>
        </a:p>
      </dgm:t>
    </dgm:pt>
    <dgm:pt modelId="{748F726B-088C-483D-982D-88004CAE7FD3}" type="sibTrans" cxnId="{D2EF56EA-9B65-40DD-AC02-1B75B70F460E}">
      <dgm:prSet/>
      <dgm:spPr/>
      <dgm:t>
        <a:bodyPr/>
        <a:lstStyle/>
        <a:p>
          <a:endParaRPr lang="en-US"/>
        </a:p>
      </dgm:t>
    </dgm:pt>
    <dgm:pt modelId="{DF0A85B3-7172-4919-8557-396902472EAD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0</a:t>
          </a:r>
          <a:endParaRPr lang="en-US"/>
        </a:p>
      </dgm:t>
    </dgm:pt>
    <dgm:pt modelId="{016FA4EE-D75B-4BEC-8551-25AF1AAD22C5}" type="parTrans" cxnId="{F12E8DCA-E2A0-4FFC-A935-E82799977C07}">
      <dgm:prSet/>
      <dgm:spPr/>
      <dgm:t>
        <a:bodyPr/>
        <a:lstStyle/>
        <a:p>
          <a:endParaRPr lang="en-US"/>
        </a:p>
      </dgm:t>
    </dgm:pt>
    <dgm:pt modelId="{327FC5CE-25A3-46B2-97DE-E5A8E1DC35CB}" type="sibTrans" cxnId="{F12E8DCA-E2A0-4FFC-A935-E82799977C07}">
      <dgm:prSet/>
      <dgm:spPr/>
      <dgm:t>
        <a:bodyPr/>
        <a:lstStyle/>
        <a:p>
          <a:endParaRPr lang="en-US"/>
        </a:p>
      </dgm:t>
    </dgm:pt>
    <dgm:pt modelId="{93585964-891D-45D4-984E-83BD91342E21}">
      <dgm:prSet phldrT="[Text]"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E716726C-53D7-47F2-B620-C5D2B33FC797}" type="parTrans" cxnId="{E9350AAE-3307-4013-B639-6262FB65E882}">
      <dgm:prSet/>
      <dgm:spPr/>
      <dgm:t>
        <a:bodyPr/>
        <a:lstStyle/>
        <a:p>
          <a:endParaRPr lang="en-US"/>
        </a:p>
      </dgm:t>
    </dgm:pt>
    <dgm:pt modelId="{CB269B1F-FA43-49B6-9DC0-EFD10EE03092}" type="sibTrans" cxnId="{E9350AAE-3307-4013-B639-6262FB65E882}">
      <dgm:prSet/>
      <dgm:spPr/>
      <dgm:t>
        <a:bodyPr/>
        <a:lstStyle/>
        <a:p>
          <a:endParaRPr lang="en-US"/>
        </a:p>
      </dgm:t>
    </dgm:pt>
    <dgm:pt modelId="{DB13A95B-B1C1-4CE1-96AF-9493B7A3254F}">
      <dgm:prSet phldrT="[Text]"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854C3EB7-00A7-4F19-823C-F3D536EB0128}" type="parTrans" cxnId="{D2F40606-21EC-416C-A96C-1BBA21102CB4}">
      <dgm:prSet/>
      <dgm:spPr/>
      <dgm:t>
        <a:bodyPr/>
        <a:lstStyle/>
        <a:p>
          <a:endParaRPr lang="en-US"/>
        </a:p>
      </dgm:t>
    </dgm:pt>
    <dgm:pt modelId="{C3811766-959B-475B-8B42-35EDF57364DF}" type="sibTrans" cxnId="{D2F40606-21EC-416C-A96C-1BBA21102CB4}">
      <dgm:prSet/>
      <dgm:spPr/>
      <dgm:t>
        <a:bodyPr/>
        <a:lstStyle/>
        <a:p>
          <a:endParaRPr lang="en-US"/>
        </a:p>
      </dgm:t>
    </dgm:pt>
    <dgm:pt modelId="{E026BDB1-73FC-4D9A-98E1-92D1ACB4B62D}">
      <dgm:prSet phldrT="[Text]"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02A2BDBD-FB33-437E-A0A8-10B6C570864E}" type="parTrans" cxnId="{BB8E3504-EC19-4FFE-9EF7-BB24C1128A96}">
      <dgm:prSet/>
      <dgm:spPr/>
      <dgm:t>
        <a:bodyPr/>
        <a:lstStyle/>
        <a:p>
          <a:endParaRPr lang="en-US"/>
        </a:p>
      </dgm:t>
    </dgm:pt>
    <dgm:pt modelId="{178DB3F4-BC36-4128-9469-559C20F2221E}" type="sibTrans" cxnId="{BB8E3504-EC19-4FFE-9EF7-BB24C1128A96}">
      <dgm:prSet/>
      <dgm:spPr/>
      <dgm:t>
        <a:bodyPr/>
        <a:lstStyle/>
        <a:p>
          <a:endParaRPr lang="en-US"/>
        </a:p>
      </dgm:t>
    </dgm:pt>
    <dgm:pt modelId="{3CFB8E49-EA14-4F85-BFC6-965D7BECFA98}">
      <dgm:prSet phldrT="[Text]"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AD1B1F6A-44A1-4751-BE63-9315E8936041}" type="parTrans" cxnId="{DFDAFB08-25F7-41FF-85D4-6957EA1A375C}">
      <dgm:prSet/>
      <dgm:spPr/>
      <dgm:t>
        <a:bodyPr/>
        <a:lstStyle/>
        <a:p>
          <a:endParaRPr lang="en-US"/>
        </a:p>
      </dgm:t>
    </dgm:pt>
    <dgm:pt modelId="{9F3577B7-9137-4613-8B8F-B040DF03E8FC}" type="sibTrans" cxnId="{DFDAFB08-25F7-41FF-85D4-6957EA1A375C}">
      <dgm:prSet/>
      <dgm:spPr/>
      <dgm:t>
        <a:bodyPr/>
        <a:lstStyle/>
        <a:p>
          <a:endParaRPr lang="en-US"/>
        </a:p>
      </dgm:t>
    </dgm:pt>
    <dgm:pt modelId="{CD69CFC3-EBC3-44D5-B19B-AECE282AD5BE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1</a:t>
          </a:r>
          <a:endParaRPr lang="en-US"/>
        </a:p>
      </dgm:t>
    </dgm:pt>
    <dgm:pt modelId="{5A0491B8-30F7-43B8-AD5D-6D7CBC0A2356}" type="parTrans" cxnId="{5356329E-9F42-4464-8C54-59D96DCD3066}">
      <dgm:prSet/>
      <dgm:spPr/>
      <dgm:t>
        <a:bodyPr/>
        <a:lstStyle/>
        <a:p>
          <a:endParaRPr lang="en-US"/>
        </a:p>
      </dgm:t>
    </dgm:pt>
    <dgm:pt modelId="{835460AD-715B-435F-B783-722588B905DA}" type="sibTrans" cxnId="{5356329E-9F42-4464-8C54-59D96DCD3066}">
      <dgm:prSet/>
      <dgm:spPr/>
      <dgm:t>
        <a:bodyPr/>
        <a:lstStyle/>
        <a:p>
          <a:endParaRPr lang="en-US"/>
        </a:p>
      </dgm:t>
    </dgm:pt>
    <dgm:pt modelId="{D187EE9B-1068-4360-8625-50E4295A63CA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B7F90959-A5E2-4AD3-8DC7-C6372468399E}" type="parTrans" cxnId="{58F91331-2C2B-458F-8905-70B5247C52DE}">
      <dgm:prSet/>
      <dgm:spPr/>
      <dgm:t>
        <a:bodyPr/>
        <a:lstStyle/>
        <a:p>
          <a:endParaRPr lang="en-US"/>
        </a:p>
      </dgm:t>
    </dgm:pt>
    <dgm:pt modelId="{A8BC932F-59FB-4211-92E8-25A42FE83AC5}" type="sibTrans" cxnId="{58F91331-2C2B-458F-8905-70B5247C52DE}">
      <dgm:prSet/>
      <dgm:spPr/>
      <dgm:t>
        <a:bodyPr/>
        <a:lstStyle/>
        <a:p>
          <a:endParaRPr lang="en-US"/>
        </a:p>
      </dgm:t>
    </dgm:pt>
    <dgm:pt modelId="{207187C7-ABB7-4CF1-91FE-4F7E1C76A2D3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4</a:t>
          </a:r>
          <a:endParaRPr lang="en-US"/>
        </a:p>
      </dgm:t>
    </dgm:pt>
    <dgm:pt modelId="{A77A79A7-AD5A-4B49-9183-2C4B243631B5}" type="parTrans" cxnId="{DDD1DDDD-4B91-4F0A-A85F-7DD413F31C06}">
      <dgm:prSet/>
      <dgm:spPr/>
      <dgm:t>
        <a:bodyPr/>
        <a:lstStyle/>
        <a:p>
          <a:endParaRPr lang="en-US"/>
        </a:p>
      </dgm:t>
    </dgm:pt>
    <dgm:pt modelId="{99F18C7B-C417-4C8A-8995-E1EFFB3B971E}" type="sibTrans" cxnId="{DDD1DDDD-4B91-4F0A-A85F-7DD413F31C06}">
      <dgm:prSet/>
      <dgm:spPr/>
      <dgm:t>
        <a:bodyPr/>
        <a:lstStyle/>
        <a:p>
          <a:endParaRPr lang="en-US"/>
        </a:p>
      </dgm:t>
    </dgm:pt>
    <dgm:pt modelId="{0E5104D9-72A8-4E6D-AABC-A1845F4ADCA6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4</a:t>
          </a:r>
          <a:endParaRPr lang="en-US"/>
        </a:p>
      </dgm:t>
    </dgm:pt>
    <dgm:pt modelId="{A2C3D4A2-C89B-4151-816B-5DC7A849F320}" type="parTrans" cxnId="{3950C0BF-A9EB-4420-A1D8-50A09F41D8B6}">
      <dgm:prSet/>
      <dgm:spPr/>
      <dgm:t>
        <a:bodyPr/>
        <a:lstStyle/>
        <a:p>
          <a:endParaRPr lang="en-US"/>
        </a:p>
      </dgm:t>
    </dgm:pt>
    <dgm:pt modelId="{5F17775E-6462-446E-973F-ED943EE08871}" type="sibTrans" cxnId="{3950C0BF-A9EB-4420-A1D8-50A09F41D8B6}">
      <dgm:prSet/>
      <dgm:spPr/>
      <dgm:t>
        <a:bodyPr/>
        <a:lstStyle/>
        <a:p>
          <a:endParaRPr lang="en-US"/>
        </a:p>
      </dgm:t>
    </dgm:pt>
    <dgm:pt modelId="{EF569A03-F40A-483C-8E67-41F60BE2B1EC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4</a:t>
          </a:r>
          <a:endParaRPr lang="en-US"/>
        </a:p>
      </dgm:t>
    </dgm:pt>
    <dgm:pt modelId="{4A05D9EE-E95A-4338-8752-3DFC30E8408D}" type="parTrans" cxnId="{FFC14E29-5A6E-4B89-8745-282B6B1F0F4F}">
      <dgm:prSet/>
      <dgm:spPr/>
      <dgm:t>
        <a:bodyPr/>
        <a:lstStyle/>
        <a:p>
          <a:endParaRPr lang="en-US"/>
        </a:p>
      </dgm:t>
    </dgm:pt>
    <dgm:pt modelId="{0FDB60BC-61D0-49BD-8F7E-6FFECA2FC41C}" type="sibTrans" cxnId="{FFC14E29-5A6E-4B89-8745-282B6B1F0F4F}">
      <dgm:prSet/>
      <dgm:spPr/>
      <dgm:t>
        <a:bodyPr/>
        <a:lstStyle/>
        <a:p>
          <a:endParaRPr lang="en-US"/>
        </a:p>
      </dgm:t>
    </dgm:pt>
    <dgm:pt modelId="{22C266FA-AF9C-44DD-9DA4-072B55BBD71F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4B9137C7-7903-4DB9-B700-396908DE28FB}" type="parTrans" cxnId="{DE450CAC-EE5C-45E0-A5E1-A5625EFC2E5E}">
      <dgm:prSet/>
      <dgm:spPr/>
      <dgm:t>
        <a:bodyPr/>
        <a:lstStyle/>
        <a:p>
          <a:endParaRPr lang="en-US"/>
        </a:p>
      </dgm:t>
    </dgm:pt>
    <dgm:pt modelId="{E7063824-D4F5-41CE-B1A0-C9062BB87072}" type="sibTrans" cxnId="{DE450CAC-EE5C-45E0-A5E1-A5625EFC2E5E}">
      <dgm:prSet/>
      <dgm:spPr/>
      <dgm:t>
        <a:bodyPr/>
        <a:lstStyle/>
        <a:p>
          <a:endParaRPr lang="en-US"/>
        </a:p>
      </dgm:t>
    </dgm:pt>
    <dgm:pt modelId="{7F3BEB97-B9D0-4A29-8156-894CA989B547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1</a:t>
          </a:r>
          <a:endParaRPr lang="en-US"/>
        </a:p>
      </dgm:t>
    </dgm:pt>
    <dgm:pt modelId="{83C69DB2-4E1F-4BCE-AA81-92F06ACE2486}" type="parTrans" cxnId="{EFB07191-6BF4-4D26-8B9A-502293901C3C}">
      <dgm:prSet/>
      <dgm:spPr/>
      <dgm:t>
        <a:bodyPr/>
        <a:lstStyle/>
        <a:p>
          <a:endParaRPr lang="en-US"/>
        </a:p>
      </dgm:t>
    </dgm:pt>
    <dgm:pt modelId="{E27DC69D-1633-437B-80BC-2719307E4B5C}" type="sibTrans" cxnId="{EFB07191-6BF4-4D26-8B9A-502293901C3C}">
      <dgm:prSet/>
      <dgm:spPr/>
      <dgm:t>
        <a:bodyPr/>
        <a:lstStyle/>
        <a:p>
          <a:endParaRPr lang="en-US"/>
        </a:p>
      </dgm:t>
    </dgm:pt>
    <dgm:pt modelId="{F3C83828-30FD-4E1D-B9E1-A8DB4C7A1B92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901FB79A-7DF7-4C44-9019-5A11F272C1F4}" type="parTrans" cxnId="{84114837-D7C0-450D-B357-FF55B1FC07D6}">
      <dgm:prSet/>
      <dgm:spPr/>
      <dgm:t>
        <a:bodyPr/>
        <a:lstStyle/>
        <a:p>
          <a:endParaRPr lang="en-US"/>
        </a:p>
      </dgm:t>
    </dgm:pt>
    <dgm:pt modelId="{B89B8149-C90C-4862-B671-B60B78CD4712}" type="sibTrans" cxnId="{84114837-D7C0-450D-B357-FF55B1FC07D6}">
      <dgm:prSet/>
      <dgm:spPr/>
      <dgm:t>
        <a:bodyPr/>
        <a:lstStyle/>
        <a:p>
          <a:endParaRPr lang="en-US"/>
        </a:p>
      </dgm:t>
    </dgm:pt>
    <dgm:pt modelId="{074B5083-AC2F-4341-AED4-132286246C1A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4</a:t>
          </a:r>
          <a:endParaRPr lang="en-US"/>
        </a:p>
      </dgm:t>
    </dgm:pt>
    <dgm:pt modelId="{52F84EF4-ACCD-48CB-AF2F-FA6A91BBDF79}" type="parTrans" cxnId="{A57775F7-421F-42F6-9862-9987AF0F1291}">
      <dgm:prSet/>
      <dgm:spPr/>
      <dgm:t>
        <a:bodyPr/>
        <a:lstStyle/>
        <a:p>
          <a:endParaRPr lang="en-US"/>
        </a:p>
      </dgm:t>
    </dgm:pt>
    <dgm:pt modelId="{091F0012-7F47-42BE-9AE0-2B6C59482EF4}" type="sibTrans" cxnId="{A57775F7-421F-42F6-9862-9987AF0F1291}">
      <dgm:prSet/>
      <dgm:spPr/>
      <dgm:t>
        <a:bodyPr/>
        <a:lstStyle/>
        <a:p>
          <a:endParaRPr lang="en-US"/>
        </a:p>
      </dgm:t>
    </dgm:pt>
    <dgm:pt modelId="{A94EB683-C629-45B8-BC03-F20AE6E64A8F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2</a:t>
          </a:r>
          <a:endParaRPr lang="en-US"/>
        </a:p>
      </dgm:t>
    </dgm:pt>
    <dgm:pt modelId="{DFA5B373-5A3A-48BB-A08A-043690177D4E}" type="parTrans" cxnId="{4CF03AB6-A5CB-4D3D-8852-797CDFC5637D}">
      <dgm:prSet/>
      <dgm:spPr/>
      <dgm:t>
        <a:bodyPr/>
        <a:lstStyle/>
        <a:p>
          <a:endParaRPr lang="en-US"/>
        </a:p>
      </dgm:t>
    </dgm:pt>
    <dgm:pt modelId="{15B1E03D-1DDA-4E40-B635-71E27DA13C32}" type="sibTrans" cxnId="{4CF03AB6-A5CB-4D3D-8852-797CDFC5637D}">
      <dgm:prSet/>
      <dgm:spPr/>
      <dgm:t>
        <a:bodyPr/>
        <a:lstStyle/>
        <a:p>
          <a:endParaRPr lang="en-US"/>
        </a:p>
      </dgm:t>
    </dgm:pt>
    <dgm:pt modelId="{18E1A5AF-1FA0-414E-84F4-2533B030C676}">
      <dgm:prSet phldrT="[Text]"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6AC5D8E6-62BE-42FE-A4A5-EBEE80F6C2CE}" type="parTrans" cxnId="{CDD86EDA-DB2E-48C3-B543-4675C077872C}">
      <dgm:prSet/>
      <dgm:spPr/>
      <dgm:t>
        <a:bodyPr/>
        <a:lstStyle/>
        <a:p>
          <a:endParaRPr lang="en-US"/>
        </a:p>
      </dgm:t>
    </dgm:pt>
    <dgm:pt modelId="{D963E827-0D8A-48D4-9624-444CFBE97573}" type="sibTrans" cxnId="{CDD86EDA-DB2E-48C3-B543-4675C077872C}">
      <dgm:prSet/>
      <dgm:spPr/>
      <dgm:t>
        <a:bodyPr/>
        <a:lstStyle/>
        <a:p>
          <a:endParaRPr lang="en-US"/>
        </a:p>
      </dgm:t>
    </dgm:pt>
    <dgm:pt modelId="{0F3C4747-978B-4F9A-AFCC-2B5D7E24C966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4</a:t>
          </a:r>
          <a:endParaRPr lang="en-US"/>
        </a:p>
      </dgm:t>
    </dgm:pt>
    <dgm:pt modelId="{0179428B-FBAA-448C-AE2C-6F7BEBE3F0CA}" type="sibTrans" cxnId="{087E8578-2F3E-4C4E-93FE-634650E42EA2}">
      <dgm:prSet/>
      <dgm:spPr/>
      <dgm:t>
        <a:bodyPr/>
        <a:lstStyle/>
        <a:p>
          <a:endParaRPr lang="en-US"/>
        </a:p>
      </dgm:t>
    </dgm:pt>
    <dgm:pt modelId="{9F15BAFF-471C-4CF0-A9DF-A06BF0AD0679}" type="parTrans" cxnId="{087E8578-2F3E-4C4E-93FE-634650E42EA2}">
      <dgm:prSet/>
      <dgm:spPr/>
      <dgm:t>
        <a:bodyPr/>
        <a:lstStyle/>
        <a:p>
          <a:endParaRPr lang="en-US"/>
        </a:p>
      </dgm:t>
    </dgm:pt>
    <dgm:pt modelId="{C03C65D0-73A6-40E5-B20C-322D79FF2538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1</a:t>
          </a:r>
          <a:endParaRPr lang="en-US"/>
        </a:p>
      </dgm:t>
    </dgm:pt>
    <dgm:pt modelId="{DBF1AB6F-115C-41E9-8C7D-90811451580C}" type="parTrans" cxnId="{6A2846C9-F490-4B05-AC75-9CA0639CEAE9}">
      <dgm:prSet/>
      <dgm:spPr/>
      <dgm:t>
        <a:bodyPr/>
        <a:lstStyle/>
        <a:p>
          <a:endParaRPr lang="en-US"/>
        </a:p>
      </dgm:t>
    </dgm:pt>
    <dgm:pt modelId="{94FC88F4-6FE0-4198-933C-70534143E85B}" type="sibTrans" cxnId="{6A2846C9-F490-4B05-AC75-9CA0639CEAE9}">
      <dgm:prSet/>
      <dgm:spPr/>
      <dgm:t>
        <a:bodyPr/>
        <a:lstStyle/>
        <a:p>
          <a:endParaRPr lang="en-US"/>
        </a:p>
      </dgm:t>
    </dgm:pt>
    <dgm:pt modelId="{46F9F77F-4DA3-4BB7-B9F5-E2890A9314BD}">
      <dgm:prSet phldrT="[Text]"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A16F1371-02DE-4897-B576-F744A2F0F923}" type="sibTrans" cxnId="{E7E72FFB-519A-4DC8-9AE4-5435777CBEA8}">
      <dgm:prSet/>
      <dgm:spPr/>
      <dgm:t>
        <a:bodyPr/>
        <a:lstStyle/>
        <a:p>
          <a:endParaRPr lang="en-US"/>
        </a:p>
      </dgm:t>
    </dgm:pt>
    <dgm:pt modelId="{A8D7A2C3-9AE6-4B4B-86A1-C615561A55EA}" type="parTrans" cxnId="{E7E72FFB-519A-4DC8-9AE4-5435777CBEA8}">
      <dgm:prSet/>
      <dgm:spPr/>
      <dgm:t>
        <a:bodyPr/>
        <a:lstStyle/>
        <a:p>
          <a:endParaRPr lang="en-US"/>
        </a:p>
      </dgm:t>
    </dgm:pt>
    <dgm:pt modelId="{D04DF122-40CE-4755-98DA-8ABC6967D86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2</a:t>
          </a:r>
          <a:endParaRPr lang="en-US"/>
        </a:p>
      </dgm:t>
    </dgm:pt>
    <dgm:pt modelId="{B248335C-4C18-43AD-BC16-56DDD38AB852}" type="sibTrans" cxnId="{B95B9E9B-49E0-4FC9-8D02-820DA72D95C9}">
      <dgm:prSet/>
      <dgm:spPr/>
      <dgm:t>
        <a:bodyPr/>
        <a:lstStyle/>
        <a:p>
          <a:endParaRPr lang="en-US"/>
        </a:p>
      </dgm:t>
    </dgm:pt>
    <dgm:pt modelId="{5FA691A4-94F5-4E52-ACF7-005E3E6D32DD}" type="parTrans" cxnId="{B95B9E9B-49E0-4FC9-8D02-820DA72D95C9}">
      <dgm:prSet/>
      <dgm:spPr/>
      <dgm:t>
        <a:bodyPr/>
        <a:lstStyle/>
        <a:p>
          <a:endParaRPr lang="en-US"/>
        </a:p>
      </dgm:t>
    </dgm:pt>
    <dgm:pt modelId="{F86C4608-4090-4579-B509-0B289C11395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8D524C95-96CD-411A-A963-C67942D0126A}" type="parTrans" cxnId="{D77C45E5-24BA-42A3-8067-C36C11D96630}">
      <dgm:prSet/>
      <dgm:spPr/>
      <dgm:t>
        <a:bodyPr/>
        <a:lstStyle/>
        <a:p>
          <a:endParaRPr lang="en-US"/>
        </a:p>
      </dgm:t>
    </dgm:pt>
    <dgm:pt modelId="{7EE32882-6FBB-4D06-828D-D387BC15E6E2}" type="sibTrans" cxnId="{D77C45E5-24BA-42A3-8067-C36C11D96630}">
      <dgm:prSet/>
      <dgm:spPr/>
      <dgm:t>
        <a:bodyPr/>
        <a:lstStyle/>
        <a:p>
          <a:endParaRPr lang="en-US"/>
        </a:p>
      </dgm:t>
    </dgm:pt>
    <dgm:pt modelId="{1AF1FF81-C228-43ED-B883-3BD71510D0C6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3</a:t>
          </a:r>
          <a:endParaRPr lang="en-US"/>
        </a:p>
      </dgm:t>
    </dgm:pt>
    <dgm:pt modelId="{B59C2CD9-29D4-4493-8B95-22210147D6DC}" type="sibTrans" cxnId="{B92E040C-3211-4C2E-9E79-BCCCCD1BC606}">
      <dgm:prSet/>
      <dgm:spPr/>
      <dgm:t>
        <a:bodyPr/>
        <a:lstStyle/>
        <a:p>
          <a:endParaRPr lang="en-US"/>
        </a:p>
      </dgm:t>
    </dgm:pt>
    <dgm:pt modelId="{6D662B73-3D5D-46AD-8E1F-6B40ADF9E73C}" type="parTrans" cxnId="{B92E040C-3211-4C2E-9E79-BCCCCD1BC606}">
      <dgm:prSet/>
      <dgm:spPr/>
      <dgm:t>
        <a:bodyPr/>
        <a:lstStyle/>
        <a:p>
          <a:endParaRPr lang="en-US"/>
        </a:p>
      </dgm:t>
    </dgm:pt>
    <dgm:pt modelId="{BC67C1F0-A328-4DE3-8769-1F16BE78B44F}" type="pres">
      <dgm:prSet presAssocID="{7C74D9C0-99DA-409E-9B15-C5EEA8A37F4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CD8751B-63C8-4E9D-B6A0-2FC413C5685A}" type="pres">
      <dgm:prSet presAssocID="{1FC15172-1CBE-45D0-80E3-1DA9302CCF6B}" presName="node" presStyleLbl="node1" presStyleIdx="0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5EB3EE-CE7E-4729-B7EF-8768F35E6076}" type="pres">
      <dgm:prSet presAssocID="{43580FF5-511C-4A3B-BA44-22802D06779C}" presName="sibTrans" presStyleCnt="0"/>
      <dgm:spPr/>
    </dgm:pt>
    <dgm:pt modelId="{D2844C91-F881-4A39-ACB9-25B93C440853}" type="pres">
      <dgm:prSet presAssocID="{2368265B-D084-4F92-AFE8-A850B6D2D3DA}" presName="node" presStyleLbl="node1" presStyleIdx="1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0633EC-30BA-4123-B8C3-3F27848B47A4}" type="pres">
      <dgm:prSet presAssocID="{A28B57C0-D409-4213-B9E6-559F14563B66}" presName="sibTrans" presStyleCnt="0"/>
      <dgm:spPr/>
    </dgm:pt>
    <dgm:pt modelId="{49E36382-143A-4F60-8FBF-823C84924A29}" type="pres">
      <dgm:prSet presAssocID="{CF07C526-BD56-45A8-A45B-A1FA257CF565}" presName="node" presStyleLbl="node1" presStyleIdx="2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42D9F7-D52E-40DC-BBC5-BE2EFF72A24F}" type="pres">
      <dgm:prSet presAssocID="{E853881A-47D0-4A29-9700-9CCF382654E0}" presName="sibTrans" presStyleCnt="0"/>
      <dgm:spPr/>
    </dgm:pt>
    <dgm:pt modelId="{1B30E991-CF31-4F5F-BB36-9EFDE8C56664}" type="pres">
      <dgm:prSet presAssocID="{DB9C13A7-0678-4083-BF2E-2B04F9CB5855}" presName="node" presStyleLbl="node1" presStyleIdx="3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AAF3CA-1DFC-4144-8085-8C85EED98752}" type="pres">
      <dgm:prSet presAssocID="{C4C01A1B-8EDE-465A-8AE1-259CD97BB3FF}" presName="sibTrans" presStyleCnt="0"/>
      <dgm:spPr/>
    </dgm:pt>
    <dgm:pt modelId="{4E6CB070-0916-437F-9404-BD6C7003BCD0}" type="pres">
      <dgm:prSet presAssocID="{2114209D-F560-4888-8F19-7FDB1DB47C93}" presName="node" presStyleLbl="node1" presStyleIdx="4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D8A7E2-0E8E-4D7D-BBA4-5EBF08DD4478}" type="pres">
      <dgm:prSet presAssocID="{68A1531F-9B4A-457A-8D60-B0143E88354F}" presName="sibTrans" presStyleCnt="0"/>
      <dgm:spPr/>
    </dgm:pt>
    <dgm:pt modelId="{BF4DAD23-F239-4AEF-9073-2A00F0BEA322}" type="pres">
      <dgm:prSet presAssocID="{5000048C-08A3-48D7-B07D-F17A1DC6C3E5}" presName="node" presStyleLbl="node1" presStyleIdx="5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2C86DE-4B0F-4551-AEF4-1AF4F4119361}" type="pres">
      <dgm:prSet presAssocID="{24FAA9FC-CE8A-4C5F-9DEB-843EDB1E49D9}" presName="sibTrans" presStyleCnt="0"/>
      <dgm:spPr/>
    </dgm:pt>
    <dgm:pt modelId="{45786A6F-A980-4202-B172-0AC057ECA7D4}" type="pres">
      <dgm:prSet presAssocID="{78F78A0D-4343-4D22-AD07-412F9AAC8172}" presName="node" presStyleLbl="node1" presStyleIdx="6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364D43-DBB7-463C-B358-688C42682317}" type="pres">
      <dgm:prSet presAssocID="{1FFF39B5-50FA-4267-9A23-591ED593E511}" presName="sibTrans" presStyleCnt="0"/>
      <dgm:spPr/>
    </dgm:pt>
    <dgm:pt modelId="{2AAB6657-D28C-41F4-BA9B-6B57BA8FD763}" type="pres">
      <dgm:prSet presAssocID="{1E7D1F61-5C25-46F4-9F7D-8B18BB3BB14A}" presName="node" presStyleLbl="node1" presStyleIdx="7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FFCDEE-8B7E-426B-91B6-BA8C490C76AE}" type="pres">
      <dgm:prSet presAssocID="{A504BB86-8FB7-4992-B86F-B0EF95EAE893}" presName="sibTrans" presStyleCnt="0"/>
      <dgm:spPr/>
    </dgm:pt>
    <dgm:pt modelId="{A418F982-AF7C-4C8F-AB76-000774CEFB71}" type="pres">
      <dgm:prSet presAssocID="{59F6EC78-9A60-4570-BA27-2660376FF600}" presName="node" presStyleLbl="node1" presStyleIdx="8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8BE786-B0C6-4BA3-AA09-67A6EB96B0C0}" type="pres">
      <dgm:prSet presAssocID="{CD8FA0AA-E6FA-40D4-85F3-85FF315B4648}" presName="sibTrans" presStyleCnt="0"/>
      <dgm:spPr/>
    </dgm:pt>
    <dgm:pt modelId="{0E45F264-656A-4523-8CAB-073A97155BC5}" type="pres">
      <dgm:prSet presAssocID="{BF41CCDC-313C-4797-B2ED-F4B3ED1E5D0B}" presName="node" presStyleLbl="node1" presStyleIdx="9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6702CA-1840-42C6-9337-CD6DE8F6D2A3}" type="pres">
      <dgm:prSet presAssocID="{671D6489-FE7F-4FB7-BAD9-71ED1FE6CC3F}" presName="sibTrans" presStyleCnt="0"/>
      <dgm:spPr/>
    </dgm:pt>
    <dgm:pt modelId="{8B52EC33-A470-4A70-8828-08553DB70063}" type="pres">
      <dgm:prSet presAssocID="{087CB984-E6D9-4FF1-A331-E9A44B6EB016}" presName="node" presStyleLbl="node1" presStyleIdx="10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1ED7F0-5BFB-472F-A4E5-F1F64C4BB70F}" type="pres">
      <dgm:prSet presAssocID="{BE6AE1C4-E3E7-4D2F-AA6D-56A61BF50212}" presName="sibTrans" presStyleCnt="0"/>
      <dgm:spPr/>
    </dgm:pt>
    <dgm:pt modelId="{C58E747B-2855-4B1E-9215-3582C74AAF03}" type="pres">
      <dgm:prSet presAssocID="{166307E6-531F-41A6-A4A4-82BAED2E5136}" presName="node" presStyleLbl="node1" presStyleIdx="11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12A8CD-29EA-4252-B904-2B024C28F3BC}" type="pres">
      <dgm:prSet presAssocID="{A4C1103A-4AE7-4D1B-B6D0-F461A9C246C8}" presName="sibTrans" presStyleCnt="0"/>
      <dgm:spPr/>
    </dgm:pt>
    <dgm:pt modelId="{0AE4C4F3-8BC1-42AB-8EB2-CE162C549D0F}" type="pres">
      <dgm:prSet presAssocID="{22E4440A-F3F5-4E79-8387-6916DE4B095E}" presName="node" presStyleLbl="node1" presStyleIdx="12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43B5BC-8C53-4AE2-8DD7-A7CF587C0383}" type="pres">
      <dgm:prSet presAssocID="{2269DFD1-6871-401F-9F44-B6230996E77A}" presName="sibTrans" presStyleCnt="0"/>
      <dgm:spPr/>
    </dgm:pt>
    <dgm:pt modelId="{EDCF9306-9FAE-416B-B422-01172DA38939}" type="pres">
      <dgm:prSet presAssocID="{9708801E-88C7-459C-A647-1CF67B3353E1}" presName="node" presStyleLbl="node1" presStyleIdx="13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BF7DD7-A169-48EC-94B1-F154D3149DAA}" type="pres">
      <dgm:prSet presAssocID="{332DDBAA-9A8D-488E-A2C6-FB253E0248B8}" presName="sibTrans" presStyleCnt="0"/>
      <dgm:spPr/>
    </dgm:pt>
    <dgm:pt modelId="{2A2CDD18-D3AB-450E-BB6C-328D971B020F}" type="pres">
      <dgm:prSet presAssocID="{60AA8E9C-2950-46F8-93A0-213650D52EF2}" presName="node" presStyleLbl="node1" presStyleIdx="14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9C659C-8458-4397-BCA0-3426A02AA1FD}" type="pres">
      <dgm:prSet presAssocID="{89E73429-2C39-4425-89C4-78AF177A35D9}" presName="sibTrans" presStyleCnt="0"/>
      <dgm:spPr/>
    </dgm:pt>
    <dgm:pt modelId="{86052304-0BC7-4477-9112-AB5F22537E18}" type="pres">
      <dgm:prSet presAssocID="{9626A93F-BD86-49F5-A856-65353464BAAD}" presName="node" presStyleLbl="node1" presStyleIdx="15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9BCE8E-0EEE-4B1A-BCF8-73F2DC350131}" type="pres">
      <dgm:prSet presAssocID="{2D99B7E9-1EBD-4CAF-B42B-BAC63DAC911A}" presName="sibTrans" presStyleCnt="0"/>
      <dgm:spPr/>
    </dgm:pt>
    <dgm:pt modelId="{FFE11DAE-F465-4DAD-BB1A-1582F09C81DF}" type="pres">
      <dgm:prSet presAssocID="{D04DF122-40CE-4755-98DA-8ABC6967D86D}" presName="node" presStyleLbl="node1" presStyleIdx="16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A51C77-FEA6-4524-AA45-885143ADEA5D}" type="pres">
      <dgm:prSet presAssocID="{B248335C-4C18-43AD-BC16-56DDD38AB852}" presName="sibTrans" presStyleCnt="0"/>
      <dgm:spPr/>
    </dgm:pt>
    <dgm:pt modelId="{BAC498C6-7BE8-42B3-BF25-A4E606D5013A}" type="pres">
      <dgm:prSet presAssocID="{0F100D82-5819-4672-9DA1-5E770C59EE1B}" presName="node" presStyleLbl="node1" presStyleIdx="17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EB2861-8683-448F-A7BB-79D5EE8839A6}" type="pres">
      <dgm:prSet presAssocID="{2E0FBC86-CA15-47B5-BC07-7930B5ECF196}" presName="sibTrans" presStyleCnt="0"/>
      <dgm:spPr/>
    </dgm:pt>
    <dgm:pt modelId="{FA668E38-8B0F-4C06-88FB-1B8800FA756D}" type="pres">
      <dgm:prSet presAssocID="{F526BEC2-CB33-4F35-A036-9811007D61DE}" presName="node" presStyleLbl="node1" presStyleIdx="18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9C890B-429E-4908-B1CA-DAC26D655AF4}" type="pres">
      <dgm:prSet presAssocID="{6AC5AAAB-CEA5-4E93-A623-3169146EF9BA}" presName="sibTrans" presStyleCnt="0"/>
      <dgm:spPr/>
    </dgm:pt>
    <dgm:pt modelId="{27D0D152-9E06-4928-8E71-0B931996F456}" type="pres">
      <dgm:prSet presAssocID="{3B390AFE-D53D-4AAE-B16F-70E1120193D8}" presName="node" presStyleLbl="node1" presStyleIdx="19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B79861-03B6-4674-9522-5914285FB603}" type="pres">
      <dgm:prSet presAssocID="{748F726B-088C-483D-982D-88004CAE7FD3}" presName="sibTrans" presStyleCnt="0"/>
      <dgm:spPr/>
    </dgm:pt>
    <dgm:pt modelId="{B60553AE-F719-4CDA-A9F7-A88E42469BDE}" type="pres">
      <dgm:prSet presAssocID="{633A735E-003A-4589-9355-336042E94856}" presName="node" presStyleLbl="node1" presStyleIdx="20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414F47-84BB-48C2-A6F5-927693F0C227}" type="pres">
      <dgm:prSet presAssocID="{E19F2685-5472-4465-B57A-484C9CECEE09}" presName="sibTrans" presStyleCnt="0"/>
      <dgm:spPr/>
    </dgm:pt>
    <dgm:pt modelId="{41096C1E-B1C4-4317-85A9-015831D13753}" type="pres">
      <dgm:prSet presAssocID="{D187EE9B-1068-4360-8625-50E4295A63CA}" presName="node" presStyleLbl="node1" presStyleIdx="21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45B78F-F699-46CA-9652-CCE4D930C7DC}" type="pres">
      <dgm:prSet presAssocID="{A8BC932F-59FB-4211-92E8-25A42FE83AC5}" presName="sibTrans" presStyleCnt="0"/>
      <dgm:spPr/>
    </dgm:pt>
    <dgm:pt modelId="{1541164D-D6BE-4FFC-B33E-2561731C8B76}" type="pres">
      <dgm:prSet presAssocID="{207187C7-ABB7-4CF1-91FE-4F7E1C76A2D3}" presName="node" presStyleLbl="node1" presStyleIdx="22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5B932E-24FF-4C38-B013-3521876BE41D}" type="pres">
      <dgm:prSet presAssocID="{99F18C7B-C417-4C8A-8995-E1EFFB3B971E}" presName="sibTrans" presStyleCnt="0"/>
      <dgm:spPr/>
    </dgm:pt>
    <dgm:pt modelId="{65083BB6-D4A9-4402-8EB7-2EEE42DC4B78}" type="pres">
      <dgm:prSet presAssocID="{0E5104D9-72A8-4E6D-AABC-A1845F4ADCA6}" presName="node" presStyleLbl="node1" presStyleIdx="23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C63DD1-F5D3-447A-8E84-A2870BF5324D}" type="pres">
      <dgm:prSet presAssocID="{5F17775E-6462-446E-973F-ED943EE08871}" presName="sibTrans" presStyleCnt="0"/>
      <dgm:spPr/>
    </dgm:pt>
    <dgm:pt modelId="{E4DF8EED-492B-4D60-9E74-BBB64731F602}" type="pres">
      <dgm:prSet presAssocID="{1AF1FF81-C228-43ED-B883-3BD71510D0C6}" presName="node" presStyleLbl="node1" presStyleIdx="24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C53566-5BB6-46F3-BAA2-2BC0B39B3200}" type="pres">
      <dgm:prSet presAssocID="{B59C2CD9-29D4-4493-8B95-22210147D6DC}" presName="sibTrans" presStyleCnt="0"/>
      <dgm:spPr/>
    </dgm:pt>
    <dgm:pt modelId="{500EAC4C-A073-4F48-9586-1D7032507B1A}" type="pres">
      <dgm:prSet presAssocID="{EF569A03-F40A-483C-8E67-41F60BE2B1EC}" presName="node" presStyleLbl="node1" presStyleIdx="25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4703F3-85DC-41DD-9E3C-2B654926CDF5}" type="pres">
      <dgm:prSet presAssocID="{0FDB60BC-61D0-49BD-8F7E-6FFECA2FC41C}" presName="sibTrans" presStyleCnt="0"/>
      <dgm:spPr/>
    </dgm:pt>
    <dgm:pt modelId="{264D5765-00E7-41F2-B340-BFD0D029D689}" type="pres">
      <dgm:prSet presAssocID="{22C266FA-AF9C-44DD-9DA4-072B55BBD71F}" presName="node" presStyleLbl="node1" presStyleIdx="26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1E2291-D85E-4148-BDBD-273DBFA2C358}" type="pres">
      <dgm:prSet presAssocID="{E7063824-D4F5-41CE-B1A0-C9062BB87072}" presName="sibTrans" presStyleCnt="0"/>
      <dgm:spPr/>
    </dgm:pt>
    <dgm:pt modelId="{B76F3BD3-6103-46E2-B963-B19A322D67D3}" type="pres">
      <dgm:prSet presAssocID="{7F3BEB97-B9D0-4A29-8156-894CA989B547}" presName="node" presStyleLbl="node1" presStyleIdx="27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E8760D-C60F-40AB-9FFE-47F4A4D7B72D}" type="pres">
      <dgm:prSet presAssocID="{E27DC69D-1633-437B-80BC-2719307E4B5C}" presName="sibTrans" presStyleCnt="0"/>
      <dgm:spPr/>
    </dgm:pt>
    <dgm:pt modelId="{C6198A33-B7BB-4D53-B43D-91B155E5D33E}" type="pres">
      <dgm:prSet presAssocID="{F3C83828-30FD-4E1D-B9E1-A8DB4C7A1B92}" presName="node" presStyleLbl="node1" presStyleIdx="28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58701A-8D39-4937-80A8-06D7C29D9BBA}" type="pres">
      <dgm:prSet presAssocID="{B89B8149-C90C-4862-B671-B60B78CD4712}" presName="sibTrans" presStyleCnt="0"/>
      <dgm:spPr/>
    </dgm:pt>
    <dgm:pt modelId="{198AA394-0C99-4107-B8BD-C64029D1B134}" type="pres">
      <dgm:prSet presAssocID="{0F3C4747-978B-4F9A-AFCC-2B5D7E24C966}" presName="node" presStyleLbl="node1" presStyleIdx="29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4F27FA-2849-40C8-9B5E-B78B94C4D0FE}" type="pres">
      <dgm:prSet presAssocID="{0179428B-FBAA-448C-AE2C-6F7BEBE3F0CA}" presName="sibTrans" presStyleCnt="0"/>
      <dgm:spPr/>
    </dgm:pt>
    <dgm:pt modelId="{C713B968-0DC2-49CA-ACD4-6D498565D750}" type="pres">
      <dgm:prSet presAssocID="{C03C65D0-73A6-40E5-B20C-322D79FF2538}" presName="node" presStyleLbl="node1" presStyleIdx="30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D5A123-EF05-48A1-B4C2-BF5F107A432A}" type="pres">
      <dgm:prSet presAssocID="{94FC88F4-6FE0-4198-933C-70534143E85B}" presName="sibTrans" presStyleCnt="0"/>
      <dgm:spPr/>
    </dgm:pt>
    <dgm:pt modelId="{8049A078-B18E-4013-B353-F656A91CDAEF}" type="pres">
      <dgm:prSet presAssocID="{DF0A85B3-7172-4919-8557-396902472EAD}" presName="node" presStyleLbl="node1" presStyleIdx="31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2164CC-5B48-4E1A-B130-D0FFDCA31782}" type="pres">
      <dgm:prSet presAssocID="{327FC5CE-25A3-46B2-97DE-E5A8E1DC35CB}" presName="sibTrans" presStyleCnt="0"/>
      <dgm:spPr/>
    </dgm:pt>
    <dgm:pt modelId="{F2976619-A144-494B-9F70-B927564C5933}" type="pres">
      <dgm:prSet presAssocID="{CD69CFC3-EBC3-44D5-B19B-AECE282AD5BE}" presName="node" presStyleLbl="node1" presStyleIdx="32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D78650-7806-49E3-9816-63BEE34A3C37}" type="pres">
      <dgm:prSet presAssocID="{835460AD-715B-435F-B783-722588B905DA}" presName="sibTrans" presStyleCnt="0"/>
      <dgm:spPr/>
    </dgm:pt>
    <dgm:pt modelId="{297DE63A-1A40-4578-8466-04784C8318BA}" type="pres">
      <dgm:prSet presAssocID="{074B5083-AC2F-4341-AED4-132286246C1A}" presName="node" presStyleLbl="node1" presStyleIdx="33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D98E7C-BA35-49AA-B37F-E43CC7F3BFD7}" type="pres">
      <dgm:prSet presAssocID="{091F0012-7F47-42BE-9AE0-2B6C59482EF4}" presName="sibTrans" presStyleCnt="0"/>
      <dgm:spPr/>
    </dgm:pt>
    <dgm:pt modelId="{34285613-F001-4FFF-A900-C7AE9CC8C41D}" type="pres">
      <dgm:prSet presAssocID="{A94EB683-C629-45B8-BC03-F20AE6E64A8F}" presName="node" presStyleLbl="node1" presStyleIdx="34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FB7EDA-7291-4FA3-9BAA-8B07C6F4468F}" type="pres">
      <dgm:prSet presAssocID="{15B1E03D-1DDA-4E40-B635-71E27DA13C32}" presName="sibTrans" presStyleCnt="0"/>
      <dgm:spPr/>
    </dgm:pt>
    <dgm:pt modelId="{80D12533-5C0F-4DCD-94D4-6E905D019445}" type="pres">
      <dgm:prSet presAssocID="{18E1A5AF-1FA0-414E-84F4-2533B030C676}" presName="node" presStyleLbl="node1" presStyleIdx="35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47C87C-D520-41B9-B5D9-7B6F8D69B23B}" type="pres">
      <dgm:prSet presAssocID="{D963E827-0D8A-48D4-9624-444CFBE97573}" presName="sibTrans" presStyleCnt="0"/>
      <dgm:spPr/>
    </dgm:pt>
    <dgm:pt modelId="{7230486A-22DC-40C9-802E-ADAB1A3D6C10}" type="pres">
      <dgm:prSet presAssocID="{93585964-891D-45D4-984E-83BD91342E21}" presName="node" presStyleLbl="node1" presStyleIdx="36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3B8410-C45B-4993-9D3B-16442ED5181F}" type="pres">
      <dgm:prSet presAssocID="{CB269B1F-FA43-49B6-9DC0-EFD10EE03092}" presName="sibTrans" presStyleCnt="0"/>
      <dgm:spPr/>
    </dgm:pt>
    <dgm:pt modelId="{C6116D76-7726-4606-BC46-ABBF9720EA93}" type="pres">
      <dgm:prSet presAssocID="{46F9F77F-4DA3-4BB7-B9F5-E2890A9314BD}" presName="node" presStyleLbl="node1" presStyleIdx="37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77D8A9-E8B5-4323-8B87-C753C161F749}" type="pres">
      <dgm:prSet presAssocID="{A16F1371-02DE-4897-B576-F744A2F0F923}" presName="sibTrans" presStyleCnt="0"/>
      <dgm:spPr/>
    </dgm:pt>
    <dgm:pt modelId="{D7BAB37E-360E-4F7B-973D-DD45CF413E76}" type="pres">
      <dgm:prSet presAssocID="{DB13A95B-B1C1-4CE1-96AF-9493B7A3254F}" presName="node" presStyleLbl="node1" presStyleIdx="38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8E9763-5B05-4DD2-AB61-03DD70E0ADE7}" type="pres">
      <dgm:prSet presAssocID="{C3811766-959B-475B-8B42-35EDF57364DF}" presName="sibTrans" presStyleCnt="0"/>
      <dgm:spPr/>
    </dgm:pt>
    <dgm:pt modelId="{DA39578B-0B62-4362-8743-8130B5E77A34}" type="pres">
      <dgm:prSet presAssocID="{E026BDB1-73FC-4D9A-98E1-92D1ACB4B62D}" presName="node" presStyleLbl="node1" presStyleIdx="39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328E27-9B0D-41F4-8407-07B0ECFDB5BD}" type="pres">
      <dgm:prSet presAssocID="{178DB3F4-BC36-4128-9469-559C20F2221E}" presName="sibTrans" presStyleCnt="0"/>
      <dgm:spPr/>
    </dgm:pt>
    <dgm:pt modelId="{12F9B84B-B00D-4029-90E7-DEDA8BB0F9C6}" type="pres">
      <dgm:prSet presAssocID="{3CFB8E49-EA14-4F85-BFC6-965D7BECFA98}" presName="node" presStyleLbl="node1" presStyleIdx="40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F2E317-C45A-46D3-9A45-E26E51CAB6AC}" type="pres">
      <dgm:prSet presAssocID="{9F3577B7-9137-4613-8B8F-B040DF03E8FC}" presName="sibTrans" presStyleCnt="0"/>
      <dgm:spPr/>
    </dgm:pt>
    <dgm:pt modelId="{F04135D2-24BD-45C2-A51E-B6BC0A939E19}" type="pres">
      <dgm:prSet presAssocID="{F86C4608-4090-4579-B509-0B289C113958}" presName="node" presStyleLbl="node1" presStyleIdx="41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F03AB6-A5CB-4D3D-8852-797CDFC5637D}" srcId="{7C74D9C0-99DA-409E-9B15-C5EEA8A37F48}" destId="{A94EB683-C629-45B8-BC03-F20AE6E64A8F}" srcOrd="34" destOrd="0" parTransId="{DFA5B373-5A3A-48BB-A08A-043690177D4E}" sibTransId="{15B1E03D-1DDA-4E40-B635-71E27DA13C32}"/>
    <dgm:cxn modelId="{01C025AD-E0B1-40D4-868B-85CA81AD9B67}" srcId="{7C74D9C0-99DA-409E-9B15-C5EEA8A37F48}" destId="{166307E6-531F-41A6-A4A4-82BAED2E5136}" srcOrd="11" destOrd="0" parTransId="{E9E8AD70-1DDF-49F9-9A37-E9BE20F6219D}" sibTransId="{A4C1103A-4AE7-4D1B-B6D0-F461A9C246C8}"/>
    <dgm:cxn modelId="{2F43F7F9-A1E4-4008-AA61-9801A608F3F3}" type="presOf" srcId="{60AA8E9C-2950-46F8-93A0-213650D52EF2}" destId="{2A2CDD18-D3AB-450E-BB6C-328D971B020F}" srcOrd="0" destOrd="0" presId="urn:microsoft.com/office/officeart/2005/8/layout/default"/>
    <dgm:cxn modelId="{DDD1DDDD-4B91-4F0A-A85F-7DD413F31C06}" srcId="{7C74D9C0-99DA-409E-9B15-C5EEA8A37F48}" destId="{207187C7-ABB7-4CF1-91FE-4F7E1C76A2D3}" srcOrd="22" destOrd="0" parTransId="{A77A79A7-AD5A-4B49-9183-2C4B243631B5}" sibTransId="{99F18C7B-C417-4C8A-8995-E1EFFB3B971E}"/>
    <dgm:cxn modelId="{34CED04E-930E-4B78-933E-954586ED61E2}" srcId="{7C74D9C0-99DA-409E-9B15-C5EEA8A37F48}" destId="{633A735E-003A-4589-9355-336042E94856}" srcOrd="20" destOrd="0" parTransId="{5EB735E8-533C-4D67-B3DF-AF875095D371}" sibTransId="{E19F2685-5472-4465-B57A-484C9CECEE09}"/>
    <dgm:cxn modelId="{84114837-D7C0-450D-B357-FF55B1FC07D6}" srcId="{7C74D9C0-99DA-409E-9B15-C5EEA8A37F48}" destId="{F3C83828-30FD-4E1D-B9E1-A8DB4C7A1B92}" srcOrd="28" destOrd="0" parTransId="{901FB79A-7DF7-4C44-9019-5A11F272C1F4}" sibTransId="{B89B8149-C90C-4862-B671-B60B78CD4712}"/>
    <dgm:cxn modelId="{BE5D2721-27E8-4F53-90E2-1CDAD2636B20}" type="presOf" srcId="{5000048C-08A3-48D7-B07D-F17A1DC6C3E5}" destId="{BF4DAD23-F239-4AEF-9073-2A00F0BEA322}" srcOrd="0" destOrd="0" presId="urn:microsoft.com/office/officeart/2005/8/layout/default"/>
    <dgm:cxn modelId="{744094D1-5CE8-40FF-AEA6-A0B135579FE7}" type="presOf" srcId="{207187C7-ABB7-4CF1-91FE-4F7E1C76A2D3}" destId="{1541164D-D6BE-4FFC-B33E-2561731C8B76}" srcOrd="0" destOrd="0" presId="urn:microsoft.com/office/officeart/2005/8/layout/default"/>
    <dgm:cxn modelId="{B55864D2-0741-474C-88AD-92A56644733B}" type="presOf" srcId="{9708801E-88C7-459C-A647-1CF67B3353E1}" destId="{EDCF9306-9FAE-416B-B422-01172DA38939}" srcOrd="0" destOrd="0" presId="urn:microsoft.com/office/officeart/2005/8/layout/default"/>
    <dgm:cxn modelId="{515DB693-9F70-470A-A80F-F06E328C5743}" srcId="{7C74D9C0-99DA-409E-9B15-C5EEA8A37F48}" destId="{087CB984-E6D9-4FF1-A331-E9A44B6EB016}" srcOrd="10" destOrd="0" parTransId="{32874CBC-88FC-4F32-B820-6521042B204E}" sibTransId="{BE6AE1C4-E3E7-4D2F-AA6D-56A61BF50212}"/>
    <dgm:cxn modelId="{FFC14E29-5A6E-4B89-8745-282B6B1F0F4F}" srcId="{7C74D9C0-99DA-409E-9B15-C5EEA8A37F48}" destId="{EF569A03-F40A-483C-8E67-41F60BE2B1EC}" srcOrd="25" destOrd="0" parTransId="{4A05D9EE-E95A-4338-8752-3DFC30E8408D}" sibTransId="{0FDB60BC-61D0-49BD-8F7E-6FFECA2FC41C}"/>
    <dgm:cxn modelId="{DA16083B-CCD0-4B8F-BABD-C345DDCC451C}" type="presOf" srcId="{0F3C4747-978B-4F9A-AFCC-2B5D7E24C966}" destId="{198AA394-0C99-4107-B8BD-C64029D1B134}" srcOrd="0" destOrd="0" presId="urn:microsoft.com/office/officeart/2005/8/layout/default"/>
    <dgm:cxn modelId="{4C8E7CA8-1CA3-4342-94C6-CF641DF11ACC}" type="presOf" srcId="{DB9C13A7-0678-4083-BF2E-2B04F9CB5855}" destId="{1B30E991-CF31-4F5F-BB36-9EFDE8C56664}" srcOrd="0" destOrd="0" presId="urn:microsoft.com/office/officeart/2005/8/layout/default"/>
    <dgm:cxn modelId="{F12E8DCA-E2A0-4FFC-A935-E82799977C07}" srcId="{7C74D9C0-99DA-409E-9B15-C5EEA8A37F48}" destId="{DF0A85B3-7172-4919-8557-396902472EAD}" srcOrd="31" destOrd="0" parTransId="{016FA4EE-D75B-4BEC-8551-25AF1AAD22C5}" sibTransId="{327FC5CE-25A3-46B2-97DE-E5A8E1DC35CB}"/>
    <dgm:cxn modelId="{EEC5C2FC-CD11-44A1-97F9-560CF5F01E20}" srcId="{7C74D9C0-99DA-409E-9B15-C5EEA8A37F48}" destId="{0F100D82-5819-4672-9DA1-5E770C59EE1B}" srcOrd="17" destOrd="0" parTransId="{1BEEE747-7D50-449B-BE5B-EFD96BD855A0}" sibTransId="{2E0FBC86-CA15-47B5-BC07-7930B5ECF196}"/>
    <dgm:cxn modelId="{310A5999-03E0-406C-8A21-CAB4028777BB}" type="presOf" srcId="{074B5083-AC2F-4341-AED4-132286246C1A}" destId="{297DE63A-1A40-4578-8466-04784C8318BA}" srcOrd="0" destOrd="0" presId="urn:microsoft.com/office/officeart/2005/8/layout/default"/>
    <dgm:cxn modelId="{683562DE-E156-49CB-89FB-D9E617E3F7AD}" srcId="{7C74D9C0-99DA-409E-9B15-C5EEA8A37F48}" destId="{2368265B-D084-4F92-AFE8-A850B6D2D3DA}" srcOrd="1" destOrd="0" parTransId="{EAFDF999-D442-47F6-A631-592F66797E3B}" sibTransId="{A28B57C0-D409-4213-B9E6-559F14563B66}"/>
    <dgm:cxn modelId="{5EB48A63-D4A8-4D43-8DC8-3261484D8D11}" type="presOf" srcId="{1FC15172-1CBE-45D0-80E3-1DA9302CCF6B}" destId="{6CD8751B-63C8-4E9D-B6A0-2FC413C5685A}" srcOrd="0" destOrd="0" presId="urn:microsoft.com/office/officeart/2005/8/layout/default"/>
    <dgm:cxn modelId="{C50AD696-D41E-4AB6-9E57-8CCEB8C06E39}" type="presOf" srcId="{D187EE9B-1068-4360-8625-50E4295A63CA}" destId="{41096C1E-B1C4-4317-85A9-015831D13753}" srcOrd="0" destOrd="0" presId="urn:microsoft.com/office/officeart/2005/8/layout/default"/>
    <dgm:cxn modelId="{E2289B71-52B1-4F71-84F1-DBE75D48A247}" srcId="{7C74D9C0-99DA-409E-9B15-C5EEA8A37F48}" destId="{BF41CCDC-313C-4797-B2ED-F4B3ED1E5D0B}" srcOrd="9" destOrd="0" parTransId="{73BE4EC1-6079-4521-8707-697537CEE2D4}" sibTransId="{671D6489-FE7F-4FB7-BAD9-71ED1FE6CC3F}"/>
    <dgm:cxn modelId="{D9CC9869-B61D-417C-B36F-77C2971827C4}" type="presOf" srcId="{F86C4608-4090-4579-B509-0B289C113958}" destId="{F04135D2-24BD-45C2-A51E-B6BC0A939E19}" srcOrd="0" destOrd="0" presId="urn:microsoft.com/office/officeart/2005/8/layout/default"/>
    <dgm:cxn modelId="{BA8C928C-6A07-4421-B790-886620B61BA8}" type="presOf" srcId="{1E7D1F61-5C25-46F4-9F7D-8B18BB3BB14A}" destId="{2AAB6657-D28C-41F4-BA9B-6B57BA8FD763}" srcOrd="0" destOrd="0" presId="urn:microsoft.com/office/officeart/2005/8/layout/default"/>
    <dgm:cxn modelId="{744AD2FF-5C1C-474D-98A5-DACD78FE848B}" type="presOf" srcId="{A94EB683-C629-45B8-BC03-F20AE6E64A8F}" destId="{34285613-F001-4FFF-A900-C7AE9CC8C41D}" srcOrd="0" destOrd="0" presId="urn:microsoft.com/office/officeart/2005/8/layout/default"/>
    <dgm:cxn modelId="{B67E31D8-EC88-477A-B7E6-F817AF8DCF44}" type="presOf" srcId="{22C266FA-AF9C-44DD-9DA4-072B55BBD71F}" destId="{264D5765-00E7-41F2-B340-BFD0D029D689}" srcOrd="0" destOrd="0" presId="urn:microsoft.com/office/officeart/2005/8/layout/default"/>
    <dgm:cxn modelId="{EFB07191-6BF4-4D26-8B9A-502293901C3C}" srcId="{7C74D9C0-99DA-409E-9B15-C5EEA8A37F48}" destId="{7F3BEB97-B9D0-4A29-8156-894CA989B547}" srcOrd="27" destOrd="0" parTransId="{83C69DB2-4E1F-4BCE-AA81-92F06ACE2486}" sibTransId="{E27DC69D-1633-437B-80BC-2719307E4B5C}"/>
    <dgm:cxn modelId="{CDD86EDA-DB2E-48C3-B543-4675C077872C}" srcId="{7C74D9C0-99DA-409E-9B15-C5EEA8A37F48}" destId="{18E1A5AF-1FA0-414E-84F4-2533B030C676}" srcOrd="35" destOrd="0" parTransId="{6AC5D8E6-62BE-42FE-A4A5-EBEE80F6C2CE}" sibTransId="{D963E827-0D8A-48D4-9624-444CFBE97573}"/>
    <dgm:cxn modelId="{DE450CAC-EE5C-45E0-A5E1-A5625EFC2E5E}" srcId="{7C74D9C0-99DA-409E-9B15-C5EEA8A37F48}" destId="{22C266FA-AF9C-44DD-9DA4-072B55BBD71F}" srcOrd="26" destOrd="0" parTransId="{4B9137C7-7903-4DB9-B700-396908DE28FB}" sibTransId="{E7063824-D4F5-41CE-B1A0-C9062BB87072}"/>
    <dgm:cxn modelId="{28C14FEF-33A6-4E95-9074-DCBBA98D5134}" type="presOf" srcId="{9626A93F-BD86-49F5-A856-65353464BAAD}" destId="{86052304-0BC7-4477-9112-AB5F22537E18}" srcOrd="0" destOrd="0" presId="urn:microsoft.com/office/officeart/2005/8/layout/default"/>
    <dgm:cxn modelId="{E7E72FFB-519A-4DC8-9AE4-5435777CBEA8}" srcId="{7C74D9C0-99DA-409E-9B15-C5EEA8A37F48}" destId="{46F9F77F-4DA3-4BB7-B9F5-E2890A9314BD}" srcOrd="37" destOrd="0" parTransId="{A8D7A2C3-9AE6-4B4B-86A1-C615561A55EA}" sibTransId="{A16F1371-02DE-4897-B576-F744A2F0F923}"/>
    <dgm:cxn modelId="{05072337-E058-4279-AC88-5956D2FDA3C2}" srcId="{7C74D9C0-99DA-409E-9B15-C5EEA8A37F48}" destId="{DB9C13A7-0678-4083-BF2E-2B04F9CB5855}" srcOrd="3" destOrd="0" parTransId="{A81E9732-C9C2-4D45-A9CD-D506A030004D}" sibTransId="{C4C01A1B-8EDE-465A-8AE1-259CD97BB3FF}"/>
    <dgm:cxn modelId="{3535EE3B-8F72-4EBA-B8D7-03F014017686}" type="presOf" srcId="{2368265B-D084-4F92-AFE8-A850B6D2D3DA}" destId="{D2844C91-F881-4A39-ACB9-25B93C440853}" srcOrd="0" destOrd="0" presId="urn:microsoft.com/office/officeart/2005/8/layout/default"/>
    <dgm:cxn modelId="{78A972CF-C499-4F1F-BFFB-18BC0B66DC68}" type="presOf" srcId="{087CB984-E6D9-4FF1-A331-E9A44B6EB016}" destId="{8B52EC33-A470-4A70-8828-08553DB70063}" srcOrd="0" destOrd="0" presId="urn:microsoft.com/office/officeart/2005/8/layout/default"/>
    <dgm:cxn modelId="{C7DE7C83-AEC8-40C5-BA08-E7A7DF95F212}" type="presOf" srcId="{BF41CCDC-313C-4797-B2ED-F4B3ED1E5D0B}" destId="{0E45F264-656A-4523-8CAB-073A97155BC5}" srcOrd="0" destOrd="0" presId="urn:microsoft.com/office/officeart/2005/8/layout/default"/>
    <dgm:cxn modelId="{BD2CC8FA-94BE-495A-BB19-BF58F532DB50}" type="presOf" srcId="{0E5104D9-72A8-4E6D-AABC-A1845F4ADCA6}" destId="{65083BB6-D4A9-4402-8EB7-2EEE42DC4B78}" srcOrd="0" destOrd="0" presId="urn:microsoft.com/office/officeart/2005/8/layout/default"/>
    <dgm:cxn modelId="{58F91331-2C2B-458F-8905-70B5247C52DE}" srcId="{7C74D9C0-99DA-409E-9B15-C5EEA8A37F48}" destId="{D187EE9B-1068-4360-8625-50E4295A63CA}" srcOrd="21" destOrd="0" parTransId="{B7F90959-A5E2-4AD3-8DC7-C6372468399E}" sibTransId="{A8BC932F-59FB-4211-92E8-25A42FE83AC5}"/>
    <dgm:cxn modelId="{FD74FEB3-994A-43D8-978D-863A205AA30E}" srcId="{7C74D9C0-99DA-409E-9B15-C5EEA8A37F48}" destId="{9626A93F-BD86-49F5-A856-65353464BAAD}" srcOrd="15" destOrd="0" parTransId="{2CBE31BA-27D8-44C7-BF8B-B24585F87D86}" sibTransId="{2D99B7E9-1EBD-4CAF-B42B-BAC63DAC911A}"/>
    <dgm:cxn modelId="{4207214E-BAD1-4A98-94F5-BBFE518C25B6}" type="presOf" srcId="{CF07C526-BD56-45A8-A45B-A1FA257CF565}" destId="{49E36382-143A-4F60-8FBF-823C84924A29}" srcOrd="0" destOrd="0" presId="urn:microsoft.com/office/officeart/2005/8/layout/default"/>
    <dgm:cxn modelId="{8A77144F-1F7A-4D51-A5DC-48697CCFA310}" srcId="{7C74D9C0-99DA-409E-9B15-C5EEA8A37F48}" destId="{1E7D1F61-5C25-46F4-9F7D-8B18BB3BB14A}" srcOrd="7" destOrd="0" parTransId="{2921D610-4642-4C5F-8A14-F0F2410B7E63}" sibTransId="{A504BB86-8FB7-4992-B86F-B0EF95EAE893}"/>
    <dgm:cxn modelId="{D2F40606-21EC-416C-A96C-1BBA21102CB4}" srcId="{7C74D9C0-99DA-409E-9B15-C5EEA8A37F48}" destId="{DB13A95B-B1C1-4CE1-96AF-9493B7A3254F}" srcOrd="38" destOrd="0" parTransId="{854C3EB7-00A7-4F19-823C-F3D536EB0128}" sibTransId="{C3811766-959B-475B-8B42-35EDF57364DF}"/>
    <dgm:cxn modelId="{B92E040C-3211-4C2E-9E79-BCCCCD1BC606}" srcId="{7C74D9C0-99DA-409E-9B15-C5EEA8A37F48}" destId="{1AF1FF81-C228-43ED-B883-3BD71510D0C6}" srcOrd="24" destOrd="0" parTransId="{6D662B73-3D5D-46AD-8E1F-6B40ADF9E73C}" sibTransId="{B59C2CD9-29D4-4493-8B95-22210147D6DC}"/>
    <dgm:cxn modelId="{83D5D161-A330-4BCE-92A7-7CD06DA1D0EF}" srcId="{7C74D9C0-99DA-409E-9B15-C5EEA8A37F48}" destId="{5000048C-08A3-48D7-B07D-F17A1DC6C3E5}" srcOrd="5" destOrd="0" parTransId="{2FFE0CA0-1403-4521-A189-26AAC917AA9A}" sibTransId="{24FAA9FC-CE8A-4C5F-9DEB-843EDB1E49D9}"/>
    <dgm:cxn modelId="{42AF57DE-2547-4B65-9A5A-3A832FAD4900}" srcId="{7C74D9C0-99DA-409E-9B15-C5EEA8A37F48}" destId="{9708801E-88C7-459C-A647-1CF67B3353E1}" srcOrd="13" destOrd="0" parTransId="{51684FFF-0A22-4C87-95DF-3249E5642835}" sibTransId="{332DDBAA-9A8D-488E-A2C6-FB253E0248B8}"/>
    <dgm:cxn modelId="{D77C45E5-24BA-42A3-8067-C36C11D96630}" srcId="{7C74D9C0-99DA-409E-9B15-C5EEA8A37F48}" destId="{F86C4608-4090-4579-B509-0B289C113958}" srcOrd="41" destOrd="0" parTransId="{8D524C95-96CD-411A-A963-C67942D0126A}" sibTransId="{7EE32882-6FBB-4D06-828D-D387BC15E6E2}"/>
    <dgm:cxn modelId="{7FDE1879-DC74-4228-9003-BF67D8ECF65F}" srcId="{7C74D9C0-99DA-409E-9B15-C5EEA8A37F48}" destId="{CF07C526-BD56-45A8-A45B-A1FA257CF565}" srcOrd="2" destOrd="0" parTransId="{99E90417-7627-42BE-870C-F877F32FDAE1}" sibTransId="{E853881A-47D0-4A29-9700-9CCF382654E0}"/>
    <dgm:cxn modelId="{1F3674DA-C742-4994-A35D-BED4D7E5E40A}" type="presOf" srcId="{D04DF122-40CE-4755-98DA-8ABC6967D86D}" destId="{FFE11DAE-F465-4DAD-BB1A-1582F09C81DF}" srcOrd="0" destOrd="0" presId="urn:microsoft.com/office/officeart/2005/8/layout/default"/>
    <dgm:cxn modelId="{564DADBD-3190-4323-B0BC-9378572533DE}" type="presOf" srcId="{7C74D9C0-99DA-409E-9B15-C5EEA8A37F48}" destId="{BC67C1F0-A328-4DE3-8769-1F16BE78B44F}" srcOrd="0" destOrd="0" presId="urn:microsoft.com/office/officeart/2005/8/layout/default"/>
    <dgm:cxn modelId="{BDFC047E-E49D-4EBC-AC39-A7D8E7F0D9C7}" type="presOf" srcId="{166307E6-531F-41A6-A4A4-82BAED2E5136}" destId="{C58E747B-2855-4B1E-9215-3582C74AAF03}" srcOrd="0" destOrd="0" presId="urn:microsoft.com/office/officeart/2005/8/layout/default"/>
    <dgm:cxn modelId="{62A2C01F-B933-4AA8-9E11-25F65421E397}" type="presOf" srcId="{C03C65D0-73A6-40E5-B20C-322D79FF2538}" destId="{C713B968-0DC2-49CA-ACD4-6D498565D750}" srcOrd="0" destOrd="0" presId="urn:microsoft.com/office/officeart/2005/8/layout/default"/>
    <dgm:cxn modelId="{E9350AAE-3307-4013-B639-6262FB65E882}" srcId="{7C74D9C0-99DA-409E-9B15-C5EEA8A37F48}" destId="{93585964-891D-45D4-984E-83BD91342E21}" srcOrd="36" destOrd="0" parTransId="{E716726C-53D7-47F2-B620-C5D2B33FC797}" sibTransId="{CB269B1F-FA43-49B6-9DC0-EFD10EE03092}"/>
    <dgm:cxn modelId="{975A6B37-2C1E-4663-966D-7A40522289D9}" type="presOf" srcId="{DF0A85B3-7172-4919-8557-396902472EAD}" destId="{8049A078-B18E-4013-B353-F656A91CDAEF}" srcOrd="0" destOrd="0" presId="urn:microsoft.com/office/officeart/2005/8/layout/default"/>
    <dgm:cxn modelId="{EAAD9270-B600-43A3-B20A-FE4AD135B272}" srcId="{7C74D9C0-99DA-409E-9B15-C5EEA8A37F48}" destId="{78F78A0D-4343-4D22-AD07-412F9AAC8172}" srcOrd="6" destOrd="0" parTransId="{8DDF8948-818A-4867-804F-360524F54D2F}" sibTransId="{1FFF39B5-50FA-4267-9A23-591ED593E511}"/>
    <dgm:cxn modelId="{EDD2CAF1-6B1D-4B15-A31C-B3B2049A457E}" type="presOf" srcId="{E026BDB1-73FC-4D9A-98E1-92D1ACB4B62D}" destId="{DA39578B-0B62-4362-8743-8130B5E77A34}" srcOrd="0" destOrd="0" presId="urn:microsoft.com/office/officeart/2005/8/layout/default"/>
    <dgm:cxn modelId="{3950C0BF-A9EB-4420-A1D8-50A09F41D8B6}" srcId="{7C74D9C0-99DA-409E-9B15-C5EEA8A37F48}" destId="{0E5104D9-72A8-4E6D-AABC-A1845F4ADCA6}" srcOrd="23" destOrd="0" parTransId="{A2C3D4A2-C89B-4151-816B-5DC7A849F320}" sibTransId="{5F17775E-6462-446E-973F-ED943EE08871}"/>
    <dgm:cxn modelId="{3B4B3AB6-77FA-4F19-8E56-8A306D71EEAB}" type="presOf" srcId="{F526BEC2-CB33-4F35-A036-9811007D61DE}" destId="{FA668E38-8B0F-4C06-88FB-1B8800FA756D}" srcOrd="0" destOrd="0" presId="urn:microsoft.com/office/officeart/2005/8/layout/default"/>
    <dgm:cxn modelId="{BE3DA555-22F8-4410-AF2E-82A55832F422}" type="presOf" srcId="{0F100D82-5819-4672-9DA1-5E770C59EE1B}" destId="{BAC498C6-7BE8-42B3-BF25-A4E606D5013A}" srcOrd="0" destOrd="0" presId="urn:microsoft.com/office/officeart/2005/8/layout/default"/>
    <dgm:cxn modelId="{0E2E405D-D9DD-4208-A4C5-4B669657CAB9}" srcId="{7C74D9C0-99DA-409E-9B15-C5EEA8A37F48}" destId="{1FC15172-1CBE-45D0-80E3-1DA9302CCF6B}" srcOrd="0" destOrd="0" parTransId="{ADF32133-5F2D-4E0C-9AD2-0CBF750F198B}" sibTransId="{43580FF5-511C-4A3B-BA44-22802D06779C}"/>
    <dgm:cxn modelId="{B95B9E9B-49E0-4FC9-8D02-820DA72D95C9}" srcId="{7C74D9C0-99DA-409E-9B15-C5EEA8A37F48}" destId="{D04DF122-40CE-4755-98DA-8ABC6967D86D}" srcOrd="16" destOrd="0" parTransId="{5FA691A4-94F5-4E52-ACF7-005E3E6D32DD}" sibTransId="{B248335C-4C18-43AD-BC16-56DDD38AB852}"/>
    <dgm:cxn modelId="{A57775F7-421F-42F6-9862-9987AF0F1291}" srcId="{7C74D9C0-99DA-409E-9B15-C5EEA8A37F48}" destId="{074B5083-AC2F-4341-AED4-132286246C1A}" srcOrd="33" destOrd="0" parTransId="{52F84EF4-ACCD-48CB-AF2F-FA6A91BBDF79}" sibTransId="{091F0012-7F47-42BE-9AE0-2B6C59482EF4}"/>
    <dgm:cxn modelId="{5356329E-9F42-4464-8C54-59D96DCD3066}" srcId="{7C74D9C0-99DA-409E-9B15-C5EEA8A37F48}" destId="{CD69CFC3-EBC3-44D5-B19B-AECE282AD5BE}" srcOrd="32" destOrd="0" parTransId="{5A0491B8-30F7-43B8-AD5D-6D7CBC0A2356}" sibTransId="{835460AD-715B-435F-B783-722588B905DA}"/>
    <dgm:cxn modelId="{087E8578-2F3E-4C4E-93FE-634650E42EA2}" srcId="{7C74D9C0-99DA-409E-9B15-C5EEA8A37F48}" destId="{0F3C4747-978B-4F9A-AFCC-2B5D7E24C966}" srcOrd="29" destOrd="0" parTransId="{9F15BAFF-471C-4CF0-A9DF-A06BF0AD0679}" sibTransId="{0179428B-FBAA-448C-AE2C-6F7BEBE3F0CA}"/>
    <dgm:cxn modelId="{3AD953CF-7687-4B1B-83D8-878B695D959E}" type="presOf" srcId="{EF569A03-F40A-483C-8E67-41F60BE2B1EC}" destId="{500EAC4C-A073-4F48-9586-1D7032507B1A}" srcOrd="0" destOrd="0" presId="urn:microsoft.com/office/officeart/2005/8/layout/default"/>
    <dgm:cxn modelId="{6A2846C9-F490-4B05-AC75-9CA0639CEAE9}" srcId="{7C74D9C0-99DA-409E-9B15-C5EEA8A37F48}" destId="{C03C65D0-73A6-40E5-B20C-322D79FF2538}" srcOrd="30" destOrd="0" parTransId="{DBF1AB6F-115C-41E9-8C7D-90811451580C}" sibTransId="{94FC88F4-6FE0-4198-933C-70534143E85B}"/>
    <dgm:cxn modelId="{DFDAFB08-25F7-41FF-85D4-6957EA1A375C}" srcId="{7C74D9C0-99DA-409E-9B15-C5EEA8A37F48}" destId="{3CFB8E49-EA14-4F85-BFC6-965D7BECFA98}" srcOrd="40" destOrd="0" parTransId="{AD1B1F6A-44A1-4751-BE63-9315E8936041}" sibTransId="{9F3577B7-9137-4613-8B8F-B040DF03E8FC}"/>
    <dgm:cxn modelId="{DD3EF964-4F55-456D-8CF8-EABA07091F0E}" type="presOf" srcId="{2114209D-F560-4888-8F19-7FDB1DB47C93}" destId="{4E6CB070-0916-437F-9404-BD6C7003BCD0}" srcOrd="0" destOrd="0" presId="urn:microsoft.com/office/officeart/2005/8/layout/default"/>
    <dgm:cxn modelId="{BB0A021F-9538-4042-8BCC-119164EEA048}" srcId="{7C74D9C0-99DA-409E-9B15-C5EEA8A37F48}" destId="{F526BEC2-CB33-4F35-A036-9811007D61DE}" srcOrd="18" destOrd="0" parTransId="{E6705FD0-4E1A-4A39-A9A1-CE36E67F76E3}" sibTransId="{6AC5AAAB-CEA5-4E93-A623-3169146EF9BA}"/>
    <dgm:cxn modelId="{297D66E4-88AC-410F-B9AA-CEB473023FCD}" type="presOf" srcId="{78F78A0D-4343-4D22-AD07-412F9AAC8172}" destId="{45786A6F-A980-4202-B172-0AC057ECA7D4}" srcOrd="0" destOrd="0" presId="urn:microsoft.com/office/officeart/2005/8/layout/default"/>
    <dgm:cxn modelId="{391C2867-DBCF-44AF-A6E2-A1FC7DBA1D18}" srcId="{7C74D9C0-99DA-409E-9B15-C5EEA8A37F48}" destId="{59F6EC78-9A60-4570-BA27-2660376FF600}" srcOrd="8" destOrd="0" parTransId="{C4F48ED6-F365-404F-9664-395B96A83CD8}" sibTransId="{CD8FA0AA-E6FA-40D4-85F3-85FF315B4648}"/>
    <dgm:cxn modelId="{BB8E3504-EC19-4FFE-9EF7-BB24C1128A96}" srcId="{7C74D9C0-99DA-409E-9B15-C5EEA8A37F48}" destId="{E026BDB1-73FC-4D9A-98E1-92D1ACB4B62D}" srcOrd="39" destOrd="0" parTransId="{02A2BDBD-FB33-437E-A0A8-10B6C570864E}" sibTransId="{178DB3F4-BC36-4128-9469-559C20F2221E}"/>
    <dgm:cxn modelId="{6E18EB13-00DD-44AE-BCB0-5182A8F8D625}" type="presOf" srcId="{CD69CFC3-EBC3-44D5-B19B-AECE282AD5BE}" destId="{F2976619-A144-494B-9F70-B927564C5933}" srcOrd="0" destOrd="0" presId="urn:microsoft.com/office/officeart/2005/8/layout/default"/>
    <dgm:cxn modelId="{916D8E60-E3A2-490A-9CA4-23C00C044958}" type="presOf" srcId="{59F6EC78-9A60-4570-BA27-2660376FF600}" destId="{A418F982-AF7C-4C8F-AB76-000774CEFB71}" srcOrd="0" destOrd="0" presId="urn:microsoft.com/office/officeart/2005/8/layout/default"/>
    <dgm:cxn modelId="{6F411558-C74B-4380-BBF0-99E89DBC35A4}" type="presOf" srcId="{DB13A95B-B1C1-4CE1-96AF-9493B7A3254F}" destId="{D7BAB37E-360E-4F7B-973D-DD45CF413E76}" srcOrd="0" destOrd="0" presId="urn:microsoft.com/office/officeart/2005/8/layout/default"/>
    <dgm:cxn modelId="{A03339DB-44A0-4F7B-872D-95ADB5E7C825}" type="presOf" srcId="{22E4440A-F3F5-4E79-8387-6916DE4B095E}" destId="{0AE4C4F3-8BC1-42AB-8EB2-CE162C549D0F}" srcOrd="0" destOrd="0" presId="urn:microsoft.com/office/officeart/2005/8/layout/default"/>
    <dgm:cxn modelId="{2DDD4900-BE2F-4BCB-906A-8DE1C4AA73C3}" srcId="{7C74D9C0-99DA-409E-9B15-C5EEA8A37F48}" destId="{60AA8E9C-2950-46F8-93A0-213650D52EF2}" srcOrd="14" destOrd="0" parTransId="{06EAADA6-175B-42AA-B77B-C376679EB3A3}" sibTransId="{89E73429-2C39-4425-89C4-78AF177A35D9}"/>
    <dgm:cxn modelId="{3DBE28B9-6EB9-4FEA-A2C1-D7F52FD720CD}" type="presOf" srcId="{1AF1FF81-C228-43ED-B883-3BD71510D0C6}" destId="{E4DF8EED-492B-4D60-9E74-BBB64731F602}" srcOrd="0" destOrd="0" presId="urn:microsoft.com/office/officeart/2005/8/layout/default"/>
    <dgm:cxn modelId="{3BB50D13-6542-45E3-B6C8-F9576D3F7D6F}" type="presOf" srcId="{93585964-891D-45D4-984E-83BD91342E21}" destId="{7230486A-22DC-40C9-802E-ADAB1A3D6C10}" srcOrd="0" destOrd="0" presId="urn:microsoft.com/office/officeart/2005/8/layout/default"/>
    <dgm:cxn modelId="{41E6A8D3-2992-4E3A-B8E9-AE0B50866794}" type="presOf" srcId="{46F9F77F-4DA3-4BB7-B9F5-E2890A9314BD}" destId="{C6116D76-7726-4606-BC46-ABBF9720EA93}" srcOrd="0" destOrd="0" presId="urn:microsoft.com/office/officeart/2005/8/layout/default"/>
    <dgm:cxn modelId="{AA48938F-4661-4B14-8263-57D4D17BCEB0}" srcId="{7C74D9C0-99DA-409E-9B15-C5EEA8A37F48}" destId="{22E4440A-F3F5-4E79-8387-6916DE4B095E}" srcOrd="12" destOrd="0" parTransId="{F1900F5A-B112-4C8E-BB92-2E516C511A70}" sibTransId="{2269DFD1-6871-401F-9F44-B6230996E77A}"/>
    <dgm:cxn modelId="{43063AB8-61FF-4F37-93B0-743AA4B149FF}" type="presOf" srcId="{633A735E-003A-4589-9355-336042E94856}" destId="{B60553AE-F719-4CDA-A9F7-A88E42469BDE}" srcOrd="0" destOrd="0" presId="urn:microsoft.com/office/officeart/2005/8/layout/default"/>
    <dgm:cxn modelId="{B5ED60A9-0194-4034-A8F8-49111D5AF899}" type="presOf" srcId="{18E1A5AF-1FA0-414E-84F4-2533B030C676}" destId="{80D12533-5C0F-4DCD-94D4-6E905D019445}" srcOrd="0" destOrd="0" presId="urn:microsoft.com/office/officeart/2005/8/layout/default"/>
    <dgm:cxn modelId="{D2EF56EA-9B65-40DD-AC02-1B75B70F460E}" srcId="{7C74D9C0-99DA-409E-9B15-C5EEA8A37F48}" destId="{3B390AFE-D53D-4AAE-B16F-70E1120193D8}" srcOrd="19" destOrd="0" parTransId="{246DBD01-DD3D-4A8E-A46A-6B4F8F66D0FE}" sibTransId="{748F726B-088C-483D-982D-88004CAE7FD3}"/>
    <dgm:cxn modelId="{C686821E-D53D-4DAA-B745-309BA7704735}" srcId="{7C74D9C0-99DA-409E-9B15-C5EEA8A37F48}" destId="{2114209D-F560-4888-8F19-7FDB1DB47C93}" srcOrd="4" destOrd="0" parTransId="{BE23F0FF-E3CF-437D-BD05-7772A01237DE}" sibTransId="{68A1531F-9B4A-457A-8D60-B0143E88354F}"/>
    <dgm:cxn modelId="{1AAAF8F4-D903-49E1-9704-4534DFF9FA09}" type="presOf" srcId="{7F3BEB97-B9D0-4A29-8156-894CA989B547}" destId="{B76F3BD3-6103-46E2-B963-B19A322D67D3}" srcOrd="0" destOrd="0" presId="urn:microsoft.com/office/officeart/2005/8/layout/default"/>
    <dgm:cxn modelId="{7E2932F7-2E97-4AF7-9264-504699C4EE34}" type="presOf" srcId="{F3C83828-30FD-4E1D-B9E1-A8DB4C7A1B92}" destId="{C6198A33-B7BB-4D53-B43D-91B155E5D33E}" srcOrd="0" destOrd="0" presId="urn:microsoft.com/office/officeart/2005/8/layout/default"/>
    <dgm:cxn modelId="{0BDC9A23-59EB-4960-97F3-937D12FFAACD}" type="presOf" srcId="{3B390AFE-D53D-4AAE-B16F-70E1120193D8}" destId="{27D0D152-9E06-4928-8E71-0B931996F456}" srcOrd="0" destOrd="0" presId="urn:microsoft.com/office/officeart/2005/8/layout/default"/>
    <dgm:cxn modelId="{ADCF6F45-DD2E-4204-BA23-95183FCFB36C}" type="presOf" srcId="{3CFB8E49-EA14-4F85-BFC6-965D7BECFA98}" destId="{12F9B84B-B00D-4029-90E7-DEDA8BB0F9C6}" srcOrd="0" destOrd="0" presId="urn:microsoft.com/office/officeart/2005/8/layout/default"/>
    <dgm:cxn modelId="{4F6B6755-B51B-47D3-B7B2-CAAF3F7739EE}" type="presParOf" srcId="{BC67C1F0-A328-4DE3-8769-1F16BE78B44F}" destId="{6CD8751B-63C8-4E9D-B6A0-2FC413C5685A}" srcOrd="0" destOrd="0" presId="urn:microsoft.com/office/officeart/2005/8/layout/default"/>
    <dgm:cxn modelId="{8ED0C993-502D-4E39-BB3C-EA5200BE7F2F}" type="presParOf" srcId="{BC67C1F0-A328-4DE3-8769-1F16BE78B44F}" destId="{FD5EB3EE-CE7E-4729-B7EF-8768F35E6076}" srcOrd="1" destOrd="0" presId="urn:microsoft.com/office/officeart/2005/8/layout/default"/>
    <dgm:cxn modelId="{30C9812A-3DEF-4907-B78C-1EC5A550726A}" type="presParOf" srcId="{BC67C1F0-A328-4DE3-8769-1F16BE78B44F}" destId="{D2844C91-F881-4A39-ACB9-25B93C440853}" srcOrd="2" destOrd="0" presId="urn:microsoft.com/office/officeart/2005/8/layout/default"/>
    <dgm:cxn modelId="{58CC96F5-AD4A-425B-BC09-F2D5DBBCC728}" type="presParOf" srcId="{BC67C1F0-A328-4DE3-8769-1F16BE78B44F}" destId="{420633EC-30BA-4123-B8C3-3F27848B47A4}" srcOrd="3" destOrd="0" presId="urn:microsoft.com/office/officeart/2005/8/layout/default"/>
    <dgm:cxn modelId="{9329C91F-2A27-47B7-8918-9BBE99D791B0}" type="presParOf" srcId="{BC67C1F0-A328-4DE3-8769-1F16BE78B44F}" destId="{49E36382-143A-4F60-8FBF-823C84924A29}" srcOrd="4" destOrd="0" presId="urn:microsoft.com/office/officeart/2005/8/layout/default"/>
    <dgm:cxn modelId="{E87842C3-DDC8-4DB5-9CCC-CBCC32948E89}" type="presParOf" srcId="{BC67C1F0-A328-4DE3-8769-1F16BE78B44F}" destId="{2942D9F7-D52E-40DC-BBC5-BE2EFF72A24F}" srcOrd="5" destOrd="0" presId="urn:microsoft.com/office/officeart/2005/8/layout/default"/>
    <dgm:cxn modelId="{5E3BFFD2-2BF1-4ACE-8E45-2ACC3A0BD90A}" type="presParOf" srcId="{BC67C1F0-A328-4DE3-8769-1F16BE78B44F}" destId="{1B30E991-CF31-4F5F-BB36-9EFDE8C56664}" srcOrd="6" destOrd="0" presId="urn:microsoft.com/office/officeart/2005/8/layout/default"/>
    <dgm:cxn modelId="{D67E4CDB-3B41-4717-ABBE-F84D1664C3AB}" type="presParOf" srcId="{BC67C1F0-A328-4DE3-8769-1F16BE78B44F}" destId="{F0AAF3CA-1DFC-4144-8085-8C85EED98752}" srcOrd="7" destOrd="0" presId="urn:microsoft.com/office/officeart/2005/8/layout/default"/>
    <dgm:cxn modelId="{75A3F514-AD3B-4F77-AB4C-C85C554AE89F}" type="presParOf" srcId="{BC67C1F0-A328-4DE3-8769-1F16BE78B44F}" destId="{4E6CB070-0916-437F-9404-BD6C7003BCD0}" srcOrd="8" destOrd="0" presId="urn:microsoft.com/office/officeart/2005/8/layout/default"/>
    <dgm:cxn modelId="{90E189C0-4EF2-4397-BA88-587B22500274}" type="presParOf" srcId="{BC67C1F0-A328-4DE3-8769-1F16BE78B44F}" destId="{9FD8A7E2-0E8E-4D7D-BBA4-5EBF08DD4478}" srcOrd="9" destOrd="0" presId="urn:microsoft.com/office/officeart/2005/8/layout/default"/>
    <dgm:cxn modelId="{4F15089C-AAE1-40AB-8F63-9053781ABE9F}" type="presParOf" srcId="{BC67C1F0-A328-4DE3-8769-1F16BE78B44F}" destId="{BF4DAD23-F239-4AEF-9073-2A00F0BEA322}" srcOrd="10" destOrd="0" presId="urn:microsoft.com/office/officeart/2005/8/layout/default"/>
    <dgm:cxn modelId="{48E9AA02-36DB-429B-84F8-87AF1FA5C072}" type="presParOf" srcId="{BC67C1F0-A328-4DE3-8769-1F16BE78B44F}" destId="{4A2C86DE-4B0F-4551-AEF4-1AF4F4119361}" srcOrd="11" destOrd="0" presId="urn:microsoft.com/office/officeart/2005/8/layout/default"/>
    <dgm:cxn modelId="{4B567B8D-9048-49D9-9073-A9F232A37CE5}" type="presParOf" srcId="{BC67C1F0-A328-4DE3-8769-1F16BE78B44F}" destId="{45786A6F-A980-4202-B172-0AC057ECA7D4}" srcOrd="12" destOrd="0" presId="urn:microsoft.com/office/officeart/2005/8/layout/default"/>
    <dgm:cxn modelId="{B494F7CE-B71C-4C85-AD22-FFB1B598FF7F}" type="presParOf" srcId="{BC67C1F0-A328-4DE3-8769-1F16BE78B44F}" destId="{3A364D43-DBB7-463C-B358-688C42682317}" srcOrd="13" destOrd="0" presId="urn:microsoft.com/office/officeart/2005/8/layout/default"/>
    <dgm:cxn modelId="{FE20BAF7-4EAA-4D61-97BD-731468BFA902}" type="presParOf" srcId="{BC67C1F0-A328-4DE3-8769-1F16BE78B44F}" destId="{2AAB6657-D28C-41F4-BA9B-6B57BA8FD763}" srcOrd="14" destOrd="0" presId="urn:microsoft.com/office/officeart/2005/8/layout/default"/>
    <dgm:cxn modelId="{2C8F1BE5-A4EB-47A2-803B-D37EFF69D207}" type="presParOf" srcId="{BC67C1F0-A328-4DE3-8769-1F16BE78B44F}" destId="{02FFCDEE-8B7E-426B-91B6-BA8C490C76AE}" srcOrd="15" destOrd="0" presId="urn:microsoft.com/office/officeart/2005/8/layout/default"/>
    <dgm:cxn modelId="{014AF61F-29B6-46E3-83B0-21A94B1D4FDC}" type="presParOf" srcId="{BC67C1F0-A328-4DE3-8769-1F16BE78B44F}" destId="{A418F982-AF7C-4C8F-AB76-000774CEFB71}" srcOrd="16" destOrd="0" presId="urn:microsoft.com/office/officeart/2005/8/layout/default"/>
    <dgm:cxn modelId="{89D2044B-C2BC-4575-A025-0E8703C813E4}" type="presParOf" srcId="{BC67C1F0-A328-4DE3-8769-1F16BE78B44F}" destId="{608BE786-B0C6-4BA3-AA09-67A6EB96B0C0}" srcOrd="17" destOrd="0" presId="urn:microsoft.com/office/officeart/2005/8/layout/default"/>
    <dgm:cxn modelId="{4D8966AF-FF11-47C6-A151-A05737EBC401}" type="presParOf" srcId="{BC67C1F0-A328-4DE3-8769-1F16BE78B44F}" destId="{0E45F264-656A-4523-8CAB-073A97155BC5}" srcOrd="18" destOrd="0" presId="urn:microsoft.com/office/officeart/2005/8/layout/default"/>
    <dgm:cxn modelId="{53EB7CE2-6B72-4136-BEC7-EC3F620FFBAF}" type="presParOf" srcId="{BC67C1F0-A328-4DE3-8769-1F16BE78B44F}" destId="{E96702CA-1840-42C6-9337-CD6DE8F6D2A3}" srcOrd="19" destOrd="0" presId="urn:microsoft.com/office/officeart/2005/8/layout/default"/>
    <dgm:cxn modelId="{8A7DE756-704F-4D0B-BDB4-F3870C297966}" type="presParOf" srcId="{BC67C1F0-A328-4DE3-8769-1F16BE78B44F}" destId="{8B52EC33-A470-4A70-8828-08553DB70063}" srcOrd="20" destOrd="0" presId="urn:microsoft.com/office/officeart/2005/8/layout/default"/>
    <dgm:cxn modelId="{663076CF-985C-4367-8656-8FC152993245}" type="presParOf" srcId="{BC67C1F0-A328-4DE3-8769-1F16BE78B44F}" destId="{431ED7F0-5BFB-472F-A4E5-F1F64C4BB70F}" srcOrd="21" destOrd="0" presId="urn:microsoft.com/office/officeart/2005/8/layout/default"/>
    <dgm:cxn modelId="{B618E31A-5914-44AA-9125-25BF166EAEDD}" type="presParOf" srcId="{BC67C1F0-A328-4DE3-8769-1F16BE78B44F}" destId="{C58E747B-2855-4B1E-9215-3582C74AAF03}" srcOrd="22" destOrd="0" presId="urn:microsoft.com/office/officeart/2005/8/layout/default"/>
    <dgm:cxn modelId="{0CC9F12A-483E-4665-BB7A-1257D3B8581E}" type="presParOf" srcId="{BC67C1F0-A328-4DE3-8769-1F16BE78B44F}" destId="{D312A8CD-29EA-4252-B904-2B024C28F3BC}" srcOrd="23" destOrd="0" presId="urn:microsoft.com/office/officeart/2005/8/layout/default"/>
    <dgm:cxn modelId="{F830D85C-03F2-4979-B3B8-BD0E7A435A9C}" type="presParOf" srcId="{BC67C1F0-A328-4DE3-8769-1F16BE78B44F}" destId="{0AE4C4F3-8BC1-42AB-8EB2-CE162C549D0F}" srcOrd="24" destOrd="0" presId="urn:microsoft.com/office/officeart/2005/8/layout/default"/>
    <dgm:cxn modelId="{81263FCF-5FDF-4DC5-AF06-D89A44B2EDC5}" type="presParOf" srcId="{BC67C1F0-A328-4DE3-8769-1F16BE78B44F}" destId="{4843B5BC-8C53-4AE2-8DD7-A7CF587C0383}" srcOrd="25" destOrd="0" presId="urn:microsoft.com/office/officeart/2005/8/layout/default"/>
    <dgm:cxn modelId="{5E2E09E5-FBA0-4BF6-B800-C314875C7AAA}" type="presParOf" srcId="{BC67C1F0-A328-4DE3-8769-1F16BE78B44F}" destId="{EDCF9306-9FAE-416B-B422-01172DA38939}" srcOrd="26" destOrd="0" presId="urn:microsoft.com/office/officeart/2005/8/layout/default"/>
    <dgm:cxn modelId="{63B1E6A4-CBF5-47A4-8F70-6A023C4124C8}" type="presParOf" srcId="{BC67C1F0-A328-4DE3-8769-1F16BE78B44F}" destId="{99BF7DD7-A169-48EC-94B1-F154D3149DAA}" srcOrd="27" destOrd="0" presId="urn:microsoft.com/office/officeart/2005/8/layout/default"/>
    <dgm:cxn modelId="{01B64ED3-0611-4313-B342-FF6C53DCCC19}" type="presParOf" srcId="{BC67C1F0-A328-4DE3-8769-1F16BE78B44F}" destId="{2A2CDD18-D3AB-450E-BB6C-328D971B020F}" srcOrd="28" destOrd="0" presId="urn:microsoft.com/office/officeart/2005/8/layout/default"/>
    <dgm:cxn modelId="{CA8C1B22-52E3-4092-BCF8-0FA504AA4A8B}" type="presParOf" srcId="{BC67C1F0-A328-4DE3-8769-1F16BE78B44F}" destId="{CF9C659C-8458-4397-BCA0-3426A02AA1FD}" srcOrd="29" destOrd="0" presId="urn:microsoft.com/office/officeart/2005/8/layout/default"/>
    <dgm:cxn modelId="{BB0E894D-BB33-4BA9-9C0D-9676A4A932A5}" type="presParOf" srcId="{BC67C1F0-A328-4DE3-8769-1F16BE78B44F}" destId="{86052304-0BC7-4477-9112-AB5F22537E18}" srcOrd="30" destOrd="0" presId="urn:microsoft.com/office/officeart/2005/8/layout/default"/>
    <dgm:cxn modelId="{C1C5B11A-A6A3-4817-9542-D71D47EBE8DA}" type="presParOf" srcId="{BC67C1F0-A328-4DE3-8769-1F16BE78B44F}" destId="{169BCE8E-0EEE-4B1A-BCF8-73F2DC350131}" srcOrd="31" destOrd="0" presId="urn:microsoft.com/office/officeart/2005/8/layout/default"/>
    <dgm:cxn modelId="{B46907FC-E36E-4B5D-930D-76DC95071D20}" type="presParOf" srcId="{BC67C1F0-A328-4DE3-8769-1F16BE78B44F}" destId="{FFE11DAE-F465-4DAD-BB1A-1582F09C81DF}" srcOrd="32" destOrd="0" presId="urn:microsoft.com/office/officeart/2005/8/layout/default"/>
    <dgm:cxn modelId="{72DFF645-F8F8-4392-A91A-4015E6799ED9}" type="presParOf" srcId="{BC67C1F0-A328-4DE3-8769-1F16BE78B44F}" destId="{C8A51C77-FEA6-4524-AA45-885143ADEA5D}" srcOrd="33" destOrd="0" presId="urn:microsoft.com/office/officeart/2005/8/layout/default"/>
    <dgm:cxn modelId="{901BF882-F775-41BA-893A-49507A02FC59}" type="presParOf" srcId="{BC67C1F0-A328-4DE3-8769-1F16BE78B44F}" destId="{BAC498C6-7BE8-42B3-BF25-A4E606D5013A}" srcOrd="34" destOrd="0" presId="urn:microsoft.com/office/officeart/2005/8/layout/default"/>
    <dgm:cxn modelId="{BD993BB5-B22B-4420-BF7F-A59055E2E0B0}" type="presParOf" srcId="{BC67C1F0-A328-4DE3-8769-1F16BE78B44F}" destId="{57EB2861-8683-448F-A7BB-79D5EE8839A6}" srcOrd="35" destOrd="0" presId="urn:microsoft.com/office/officeart/2005/8/layout/default"/>
    <dgm:cxn modelId="{E5629F57-9F5C-46F4-805D-2AC394E10629}" type="presParOf" srcId="{BC67C1F0-A328-4DE3-8769-1F16BE78B44F}" destId="{FA668E38-8B0F-4C06-88FB-1B8800FA756D}" srcOrd="36" destOrd="0" presId="urn:microsoft.com/office/officeart/2005/8/layout/default"/>
    <dgm:cxn modelId="{53D97C76-1D86-4699-B3FC-7B1D4D59595D}" type="presParOf" srcId="{BC67C1F0-A328-4DE3-8769-1F16BE78B44F}" destId="{8E9C890B-429E-4908-B1CA-DAC26D655AF4}" srcOrd="37" destOrd="0" presId="urn:microsoft.com/office/officeart/2005/8/layout/default"/>
    <dgm:cxn modelId="{303926A2-F603-4A7A-911F-193EEC79A6C5}" type="presParOf" srcId="{BC67C1F0-A328-4DE3-8769-1F16BE78B44F}" destId="{27D0D152-9E06-4928-8E71-0B931996F456}" srcOrd="38" destOrd="0" presId="urn:microsoft.com/office/officeart/2005/8/layout/default"/>
    <dgm:cxn modelId="{A9DCAD4F-1922-4034-B9ED-1F95E13B4A60}" type="presParOf" srcId="{BC67C1F0-A328-4DE3-8769-1F16BE78B44F}" destId="{DFB79861-03B6-4674-9522-5914285FB603}" srcOrd="39" destOrd="0" presId="urn:microsoft.com/office/officeart/2005/8/layout/default"/>
    <dgm:cxn modelId="{E3054420-2E47-4AE4-9743-440EBA41FF16}" type="presParOf" srcId="{BC67C1F0-A328-4DE3-8769-1F16BE78B44F}" destId="{B60553AE-F719-4CDA-A9F7-A88E42469BDE}" srcOrd="40" destOrd="0" presId="urn:microsoft.com/office/officeart/2005/8/layout/default"/>
    <dgm:cxn modelId="{84FA8932-5A57-48B9-8E3D-4EA9AE5005FD}" type="presParOf" srcId="{BC67C1F0-A328-4DE3-8769-1F16BE78B44F}" destId="{AA414F47-84BB-48C2-A6F5-927693F0C227}" srcOrd="41" destOrd="0" presId="urn:microsoft.com/office/officeart/2005/8/layout/default"/>
    <dgm:cxn modelId="{99C33EA4-D8B5-48CA-91B3-125619AAC699}" type="presParOf" srcId="{BC67C1F0-A328-4DE3-8769-1F16BE78B44F}" destId="{41096C1E-B1C4-4317-85A9-015831D13753}" srcOrd="42" destOrd="0" presId="urn:microsoft.com/office/officeart/2005/8/layout/default"/>
    <dgm:cxn modelId="{E6E3701C-8270-4A43-80E5-91D15F9555C6}" type="presParOf" srcId="{BC67C1F0-A328-4DE3-8769-1F16BE78B44F}" destId="{1145B78F-F699-46CA-9652-CCE4D930C7DC}" srcOrd="43" destOrd="0" presId="urn:microsoft.com/office/officeart/2005/8/layout/default"/>
    <dgm:cxn modelId="{1BF4AD2E-2E42-40F2-85C2-B0D12B8AC26A}" type="presParOf" srcId="{BC67C1F0-A328-4DE3-8769-1F16BE78B44F}" destId="{1541164D-D6BE-4FFC-B33E-2561731C8B76}" srcOrd="44" destOrd="0" presId="urn:microsoft.com/office/officeart/2005/8/layout/default"/>
    <dgm:cxn modelId="{D091C9C2-D727-4DB0-B10F-E63CB8E8977F}" type="presParOf" srcId="{BC67C1F0-A328-4DE3-8769-1F16BE78B44F}" destId="{445B932E-24FF-4C38-B013-3521876BE41D}" srcOrd="45" destOrd="0" presId="urn:microsoft.com/office/officeart/2005/8/layout/default"/>
    <dgm:cxn modelId="{CF2C661E-3115-4C23-B511-969FBDA60E6E}" type="presParOf" srcId="{BC67C1F0-A328-4DE3-8769-1F16BE78B44F}" destId="{65083BB6-D4A9-4402-8EB7-2EEE42DC4B78}" srcOrd="46" destOrd="0" presId="urn:microsoft.com/office/officeart/2005/8/layout/default"/>
    <dgm:cxn modelId="{D763E100-C465-4EF5-A161-B6FFE1BB6A66}" type="presParOf" srcId="{BC67C1F0-A328-4DE3-8769-1F16BE78B44F}" destId="{D7C63DD1-F5D3-447A-8E84-A2870BF5324D}" srcOrd="47" destOrd="0" presId="urn:microsoft.com/office/officeart/2005/8/layout/default"/>
    <dgm:cxn modelId="{8409B743-5FCE-4917-A2A2-3A8F16FB5EA2}" type="presParOf" srcId="{BC67C1F0-A328-4DE3-8769-1F16BE78B44F}" destId="{E4DF8EED-492B-4D60-9E74-BBB64731F602}" srcOrd="48" destOrd="0" presId="urn:microsoft.com/office/officeart/2005/8/layout/default"/>
    <dgm:cxn modelId="{A8DDA2FC-FD3A-4ED9-A856-09EC3A4ADD79}" type="presParOf" srcId="{BC67C1F0-A328-4DE3-8769-1F16BE78B44F}" destId="{2AC53566-5BB6-46F3-BAA2-2BC0B39B3200}" srcOrd="49" destOrd="0" presId="urn:microsoft.com/office/officeart/2005/8/layout/default"/>
    <dgm:cxn modelId="{FE94B526-7400-4BE2-9DFA-B655D52F8CAF}" type="presParOf" srcId="{BC67C1F0-A328-4DE3-8769-1F16BE78B44F}" destId="{500EAC4C-A073-4F48-9586-1D7032507B1A}" srcOrd="50" destOrd="0" presId="urn:microsoft.com/office/officeart/2005/8/layout/default"/>
    <dgm:cxn modelId="{8A087639-A1C6-49B8-B553-266CE0036522}" type="presParOf" srcId="{BC67C1F0-A328-4DE3-8769-1F16BE78B44F}" destId="{544703F3-85DC-41DD-9E3C-2B654926CDF5}" srcOrd="51" destOrd="0" presId="urn:microsoft.com/office/officeart/2005/8/layout/default"/>
    <dgm:cxn modelId="{BDC65494-62BF-43C4-B8D2-E089BB3B7ABF}" type="presParOf" srcId="{BC67C1F0-A328-4DE3-8769-1F16BE78B44F}" destId="{264D5765-00E7-41F2-B340-BFD0D029D689}" srcOrd="52" destOrd="0" presId="urn:microsoft.com/office/officeart/2005/8/layout/default"/>
    <dgm:cxn modelId="{408D5921-FE0D-4FD6-BFA4-52C713EC8E51}" type="presParOf" srcId="{BC67C1F0-A328-4DE3-8769-1F16BE78B44F}" destId="{CE1E2291-D85E-4148-BDBD-273DBFA2C358}" srcOrd="53" destOrd="0" presId="urn:microsoft.com/office/officeart/2005/8/layout/default"/>
    <dgm:cxn modelId="{A9AD8EC2-E8CB-4E2F-AD76-18C7811700E6}" type="presParOf" srcId="{BC67C1F0-A328-4DE3-8769-1F16BE78B44F}" destId="{B76F3BD3-6103-46E2-B963-B19A322D67D3}" srcOrd="54" destOrd="0" presId="urn:microsoft.com/office/officeart/2005/8/layout/default"/>
    <dgm:cxn modelId="{0E7B2ABF-8F4D-457F-8113-247EAFCAC95B}" type="presParOf" srcId="{BC67C1F0-A328-4DE3-8769-1F16BE78B44F}" destId="{82E8760D-C60F-40AB-9FFE-47F4A4D7B72D}" srcOrd="55" destOrd="0" presId="urn:microsoft.com/office/officeart/2005/8/layout/default"/>
    <dgm:cxn modelId="{C729B04A-8EDB-4F94-A20F-BE1ED5186260}" type="presParOf" srcId="{BC67C1F0-A328-4DE3-8769-1F16BE78B44F}" destId="{C6198A33-B7BB-4D53-B43D-91B155E5D33E}" srcOrd="56" destOrd="0" presId="urn:microsoft.com/office/officeart/2005/8/layout/default"/>
    <dgm:cxn modelId="{16FC1AB8-90B3-4F03-9119-7EEDFF4C9112}" type="presParOf" srcId="{BC67C1F0-A328-4DE3-8769-1F16BE78B44F}" destId="{1758701A-8D39-4937-80A8-06D7C29D9BBA}" srcOrd="57" destOrd="0" presId="urn:microsoft.com/office/officeart/2005/8/layout/default"/>
    <dgm:cxn modelId="{D097349D-3F94-4B2C-AA0E-F23063481A0A}" type="presParOf" srcId="{BC67C1F0-A328-4DE3-8769-1F16BE78B44F}" destId="{198AA394-0C99-4107-B8BD-C64029D1B134}" srcOrd="58" destOrd="0" presId="urn:microsoft.com/office/officeart/2005/8/layout/default"/>
    <dgm:cxn modelId="{8F390ADF-EAD4-4044-B809-DD6684AF6E02}" type="presParOf" srcId="{BC67C1F0-A328-4DE3-8769-1F16BE78B44F}" destId="{724F27FA-2849-40C8-9B5E-B78B94C4D0FE}" srcOrd="59" destOrd="0" presId="urn:microsoft.com/office/officeart/2005/8/layout/default"/>
    <dgm:cxn modelId="{A3D3921F-9365-4F18-BBDA-D818483B7C80}" type="presParOf" srcId="{BC67C1F0-A328-4DE3-8769-1F16BE78B44F}" destId="{C713B968-0DC2-49CA-ACD4-6D498565D750}" srcOrd="60" destOrd="0" presId="urn:microsoft.com/office/officeart/2005/8/layout/default"/>
    <dgm:cxn modelId="{88949872-CBAA-4E08-8B9A-3C057677115A}" type="presParOf" srcId="{BC67C1F0-A328-4DE3-8769-1F16BE78B44F}" destId="{E6D5A123-EF05-48A1-B4C2-BF5F107A432A}" srcOrd="61" destOrd="0" presId="urn:microsoft.com/office/officeart/2005/8/layout/default"/>
    <dgm:cxn modelId="{74F08F42-9E97-4CB2-ACD4-9D0D740CEABD}" type="presParOf" srcId="{BC67C1F0-A328-4DE3-8769-1F16BE78B44F}" destId="{8049A078-B18E-4013-B353-F656A91CDAEF}" srcOrd="62" destOrd="0" presId="urn:microsoft.com/office/officeart/2005/8/layout/default"/>
    <dgm:cxn modelId="{71266E20-597A-44F4-A032-B4AC6345D9F4}" type="presParOf" srcId="{BC67C1F0-A328-4DE3-8769-1F16BE78B44F}" destId="{F42164CC-5B48-4E1A-B130-D0FFDCA31782}" srcOrd="63" destOrd="0" presId="urn:microsoft.com/office/officeart/2005/8/layout/default"/>
    <dgm:cxn modelId="{E03562C0-CE5E-497F-9A42-2CC4A7E2975E}" type="presParOf" srcId="{BC67C1F0-A328-4DE3-8769-1F16BE78B44F}" destId="{F2976619-A144-494B-9F70-B927564C5933}" srcOrd="64" destOrd="0" presId="urn:microsoft.com/office/officeart/2005/8/layout/default"/>
    <dgm:cxn modelId="{5BAA61CE-99C9-44FA-8EA1-2F7513D8BED3}" type="presParOf" srcId="{BC67C1F0-A328-4DE3-8769-1F16BE78B44F}" destId="{0DD78650-7806-49E3-9816-63BEE34A3C37}" srcOrd="65" destOrd="0" presId="urn:microsoft.com/office/officeart/2005/8/layout/default"/>
    <dgm:cxn modelId="{2A1DB667-EF56-4A15-AA78-BBA264EBA27C}" type="presParOf" srcId="{BC67C1F0-A328-4DE3-8769-1F16BE78B44F}" destId="{297DE63A-1A40-4578-8466-04784C8318BA}" srcOrd="66" destOrd="0" presId="urn:microsoft.com/office/officeart/2005/8/layout/default"/>
    <dgm:cxn modelId="{F1D261E6-FA74-48D7-B11E-67A84A290317}" type="presParOf" srcId="{BC67C1F0-A328-4DE3-8769-1F16BE78B44F}" destId="{30D98E7C-BA35-49AA-B37F-E43CC7F3BFD7}" srcOrd="67" destOrd="0" presId="urn:microsoft.com/office/officeart/2005/8/layout/default"/>
    <dgm:cxn modelId="{3E04BA7D-D316-4002-A257-68CBA631E8F6}" type="presParOf" srcId="{BC67C1F0-A328-4DE3-8769-1F16BE78B44F}" destId="{34285613-F001-4FFF-A900-C7AE9CC8C41D}" srcOrd="68" destOrd="0" presId="urn:microsoft.com/office/officeart/2005/8/layout/default"/>
    <dgm:cxn modelId="{13DBD934-D0C8-4773-8E35-F9D3FE2589AA}" type="presParOf" srcId="{BC67C1F0-A328-4DE3-8769-1F16BE78B44F}" destId="{26FB7EDA-7291-4FA3-9BAA-8B07C6F4468F}" srcOrd="69" destOrd="0" presId="urn:microsoft.com/office/officeart/2005/8/layout/default"/>
    <dgm:cxn modelId="{E395B89E-3A4E-4A2E-85A9-1666E7AA2F34}" type="presParOf" srcId="{BC67C1F0-A328-4DE3-8769-1F16BE78B44F}" destId="{80D12533-5C0F-4DCD-94D4-6E905D019445}" srcOrd="70" destOrd="0" presId="urn:microsoft.com/office/officeart/2005/8/layout/default"/>
    <dgm:cxn modelId="{6FBC8964-264F-4D47-AFC5-97A3D664EA34}" type="presParOf" srcId="{BC67C1F0-A328-4DE3-8769-1F16BE78B44F}" destId="{F247C87C-D520-41B9-B5D9-7B6F8D69B23B}" srcOrd="71" destOrd="0" presId="urn:microsoft.com/office/officeart/2005/8/layout/default"/>
    <dgm:cxn modelId="{DB87C376-6D27-40B8-A202-4C3BA95B329E}" type="presParOf" srcId="{BC67C1F0-A328-4DE3-8769-1F16BE78B44F}" destId="{7230486A-22DC-40C9-802E-ADAB1A3D6C10}" srcOrd="72" destOrd="0" presId="urn:microsoft.com/office/officeart/2005/8/layout/default"/>
    <dgm:cxn modelId="{AAE35D71-05C9-48CD-836C-EF64EA38932E}" type="presParOf" srcId="{BC67C1F0-A328-4DE3-8769-1F16BE78B44F}" destId="{3D3B8410-C45B-4993-9D3B-16442ED5181F}" srcOrd="73" destOrd="0" presId="urn:microsoft.com/office/officeart/2005/8/layout/default"/>
    <dgm:cxn modelId="{8ADE12D9-7955-47A0-9694-2963B2A3ACB8}" type="presParOf" srcId="{BC67C1F0-A328-4DE3-8769-1F16BE78B44F}" destId="{C6116D76-7726-4606-BC46-ABBF9720EA93}" srcOrd="74" destOrd="0" presId="urn:microsoft.com/office/officeart/2005/8/layout/default"/>
    <dgm:cxn modelId="{91739668-99CC-42E2-84AC-66765006F24A}" type="presParOf" srcId="{BC67C1F0-A328-4DE3-8769-1F16BE78B44F}" destId="{0D77D8A9-E8B5-4323-8B87-C753C161F749}" srcOrd="75" destOrd="0" presId="urn:microsoft.com/office/officeart/2005/8/layout/default"/>
    <dgm:cxn modelId="{42BC3454-888D-42E2-9D26-AA7B1A55BDAA}" type="presParOf" srcId="{BC67C1F0-A328-4DE3-8769-1F16BE78B44F}" destId="{D7BAB37E-360E-4F7B-973D-DD45CF413E76}" srcOrd="76" destOrd="0" presId="urn:microsoft.com/office/officeart/2005/8/layout/default"/>
    <dgm:cxn modelId="{801536DD-3783-4941-BB29-5AE233E666FF}" type="presParOf" srcId="{BC67C1F0-A328-4DE3-8769-1F16BE78B44F}" destId="{828E9763-5B05-4DD2-AB61-03DD70E0ADE7}" srcOrd="77" destOrd="0" presId="urn:microsoft.com/office/officeart/2005/8/layout/default"/>
    <dgm:cxn modelId="{785EA781-F387-4D42-A9A0-F02B3460CAC8}" type="presParOf" srcId="{BC67C1F0-A328-4DE3-8769-1F16BE78B44F}" destId="{DA39578B-0B62-4362-8743-8130B5E77A34}" srcOrd="78" destOrd="0" presId="urn:microsoft.com/office/officeart/2005/8/layout/default"/>
    <dgm:cxn modelId="{2943BD30-D199-411F-9FA2-141B78112D73}" type="presParOf" srcId="{BC67C1F0-A328-4DE3-8769-1F16BE78B44F}" destId="{0C328E27-9B0D-41F4-8407-07B0ECFDB5BD}" srcOrd="79" destOrd="0" presId="urn:microsoft.com/office/officeart/2005/8/layout/default"/>
    <dgm:cxn modelId="{5154B0A5-3CF1-4B4D-BCDA-A427DF3DC7D1}" type="presParOf" srcId="{BC67C1F0-A328-4DE3-8769-1F16BE78B44F}" destId="{12F9B84B-B00D-4029-90E7-DEDA8BB0F9C6}" srcOrd="80" destOrd="0" presId="urn:microsoft.com/office/officeart/2005/8/layout/default"/>
    <dgm:cxn modelId="{E0E35206-0F53-4B25-9415-0904861FD23B}" type="presParOf" srcId="{BC67C1F0-A328-4DE3-8769-1F16BE78B44F}" destId="{B0F2E317-C45A-46D3-9A45-E26E51CAB6AC}" srcOrd="81" destOrd="0" presId="urn:microsoft.com/office/officeart/2005/8/layout/default"/>
    <dgm:cxn modelId="{D19A5EF8-F60C-407D-9AD9-1C1A292915D3}" type="presParOf" srcId="{BC67C1F0-A328-4DE3-8769-1F16BE78B44F}" destId="{F04135D2-24BD-45C2-A51E-B6BC0A939E19}" srcOrd="8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EC50F0-865A-4250-A708-88C1901040C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DDB61FE2-528B-4982-9D03-977644F8CEA2}">
      <dgm:prSet phldrT="[Text]"/>
      <dgm:spPr/>
      <dgm:t>
        <a:bodyPr/>
        <a:lstStyle/>
        <a:p>
          <a:r>
            <a:rPr lang="en-US" smtClean="0"/>
            <a:t>buffer</a:t>
          </a:r>
          <a:endParaRPr lang="en-US"/>
        </a:p>
      </dgm:t>
    </dgm:pt>
    <dgm:pt modelId="{F7B5ECC6-BE4C-4F99-BAE7-C573A2A26B70}" type="parTrans" cxnId="{C7CD06E8-450C-4E4B-B178-78A691D068B8}">
      <dgm:prSet/>
      <dgm:spPr/>
      <dgm:t>
        <a:bodyPr/>
        <a:lstStyle/>
        <a:p>
          <a:endParaRPr lang="en-US"/>
        </a:p>
      </dgm:t>
    </dgm:pt>
    <dgm:pt modelId="{5EBBEBEA-9A4E-4B4D-8D48-2E98B8544A70}" type="sibTrans" cxnId="{C7CD06E8-450C-4E4B-B178-78A691D068B8}">
      <dgm:prSet/>
      <dgm:spPr/>
      <dgm:t>
        <a:bodyPr/>
        <a:lstStyle/>
        <a:p>
          <a:endParaRPr lang="en-US"/>
        </a:p>
      </dgm:t>
    </dgm:pt>
    <dgm:pt modelId="{FCD05C0B-0A17-4384-9EFD-0E7196F06B84}">
      <dgm:prSet phldrT="[Text]"/>
      <dgm:spPr/>
      <dgm:t>
        <a:bodyPr/>
        <a:lstStyle/>
        <a:p>
          <a:r>
            <a:rPr lang="en-US" smtClean="0"/>
            <a:t>send_list</a:t>
          </a:r>
          <a:endParaRPr lang="en-US"/>
        </a:p>
      </dgm:t>
    </dgm:pt>
    <dgm:pt modelId="{51146B6A-B9D5-424E-946E-5DCCA88FC557}" type="parTrans" cxnId="{F6AB98CA-2A62-41CB-933C-357934355D7D}">
      <dgm:prSet/>
      <dgm:spPr/>
      <dgm:t>
        <a:bodyPr/>
        <a:lstStyle/>
        <a:p>
          <a:endParaRPr lang="en-US"/>
        </a:p>
      </dgm:t>
    </dgm:pt>
    <dgm:pt modelId="{F3381C7A-6D43-4C46-93FE-28963E1F768F}" type="sibTrans" cxnId="{F6AB98CA-2A62-41CB-933C-357934355D7D}">
      <dgm:prSet/>
      <dgm:spPr/>
      <dgm:t>
        <a:bodyPr/>
        <a:lstStyle/>
        <a:p>
          <a:endParaRPr lang="en-US"/>
        </a:p>
      </dgm:t>
    </dgm:pt>
    <dgm:pt modelId="{D5956C6D-3F33-4CBC-A446-CB575952F0CD}">
      <dgm:prSet phldrT="[Text]"/>
      <dgm:spPr/>
      <dgm:t>
        <a:bodyPr/>
        <a:lstStyle/>
        <a:p>
          <a:r>
            <a:rPr lang="en-US" smtClean="0"/>
            <a:t>deallocate buffer</a:t>
          </a:r>
          <a:endParaRPr lang="en-US"/>
        </a:p>
      </dgm:t>
    </dgm:pt>
    <dgm:pt modelId="{547E0F93-6847-4478-A09A-CAB96F383C1F}" type="parTrans" cxnId="{8965BC89-9EAA-4A25-A8C1-9AA92BFF0820}">
      <dgm:prSet/>
      <dgm:spPr/>
      <dgm:t>
        <a:bodyPr/>
        <a:lstStyle/>
        <a:p>
          <a:endParaRPr lang="en-US"/>
        </a:p>
      </dgm:t>
    </dgm:pt>
    <dgm:pt modelId="{849C7E9F-4BE1-4140-B421-91ADD616C62D}" type="sibTrans" cxnId="{8965BC89-9EAA-4A25-A8C1-9AA92BFF0820}">
      <dgm:prSet/>
      <dgm:spPr/>
      <dgm:t>
        <a:bodyPr/>
        <a:lstStyle/>
        <a:p>
          <a:endParaRPr lang="en-US"/>
        </a:p>
      </dgm:t>
    </dgm:pt>
    <dgm:pt modelId="{D32FE4E2-4DBB-4301-B957-7E59BBED2630}">
      <dgm:prSet phldrT="[Text]"/>
      <dgm:spPr/>
      <dgm:t>
        <a:bodyPr/>
        <a:lstStyle/>
        <a:p>
          <a:r>
            <a:rPr lang="en-US" smtClean="0"/>
            <a:t>patch updated</a:t>
          </a:r>
          <a:endParaRPr lang="en-US"/>
        </a:p>
      </dgm:t>
    </dgm:pt>
    <dgm:pt modelId="{7AD13CCF-BA60-47AB-AA5D-CFD13266F3A3}" type="parTrans" cxnId="{38B689B7-E876-43F0-BBA1-662569D92D61}">
      <dgm:prSet/>
      <dgm:spPr/>
      <dgm:t>
        <a:bodyPr/>
        <a:lstStyle/>
        <a:p>
          <a:endParaRPr lang="en-US"/>
        </a:p>
      </dgm:t>
    </dgm:pt>
    <dgm:pt modelId="{8AE084D3-E26F-4B4C-9BF8-317CED6E4766}" type="sibTrans" cxnId="{38B689B7-E876-43F0-BBA1-662569D92D61}">
      <dgm:prSet/>
      <dgm:spPr/>
      <dgm:t>
        <a:bodyPr/>
        <a:lstStyle/>
        <a:p>
          <a:endParaRPr lang="en-US"/>
        </a:p>
      </dgm:t>
    </dgm:pt>
    <dgm:pt modelId="{1C4543B5-2199-4FCA-A2D8-0F98ACD321C7}">
      <dgm:prSet phldrT="[Text]"/>
      <dgm:spPr/>
      <dgm:t>
        <a:bodyPr/>
        <a:lstStyle/>
        <a:p>
          <a:r>
            <a:rPr lang="en-US" smtClean="0"/>
            <a:t>remove from list</a:t>
          </a:r>
          <a:endParaRPr lang="en-US"/>
        </a:p>
      </dgm:t>
    </dgm:pt>
    <dgm:pt modelId="{719B1277-2610-465A-AF45-B95F72A98188}" type="parTrans" cxnId="{C8987FED-32CC-459A-B70B-0E11608EB0FA}">
      <dgm:prSet/>
      <dgm:spPr/>
      <dgm:t>
        <a:bodyPr/>
        <a:lstStyle/>
        <a:p>
          <a:endParaRPr lang="en-US"/>
        </a:p>
      </dgm:t>
    </dgm:pt>
    <dgm:pt modelId="{77FEB6AA-A988-4DD8-A89B-C65231186C8A}" type="sibTrans" cxnId="{C8987FED-32CC-459A-B70B-0E11608EB0FA}">
      <dgm:prSet/>
      <dgm:spPr/>
      <dgm:t>
        <a:bodyPr/>
        <a:lstStyle/>
        <a:p>
          <a:endParaRPr lang="en-US"/>
        </a:p>
      </dgm:t>
    </dgm:pt>
    <dgm:pt modelId="{8DDE4F63-E6FA-4376-9336-155F54B1A3C8}" type="pres">
      <dgm:prSet presAssocID="{34EC50F0-865A-4250-A708-88C1901040C3}" presName="Name0" presStyleCnt="0">
        <dgm:presLayoutVars>
          <dgm:dir/>
          <dgm:resizeHandles val="exact"/>
        </dgm:presLayoutVars>
      </dgm:prSet>
      <dgm:spPr/>
    </dgm:pt>
    <dgm:pt modelId="{B394D73D-CC08-4F57-B100-D579FB06CEDA}" type="pres">
      <dgm:prSet presAssocID="{D32FE4E2-4DBB-4301-B957-7E59BBED263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4A6332-4967-4F0C-A1D8-F153A142D71D}" type="pres">
      <dgm:prSet presAssocID="{8AE084D3-E26F-4B4C-9BF8-317CED6E4766}" presName="sibTrans" presStyleLbl="sibTrans2D1" presStyleIdx="0" presStyleCnt="4"/>
      <dgm:spPr/>
      <dgm:t>
        <a:bodyPr/>
        <a:lstStyle/>
        <a:p>
          <a:endParaRPr lang="en-US"/>
        </a:p>
      </dgm:t>
    </dgm:pt>
    <dgm:pt modelId="{A7ECAF47-A09C-442B-907D-A319238E0038}" type="pres">
      <dgm:prSet presAssocID="{8AE084D3-E26F-4B4C-9BF8-317CED6E4766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6E97D6E-D4D9-4D0C-8747-8D4C4BE7DEE6}" type="pres">
      <dgm:prSet presAssocID="{DDB61FE2-528B-4982-9D03-977644F8CEA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EB888C-678C-4365-9A0F-D48B84B5E95D}" type="pres">
      <dgm:prSet presAssocID="{5EBBEBEA-9A4E-4B4D-8D48-2E98B8544A70}" presName="sibTrans" presStyleLbl="sibTrans2D1" presStyleIdx="1" presStyleCnt="4"/>
      <dgm:spPr/>
      <dgm:t>
        <a:bodyPr/>
        <a:lstStyle/>
        <a:p>
          <a:endParaRPr lang="en-US"/>
        </a:p>
      </dgm:t>
    </dgm:pt>
    <dgm:pt modelId="{F3F54CA8-21F1-4830-8F59-3E4D3167F144}" type="pres">
      <dgm:prSet presAssocID="{5EBBEBEA-9A4E-4B4D-8D48-2E98B8544A70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4EAC8231-0C5A-4ECF-809E-32715841754D}" type="pres">
      <dgm:prSet presAssocID="{FCD05C0B-0A17-4384-9EFD-0E7196F06B8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2B4014-D540-4AD4-BF32-D0F0532E62AA}" type="pres">
      <dgm:prSet presAssocID="{F3381C7A-6D43-4C46-93FE-28963E1F768F}" presName="sibTrans" presStyleLbl="sibTrans2D1" presStyleIdx="2" presStyleCnt="4"/>
      <dgm:spPr/>
      <dgm:t>
        <a:bodyPr/>
        <a:lstStyle/>
        <a:p>
          <a:endParaRPr lang="en-US"/>
        </a:p>
      </dgm:t>
    </dgm:pt>
    <dgm:pt modelId="{EC61FF43-5227-45C2-8488-4931F8CD34CE}" type="pres">
      <dgm:prSet presAssocID="{F3381C7A-6D43-4C46-93FE-28963E1F768F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13D3366B-AC3D-44F5-AE0A-5CC9D275F419}" type="pres">
      <dgm:prSet presAssocID="{D5956C6D-3F33-4CBC-A446-CB575952F0C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7AE164-A13E-4EC4-92F9-606C9A167B44}" type="pres">
      <dgm:prSet presAssocID="{849C7E9F-4BE1-4140-B421-91ADD616C62D}" presName="sibTrans" presStyleLbl="sibTrans2D1" presStyleIdx="3" presStyleCnt="4"/>
      <dgm:spPr/>
      <dgm:t>
        <a:bodyPr/>
        <a:lstStyle/>
        <a:p>
          <a:endParaRPr lang="en-US"/>
        </a:p>
      </dgm:t>
    </dgm:pt>
    <dgm:pt modelId="{5D75D7F2-ED0F-44E0-A8DE-3F51AFCBB5B3}" type="pres">
      <dgm:prSet presAssocID="{849C7E9F-4BE1-4140-B421-91ADD616C62D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BD228172-0180-4132-BFB3-4677AF68B271}" type="pres">
      <dgm:prSet presAssocID="{1C4543B5-2199-4FCA-A2D8-0F98ACD321C7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FD4BF23-42F2-4188-96D2-EAE4E960A667}" type="presOf" srcId="{34EC50F0-865A-4250-A708-88C1901040C3}" destId="{8DDE4F63-E6FA-4376-9336-155F54B1A3C8}" srcOrd="0" destOrd="0" presId="urn:microsoft.com/office/officeart/2005/8/layout/process1"/>
    <dgm:cxn modelId="{1C83359D-C5C3-42A0-A7CD-D6EA3E5E8578}" type="presOf" srcId="{1C4543B5-2199-4FCA-A2D8-0F98ACD321C7}" destId="{BD228172-0180-4132-BFB3-4677AF68B271}" srcOrd="0" destOrd="0" presId="urn:microsoft.com/office/officeart/2005/8/layout/process1"/>
    <dgm:cxn modelId="{C7CD06E8-450C-4E4B-B178-78A691D068B8}" srcId="{34EC50F0-865A-4250-A708-88C1901040C3}" destId="{DDB61FE2-528B-4982-9D03-977644F8CEA2}" srcOrd="1" destOrd="0" parTransId="{F7B5ECC6-BE4C-4F99-BAE7-C573A2A26B70}" sibTransId="{5EBBEBEA-9A4E-4B4D-8D48-2E98B8544A70}"/>
    <dgm:cxn modelId="{43A6076E-1EF3-49D3-8076-2A3E73DFD73F}" type="presOf" srcId="{5EBBEBEA-9A4E-4B4D-8D48-2E98B8544A70}" destId="{F3F54CA8-21F1-4830-8F59-3E4D3167F144}" srcOrd="1" destOrd="0" presId="urn:microsoft.com/office/officeart/2005/8/layout/process1"/>
    <dgm:cxn modelId="{8965BC89-9EAA-4A25-A8C1-9AA92BFF0820}" srcId="{34EC50F0-865A-4250-A708-88C1901040C3}" destId="{D5956C6D-3F33-4CBC-A446-CB575952F0CD}" srcOrd="3" destOrd="0" parTransId="{547E0F93-6847-4478-A09A-CAB96F383C1F}" sibTransId="{849C7E9F-4BE1-4140-B421-91ADD616C62D}"/>
    <dgm:cxn modelId="{38B689B7-E876-43F0-BBA1-662569D92D61}" srcId="{34EC50F0-865A-4250-A708-88C1901040C3}" destId="{D32FE4E2-4DBB-4301-B957-7E59BBED2630}" srcOrd="0" destOrd="0" parTransId="{7AD13CCF-BA60-47AB-AA5D-CFD13266F3A3}" sibTransId="{8AE084D3-E26F-4B4C-9BF8-317CED6E4766}"/>
    <dgm:cxn modelId="{48B1FCAF-27A2-4B06-9EB5-F6C9D86BD753}" type="presOf" srcId="{F3381C7A-6D43-4C46-93FE-28963E1F768F}" destId="{472B4014-D540-4AD4-BF32-D0F0532E62AA}" srcOrd="0" destOrd="0" presId="urn:microsoft.com/office/officeart/2005/8/layout/process1"/>
    <dgm:cxn modelId="{C8987FED-32CC-459A-B70B-0E11608EB0FA}" srcId="{34EC50F0-865A-4250-A708-88C1901040C3}" destId="{1C4543B5-2199-4FCA-A2D8-0F98ACD321C7}" srcOrd="4" destOrd="0" parTransId="{719B1277-2610-465A-AF45-B95F72A98188}" sibTransId="{77FEB6AA-A988-4DD8-A89B-C65231186C8A}"/>
    <dgm:cxn modelId="{CFDA4A8A-C912-493D-AD2B-5D57472A1AE1}" type="presOf" srcId="{DDB61FE2-528B-4982-9D03-977644F8CEA2}" destId="{36E97D6E-D4D9-4D0C-8747-8D4C4BE7DEE6}" srcOrd="0" destOrd="0" presId="urn:microsoft.com/office/officeart/2005/8/layout/process1"/>
    <dgm:cxn modelId="{75457134-C440-4727-A4CB-F98B8B8C00DF}" type="presOf" srcId="{8AE084D3-E26F-4B4C-9BF8-317CED6E4766}" destId="{A7ECAF47-A09C-442B-907D-A319238E0038}" srcOrd="1" destOrd="0" presId="urn:microsoft.com/office/officeart/2005/8/layout/process1"/>
    <dgm:cxn modelId="{9F177ED6-65C1-49EE-9675-2550976CCD3F}" type="presOf" srcId="{8AE084D3-E26F-4B4C-9BF8-317CED6E4766}" destId="{BD4A6332-4967-4F0C-A1D8-F153A142D71D}" srcOrd="0" destOrd="0" presId="urn:microsoft.com/office/officeart/2005/8/layout/process1"/>
    <dgm:cxn modelId="{1FB605CD-FDC3-4C6A-AF2D-E10FFB59CDE5}" type="presOf" srcId="{D32FE4E2-4DBB-4301-B957-7E59BBED2630}" destId="{B394D73D-CC08-4F57-B100-D579FB06CEDA}" srcOrd="0" destOrd="0" presId="urn:microsoft.com/office/officeart/2005/8/layout/process1"/>
    <dgm:cxn modelId="{2A7E0400-BD16-481E-8850-FEE2D15D562E}" type="presOf" srcId="{5EBBEBEA-9A4E-4B4D-8D48-2E98B8544A70}" destId="{1FEB888C-678C-4365-9A0F-D48B84B5E95D}" srcOrd="0" destOrd="0" presId="urn:microsoft.com/office/officeart/2005/8/layout/process1"/>
    <dgm:cxn modelId="{F6AB98CA-2A62-41CB-933C-357934355D7D}" srcId="{34EC50F0-865A-4250-A708-88C1901040C3}" destId="{FCD05C0B-0A17-4384-9EFD-0E7196F06B84}" srcOrd="2" destOrd="0" parTransId="{51146B6A-B9D5-424E-946E-5DCCA88FC557}" sibTransId="{F3381C7A-6D43-4C46-93FE-28963E1F768F}"/>
    <dgm:cxn modelId="{0D6C5A65-040A-41A3-9987-2C875201E64B}" type="presOf" srcId="{849C7E9F-4BE1-4140-B421-91ADD616C62D}" destId="{5D75D7F2-ED0F-44E0-A8DE-3F51AFCBB5B3}" srcOrd="1" destOrd="0" presId="urn:microsoft.com/office/officeart/2005/8/layout/process1"/>
    <dgm:cxn modelId="{8110298C-9EBF-43B4-9CA3-D9491D4BC432}" type="presOf" srcId="{D5956C6D-3F33-4CBC-A446-CB575952F0CD}" destId="{13D3366B-AC3D-44F5-AE0A-5CC9D275F419}" srcOrd="0" destOrd="0" presId="urn:microsoft.com/office/officeart/2005/8/layout/process1"/>
    <dgm:cxn modelId="{E1B970A1-0581-4ADD-BFD8-D358F521A44A}" type="presOf" srcId="{849C7E9F-4BE1-4140-B421-91ADD616C62D}" destId="{207AE164-A13E-4EC4-92F9-606C9A167B44}" srcOrd="0" destOrd="0" presId="urn:microsoft.com/office/officeart/2005/8/layout/process1"/>
    <dgm:cxn modelId="{5BFEAF10-B331-472B-ACAF-A3420F3BC9DD}" type="presOf" srcId="{F3381C7A-6D43-4C46-93FE-28963E1F768F}" destId="{EC61FF43-5227-45C2-8488-4931F8CD34CE}" srcOrd="1" destOrd="0" presId="urn:microsoft.com/office/officeart/2005/8/layout/process1"/>
    <dgm:cxn modelId="{7849538F-6D6D-4F20-94D8-3D11BBB864DD}" type="presOf" srcId="{FCD05C0B-0A17-4384-9EFD-0E7196F06B84}" destId="{4EAC8231-0C5A-4ECF-809E-32715841754D}" srcOrd="0" destOrd="0" presId="urn:microsoft.com/office/officeart/2005/8/layout/process1"/>
    <dgm:cxn modelId="{B7649EF4-473D-4973-8472-7A4EC994D568}" type="presParOf" srcId="{8DDE4F63-E6FA-4376-9336-155F54B1A3C8}" destId="{B394D73D-CC08-4F57-B100-D579FB06CEDA}" srcOrd="0" destOrd="0" presId="urn:microsoft.com/office/officeart/2005/8/layout/process1"/>
    <dgm:cxn modelId="{418E4B46-74CF-420D-B2B2-E1FD5C45E625}" type="presParOf" srcId="{8DDE4F63-E6FA-4376-9336-155F54B1A3C8}" destId="{BD4A6332-4967-4F0C-A1D8-F153A142D71D}" srcOrd="1" destOrd="0" presId="urn:microsoft.com/office/officeart/2005/8/layout/process1"/>
    <dgm:cxn modelId="{52E44400-05D5-4C89-8E9B-02EB4EFDE8C7}" type="presParOf" srcId="{BD4A6332-4967-4F0C-A1D8-F153A142D71D}" destId="{A7ECAF47-A09C-442B-907D-A319238E0038}" srcOrd="0" destOrd="0" presId="urn:microsoft.com/office/officeart/2005/8/layout/process1"/>
    <dgm:cxn modelId="{08F27DCB-85A7-4462-8B5B-F368ECBAA1CF}" type="presParOf" srcId="{8DDE4F63-E6FA-4376-9336-155F54B1A3C8}" destId="{36E97D6E-D4D9-4D0C-8747-8D4C4BE7DEE6}" srcOrd="2" destOrd="0" presId="urn:microsoft.com/office/officeart/2005/8/layout/process1"/>
    <dgm:cxn modelId="{FD666959-BB98-4ACF-9E21-7EA0444D8D84}" type="presParOf" srcId="{8DDE4F63-E6FA-4376-9336-155F54B1A3C8}" destId="{1FEB888C-678C-4365-9A0F-D48B84B5E95D}" srcOrd="3" destOrd="0" presId="urn:microsoft.com/office/officeart/2005/8/layout/process1"/>
    <dgm:cxn modelId="{C4BFD8CA-EC9F-4C76-8B7E-ED76C6B6CE0A}" type="presParOf" srcId="{1FEB888C-678C-4365-9A0F-D48B84B5E95D}" destId="{F3F54CA8-21F1-4830-8F59-3E4D3167F144}" srcOrd="0" destOrd="0" presId="urn:microsoft.com/office/officeart/2005/8/layout/process1"/>
    <dgm:cxn modelId="{BA61A914-1E2A-423C-957F-ADDF30917691}" type="presParOf" srcId="{8DDE4F63-E6FA-4376-9336-155F54B1A3C8}" destId="{4EAC8231-0C5A-4ECF-809E-32715841754D}" srcOrd="4" destOrd="0" presId="urn:microsoft.com/office/officeart/2005/8/layout/process1"/>
    <dgm:cxn modelId="{6668620A-77D3-4DDB-99E2-640AF13DDB2B}" type="presParOf" srcId="{8DDE4F63-E6FA-4376-9336-155F54B1A3C8}" destId="{472B4014-D540-4AD4-BF32-D0F0532E62AA}" srcOrd="5" destOrd="0" presId="urn:microsoft.com/office/officeart/2005/8/layout/process1"/>
    <dgm:cxn modelId="{55B9E966-0146-400E-85CE-468604F15702}" type="presParOf" srcId="{472B4014-D540-4AD4-BF32-D0F0532E62AA}" destId="{EC61FF43-5227-45C2-8488-4931F8CD34CE}" srcOrd="0" destOrd="0" presId="urn:microsoft.com/office/officeart/2005/8/layout/process1"/>
    <dgm:cxn modelId="{FB729123-A652-4019-A737-DF6EFDBE241C}" type="presParOf" srcId="{8DDE4F63-E6FA-4376-9336-155F54B1A3C8}" destId="{13D3366B-AC3D-44F5-AE0A-5CC9D275F419}" srcOrd="6" destOrd="0" presId="urn:microsoft.com/office/officeart/2005/8/layout/process1"/>
    <dgm:cxn modelId="{12CF3BF1-5F1D-47BC-819E-D30DE641E32B}" type="presParOf" srcId="{8DDE4F63-E6FA-4376-9336-155F54B1A3C8}" destId="{207AE164-A13E-4EC4-92F9-606C9A167B44}" srcOrd="7" destOrd="0" presId="urn:microsoft.com/office/officeart/2005/8/layout/process1"/>
    <dgm:cxn modelId="{72B21DF9-39F4-46D0-B977-479E447983F5}" type="presParOf" srcId="{207AE164-A13E-4EC4-92F9-606C9A167B44}" destId="{5D75D7F2-ED0F-44E0-A8DE-3F51AFCBB5B3}" srcOrd="0" destOrd="0" presId="urn:microsoft.com/office/officeart/2005/8/layout/process1"/>
    <dgm:cxn modelId="{175717E8-939E-48FB-8763-844E71516EE0}" type="presParOf" srcId="{8DDE4F63-E6FA-4376-9336-155F54B1A3C8}" destId="{BD228172-0180-4132-BFB3-4677AF68B271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4EC50F0-865A-4250-A708-88C1901040C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DDB61FE2-528B-4982-9D03-977644F8CEA2}">
      <dgm:prSet phldrT="[Text]"/>
      <dgm:spPr/>
      <dgm:t>
        <a:bodyPr/>
        <a:lstStyle/>
        <a:p>
          <a:r>
            <a:rPr lang="en-US" smtClean="0"/>
            <a:t>mesg_list</a:t>
          </a:r>
          <a:endParaRPr lang="en-US"/>
        </a:p>
      </dgm:t>
    </dgm:pt>
    <dgm:pt modelId="{F7B5ECC6-BE4C-4F99-BAE7-C573A2A26B70}" type="parTrans" cxnId="{C7CD06E8-450C-4E4B-B178-78A691D068B8}">
      <dgm:prSet/>
      <dgm:spPr/>
      <dgm:t>
        <a:bodyPr/>
        <a:lstStyle/>
        <a:p>
          <a:endParaRPr lang="en-US"/>
        </a:p>
      </dgm:t>
    </dgm:pt>
    <dgm:pt modelId="{5EBBEBEA-9A4E-4B4D-8D48-2E98B8544A70}" type="sibTrans" cxnId="{C7CD06E8-450C-4E4B-B178-78A691D068B8}">
      <dgm:prSet/>
      <dgm:spPr/>
      <dgm:t>
        <a:bodyPr/>
        <a:lstStyle/>
        <a:p>
          <a:endParaRPr lang="en-US"/>
        </a:p>
      </dgm:t>
    </dgm:pt>
    <dgm:pt modelId="{FCD05C0B-0A17-4384-9EFD-0E7196F06B84}">
      <dgm:prSet phldrT="[Text]"/>
      <dgm:spPr/>
      <dgm:t>
        <a:bodyPr/>
        <a:lstStyle/>
        <a:p>
          <a:r>
            <a:rPr lang="en-US" smtClean="0"/>
            <a:t>unpack_list</a:t>
          </a:r>
          <a:endParaRPr lang="en-US"/>
        </a:p>
      </dgm:t>
    </dgm:pt>
    <dgm:pt modelId="{51146B6A-B9D5-424E-946E-5DCCA88FC557}" type="parTrans" cxnId="{F6AB98CA-2A62-41CB-933C-357934355D7D}">
      <dgm:prSet/>
      <dgm:spPr/>
      <dgm:t>
        <a:bodyPr/>
        <a:lstStyle/>
        <a:p>
          <a:endParaRPr lang="en-US"/>
        </a:p>
      </dgm:t>
    </dgm:pt>
    <dgm:pt modelId="{F3381C7A-6D43-4C46-93FE-28963E1F768F}" type="sibTrans" cxnId="{F6AB98CA-2A62-41CB-933C-357934355D7D}">
      <dgm:prSet/>
      <dgm:spPr/>
      <dgm:t>
        <a:bodyPr/>
        <a:lstStyle/>
        <a:p>
          <a:endParaRPr lang="en-US"/>
        </a:p>
      </dgm:t>
    </dgm:pt>
    <dgm:pt modelId="{D5956C6D-3F33-4CBC-A446-CB575952F0CD}">
      <dgm:prSet phldrT="[Text]"/>
      <dgm:spPr/>
      <dgm:t>
        <a:bodyPr/>
        <a:lstStyle/>
        <a:p>
          <a:r>
            <a:rPr lang="en-US" smtClean="0"/>
            <a:t>virtual patch</a:t>
          </a:r>
          <a:endParaRPr lang="en-US"/>
        </a:p>
      </dgm:t>
    </dgm:pt>
    <dgm:pt modelId="{547E0F93-6847-4478-A09A-CAB96F383C1F}" type="parTrans" cxnId="{8965BC89-9EAA-4A25-A8C1-9AA92BFF0820}">
      <dgm:prSet/>
      <dgm:spPr/>
      <dgm:t>
        <a:bodyPr/>
        <a:lstStyle/>
        <a:p>
          <a:endParaRPr lang="en-US"/>
        </a:p>
      </dgm:t>
    </dgm:pt>
    <dgm:pt modelId="{849C7E9F-4BE1-4140-B421-91ADD616C62D}" type="sibTrans" cxnId="{8965BC89-9EAA-4A25-A8C1-9AA92BFF0820}">
      <dgm:prSet/>
      <dgm:spPr/>
      <dgm:t>
        <a:bodyPr/>
        <a:lstStyle/>
        <a:p>
          <a:endParaRPr lang="en-US"/>
        </a:p>
      </dgm:t>
    </dgm:pt>
    <dgm:pt modelId="{D32FE4E2-4DBB-4301-B957-7E59BBED2630}">
      <dgm:prSet phldrT="[Text]"/>
      <dgm:spPr/>
      <dgm:t>
        <a:bodyPr/>
        <a:lstStyle/>
        <a:p>
          <a:r>
            <a:rPr lang="en-US" smtClean="0"/>
            <a:t>message</a:t>
          </a:r>
          <a:endParaRPr lang="en-US"/>
        </a:p>
      </dgm:t>
    </dgm:pt>
    <dgm:pt modelId="{7AD13CCF-BA60-47AB-AA5D-CFD13266F3A3}" type="parTrans" cxnId="{38B689B7-E876-43F0-BBA1-662569D92D61}">
      <dgm:prSet/>
      <dgm:spPr/>
      <dgm:t>
        <a:bodyPr/>
        <a:lstStyle/>
        <a:p>
          <a:endParaRPr lang="en-US"/>
        </a:p>
      </dgm:t>
    </dgm:pt>
    <dgm:pt modelId="{8AE084D3-E26F-4B4C-9BF8-317CED6E4766}" type="sibTrans" cxnId="{38B689B7-E876-43F0-BBA1-662569D92D61}">
      <dgm:prSet/>
      <dgm:spPr/>
      <dgm:t>
        <a:bodyPr/>
        <a:lstStyle/>
        <a:p>
          <a:endParaRPr lang="en-US"/>
        </a:p>
      </dgm:t>
    </dgm:pt>
    <dgm:pt modelId="{F9AA73DA-ADC3-459A-A9D9-765F0E3A1A03}">
      <dgm:prSet phldrT="[Text]"/>
      <dgm:spPr/>
      <dgm:t>
        <a:bodyPr/>
        <a:lstStyle/>
        <a:p>
          <a:r>
            <a:rPr lang="en-US" smtClean="0"/>
            <a:t>update</a:t>
          </a:r>
          <a:endParaRPr lang="en-US"/>
        </a:p>
      </dgm:t>
    </dgm:pt>
    <dgm:pt modelId="{F98672D5-BEB8-46C2-8C2A-733F34F3D366}" type="parTrans" cxnId="{5DAE21A1-A2A5-4B70-AD73-9B84D5B61D7D}">
      <dgm:prSet/>
      <dgm:spPr/>
      <dgm:t>
        <a:bodyPr/>
        <a:lstStyle/>
        <a:p>
          <a:endParaRPr lang="en-US"/>
        </a:p>
      </dgm:t>
    </dgm:pt>
    <dgm:pt modelId="{3ECC6F7D-A476-4B58-807C-4FE39E6D107B}" type="sibTrans" cxnId="{5DAE21A1-A2A5-4B70-AD73-9B84D5B61D7D}">
      <dgm:prSet/>
      <dgm:spPr/>
      <dgm:t>
        <a:bodyPr/>
        <a:lstStyle/>
        <a:p>
          <a:endParaRPr lang="en-US"/>
        </a:p>
      </dgm:t>
    </dgm:pt>
    <dgm:pt modelId="{1C4543B5-2199-4FCA-A2D8-0F98ACD321C7}">
      <dgm:prSet phldrT="[Text]"/>
      <dgm:spPr/>
      <dgm:t>
        <a:bodyPr/>
        <a:lstStyle/>
        <a:p>
          <a:r>
            <a:rPr lang="en-US" smtClean="0"/>
            <a:t>ready queue</a:t>
          </a:r>
          <a:endParaRPr lang="en-US"/>
        </a:p>
      </dgm:t>
    </dgm:pt>
    <dgm:pt modelId="{719B1277-2610-465A-AF45-B95F72A98188}" type="parTrans" cxnId="{C8987FED-32CC-459A-B70B-0E11608EB0FA}">
      <dgm:prSet/>
      <dgm:spPr/>
      <dgm:t>
        <a:bodyPr/>
        <a:lstStyle/>
        <a:p>
          <a:endParaRPr lang="en-US"/>
        </a:p>
      </dgm:t>
    </dgm:pt>
    <dgm:pt modelId="{77FEB6AA-A988-4DD8-A89B-C65231186C8A}" type="sibTrans" cxnId="{C8987FED-32CC-459A-B70B-0E11608EB0FA}">
      <dgm:prSet/>
      <dgm:spPr/>
      <dgm:t>
        <a:bodyPr/>
        <a:lstStyle/>
        <a:p>
          <a:endParaRPr lang="en-US"/>
        </a:p>
      </dgm:t>
    </dgm:pt>
    <dgm:pt modelId="{8DDE4F63-E6FA-4376-9336-155F54B1A3C8}" type="pres">
      <dgm:prSet presAssocID="{34EC50F0-865A-4250-A708-88C1901040C3}" presName="Name0" presStyleCnt="0">
        <dgm:presLayoutVars>
          <dgm:dir/>
          <dgm:resizeHandles val="exact"/>
        </dgm:presLayoutVars>
      </dgm:prSet>
      <dgm:spPr/>
    </dgm:pt>
    <dgm:pt modelId="{B394D73D-CC08-4F57-B100-D579FB06CEDA}" type="pres">
      <dgm:prSet presAssocID="{D32FE4E2-4DBB-4301-B957-7E59BBED2630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4A6332-4967-4F0C-A1D8-F153A142D71D}" type="pres">
      <dgm:prSet presAssocID="{8AE084D3-E26F-4B4C-9BF8-317CED6E4766}" presName="sibTrans" presStyleLbl="sibTrans2D1" presStyleIdx="0" presStyleCnt="5"/>
      <dgm:spPr/>
      <dgm:t>
        <a:bodyPr/>
        <a:lstStyle/>
        <a:p>
          <a:endParaRPr lang="en-US"/>
        </a:p>
      </dgm:t>
    </dgm:pt>
    <dgm:pt modelId="{A7ECAF47-A09C-442B-907D-A319238E0038}" type="pres">
      <dgm:prSet presAssocID="{8AE084D3-E26F-4B4C-9BF8-317CED6E4766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36E97D6E-D4D9-4D0C-8747-8D4C4BE7DEE6}" type="pres">
      <dgm:prSet presAssocID="{DDB61FE2-528B-4982-9D03-977644F8CEA2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EB888C-678C-4365-9A0F-D48B84B5E95D}" type="pres">
      <dgm:prSet presAssocID="{5EBBEBEA-9A4E-4B4D-8D48-2E98B8544A70}" presName="sibTrans" presStyleLbl="sibTrans2D1" presStyleIdx="1" presStyleCnt="5"/>
      <dgm:spPr/>
      <dgm:t>
        <a:bodyPr/>
        <a:lstStyle/>
        <a:p>
          <a:endParaRPr lang="en-US"/>
        </a:p>
      </dgm:t>
    </dgm:pt>
    <dgm:pt modelId="{F3F54CA8-21F1-4830-8F59-3E4D3167F144}" type="pres">
      <dgm:prSet presAssocID="{5EBBEBEA-9A4E-4B4D-8D48-2E98B8544A70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4EAC8231-0C5A-4ECF-809E-32715841754D}" type="pres">
      <dgm:prSet presAssocID="{FCD05C0B-0A17-4384-9EFD-0E7196F06B84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2B4014-D540-4AD4-BF32-D0F0532E62AA}" type="pres">
      <dgm:prSet presAssocID="{F3381C7A-6D43-4C46-93FE-28963E1F768F}" presName="sibTrans" presStyleLbl="sibTrans2D1" presStyleIdx="2" presStyleCnt="5"/>
      <dgm:spPr/>
      <dgm:t>
        <a:bodyPr/>
        <a:lstStyle/>
        <a:p>
          <a:endParaRPr lang="en-US"/>
        </a:p>
      </dgm:t>
    </dgm:pt>
    <dgm:pt modelId="{EC61FF43-5227-45C2-8488-4931F8CD34CE}" type="pres">
      <dgm:prSet presAssocID="{F3381C7A-6D43-4C46-93FE-28963E1F768F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13D3366B-AC3D-44F5-AE0A-5CC9D275F419}" type="pres">
      <dgm:prSet presAssocID="{D5956C6D-3F33-4CBC-A446-CB575952F0CD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7AE164-A13E-4EC4-92F9-606C9A167B44}" type="pres">
      <dgm:prSet presAssocID="{849C7E9F-4BE1-4140-B421-91ADD616C62D}" presName="sibTrans" presStyleLbl="sibTrans2D1" presStyleIdx="3" presStyleCnt="5"/>
      <dgm:spPr/>
      <dgm:t>
        <a:bodyPr/>
        <a:lstStyle/>
        <a:p>
          <a:endParaRPr lang="en-US"/>
        </a:p>
      </dgm:t>
    </dgm:pt>
    <dgm:pt modelId="{5D75D7F2-ED0F-44E0-A8DE-3F51AFCBB5B3}" type="pres">
      <dgm:prSet presAssocID="{849C7E9F-4BE1-4140-B421-91ADD616C62D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BD228172-0180-4132-BFB3-4677AF68B271}" type="pres">
      <dgm:prSet presAssocID="{1C4543B5-2199-4FCA-A2D8-0F98ACD321C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EC3B42-6BF5-4917-A55F-0BA753CA3C63}" type="pres">
      <dgm:prSet presAssocID="{77FEB6AA-A988-4DD8-A89B-C65231186C8A}" presName="sibTrans" presStyleLbl="sibTrans2D1" presStyleIdx="4" presStyleCnt="5"/>
      <dgm:spPr/>
      <dgm:t>
        <a:bodyPr/>
        <a:lstStyle/>
        <a:p>
          <a:endParaRPr lang="en-US"/>
        </a:p>
      </dgm:t>
    </dgm:pt>
    <dgm:pt modelId="{885AFF83-C84F-4304-87F0-2BB979CF54B4}" type="pres">
      <dgm:prSet presAssocID="{77FEB6AA-A988-4DD8-A89B-C65231186C8A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729DD7D5-19BE-4ECF-89D3-A7D3592A3C96}" type="pres">
      <dgm:prSet presAssocID="{F9AA73DA-ADC3-459A-A9D9-765F0E3A1A03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0797B7D-3F6F-4C2F-8EF6-B9ECEF2267AB}" type="presOf" srcId="{F3381C7A-6D43-4C46-93FE-28963E1F768F}" destId="{EC61FF43-5227-45C2-8488-4931F8CD34CE}" srcOrd="1" destOrd="0" presId="urn:microsoft.com/office/officeart/2005/8/layout/process1"/>
    <dgm:cxn modelId="{0E989D68-C23E-4108-986F-626BFD085D2F}" type="presOf" srcId="{34EC50F0-865A-4250-A708-88C1901040C3}" destId="{8DDE4F63-E6FA-4376-9336-155F54B1A3C8}" srcOrd="0" destOrd="0" presId="urn:microsoft.com/office/officeart/2005/8/layout/process1"/>
    <dgm:cxn modelId="{38B689B7-E876-43F0-BBA1-662569D92D61}" srcId="{34EC50F0-865A-4250-A708-88C1901040C3}" destId="{D32FE4E2-4DBB-4301-B957-7E59BBED2630}" srcOrd="0" destOrd="0" parTransId="{7AD13CCF-BA60-47AB-AA5D-CFD13266F3A3}" sibTransId="{8AE084D3-E26F-4B4C-9BF8-317CED6E4766}"/>
    <dgm:cxn modelId="{5DAE21A1-A2A5-4B70-AD73-9B84D5B61D7D}" srcId="{34EC50F0-865A-4250-A708-88C1901040C3}" destId="{F9AA73DA-ADC3-459A-A9D9-765F0E3A1A03}" srcOrd="5" destOrd="0" parTransId="{F98672D5-BEB8-46C2-8C2A-733F34F3D366}" sibTransId="{3ECC6F7D-A476-4B58-807C-4FE39E6D107B}"/>
    <dgm:cxn modelId="{B207A27D-C113-4B51-90F1-1F5FFE05BA62}" type="presOf" srcId="{849C7E9F-4BE1-4140-B421-91ADD616C62D}" destId="{5D75D7F2-ED0F-44E0-A8DE-3F51AFCBB5B3}" srcOrd="1" destOrd="0" presId="urn:microsoft.com/office/officeart/2005/8/layout/process1"/>
    <dgm:cxn modelId="{481061BE-F50F-45D6-85BF-78656ADC6949}" type="presOf" srcId="{8AE084D3-E26F-4B4C-9BF8-317CED6E4766}" destId="{BD4A6332-4967-4F0C-A1D8-F153A142D71D}" srcOrd="0" destOrd="0" presId="urn:microsoft.com/office/officeart/2005/8/layout/process1"/>
    <dgm:cxn modelId="{C8987FED-32CC-459A-B70B-0E11608EB0FA}" srcId="{34EC50F0-865A-4250-A708-88C1901040C3}" destId="{1C4543B5-2199-4FCA-A2D8-0F98ACD321C7}" srcOrd="4" destOrd="0" parTransId="{719B1277-2610-465A-AF45-B95F72A98188}" sibTransId="{77FEB6AA-A988-4DD8-A89B-C65231186C8A}"/>
    <dgm:cxn modelId="{47D8A52B-8D04-4790-969E-5C4AB12B2D95}" type="presOf" srcId="{D5956C6D-3F33-4CBC-A446-CB575952F0CD}" destId="{13D3366B-AC3D-44F5-AE0A-5CC9D275F419}" srcOrd="0" destOrd="0" presId="urn:microsoft.com/office/officeart/2005/8/layout/process1"/>
    <dgm:cxn modelId="{13B2206D-D8DD-4ACB-8337-46B3944342F3}" type="presOf" srcId="{5EBBEBEA-9A4E-4B4D-8D48-2E98B8544A70}" destId="{1FEB888C-678C-4365-9A0F-D48B84B5E95D}" srcOrd="0" destOrd="0" presId="urn:microsoft.com/office/officeart/2005/8/layout/process1"/>
    <dgm:cxn modelId="{BED82D43-21C9-4A67-80D1-FEC2A12947F4}" type="presOf" srcId="{F9AA73DA-ADC3-459A-A9D9-765F0E3A1A03}" destId="{729DD7D5-19BE-4ECF-89D3-A7D3592A3C96}" srcOrd="0" destOrd="0" presId="urn:microsoft.com/office/officeart/2005/8/layout/process1"/>
    <dgm:cxn modelId="{FE0E0197-7C28-4DB4-A505-4D81952F8909}" type="presOf" srcId="{D32FE4E2-4DBB-4301-B957-7E59BBED2630}" destId="{B394D73D-CC08-4F57-B100-D579FB06CEDA}" srcOrd="0" destOrd="0" presId="urn:microsoft.com/office/officeart/2005/8/layout/process1"/>
    <dgm:cxn modelId="{C7CD06E8-450C-4E4B-B178-78A691D068B8}" srcId="{34EC50F0-865A-4250-A708-88C1901040C3}" destId="{DDB61FE2-528B-4982-9D03-977644F8CEA2}" srcOrd="1" destOrd="0" parTransId="{F7B5ECC6-BE4C-4F99-BAE7-C573A2A26B70}" sibTransId="{5EBBEBEA-9A4E-4B4D-8D48-2E98B8544A70}"/>
    <dgm:cxn modelId="{0CEA5479-7328-4033-8FA6-DC64F8BEB326}" type="presOf" srcId="{DDB61FE2-528B-4982-9D03-977644F8CEA2}" destId="{36E97D6E-D4D9-4D0C-8747-8D4C4BE7DEE6}" srcOrd="0" destOrd="0" presId="urn:microsoft.com/office/officeart/2005/8/layout/process1"/>
    <dgm:cxn modelId="{5BC79BB8-B9C3-4A48-8F1E-485D7F14D8BF}" type="presOf" srcId="{8AE084D3-E26F-4B4C-9BF8-317CED6E4766}" destId="{A7ECAF47-A09C-442B-907D-A319238E0038}" srcOrd="1" destOrd="0" presId="urn:microsoft.com/office/officeart/2005/8/layout/process1"/>
    <dgm:cxn modelId="{8965BC89-9EAA-4A25-A8C1-9AA92BFF0820}" srcId="{34EC50F0-865A-4250-A708-88C1901040C3}" destId="{D5956C6D-3F33-4CBC-A446-CB575952F0CD}" srcOrd="3" destOrd="0" parTransId="{547E0F93-6847-4478-A09A-CAB96F383C1F}" sibTransId="{849C7E9F-4BE1-4140-B421-91ADD616C62D}"/>
    <dgm:cxn modelId="{1DF578B8-AC7E-4793-B55F-CC205F94B4AB}" type="presOf" srcId="{5EBBEBEA-9A4E-4B4D-8D48-2E98B8544A70}" destId="{F3F54CA8-21F1-4830-8F59-3E4D3167F144}" srcOrd="1" destOrd="0" presId="urn:microsoft.com/office/officeart/2005/8/layout/process1"/>
    <dgm:cxn modelId="{F6AB98CA-2A62-41CB-933C-357934355D7D}" srcId="{34EC50F0-865A-4250-A708-88C1901040C3}" destId="{FCD05C0B-0A17-4384-9EFD-0E7196F06B84}" srcOrd="2" destOrd="0" parTransId="{51146B6A-B9D5-424E-946E-5DCCA88FC557}" sibTransId="{F3381C7A-6D43-4C46-93FE-28963E1F768F}"/>
    <dgm:cxn modelId="{76B73D81-51D0-4309-81DB-B34A330E88AA}" type="presOf" srcId="{77FEB6AA-A988-4DD8-A89B-C65231186C8A}" destId="{A0EC3B42-6BF5-4917-A55F-0BA753CA3C63}" srcOrd="0" destOrd="0" presId="urn:microsoft.com/office/officeart/2005/8/layout/process1"/>
    <dgm:cxn modelId="{6D38453B-A259-4399-95F7-861000E9D9A4}" type="presOf" srcId="{FCD05C0B-0A17-4384-9EFD-0E7196F06B84}" destId="{4EAC8231-0C5A-4ECF-809E-32715841754D}" srcOrd="0" destOrd="0" presId="urn:microsoft.com/office/officeart/2005/8/layout/process1"/>
    <dgm:cxn modelId="{267E1797-86FB-4ECF-A409-EC3BE62EDEC5}" type="presOf" srcId="{1C4543B5-2199-4FCA-A2D8-0F98ACD321C7}" destId="{BD228172-0180-4132-BFB3-4677AF68B271}" srcOrd="0" destOrd="0" presId="urn:microsoft.com/office/officeart/2005/8/layout/process1"/>
    <dgm:cxn modelId="{77BABB75-A2C1-4249-88BC-7782B4F1CA5A}" type="presOf" srcId="{F3381C7A-6D43-4C46-93FE-28963E1F768F}" destId="{472B4014-D540-4AD4-BF32-D0F0532E62AA}" srcOrd="0" destOrd="0" presId="urn:microsoft.com/office/officeart/2005/8/layout/process1"/>
    <dgm:cxn modelId="{BE486654-08BF-4EE1-AF95-7107981749AE}" type="presOf" srcId="{77FEB6AA-A988-4DD8-A89B-C65231186C8A}" destId="{885AFF83-C84F-4304-87F0-2BB979CF54B4}" srcOrd="1" destOrd="0" presId="urn:microsoft.com/office/officeart/2005/8/layout/process1"/>
    <dgm:cxn modelId="{F2C51AD0-CE25-4905-A773-FAA63E63A5CA}" type="presOf" srcId="{849C7E9F-4BE1-4140-B421-91ADD616C62D}" destId="{207AE164-A13E-4EC4-92F9-606C9A167B44}" srcOrd="0" destOrd="0" presId="urn:microsoft.com/office/officeart/2005/8/layout/process1"/>
    <dgm:cxn modelId="{E6C0DEFE-62A9-408E-A9C2-EB69111040DE}" type="presParOf" srcId="{8DDE4F63-E6FA-4376-9336-155F54B1A3C8}" destId="{B394D73D-CC08-4F57-B100-D579FB06CEDA}" srcOrd="0" destOrd="0" presId="urn:microsoft.com/office/officeart/2005/8/layout/process1"/>
    <dgm:cxn modelId="{9A649A5D-D8C6-4820-8449-C4D230512057}" type="presParOf" srcId="{8DDE4F63-E6FA-4376-9336-155F54B1A3C8}" destId="{BD4A6332-4967-4F0C-A1D8-F153A142D71D}" srcOrd="1" destOrd="0" presId="urn:microsoft.com/office/officeart/2005/8/layout/process1"/>
    <dgm:cxn modelId="{9ED5508B-E70C-4D56-96AF-A25B319A8ADC}" type="presParOf" srcId="{BD4A6332-4967-4F0C-A1D8-F153A142D71D}" destId="{A7ECAF47-A09C-442B-907D-A319238E0038}" srcOrd="0" destOrd="0" presId="urn:microsoft.com/office/officeart/2005/8/layout/process1"/>
    <dgm:cxn modelId="{3C27AD7D-D02C-468A-BE69-9F64347F09B8}" type="presParOf" srcId="{8DDE4F63-E6FA-4376-9336-155F54B1A3C8}" destId="{36E97D6E-D4D9-4D0C-8747-8D4C4BE7DEE6}" srcOrd="2" destOrd="0" presId="urn:microsoft.com/office/officeart/2005/8/layout/process1"/>
    <dgm:cxn modelId="{F8FCB9B2-2CCF-4739-AC06-3ABDF56BFACD}" type="presParOf" srcId="{8DDE4F63-E6FA-4376-9336-155F54B1A3C8}" destId="{1FEB888C-678C-4365-9A0F-D48B84B5E95D}" srcOrd="3" destOrd="0" presId="urn:microsoft.com/office/officeart/2005/8/layout/process1"/>
    <dgm:cxn modelId="{4CF65B2E-EE81-4C78-AC83-C53870BFBAE8}" type="presParOf" srcId="{1FEB888C-678C-4365-9A0F-D48B84B5E95D}" destId="{F3F54CA8-21F1-4830-8F59-3E4D3167F144}" srcOrd="0" destOrd="0" presId="urn:microsoft.com/office/officeart/2005/8/layout/process1"/>
    <dgm:cxn modelId="{3EE65716-B7F6-45AE-9B7B-EEAC613A87C5}" type="presParOf" srcId="{8DDE4F63-E6FA-4376-9336-155F54B1A3C8}" destId="{4EAC8231-0C5A-4ECF-809E-32715841754D}" srcOrd="4" destOrd="0" presId="urn:microsoft.com/office/officeart/2005/8/layout/process1"/>
    <dgm:cxn modelId="{F8DA6976-8C34-414D-9D4A-235D3A491CB0}" type="presParOf" srcId="{8DDE4F63-E6FA-4376-9336-155F54B1A3C8}" destId="{472B4014-D540-4AD4-BF32-D0F0532E62AA}" srcOrd="5" destOrd="0" presId="urn:microsoft.com/office/officeart/2005/8/layout/process1"/>
    <dgm:cxn modelId="{0F0DF73F-E5BE-4077-BC02-1533BA602A91}" type="presParOf" srcId="{472B4014-D540-4AD4-BF32-D0F0532E62AA}" destId="{EC61FF43-5227-45C2-8488-4931F8CD34CE}" srcOrd="0" destOrd="0" presId="urn:microsoft.com/office/officeart/2005/8/layout/process1"/>
    <dgm:cxn modelId="{F508A1D5-A386-42B6-8F69-2B69EB2E78B2}" type="presParOf" srcId="{8DDE4F63-E6FA-4376-9336-155F54B1A3C8}" destId="{13D3366B-AC3D-44F5-AE0A-5CC9D275F419}" srcOrd="6" destOrd="0" presId="urn:microsoft.com/office/officeart/2005/8/layout/process1"/>
    <dgm:cxn modelId="{12679D2C-74E8-4FD8-A3B9-48E62AFBB455}" type="presParOf" srcId="{8DDE4F63-E6FA-4376-9336-155F54B1A3C8}" destId="{207AE164-A13E-4EC4-92F9-606C9A167B44}" srcOrd="7" destOrd="0" presId="urn:microsoft.com/office/officeart/2005/8/layout/process1"/>
    <dgm:cxn modelId="{6D776A32-9DA4-433C-8B1F-CC735917BF07}" type="presParOf" srcId="{207AE164-A13E-4EC4-92F9-606C9A167B44}" destId="{5D75D7F2-ED0F-44E0-A8DE-3F51AFCBB5B3}" srcOrd="0" destOrd="0" presId="urn:microsoft.com/office/officeart/2005/8/layout/process1"/>
    <dgm:cxn modelId="{1425517F-CDFD-436E-BE2F-787D8156FBD8}" type="presParOf" srcId="{8DDE4F63-E6FA-4376-9336-155F54B1A3C8}" destId="{BD228172-0180-4132-BFB3-4677AF68B271}" srcOrd="8" destOrd="0" presId="urn:microsoft.com/office/officeart/2005/8/layout/process1"/>
    <dgm:cxn modelId="{CB8CA01D-925E-45A2-9A0D-1F692DC28C6D}" type="presParOf" srcId="{8DDE4F63-E6FA-4376-9336-155F54B1A3C8}" destId="{A0EC3B42-6BF5-4917-A55F-0BA753CA3C63}" srcOrd="9" destOrd="0" presId="urn:microsoft.com/office/officeart/2005/8/layout/process1"/>
    <dgm:cxn modelId="{25A4DBF2-7961-410E-9273-40831023D872}" type="presParOf" srcId="{A0EC3B42-6BF5-4917-A55F-0BA753CA3C63}" destId="{885AFF83-C84F-4304-87F0-2BB979CF54B4}" srcOrd="0" destOrd="0" presId="urn:microsoft.com/office/officeart/2005/8/layout/process1"/>
    <dgm:cxn modelId="{F64D81A8-9319-4430-AF5B-A69CDC73BB0C}" type="presParOf" srcId="{8DDE4F63-E6FA-4376-9336-155F54B1A3C8}" destId="{729DD7D5-19BE-4ECF-89D3-A7D3592A3C96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C74D9C0-99DA-409E-9B15-C5EEA8A37F4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12A419-706D-4836-988F-973979536DE8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B4D65527-E623-4502-B365-87A7FFC15864}" type="parTrans" cxnId="{4E4E77DD-937E-4519-B478-9673CE414F34}">
      <dgm:prSet/>
      <dgm:spPr/>
      <dgm:t>
        <a:bodyPr/>
        <a:lstStyle/>
        <a:p>
          <a:endParaRPr lang="en-US"/>
        </a:p>
      </dgm:t>
    </dgm:pt>
    <dgm:pt modelId="{096F5E55-A5EF-4D77-978E-0EF1C456C4EE}" type="sibTrans" cxnId="{4E4E77DD-937E-4519-B478-9673CE414F34}">
      <dgm:prSet/>
      <dgm:spPr/>
      <dgm:t>
        <a:bodyPr/>
        <a:lstStyle/>
        <a:p>
          <a:endParaRPr lang="en-US"/>
        </a:p>
      </dgm:t>
    </dgm:pt>
    <dgm:pt modelId="{C51BABE4-7C1E-4ED7-A3A5-6A8C081A5CAD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B7F0E4EC-7893-464A-A885-DB37BD8CB650}" type="parTrans" cxnId="{978FA65E-87CA-42BD-BB9C-8F426152DC0C}">
      <dgm:prSet/>
      <dgm:spPr/>
      <dgm:t>
        <a:bodyPr/>
        <a:lstStyle/>
        <a:p>
          <a:endParaRPr lang="en-US"/>
        </a:p>
      </dgm:t>
    </dgm:pt>
    <dgm:pt modelId="{11D6B0DE-2D0D-4584-9FA7-897824018840}" type="sibTrans" cxnId="{978FA65E-87CA-42BD-BB9C-8F426152DC0C}">
      <dgm:prSet/>
      <dgm:spPr/>
      <dgm:t>
        <a:bodyPr/>
        <a:lstStyle/>
        <a:p>
          <a:endParaRPr lang="en-US"/>
        </a:p>
      </dgm:t>
    </dgm:pt>
    <dgm:pt modelId="{D8407ABA-6702-4CBB-8384-A8D013D3EB46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0FD7294F-9714-449B-9034-ADD0784E9A7E}" type="parTrans" cxnId="{F4A65CB4-A962-48E4-B869-FAC68AE637FB}">
      <dgm:prSet/>
      <dgm:spPr/>
      <dgm:t>
        <a:bodyPr/>
        <a:lstStyle/>
        <a:p>
          <a:endParaRPr lang="en-US"/>
        </a:p>
      </dgm:t>
    </dgm:pt>
    <dgm:pt modelId="{6F58B1FE-0649-4F5A-AE0D-E2C6734A9F92}" type="sibTrans" cxnId="{F4A65CB4-A962-48E4-B869-FAC68AE637FB}">
      <dgm:prSet/>
      <dgm:spPr/>
      <dgm:t>
        <a:bodyPr/>
        <a:lstStyle/>
        <a:p>
          <a:endParaRPr lang="en-US"/>
        </a:p>
      </dgm:t>
    </dgm:pt>
    <dgm:pt modelId="{34B2E8FC-0B92-46BA-BFEA-AFDB1E29BFB2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A376F3A9-8547-4D4E-AB9E-6D5FB73B5190}" type="parTrans" cxnId="{D22AC224-EE1E-44C3-8E10-6FF72978A8EF}">
      <dgm:prSet/>
      <dgm:spPr/>
      <dgm:t>
        <a:bodyPr/>
        <a:lstStyle/>
        <a:p>
          <a:endParaRPr lang="en-US"/>
        </a:p>
      </dgm:t>
    </dgm:pt>
    <dgm:pt modelId="{9579083F-3FD1-4E7A-9499-0A8416E11F95}" type="sibTrans" cxnId="{D22AC224-EE1E-44C3-8E10-6FF72978A8EF}">
      <dgm:prSet/>
      <dgm:spPr/>
      <dgm:t>
        <a:bodyPr/>
        <a:lstStyle/>
        <a:p>
          <a:endParaRPr lang="en-US"/>
        </a:p>
      </dgm:t>
    </dgm:pt>
    <dgm:pt modelId="{7AF436E8-7679-4BD9-97BF-9C7E77663673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41542636-00F4-49DA-AE0F-C45EFF6CEE59}" type="parTrans" cxnId="{CFF6BEBB-3FB6-4F55-BFF3-278AF04ED8EF}">
      <dgm:prSet/>
      <dgm:spPr/>
      <dgm:t>
        <a:bodyPr/>
        <a:lstStyle/>
        <a:p>
          <a:endParaRPr lang="en-US"/>
        </a:p>
      </dgm:t>
    </dgm:pt>
    <dgm:pt modelId="{E5FB9B52-218B-4CA9-A58E-7B031BC5E8DE}" type="sibTrans" cxnId="{CFF6BEBB-3FB6-4F55-BFF3-278AF04ED8EF}">
      <dgm:prSet/>
      <dgm:spPr/>
      <dgm:t>
        <a:bodyPr/>
        <a:lstStyle/>
        <a:p>
          <a:endParaRPr lang="en-US"/>
        </a:p>
      </dgm:t>
    </dgm:pt>
    <dgm:pt modelId="{25F3D620-0629-498F-B377-31E804415380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B8FF2BB6-4195-422B-8DD0-F1C7662065EC}" type="parTrans" cxnId="{4652E0E9-3093-4662-BF22-FEBEBCAAD1E2}">
      <dgm:prSet/>
      <dgm:spPr/>
      <dgm:t>
        <a:bodyPr/>
        <a:lstStyle/>
        <a:p>
          <a:endParaRPr lang="en-US"/>
        </a:p>
      </dgm:t>
    </dgm:pt>
    <dgm:pt modelId="{FCDF6F30-13DD-455C-8EB7-733D0290B03E}" type="sibTrans" cxnId="{4652E0E9-3093-4662-BF22-FEBEBCAAD1E2}">
      <dgm:prSet/>
      <dgm:spPr/>
      <dgm:t>
        <a:bodyPr/>
        <a:lstStyle/>
        <a:p>
          <a:endParaRPr lang="en-US"/>
        </a:p>
      </dgm:t>
    </dgm:pt>
    <dgm:pt modelId="{B3CAC13B-ED7B-4E1C-A924-992EC89AB579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9590E2E6-3F50-4688-8F1A-9A4F16EB7876}" type="parTrans" cxnId="{044AD933-1D53-4180-B387-D18D40B9DBB5}">
      <dgm:prSet/>
      <dgm:spPr/>
      <dgm:t>
        <a:bodyPr/>
        <a:lstStyle/>
        <a:p>
          <a:endParaRPr lang="en-US"/>
        </a:p>
      </dgm:t>
    </dgm:pt>
    <dgm:pt modelId="{F83211DD-67F7-4955-ADB6-9DD7471F3599}" type="sibTrans" cxnId="{044AD933-1D53-4180-B387-D18D40B9DBB5}">
      <dgm:prSet/>
      <dgm:spPr/>
      <dgm:t>
        <a:bodyPr/>
        <a:lstStyle/>
        <a:p>
          <a:endParaRPr lang="en-US"/>
        </a:p>
      </dgm:t>
    </dgm:pt>
    <dgm:pt modelId="{9E8AD7DC-2C6C-4032-B0EB-35BCC8D3843D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</a:p>
      </dgm:t>
    </dgm:pt>
    <dgm:pt modelId="{558AB347-1B22-4A8D-B6A5-78F0D6B1AFBC}" type="parTrans" cxnId="{1113A542-6247-4A8E-BF3B-0147B229E5F1}">
      <dgm:prSet/>
      <dgm:spPr/>
      <dgm:t>
        <a:bodyPr/>
        <a:lstStyle/>
        <a:p>
          <a:endParaRPr lang="en-US"/>
        </a:p>
      </dgm:t>
    </dgm:pt>
    <dgm:pt modelId="{A230505A-9A8A-41B7-A882-CB70EF4881EF}" type="sibTrans" cxnId="{1113A542-6247-4A8E-BF3B-0147B229E5F1}">
      <dgm:prSet/>
      <dgm:spPr/>
      <dgm:t>
        <a:bodyPr/>
        <a:lstStyle/>
        <a:p>
          <a:endParaRPr lang="en-US"/>
        </a:p>
      </dgm:t>
    </dgm:pt>
    <dgm:pt modelId="{D24F07A6-CB03-4C92-A4FC-7E4FA22E6A0E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A7E5F719-F181-4592-B344-79F744FE59BF}" type="parTrans" cxnId="{13DBBB92-E66B-467B-A364-629446A5DE33}">
      <dgm:prSet/>
      <dgm:spPr/>
      <dgm:t>
        <a:bodyPr/>
        <a:lstStyle/>
        <a:p>
          <a:endParaRPr lang="en-US"/>
        </a:p>
      </dgm:t>
    </dgm:pt>
    <dgm:pt modelId="{BE8333C7-9DB9-44A2-BECB-301C3F4B11E4}" type="sibTrans" cxnId="{13DBBB92-E66B-467B-A364-629446A5DE33}">
      <dgm:prSet/>
      <dgm:spPr/>
      <dgm:t>
        <a:bodyPr/>
        <a:lstStyle/>
        <a:p>
          <a:endParaRPr lang="en-US"/>
        </a:p>
      </dgm:t>
    </dgm:pt>
    <dgm:pt modelId="{EC1D33A7-FC1A-4F4F-AF3C-67BA93A07704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FEC3038A-EEA0-40E0-A7C7-FFAB62405D42}" type="parTrans" cxnId="{FD58F3C4-95A1-43E6-8C70-888F70BB8143}">
      <dgm:prSet/>
      <dgm:spPr/>
      <dgm:t>
        <a:bodyPr/>
        <a:lstStyle/>
        <a:p>
          <a:endParaRPr lang="en-US"/>
        </a:p>
      </dgm:t>
    </dgm:pt>
    <dgm:pt modelId="{EE833B40-BF63-458F-9C28-627AF84F5F57}" type="sibTrans" cxnId="{FD58F3C4-95A1-43E6-8C70-888F70BB8143}">
      <dgm:prSet/>
      <dgm:spPr/>
      <dgm:t>
        <a:bodyPr/>
        <a:lstStyle/>
        <a:p>
          <a:endParaRPr lang="en-US"/>
        </a:p>
      </dgm:t>
    </dgm:pt>
    <dgm:pt modelId="{1787F414-5061-4241-964C-8F69D1B29775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A336B2C7-8918-4439-8E2A-8FA55736DD31}" type="parTrans" cxnId="{74F6BFA3-DF56-497A-B1C6-49159691071A}">
      <dgm:prSet/>
      <dgm:spPr/>
      <dgm:t>
        <a:bodyPr/>
        <a:lstStyle/>
        <a:p>
          <a:endParaRPr lang="en-US"/>
        </a:p>
      </dgm:t>
    </dgm:pt>
    <dgm:pt modelId="{CE6BCC69-51EB-4214-BC93-0E54736883F1}" type="sibTrans" cxnId="{74F6BFA3-DF56-497A-B1C6-49159691071A}">
      <dgm:prSet/>
      <dgm:spPr/>
      <dgm:t>
        <a:bodyPr/>
        <a:lstStyle/>
        <a:p>
          <a:endParaRPr lang="en-US"/>
        </a:p>
      </dgm:t>
    </dgm:pt>
    <dgm:pt modelId="{A9042C5B-4539-4A40-9475-002038FDEFE9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88749704-6EEB-429F-9BE2-DF28FB0589CA}" type="parTrans" cxnId="{6F26599D-7AF3-46F2-A701-7836ED3C7294}">
      <dgm:prSet/>
      <dgm:spPr/>
      <dgm:t>
        <a:bodyPr/>
        <a:lstStyle/>
        <a:p>
          <a:endParaRPr lang="en-US"/>
        </a:p>
      </dgm:t>
    </dgm:pt>
    <dgm:pt modelId="{B2C12FDE-5DDD-428D-BDCD-5963DCB30290}" type="sibTrans" cxnId="{6F26599D-7AF3-46F2-A701-7836ED3C7294}">
      <dgm:prSet/>
      <dgm:spPr/>
      <dgm:t>
        <a:bodyPr/>
        <a:lstStyle/>
        <a:p>
          <a:endParaRPr lang="en-US"/>
        </a:p>
      </dgm:t>
    </dgm:pt>
    <dgm:pt modelId="{C094626E-D8C7-42E9-84C8-8D91961BD06E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B89A93D7-94DA-4A88-A77F-40783390F43F}" type="parTrans" cxnId="{350E4884-9F3A-4E49-A7A4-09B672637A93}">
      <dgm:prSet/>
      <dgm:spPr/>
      <dgm:t>
        <a:bodyPr/>
        <a:lstStyle/>
        <a:p>
          <a:endParaRPr lang="en-US"/>
        </a:p>
      </dgm:t>
    </dgm:pt>
    <dgm:pt modelId="{8CF94647-5408-48ED-8D48-1E4A4B7777E8}" type="sibTrans" cxnId="{350E4884-9F3A-4E49-A7A4-09B672637A93}">
      <dgm:prSet/>
      <dgm:spPr/>
      <dgm:t>
        <a:bodyPr/>
        <a:lstStyle/>
        <a:p>
          <a:endParaRPr lang="en-US"/>
        </a:p>
      </dgm:t>
    </dgm:pt>
    <dgm:pt modelId="{252DE4C3-4B28-4909-9E21-65FEFC26F3D7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30647C69-BF63-4683-8923-E76D7303F0AD}" type="parTrans" cxnId="{7245BD04-7E56-4709-AAF9-AA463A82B9B2}">
      <dgm:prSet/>
      <dgm:spPr/>
      <dgm:t>
        <a:bodyPr/>
        <a:lstStyle/>
        <a:p>
          <a:endParaRPr lang="en-US"/>
        </a:p>
      </dgm:t>
    </dgm:pt>
    <dgm:pt modelId="{5FD44A77-1159-49EB-BED9-23AB4DF928CA}" type="sibTrans" cxnId="{7245BD04-7E56-4709-AAF9-AA463A82B9B2}">
      <dgm:prSet/>
      <dgm:spPr/>
      <dgm:t>
        <a:bodyPr/>
        <a:lstStyle/>
        <a:p>
          <a:endParaRPr lang="en-US"/>
        </a:p>
      </dgm:t>
    </dgm:pt>
    <dgm:pt modelId="{295F380F-2B57-48E6-A384-5D498BBD9523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4991BBCF-6974-43CA-8088-2C6A80AE8DB2}" type="parTrans" cxnId="{7822175A-B7D8-466D-AA53-EF59C4DC5C61}">
      <dgm:prSet/>
      <dgm:spPr/>
      <dgm:t>
        <a:bodyPr/>
        <a:lstStyle/>
        <a:p>
          <a:endParaRPr lang="en-US"/>
        </a:p>
      </dgm:t>
    </dgm:pt>
    <dgm:pt modelId="{7D3BF354-FC4E-412A-A0D2-BF755EA95FAB}" type="sibTrans" cxnId="{7822175A-B7D8-466D-AA53-EF59C4DC5C61}">
      <dgm:prSet/>
      <dgm:spPr/>
      <dgm:t>
        <a:bodyPr/>
        <a:lstStyle/>
        <a:p>
          <a:endParaRPr lang="en-US"/>
        </a:p>
      </dgm:t>
    </dgm:pt>
    <dgm:pt modelId="{F864000E-88D7-428D-A75D-6AC4755CC62F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332F6BEF-B4F4-4F87-B51C-30E97C9DDC6E}" type="parTrans" cxnId="{8D0F2199-DC05-461D-8389-B6625DCB6C77}">
      <dgm:prSet/>
      <dgm:spPr/>
      <dgm:t>
        <a:bodyPr/>
        <a:lstStyle/>
        <a:p>
          <a:endParaRPr lang="en-US"/>
        </a:p>
      </dgm:t>
    </dgm:pt>
    <dgm:pt modelId="{CD196801-F435-4680-9F0C-CB8DC0F6CCD3}" type="sibTrans" cxnId="{8D0F2199-DC05-461D-8389-B6625DCB6C77}">
      <dgm:prSet/>
      <dgm:spPr/>
      <dgm:t>
        <a:bodyPr/>
        <a:lstStyle/>
        <a:p>
          <a:endParaRPr lang="en-US"/>
        </a:p>
      </dgm:t>
    </dgm:pt>
    <dgm:pt modelId="{F55BC6A8-A279-49FD-AB94-3F9D5FE69EC4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FC7A1F9D-91DD-4D2B-B0F5-BDCB7F28A6E5}" type="parTrans" cxnId="{A22778B9-FB0E-4559-8366-DA980B14E12A}">
      <dgm:prSet/>
      <dgm:spPr/>
      <dgm:t>
        <a:bodyPr/>
        <a:lstStyle/>
        <a:p>
          <a:endParaRPr lang="en-US"/>
        </a:p>
      </dgm:t>
    </dgm:pt>
    <dgm:pt modelId="{A15FCD59-EF96-46EC-8C80-CB897D092E58}" type="sibTrans" cxnId="{A22778B9-FB0E-4559-8366-DA980B14E12A}">
      <dgm:prSet/>
      <dgm:spPr/>
      <dgm:t>
        <a:bodyPr/>
        <a:lstStyle/>
        <a:p>
          <a:endParaRPr lang="en-US"/>
        </a:p>
      </dgm:t>
    </dgm:pt>
    <dgm:pt modelId="{35F2F1EA-68CB-4A53-83B7-D306BAF5B826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23FE64A1-1D40-4124-9F7A-6A4FCE16A5FE}" type="parTrans" cxnId="{A4E29C64-38DB-4455-BCE9-34DD52325F2E}">
      <dgm:prSet/>
      <dgm:spPr/>
      <dgm:t>
        <a:bodyPr/>
        <a:lstStyle/>
        <a:p>
          <a:endParaRPr lang="en-US"/>
        </a:p>
      </dgm:t>
    </dgm:pt>
    <dgm:pt modelId="{8C1837E1-0DFD-4BFA-B57F-843408A2B0E7}" type="sibTrans" cxnId="{A4E29C64-38DB-4455-BCE9-34DD52325F2E}">
      <dgm:prSet/>
      <dgm:spPr/>
      <dgm:t>
        <a:bodyPr/>
        <a:lstStyle/>
        <a:p>
          <a:endParaRPr lang="en-US"/>
        </a:p>
      </dgm:t>
    </dgm:pt>
    <dgm:pt modelId="{F4509D22-BA9A-443A-AFE9-B4A853494C83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48D2FC9B-C84E-4F01-A0E7-2E0F35374B8F}" type="parTrans" cxnId="{2844DC73-CCDA-4DBA-9ADB-1610BD08DE3C}">
      <dgm:prSet/>
      <dgm:spPr/>
      <dgm:t>
        <a:bodyPr/>
        <a:lstStyle/>
        <a:p>
          <a:endParaRPr lang="en-US"/>
        </a:p>
      </dgm:t>
    </dgm:pt>
    <dgm:pt modelId="{33F9B258-B359-4BBF-B9C6-F8F78B75FAFF}" type="sibTrans" cxnId="{2844DC73-CCDA-4DBA-9ADB-1610BD08DE3C}">
      <dgm:prSet/>
      <dgm:spPr/>
      <dgm:t>
        <a:bodyPr/>
        <a:lstStyle/>
        <a:p>
          <a:endParaRPr lang="en-US"/>
        </a:p>
      </dgm:t>
    </dgm:pt>
    <dgm:pt modelId="{2E93AC68-B96C-40DA-9C55-641CD7E9CDB6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4A4AD7CB-C1AC-404E-B0A3-C2F79F1926F6}" type="parTrans" cxnId="{B0095F37-F4F9-44FB-970D-3A17CD197BBB}">
      <dgm:prSet/>
      <dgm:spPr/>
      <dgm:t>
        <a:bodyPr/>
        <a:lstStyle/>
        <a:p>
          <a:endParaRPr lang="en-US"/>
        </a:p>
      </dgm:t>
    </dgm:pt>
    <dgm:pt modelId="{C2835A5C-F708-4B6A-876C-077B7A639FA4}" type="sibTrans" cxnId="{B0095F37-F4F9-44FB-970D-3A17CD197BBB}">
      <dgm:prSet/>
      <dgm:spPr/>
      <dgm:t>
        <a:bodyPr/>
        <a:lstStyle/>
        <a:p>
          <a:endParaRPr lang="en-US"/>
        </a:p>
      </dgm:t>
    </dgm:pt>
    <dgm:pt modelId="{0A11D6BB-D1CA-4E01-B5A2-3C92378C3C7D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CC865D61-A6D5-4E1F-9494-6187D1A86BC6}" type="parTrans" cxnId="{164F6A86-22C4-4C1A-849E-F78E5667C75C}">
      <dgm:prSet/>
      <dgm:spPr/>
      <dgm:t>
        <a:bodyPr/>
        <a:lstStyle/>
        <a:p>
          <a:endParaRPr lang="en-US"/>
        </a:p>
      </dgm:t>
    </dgm:pt>
    <dgm:pt modelId="{BCB74D69-54A3-4BF8-9E26-D1506FB37C0C}" type="sibTrans" cxnId="{164F6A86-22C4-4C1A-849E-F78E5667C75C}">
      <dgm:prSet/>
      <dgm:spPr/>
      <dgm:t>
        <a:bodyPr/>
        <a:lstStyle/>
        <a:p>
          <a:endParaRPr lang="en-US"/>
        </a:p>
      </dgm:t>
    </dgm:pt>
    <dgm:pt modelId="{67DA4924-D0DD-49C3-8F18-C12F6B3E1B80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53B130BF-2FD5-4D63-8656-3A32DC2E8611}" type="parTrans" cxnId="{8D962345-2C21-4EB3-8B5E-BD479B7F186B}">
      <dgm:prSet/>
      <dgm:spPr/>
      <dgm:t>
        <a:bodyPr/>
        <a:lstStyle/>
        <a:p>
          <a:endParaRPr lang="en-US"/>
        </a:p>
      </dgm:t>
    </dgm:pt>
    <dgm:pt modelId="{3037F362-F47C-4B4B-B930-427F4D2488B0}" type="sibTrans" cxnId="{8D962345-2C21-4EB3-8B5E-BD479B7F186B}">
      <dgm:prSet/>
      <dgm:spPr/>
      <dgm:t>
        <a:bodyPr/>
        <a:lstStyle/>
        <a:p>
          <a:endParaRPr lang="en-US"/>
        </a:p>
      </dgm:t>
    </dgm:pt>
    <dgm:pt modelId="{BF5B8B6A-A393-4CD5-87AD-160300D0B943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39EF436C-C81D-4769-861F-2C72E71368C3}" type="parTrans" cxnId="{8BF4A73B-4BEF-4723-8DBF-294CFB04A100}">
      <dgm:prSet/>
      <dgm:spPr/>
      <dgm:t>
        <a:bodyPr/>
        <a:lstStyle/>
        <a:p>
          <a:endParaRPr lang="en-US"/>
        </a:p>
      </dgm:t>
    </dgm:pt>
    <dgm:pt modelId="{A17CA51C-6985-41F5-8143-EF29A62CF4B2}" type="sibTrans" cxnId="{8BF4A73B-4BEF-4723-8DBF-294CFB04A100}">
      <dgm:prSet/>
      <dgm:spPr/>
      <dgm:t>
        <a:bodyPr/>
        <a:lstStyle/>
        <a:p>
          <a:endParaRPr lang="en-US"/>
        </a:p>
      </dgm:t>
    </dgm:pt>
    <dgm:pt modelId="{2EA05F39-895E-43E8-9091-3BF3033BB9C4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46CEA56E-5AB3-4064-B371-FBAB9BB64F90}" type="sibTrans" cxnId="{CE3BE1EB-F84B-4CF9-B884-B680A453FB5F}">
      <dgm:prSet/>
      <dgm:spPr/>
      <dgm:t>
        <a:bodyPr/>
        <a:lstStyle/>
        <a:p>
          <a:endParaRPr lang="en-US"/>
        </a:p>
      </dgm:t>
    </dgm:pt>
    <dgm:pt modelId="{C940CA74-58D5-4EC0-AFD7-2A6B34EB5878}" type="parTrans" cxnId="{CE3BE1EB-F84B-4CF9-B884-B680A453FB5F}">
      <dgm:prSet/>
      <dgm:spPr/>
      <dgm:t>
        <a:bodyPr/>
        <a:lstStyle/>
        <a:p>
          <a:endParaRPr lang="en-US"/>
        </a:p>
      </dgm:t>
    </dgm:pt>
    <dgm:pt modelId="{6DD8B1D5-12B1-49DC-9F37-9A5DFC73E8CA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16031AEE-DC2E-4602-BDB2-D48C96D15ADB}" type="parTrans" cxnId="{5F871A99-EBD4-4D55-8005-209B6B6CC3CA}">
      <dgm:prSet/>
      <dgm:spPr/>
      <dgm:t>
        <a:bodyPr/>
        <a:lstStyle/>
        <a:p>
          <a:endParaRPr lang="en-US"/>
        </a:p>
      </dgm:t>
    </dgm:pt>
    <dgm:pt modelId="{55232840-FF9E-4557-82F2-316506EA4023}" type="sibTrans" cxnId="{5F871A99-EBD4-4D55-8005-209B6B6CC3CA}">
      <dgm:prSet/>
      <dgm:spPr/>
      <dgm:t>
        <a:bodyPr/>
        <a:lstStyle/>
        <a:p>
          <a:endParaRPr lang="en-US"/>
        </a:p>
      </dgm:t>
    </dgm:pt>
    <dgm:pt modelId="{1FC15172-1CBE-45D0-80E3-1DA9302CCF6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ADF32133-5F2D-4E0C-9AD2-0CBF750F198B}" type="parTrans" cxnId="{0E2E405D-D9DD-4208-A4C5-4B669657CAB9}">
      <dgm:prSet/>
      <dgm:spPr/>
      <dgm:t>
        <a:bodyPr/>
        <a:lstStyle/>
        <a:p>
          <a:endParaRPr lang="en-US"/>
        </a:p>
      </dgm:t>
    </dgm:pt>
    <dgm:pt modelId="{43580FF5-511C-4A3B-BA44-22802D06779C}" type="sibTrans" cxnId="{0E2E405D-D9DD-4208-A4C5-4B669657CAB9}">
      <dgm:prSet/>
      <dgm:spPr/>
      <dgm:t>
        <a:bodyPr/>
        <a:lstStyle/>
        <a:p>
          <a:endParaRPr lang="en-US"/>
        </a:p>
      </dgm:t>
    </dgm:pt>
    <dgm:pt modelId="{D6FAA63F-68BE-4C04-9DB3-AC7BF296D761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B62C69EB-E43E-4437-B8FA-08CEEC505D1F}" type="parTrans" cxnId="{DBE0542A-E192-40B4-826C-384C7112F794}">
      <dgm:prSet/>
      <dgm:spPr/>
      <dgm:t>
        <a:bodyPr/>
        <a:lstStyle/>
        <a:p>
          <a:endParaRPr lang="en-US"/>
        </a:p>
      </dgm:t>
    </dgm:pt>
    <dgm:pt modelId="{C55CE94D-B113-4887-B315-F3D2F53D4B32}" type="sibTrans" cxnId="{DBE0542A-E192-40B4-826C-384C7112F794}">
      <dgm:prSet/>
      <dgm:spPr/>
      <dgm:t>
        <a:bodyPr/>
        <a:lstStyle/>
        <a:p>
          <a:endParaRPr lang="en-US"/>
        </a:p>
      </dgm:t>
    </dgm:pt>
    <dgm:pt modelId="{370A32A7-D7D7-4D12-9149-F1E024CAA6D2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DAC5C6CA-C155-4734-BA6D-B0133DD494DB}" type="parTrans" cxnId="{322672B9-6F11-4BB7-8E07-D131B9714007}">
      <dgm:prSet/>
      <dgm:spPr/>
      <dgm:t>
        <a:bodyPr/>
        <a:lstStyle/>
        <a:p>
          <a:endParaRPr lang="en-US"/>
        </a:p>
      </dgm:t>
    </dgm:pt>
    <dgm:pt modelId="{F653F2AF-C89D-4B9D-AF1A-34CF717127BD}" type="sibTrans" cxnId="{322672B9-6F11-4BB7-8E07-D131B9714007}">
      <dgm:prSet/>
      <dgm:spPr/>
      <dgm:t>
        <a:bodyPr/>
        <a:lstStyle/>
        <a:p>
          <a:endParaRPr lang="en-US"/>
        </a:p>
      </dgm:t>
    </dgm:pt>
    <dgm:pt modelId="{CDF235C4-604B-4211-AD4F-C096B3535E2D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A26086AA-1134-4662-B386-7992338BC655}" type="parTrans" cxnId="{895BC7EA-43F7-4DB6-AC3C-FFFC1BC3D397}">
      <dgm:prSet/>
      <dgm:spPr/>
      <dgm:t>
        <a:bodyPr/>
        <a:lstStyle/>
        <a:p>
          <a:endParaRPr lang="en-US"/>
        </a:p>
      </dgm:t>
    </dgm:pt>
    <dgm:pt modelId="{49266306-11CE-4FAE-9DFE-0227AA7B220D}" type="sibTrans" cxnId="{895BC7EA-43F7-4DB6-AC3C-FFFC1BC3D397}">
      <dgm:prSet/>
      <dgm:spPr/>
      <dgm:t>
        <a:bodyPr/>
        <a:lstStyle/>
        <a:p>
          <a:endParaRPr lang="en-US"/>
        </a:p>
      </dgm:t>
    </dgm:pt>
    <dgm:pt modelId="{3646F793-3066-4910-97E2-EA7B641032E8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690B78BF-C4B8-4F2F-9549-934B0D493A03}" type="parTrans" cxnId="{AD0333AD-C858-47EA-94F7-A1DD2C68F3A4}">
      <dgm:prSet/>
      <dgm:spPr/>
      <dgm:t>
        <a:bodyPr/>
        <a:lstStyle/>
        <a:p>
          <a:endParaRPr lang="en-US"/>
        </a:p>
      </dgm:t>
    </dgm:pt>
    <dgm:pt modelId="{F93618F1-42E9-427D-B680-FAC5C98CB45D}" type="sibTrans" cxnId="{AD0333AD-C858-47EA-94F7-A1DD2C68F3A4}">
      <dgm:prSet/>
      <dgm:spPr/>
      <dgm:t>
        <a:bodyPr/>
        <a:lstStyle/>
        <a:p>
          <a:endParaRPr lang="en-US"/>
        </a:p>
      </dgm:t>
    </dgm:pt>
    <dgm:pt modelId="{9733A303-DD9E-4E3E-B34A-21AC49C949DA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FAD56750-F7DA-4B39-9D16-578E654ED259}" type="parTrans" cxnId="{51BFFC75-1BEE-4C86-AE33-5D853EFBF2A1}">
      <dgm:prSet/>
      <dgm:spPr/>
      <dgm:t>
        <a:bodyPr/>
        <a:lstStyle/>
        <a:p>
          <a:endParaRPr lang="en-US"/>
        </a:p>
      </dgm:t>
    </dgm:pt>
    <dgm:pt modelId="{D2B5D401-23C3-4792-ABEE-7377D7655539}" type="sibTrans" cxnId="{51BFFC75-1BEE-4C86-AE33-5D853EFBF2A1}">
      <dgm:prSet/>
      <dgm:spPr/>
      <dgm:t>
        <a:bodyPr/>
        <a:lstStyle/>
        <a:p>
          <a:endParaRPr lang="en-US"/>
        </a:p>
      </dgm:t>
    </dgm:pt>
    <dgm:pt modelId="{934049BB-EF2C-4188-8E23-61E0E8B8A8B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C3C39A07-8CBB-47BA-A3F0-3E88CD3E7D80}" type="parTrans" cxnId="{75AB1678-F6AB-47C6-8F1B-CED1DAA407CA}">
      <dgm:prSet/>
      <dgm:spPr/>
      <dgm:t>
        <a:bodyPr/>
        <a:lstStyle/>
        <a:p>
          <a:endParaRPr lang="en-US"/>
        </a:p>
      </dgm:t>
    </dgm:pt>
    <dgm:pt modelId="{AAE5188B-542D-44AA-84A8-7CCB5CC5A62B}" type="sibTrans" cxnId="{75AB1678-F6AB-47C6-8F1B-CED1DAA407CA}">
      <dgm:prSet/>
      <dgm:spPr/>
      <dgm:t>
        <a:bodyPr/>
        <a:lstStyle/>
        <a:p>
          <a:endParaRPr lang="en-US"/>
        </a:p>
      </dgm:t>
    </dgm:pt>
    <dgm:pt modelId="{61D80976-F181-4727-B8B3-77A554FD7DA1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14E6AD9A-C2CB-4181-A94C-8DC90D6A4C5C}" type="parTrans" cxnId="{02FFD310-47DA-4DA7-979C-47F72D3B9EDD}">
      <dgm:prSet/>
      <dgm:spPr/>
      <dgm:t>
        <a:bodyPr/>
        <a:lstStyle/>
        <a:p>
          <a:endParaRPr lang="en-US"/>
        </a:p>
      </dgm:t>
    </dgm:pt>
    <dgm:pt modelId="{E21B418D-8111-49CE-82DE-4BA972A60009}" type="sibTrans" cxnId="{02FFD310-47DA-4DA7-979C-47F72D3B9EDD}">
      <dgm:prSet/>
      <dgm:spPr/>
      <dgm:t>
        <a:bodyPr/>
        <a:lstStyle/>
        <a:p>
          <a:endParaRPr lang="en-US"/>
        </a:p>
      </dgm:t>
    </dgm:pt>
    <dgm:pt modelId="{BD1A0033-2CDB-4CC2-A7F0-6221825290FA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FB8D23DD-5586-448F-8382-20E66E377FC4}" type="parTrans" cxnId="{370C412A-CC93-4DB7-93F2-01599B9E2723}">
      <dgm:prSet/>
      <dgm:spPr/>
      <dgm:t>
        <a:bodyPr/>
        <a:lstStyle/>
        <a:p>
          <a:endParaRPr lang="en-US"/>
        </a:p>
      </dgm:t>
    </dgm:pt>
    <dgm:pt modelId="{B611B6D1-2C93-40D6-8C5E-740DDBFC9288}" type="sibTrans" cxnId="{370C412A-CC93-4DB7-93F2-01599B9E2723}">
      <dgm:prSet/>
      <dgm:spPr/>
      <dgm:t>
        <a:bodyPr/>
        <a:lstStyle/>
        <a:p>
          <a:endParaRPr lang="en-US"/>
        </a:p>
      </dgm:t>
    </dgm:pt>
    <dgm:pt modelId="{9321DDCC-AF92-496C-B7E8-BDA832A2DF92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96DD6BF1-B350-4427-9F41-B24AE4E2B06A}" type="parTrans" cxnId="{331ECB9B-150D-460B-AE73-AEAB1CA9E560}">
      <dgm:prSet/>
      <dgm:spPr/>
      <dgm:t>
        <a:bodyPr/>
        <a:lstStyle/>
        <a:p>
          <a:endParaRPr lang="en-US"/>
        </a:p>
      </dgm:t>
    </dgm:pt>
    <dgm:pt modelId="{980D2A59-B7EF-49B0-A704-E8B6529F06B5}" type="sibTrans" cxnId="{331ECB9B-150D-460B-AE73-AEAB1CA9E560}">
      <dgm:prSet/>
      <dgm:spPr/>
      <dgm:t>
        <a:bodyPr/>
        <a:lstStyle/>
        <a:p>
          <a:endParaRPr lang="en-US"/>
        </a:p>
      </dgm:t>
    </dgm:pt>
    <dgm:pt modelId="{F6CA069A-A294-4051-8958-F3FB9211297A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389459BF-AD2B-42A6-B897-DA32BB88B927}" type="parTrans" cxnId="{9C4E0DB2-EE32-4020-B77A-A7937921139F}">
      <dgm:prSet/>
      <dgm:spPr/>
      <dgm:t>
        <a:bodyPr/>
        <a:lstStyle/>
        <a:p>
          <a:endParaRPr lang="en-US"/>
        </a:p>
      </dgm:t>
    </dgm:pt>
    <dgm:pt modelId="{292FD0D3-353A-4873-B51C-60E661D46168}" type="sibTrans" cxnId="{9C4E0DB2-EE32-4020-B77A-A7937921139F}">
      <dgm:prSet/>
      <dgm:spPr/>
      <dgm:t>
        <a:bodyPr/>
        <a:lstStyle/>
        <a:p>
          <a:endParaRPr lang="en-US"/>
        </a:p>
      </dgm:t>
    </dgm:pt>
    <dgm:pt modelId="{BC67C1F0-A328-4DE3-8769-1F16BE78B44F}" type="pres">
      <dgm:prSet presAssocID="{7C74D9C0-99DA-409E-9B15-C5EEA8A37F4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A5C4A97-1822-4C8E-9931-0B58F4F22C21}" type="pres">
      <dgm:prSet presAssocID="{8B12A419-706D-4836-988F-973979536DE8}" presName="node" presStyleLbl="node1" presStyleIdx="0" presStyleCnt="36" custLinFactNeighborX="35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B76048-3C94-48D4-99BB-6878BFB43A74}" type="pres">
      <dgm:prSet presAssocID="{096F5E55-A5EF-4D77-978E-0EF1C456C4EE}" presName="sibTrans" presStyleCnt="0"/>
      <dgm:spPr/>
    </dgm:pt>
    <dgm:pt modelId="{F0881B56-046A-4A99-AC83-DBDD283B2BD9}" type="pres">
      <dgm:prSet presAssocID="{C51BABE4-7C1E-4ED7-A3A5-6A8C081A5CAD}" presName="node" presStyleLbl="node1" presStyleIdx="1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352471-FB71-4004-B402-32E75D9D1262}" type="pres">
      <dgm:prSet presAssocID="{11D6B0DE-2D0D-4584-9FA7-897824018840}" presName="sibTrans" presStyleCnt="0"/>
      <dgm:spPr/>
    </dgm:pt>
    <dgm:pt modelId="{2EFA6C8C-F7D3-4846-9345-89CE824C6EDC}" type="pres">
      <dgm:prSet presAssocID="{D8407ABA-6702-4CBB-8384-A8D013D3EB46}" presName="node" presStyleLbl="node1" presStyleIdx="2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DC963C-025B-419B-ABE5-2C251144207B}" type="pres">
      <dgm:prSet presAssocID="{6F58B1FE-0649-4F5A-AE0D-E2C6734A9F92}" presName="sibTrans" presStyleCnt="0"/>
      <dgm:spPr/>
    </dgm:pt>
    <dgm:pt modelId="{41816E5B-3D4D-4C07-9D8E-A603435F03A6}" type="pres">
      <dgm:prSet presAssocID="{34B2E8FC-0B92-46BA-BFEA-AFDB1E29BFB2}" presName="node" presStyleLbl="node1" presStyleIdx="3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012B5F-150C-4E6D-8928-BF2CA6F8B161}" type="pres">
      <dgm:prSet presAssocID="{9579083F-3FD1-4E7A-9499-0A8416E11F95}" presName="sibTrans" presStyleCnt="0"/>
      <dgm:spPr/>
    </dgm:pt>
    <dgm:pt modelId="{C06F8FA4-15F7-4BC1-BFE0-F2053DF2926B}" type="pres">
      <dgm:prSet presAssocID="{7AF436E8-7679-4BD9-97BF-9C7E77663673}" presName="node" presStyleLbl="node1" presStyleIdx="4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4EBFA0-A86D-4CEE-8613-230CCE35C589}" type="pres">
      <dgm:prSet presAssocID="{E5FB9B52-218B-4CA9-A58E-7B031BC5E8DE}" presName="sibTrans" presStyleCnt="0"/>
      <dgm:spPr/>
    </dgm:pt>
    <dgm:pt modelId="{06ED6837-E896-4544-BB1D-2FC39A42F1F9}" type="pres">
      <dgm:prSet presAssocID="{25F3D620-0629-498F-B377-31E804415380}" presName="node" presStyleLbl="node1" presStyleIdx="5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52ECF8-BBA9-426D-8718-94B650631E06}" type="pres">
      <dgm:prSet presAssocID="{FCDF6F30-13DD-455C-8EB7-733D0290B03E}" presName="sibTrans" presStyleCnt="0"/>
      <dgm:spPr/>
    </dgm:pt>
    <dgm:pt modelId="{BEA550DD-25B5-4D4B-84C3-F7E1CC4A2307}" type="pres">
      <dgm:prSet presAssocID="{B3CAC13B-ED7B-4E1C-A924-992EC89AB579}" presName="node" presStyleLbl="node1" presStyleIdx="6" presStyleCnt="36" custLinFactNeighborX="35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F1BEBC-DC36-4397-B54B-3B741B96DAAE}" type="pres">
      <dgm:prSet presAssocID="{F83211DD-67F7-4955-ADB6-9DD7471F3599}" presName="sibTrans" presStyleCnt="0"/>
      <dgm:spPr/>
    </dgm:pt>
    <dgm:pt modelId="{A28976C0-2065-4E79-9EFC-31FA90E0D6F5}" type="pres">
      <dgm:prSet presAssocID="{2EA05F39-895E-43E8-9091-3BF3033BB9C4}" presName="node" presStyleLbl="node1" presStyleIdx="7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E57FBD-B3F2-4B03-AB06-C9840350FFF1}" type="pres">
      <dgm:prSet presAssocID="{46CEA56E-5AB3-4064-B371-FBAB9BB64F90}" presName="sibTrans" presStyleCnt="0"/>
      <dgm:spPr/>
    </dgm:pt>
    <dgm:pt modelId="{D095BBA3-68AF-4620-A634-481AB6A6166C}" type="pres">
      <dgm:prSet presAssocID="{9E8AD7DC-2C6C-4032-B0EB-35BCC8D3843D}" presName="node" presStyleLbl="node1" presStyleIdx="8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3DD2E9-7E9A-4ABE-A705-7963F2AF9548}" type="pres">
      <dgm:prSet presAssocID="{A230505A-9A8A-41B7-A882-CB70EF4881EF}" presName="sibTrans" presStyleCnt="0"/>
      <dgm:spPr/>
    </dgm:pt>
    <dgm:pt modelId="{C5F40307-0E60-43D1-868E-47F9DEF2B339}" type="pres">
      <dgm:prSet presAssocID="{D24F07A6-CB03-4C92-A4FC-7E4FA22E6A0E}" presName="node" presStyleLbl="node1" presStyleIdx="9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20DEE5-138B-4978-84A9-6540E463CC5A}" type="pres">
      <dgm:prSet presAssocID="{BE8333C7-9DB9-44A2-BECB-301C3F4B11E4}" presName="sibTrans" presStyleCnt="0"/>
      <dgm:spPr/>
    </dgm:pt>
    <dgm:pt modelId="{A01734BD-46EE-43AE-89E8-A781D0C3CBD8}" type="pres">
      <dgm:prSet presAssocID="{EC1D33A7-FC1A-4F4F-AF3C-67BA93A07704}" presName="node" presStyleLbl="node1" presStyleIdx="10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389379-141F-4897-8087-0D63A599705B}" type="pres">
      <dgm:prSet presAssocID="{EE833B40-BF63-458F-9C28-627AF84F5F57}" presName="sibTrans" presStyleCnt="0"/>
      <dgm:spPr/>
    </dgm:pt>
    <dgm:pt modelId="{7D8E7728-7A2E-49C3-85E2-9242A1D92B50}" type="pres">
      <dgm:prSet presAssocID="{1787F414-5061-4241-964C-8F69D1B29775}" presName="node" presStyleLbl="node1" presStyleIdx="11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408A64-222B-490E-9CC0-0720D4AE8B9D}" type="pres">
      <dgm:prSet presAssocID="{CE6BCC69-51EB-4214-BC93-0E54736883F1}" presName="sibTrans" presStyleCnt="0"/>
      <dgm:spPr/>
    </dgm:pt>
    <dgm:pt modelId="{4502C13A-527F-4461-82CB-A11DD6230A62}" type="pres">
      <dgm:prSet presAssocID="{A9042C5B-4539-4A40-9475-002038FDEFE9}" presName="node" presStyleLbl="node1" presStyleIdx="12" presStyleCnt="36" custLinFactNeighborX="35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5CCD62-AAC5-4CFF-9554-165BF25957E5}" type="pres">
      <dgm:prSet presAssocID="{B2C12FDE-5DDD-428D-BDCD-5963DCB30290}" presName="sibTrans" presStyleCnt="0"/>
      <dgm:spPr/>
    </dgm:pt>
    <dgm:pt modelId="{0707012E-2085-47C9-AF88-8EF2E5CB67BF}" type="pres">
      <dgm:prSet presAssocID="{6DD8B1D5-12B1-49DC-9F37-9A5DFC73E8CA}" presName="node" presStyleLbl="node1" presStyleIdx="13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157464-6F8F-4F94-81EE-F2F73A077D9B}" type="pres">
      <dgm:prSet presAssocID="{55232840-FF9E-4557-82F2-316506EA4023}" presName="sibTrans" presStyleCnt="0"/>
      <dgm:spPr/>
    </dgm:pt>
    <dgm:pt modelId="{6CD8751B-63C8-4E9D-B6A0-2FC413C5685A}" type="pres">
      <dgm:prSet presAssocID="{1FC15172-1CBE-45D0-80E3-1DA9302CCF6B}" presName="node" presStyleLbl="node1" presStyleIdx="14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5EB3EE-CE7E-4729-B7EF-8768F35E6076}" type="pres">
      <dgm:prSet presAssocID="{43580FF5-511C-4A3B-BA44-22802D06779C}" presName="sibTrans" presStyleCnt="0"/>
      <dgm:spPr/>
    </dgm:pt>
    <dgm:pt modelId="{46A6AF0C-82AC-4503-A612-BD01D7F4A5CA}" type="pres">
      <dgm:prSet presAssocID="{D6FAA63F-68BE-4C04-9DB3-AC7BF296D761}" presName="node" presStyleLbl="node1" presStyleIdx="15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D3C8CA-E9B9-44FA-B076-0CD906E702CF}" type="pres">
      <dgm:prSet presAssocID="{C55CE94D-B113-4887-B315-F3D2F53D4B32}" presName="sibTrans" presStyleCnt="0"/>
      <dgm:spPr/>
    </dgm:pt>
    <dgm:pt modelId="{139BD9E6-A227-4A18-AFA8-064F3BFC26FE}" type="pres">
      <dgm:prSet presAssocID="{370A32A7-D7D7-4D12-9149-F1E024CAA6D2}" presName="node" presStyleLbl="node1" presStyleIdx="16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F280FD-3B5A-4901-902B-A42C35A9D20A}" type="pres">
      <dgm:prSet presAssocID="{F653F2AF-C89D-4B9D-AF1A-34CF717127BD}" presName="sibTrans" presStyleCnt="0"/>
      <dgm:spPr/>
    </dgm:pt>
    <dgm:pt modelId="{50E2F04F-F8FF-4483-A00C-1CBC440104C7}" type="pres">
      <dgm:prSet presAssocID="{CDF235C4-604B-4211-AD4F-C096B3535E2D}" presName="node" presStyleLbl="node1" presStyleIdx="17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1C32C0-000C-4465-87CB-FD3B6CB7F9C1}" type="pres">
      <dgm:prSet presAssocID="{49266306-11CE-4FAE-9DFE-0227AA7B220D}" presName="sibTrans" presStyleCnt="0"/>
      <dgm:spPr/>
    </dgm:pt>
    <dgm:pt modelId="{415A3DCF-2776-457B-B673-2790EA732B46}" type="pres">
      <dgm:prSet presAssocID="{9321DDCC-AF92-496C-B7E8-BDA832A2DF92}" presName="node" presStyleLbl="node1" presStyleIdx="18" presStyleCnt="36" custLinFactNeighborX="35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F9D1C5-D28C-4F98-A4B5-DB8DFE50FE09}" type="pres">
      <dgm:prSet presAssocID="{980D2A59-B7EF-49B0-A704-E8B6529F06B5}" presName="sibTrans" presStyleCnt="0"/>
      <dgm:spPr/>
    </dgm:pt>
    <dgm:pt modelId="{9E051244-D90B-4691-958C-2B405D784018}" type="pres">
      <dgm:prSet presAssocID="{3646F793-3066-4910-97E2-EA7B641032E8}" presName="node" presStyleLbl="node1" presStyleIdx="19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0A4F24-19EF-49D0-9489-E52BA2B00704}" type="pres">
      <dgm:prSet presAssocID="{F93618F1-42E9-427D-B680-FAC5C98CB45D}" presName="sibTrans" presStyleCnt="0"/>
      <dgm:spPr/>
    </dgm:pt>
    <dgm:pt modelId="{EFE0A588-4855-45D6-9249-477D28B5734E}" type="pres">
      <dgm:prSet presAssocID="{9733A303-DD9E-4E3E-B34A-21AC49C949DA}" presName="node" presStyleLbl="node1" presStyleIdx="20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EA23E2-3DC1-4216-85BC-A2F77E4B6593}" type="pres">
      <dgm:prSet presAssocID="{D2B5D401-23C3-4792-ABEE-7377D7655539}" presName="sibTrans" presStyleCnt="0"/>
      <dgm:spPr/>
    </dgm:pt>
    <dgm:pt modelId="{DD00F26C-B621-45AC-A2F4-9ACDB181C1FB}" type="pres">
      <dgm:prSet presAssocID="{934049BB-EF2C-4188-8E23-61E0E8B8A8B4}" presName="node" presStyleLbl="node1" presStyleIdx="21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3125E-ECA1-47FC-85B4-30F476767098}" type="pres">
      <dgm:prSet presAssocID="{AAE5188B-542D-44AA-84A8-7CCB5CC5A62B}" presName="sibTrans" presStyleCnt="0"/>
      <dgm:spPr/>
    </dgm:pt>
    <dgm:pt modelId="{AA5DC8F0-BDDB-415B-89FF-4D44BEEB9B72}" type="pres">
      <dgm:prSet presAssocID="{61D80976-F181-4727-B8B3-77A554FD7DA1}" presName="node" presStyleLbl="node1" presStyleIdx="22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52EE91-5FE6-4A48-B238-E2B7D53A9E26}" type="pres">
      <dgm:prSet presAssocID="{E21B418D-8111-49CE-82DE-4BA972A60009}" presName="sibTrans" presStyleCnt="0"/>
      <dgm:spPr/>
    </dgm:pt>
    <dgm:pt modelId="{068EC8DF-B561-497F-A9A3-20A0AA8FDB9A}" type="pres">
      <dgm:prSet presAssocID="{BD1A0033-2CDB-4CC2-A7F0-6221825290FA}" presName="node" presStyleLbl="node1" presStyleIdx="23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BF0CC6-6FA1-4BD5-A2A5-863238177868}" type="pres">
      <dgm:prSet presAssocID="{B611B6D1-2C93-40D6-8C5E-740DDBFC9288}" presName="sibTrans" presStyleCnt="0"/>
      <dgm:spPr/>
    </dgm:pt>
    <dgm:pt modelId="{15A20CA2-117E-4A90-BD95-193DFC1AAA6E}" type="pres">
      <dgm:prSet presAssocID="{C094626E-D8C7-42E9-84C8-8D91961BD06E}" presName="node" presStyleLbl="node1" presStyleIdx="24" presStyleCnt="36" custLinFactNeighborX="35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391125-9659-4F59-A1B1-FA8CF9EA6DD5}" type="pres">
      <dgm:prSet presAssocID="{8CF94647-5408-48ED-8D48-1E4A4B7777E8}" presName="sibTrans" presStyleCnt="0"/>
      <dgm:spPr/>
    </dgm:pt>
    <dgm:pt modelId="{9E5DB703-F0B7-4934-9B2E-D33ED0E546D1}" type="pres">
      <dgm:prSet presAssocID="{252DE4C3-4B28-4909-9E21-65FEFC26F3D7}" presName="node" presStyleLbl="node1" presStyleIdx="25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B0EB32-D178-4435-BB77-A4C4D6A6563E}" type="pres">
      <dgm:prSet presAssocID="{5FD44A77-1159-49EB-BED9-23AB4DF928CA}" presName="sibTrans" presStyleCnt="0"/>
      <dgm:spPr/>
    </dgm:pt>
    <dgm:pt modelId="{A10BBADA-F13F-4585-9701-F25BA1997F06}" type="pres">
      <dgm:prSet presAssocID="{295F380F-2B57-48E6-A384-5D498BBD9523}" presName="node" presStyleLbl="node1" presStyleIdx="26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A49E27-9835-42FE-9AB6-6C5F241CE288}" type="pres">
      <dgm:prSet presAssocID="{7D3BF354-FC4E-412A-A0D2-BF755EA95FAB}" presName="sibTrans" presStyleCnt="0"/>
      <dgm:spPr/>
    </dgm:pt>
    <dgm:pt modelId="{A315759B-C6BE-429B-8516-C72E2CB3216F}" type="pres">
      <dgm:prSet presAssocID="{F864000E-88D7-428D-A75D-6AC4755CC62F}" presName="node" presStyleLbl="node1" presStyleIdx="27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26C96E-E048-42BE-A451-59F9D9799881}" type="pres">
      <dgm:prSet presAssocID="{CD196801-F435-4680-9F0C-CB8DC0F6CCD3}" presName="sibTrans" presStyleCnt="0"/>
      <dgm:spPr/>
    </dgm:pt>
    <dgm:pt modelId="{31C77D93-1064-4833-ABFA-E4FAA970C82C}" type="pres">
      <dgm:prSet presAssocID="{F6CA069A-A294-4051-8958-F3FB9211297A}" presName="node" presStyleLbl="node1" presStyleIdx="28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1627FF-E001-465A-95A3-89C91E58DF9F}" type="pres">
      <dgm:prSet presAssocID="{292FD0D3-353A-4873-B51C-60E661D46168}" presName="sibTrans" presStyleCnt="0"/>
      <dgm:spPr/>
    </dgm:pt>
    <dgm:pt modelId="{56A41CA3-CF1A-499A-8E72-DDEEC578B324}" type="pres">
      <dgm:prSet presAssocID="{F55BC6A8-A279-49FD-AB94-3F9D5FE69EC4}" presName="node" presStyleLbl="node1" presStyleIdx="29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DF551E-F108-40EE-8244-BA479BA6D9A1}" type="pres">
      <dgm:prSet presAssocID="{A15FCD59-EF96-46EC-8C80-CB897D092E58}" presName="sibTrans" presStyleCnt="0"/>
      <dgm:spPr/>
    </dgm:pt>
    <dgm:pt modelId="{960F5701-5466-48AB-A531-ADE5F96068AB}" type="pres">
      <dgm:prSet presAssocID="{35F2F1EA-68CB-4A53-83B7-D306BAF5B826}" presName="node" presStyleLbl="node1" presStyleIdx="30" presStyleCnt="36" custLinFactNeighborX="35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9D37D3-21E9-422F-8961-4BB4E3D78885}" type="pres">
      <dgm:prSet presAssocID="{8C1837E1-0DFD-4BFA-B57F-843408A2B0E7}" presName="sibTrans" presStyleCnt="0"/>
      <dgm:spPr/>
    </dgm:pt>
    <dgm:pt modelId="{B8B1DD68-4505-4524-BB50-CBA0AA28B42F}" type="pres">
      <dgm:prSet presAssocID="{F4509D22-BA9A-443A-AFE9-B4A853494C83}" presName="node" presStyleLbl="node1" presStyleIdx="31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A0AA30-D991-4CC5-B602-87E6B1278B0E}" type="pres">
      <dgm:prSet presAssocID="{33F9B258-B359-4BBF-B9C6-F8F78B75FAFF}" presName="sibTrans" presStyleCnt="0"/>
      <dgm:spPr/>
    </dgm:pt>
    <dgm:pt modelId="{23F2E64D-8C40-4713-99CE-ED89C6561F4A}" type="pres">
      <dgm:prSet presAssocID="{2E93AC68-B96C-40DA-9C55-641CD7E9CDB6}" presName="node" presStyleLbl="node1" presStyleIdx="32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1FF6C2-3A2D-4109-BB3A-B1BFB42FCA49}" type="pres">
      <dgm:prSet presAssocID="{C2835A5C-F708-4B6A-876C-077B7A639FA4}" presName="sibTrans" presStyleCnt="0"/>
      <dgm:spPr/>
    </dgm:pt>
    <dgm:pt modelId="{257B3955-4706-401C-8FBA-D20D45F089AA}" type="pres">
      <dgm:prSet presAssocID="{0A11D6BB-D1CA-4E01-B5A2-3C92378C3C7D}" presName="node" presStyleLbl="node1" presStyleIdx="33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5F6FB9-560E-4EE2-90D4-381A42E12B0A}" type="pres">
      <dgm:prSet presAssocID="{BCB74D69-54A3-4BF8-9E26-D1506FB37C0C}" presName="sibTrans" presStyleCnt="0"/>
      <dgm:spPr/>
    </dgm:pt>
    <dgm:pt modelId="{BB2E64A8-838E-4EF0-87CE-A872CF1770AC}" type="pres">
      <dgm:prSet presAssocID="{67DA4924-D0DD-49C3-8F18-C12F6B3E1B80}" presName="node" presStyleLbl="node1" presStyleIdx="34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AB5D33-FC2C-4B5D-8CFB-34788C43C98D}" type="pres">
      <dgm:prSet presAssocID="{3037F362-F47C-4B4B-B930-427F4D2488B0}" presName="sibTrans" presStyleCnt="0"/>
      <dgm:spPr/>
    </dgm:pt>
    <dgm:pt modelId="{49E4765D-F295-4E85-8A77-113BE95BB922}" type="pres">
      <dgm:prSet presAssocID="{BF5B8B6A-A393-4CD5-87AD-160300D0B943}" presName="node" presStyleLbl="node1" presStyleIdx="35" presStyleCnt="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714D584-C9FC-47A6-918A-10822EF75567}" type="presOf" srcId="{1FC15172-1CBE-45D0-80E3-1DA9302CCF6B}" destId="{6CD8751B-63C8-4E9D-B6A0-2FC413C5685A}" srcOrd="0" destOrd="0" presId="urn:microsoft.com/office/officeart/2005/8/layout/default"/>
    <dgm:cxn modelId="{5F871A99-EBD4-4D55-8005-209B6B6CC3CA}" srcId="{7C74D9C0-99DA-409E-9B15-C5EEA8A37F48}" destId="{6DD8B1D5-12B1-49DC-9F37-9A5DFC73E8CA}" srcOrd="13" destOrd="0" parTransId="{16031AEE-DC2E-4602-BDB2-D48C96D15ADB}" sibTransId="{55232840-FF9E-4557-82F2-316506EA4023}"/>
    <dgm:cxn modelId="{350EB5BE-C398-4073-A991-9F91EA75DEC4}" type="presOf" srcId="{EC1D33A7-FC1A-4F4F-AF3C-67BA93A07704}" destId="{A01734BD-46EE-43AE-89E8-A781D0C3CBD8}" srcOrd="0" destOrd="0" presId="urn:microsoft.com/office/officeart/2005/8/layout/default"/>
    <dgm:cxn modelId="{A488D0E7-0AE7-4725-9BA0-A58F96C24C8B}" type="presOf" srcId="{934049BB-EF2C-4188-8E23-61E0E8B8A8B4}" destId="{DD00F26C-B621-45AC-A2F4-9ACDB181C1FB}" srcOrd="0" destOrd="0" presId="urn:microsoft.com/office/officeart/2005/8/layout/default"/>
    <dgm:cxn modelId="{F7BE29E5-C094-4DB5-8BC3-6C7366A07E50}" type="presOf" srcId="{8B12A419-706D-4836-988F-973979536DE8}" destId="{3A5C4A97-1822-4C8E-9931-0B58F4F22C21}" srcOrd="0" destOrd="0" presId="urn:microsoft.com/office/officeart/2005/8/layout/default"/>
    <dgm:cxn modelId="{8BF4A73B-4BEF-4723-8DBF-294CFB04A100}" srcId="{7C74D9C0-99DA-409E-9B15-C5EEA8A37F48}" destId="{BF5B8B6A-A393-4CD5-87AD-160300D0B943}" srcOrd="35" destOrd="0" parTransId="{39EF436C-C81D-4769-861F-2C72E71368C3}" sibTransId="{A17CA51C-6985-41F5-8143-EF29A62CF4B2}"/>
    <dgm:cxn modelId="{1113A542-6247-4A8E-BF3B-0147B229E5F1}" srcId="{7C74D9C0-99DA-409E-9B15-C5EEA8A37F48}" destId="{9E8AD7DC-2C6C-4032-B0EB-35BCC8D3843D}" srcOrd="8" destOrd="0" parTransId="{558AB347-1B22-4A8D-B6A5-78F0D6B1AFBC}" sibTransId="{A230505A-9A8A-41B7-A882-CB70EF4881EF}"/>
    <dgm:cxn modelId="{75AB1678-F6AB-47C6-8F1B-CED1DAA407CA}" srcId="{7C74D9C0-99DA-409E-9B15-C5EEA8A37F48}" destId="{934049BB-EF2C-4188-8E23-61E0E8B8A8B4}" srcOrd="21" destOrd="0" parTransId="{C3C39A07-8CBB-47BA-A3F0-3E88CD3E7D80}" sibTransId="{AAE5188B-542D-44AA-84A8-7CCB5CC5A62B}"/>
    <dgm:cxn modelId="{62D28131-7395-4B76-A054-824A49FC018F}" type="presOf" srcId="{0A11D6BB-D1CA-4E01-B5A2-3C92378C3C7D}" destId="{257B3955-4706-401C-8FBA-D20D45F089AA}" srcOrd="0" destOrd="0" presId="urn:microsoft.com/office/officeart/2005/8/layout/default"/>
    <dgm:cxn modelId="{EBEE8BE1-9A8F-4253-BDCF-78A70C22C42A}" type="presOf" srcId="{2EA05F39-895E-43E8-9091-3BF3033BB9C4}" destId="{A28976C0-2065-4E79-9EFC-31FA90E0D6F5}" srcOrd="0" destOrd="0" presId="urn:microsoft.com/office/officeart/2005/8/layout/default"/>
    <dgm:cxn modelId="{370C412A-CC93-4DB7-93F2-01599B9E2723}" srcId="{7C74D9C0-99DA-409E-9B15-C5EEA8A37F48}" destId="{BD1A0033-2CDB-4CC2-A7F0-6221825290FA}" srcOrd="23" destOrd="0" parTransId="{FB8D23DD-5586-448F-8382-20E66E377FC4}" sibTransId="{B611B6D1-2C93-40D6-8C5E-740DDBFC9288}"/>
    <dgm:cxn modelId="{51BFFC75-1BEE-4C86-AE33-5D853EFBF2A1}" srcId="{7C74D9C0-99DA-409E-9B15-C5EEA8A37F48}" destId="{9733A303-DD9E-4E3E-B34A-21AC49C949DA}" srcOrd="20" destOrd="0" parTransId="{FAD56750-F7DA-4B39-9D16-578E654ED259}" sibTransId="{D2B5D401-23C3-4792-ABEE-7377D7655539}"/>
    <dgm:cxn modelId="{0E2E405D-D9DD-4208-A4C5-4B669657CAB9}" srcId="{7C74D9C0-99DA-409E-9B15-C5EEA8A37F48}" destId="{1FC15172-1CBE-45D0-80E3-1DA9302CCF6B}" srcOrd="14" destOrd="0" parTransId="{ADF32133-5F2D-4E0C-9AD2-0CBF750F198B}" sibTransId="{43580FF5-511C-4A3B-BA44-22802D06779C}"/>
    <dgm:cxn modelId="{9C4E0DB2-EE32-4020-B77A-A7937921139F}" srcId="{7C74D9C0-99DA-409E-9B15-C5EEA8A37F48}" destId="{F6CA069A-A294-4051-8958-F3FB9211297A}" srcOrd="28" destOrd="0" parTransId="{389459BF-AD2B-42A6-B897-DA32BB88B927}" sibTransId="{292FD0D3-353A-4873-B51C-60E661D46168}"/>
    <dgm:cxn modelId="{A4E29C64-38DB-4455-BCE9-34DD52325F2E}" srcId="{7C74D9C0-99DA-409E-9B15-C5EEA8A37F48}" destId="{35F2F1EA-68CB-4A53-83B7-D306BAF5B826}" srcOrd="30" destOrd="0" parTransId="{23FE64A1-1D40-4124-9F7A-6A4FCE16A5FE}" sibTransId="{8C1837E1-0DFD-4BFA-B57F-843408A2B0E7}"/>
    <dgm:cxn modelId="{DBE0542A-E192-40B4-826C-384C7112F794}" srcId="{7C74D9C0-99DA-409E-9B15-C5EEA8A37F48}" destId="{D6FAA63F-68BE-4C04-9DB3-AC7BF296D761}" srcOrd="15" destOrd="0" parTransId="{B62C69EB-E43E-4437-B8FA-08CEEC505D1F}" sibTransId="{C55CE94D-B113-4887-B315-F3D2F53D4B32}"/>
    <dgm:cxn modelId="{164F6A86-22C4-4C1A-849E-F78E5667C75C}" srcId="{7C74D9C0-99DA-409E-9B15-C5EEA8A37F48}" destId="{0A11D6BB-D1CA-4E01-B5A2-3C92378C3C7D}" srcOrd="33" destOrd="0" parTransId="{CC865D61-A6D5-4E1F-9494-6187D1A86BC6}" sibTransId="{BCB74D69-54A3-4BF8-9E26-D1506FB37C0C}"/>
    <dgm:cxn modelId="{AD0333AD-C858-47EA-94F7-A1DD2C68F3A4}" srcId="{7C74D9C0-99DA-409E-9B15-C5EEA8A37F48}" destId="{3646F793-3066-4910-97E2-EA7B641032E8}" srcOrd="19" destOrd="0" parTransId="{690B78BF-C4B8-4F2F-9549-934B0D493A03}" sibTransId="{F93618F1-42E9-427D-B680-FAC5C98CB45D}"/>
    <dgm:cxn modelId="{8D0F2199-DC05-461D-8389-B6625DCB6C77}" srcId="{7C74D9C0-99DA-409E-9B15-C5EEA8A37F48}" destId="{F864000E-88D7-428D-A75D-6AC4755CC62F}" srcOrd="27" destOrd="0" parTransId="{332F6BEF-B4F4-4F87-B51C-30E97C9DDC6E}" sibTransId="{CD196801-F435-4680-9F0C-CB8DC0F6CCD3}"/>
    <dgm:cxn modelId="{B97EDDF6-063E-4C72-9269-595889BE691C}" type="presOf" srcId="{25F3D620-0629-498F-B377-31E804415380}" destId="{06ED6837-E896-4544-BB1D-2FC39A42F1F9}" srcOrd="0" destOrd="0" presId="urn:microsoft.com/office/officeart/2005/8/layout/default"/>
    <dgm:cxn modelId="{2844DC73-CCDA-4DBA-9ADB-1610BD08DE3C}" srcId="{7C74D9C0-99DA-409E-9B15-C5EEA8A37F48}" destId="{F4509D22-BA9A-443A-AFE9-B4A853494C83}" srcOrd="31" destOrd="0" parTransId="{48D2FC9B-C84E-4F01-A0E7-2E0F35374B8F}" sibTransId="{33F9B258-B359-4BBF-B9C6-F8F78B75FAFF}"/>
    <dgm:cxn modelId="{CE3BE1EB-F84B-4CF9-B884-B680A453FB5F}" srcId="{7C74D9C0-99DA-409E-9B15-C5EEA8A37F48}" destId="{2EA05F39-895E-43E8-9091-3BF3033BB9C4}" srcOrd="7" destOrd="0" parTransId="{C940CA74-58D5-4EC0-AFD7-2A6B34EB5878}" sibTransId="{46CEA56E-5AB3-4064-B371-FBAB9BB64F90}"/>
    <dgm:cxn modelId="{FD58F3C4-95A1-43E6-8C70-888F70BB8143}" srcId="{7C74D9C0-99DA-409E-9B15-C5EEA8A37F48}" destId="{EC1D33A7-FC1A-4F4F-AF3C-67BA93A07704}" srcOrd="10" destOrd="0" parTransId="{FEC3038A-EEA0-40E0-A7C7-FFAB62405D42}" sibTransId="{EE833B40-BF63-458F-9C28-627AF84F5F57}"/>
    <dgm:cxn modelId="{EA16EB19-89D9-49BD-8175-490F9FDD5EF6}" type="presOf" srcId="{67DA4924-D0DD-49C3-8F18-C12F6B3E1B80}" destId="{BB2E64A8-838E-4EF0-87CE-A872CF1770AC}" srcOrd="0" destOrd="0" presId="urn:microsoft.com/office/officeart/2005/8/layout/default"/>
    <dgm:cxn modelId="{B0095F37-F4F9-44FB-970D-3A17CD197BBB}" srcId="{7C74D9C0-99DA-409E-9B15-C5EEA8A37F48}" destId="{2E93AC68-B96C-40DA-9C55-641CD7E9CDB6}" srcOrd="32" destOrd="0" parTransId="{4A4AD7CB-C1AC-404E-B0A3-C2F79F1926F6}" sibTransId="{C2835A5C-F708-4B6A-876C-077B7A639FA4}"/>
    <dgm:cxn modelId="{13DBBB92-E66B-467B-A364-629446A5DE33}" srcId="{7C74D9C0-99DA-409E-9B15-C5EEA8A37F48}" destId="{D24F07A6-CB03-4C92-A4FC-7E4FA22E6A0E}" srcOrd="9" destOrd="0" parTransId="{A7E5F719-F181-4592-B344-79F744FE59BF}" sibTransId="{BE8333C7-9DB9-44A2-BECB-301C3F4B11E4}"/>
    <dgm:cxn modelId="{2D35B8AA-B9C0-4BE2-A183-AB169306B438}" type="presOf" srcId="{F55BC6A8-A279-49FD-AB94-3F9D5FE69EC4}" destId="{56A41CA3-CF1A-499A-8E72-DDEEC578B324}" srcOrd="0" destOrd="0" presId="urn:microsoft.com/office/officeart/2005/8/layout/default"/>
    <dgm:cxn modelId="{5FBCDF67-D778-4132-AAE6-A0E18D46767D}" type="presOf" srcId="{252DE4C3-4B28-4909-9E21-65FEFC26F3D7}" destId="{9E5DB703-F0B7-4934-9B2E-D33ED0E546D1}" srcOrd="0" destOrd="0" presId="urn:microsoft.com/office/officeart/2005/8/layout/default"/>
    <dgm:cxn modelId="{2D3E9662-D341-4799-A419-F69BC8521E86}" type="presOf" srcId="{35F2F1EA-68CB-4A53-83B7-D306BAF5B826}" destId="{960F5701-5466-48AB-A531-ADE5F96068AB}" srcOrd="0" destOrd="0" presId="urn:microsoft.com/office/officeart/2005/8/layout/default"/>
    <dgm:cxn modelId="{15F071D5-957D-458F-B90F-EC9E16804E91}" type="presOf" srcId="{7AF436E8-7679-4BD9-97BF-9C7E77663673}" destId="{C06F8FA4-15F7-4BC1-BFE0-F2053DF2926B}" srcOrd="0" destOrd="0" presId="urn:microsoft.com/office/officeart/2005/8/layout/default"/>
    <dgm:cxn modelId="{0B58FFF1-3A05-4278-939A-68E77E5B80B5}" type="presOf" srcId="{C51BABE4-7C1E-4ED7-A3A5-6A8C081A5CAD}" destId="{F0881B56-046A-4A99-AC83-DBDD283B2BD9}" srcOrd="0" destOrd="0" presId="urn:microsoft.com/office/officeart/2005/8/layout/default"/>
    <dgm:cxn modelId="{D0E7503F-449A-473D-8EA7-3E6B7D8BF8A5}" type="presOf" srcId="{7C74D9C0-99DA-409E-9B15-C5EEA8A37F48}" destId="{BC67C1F0-A328-4DE3-8769-1F16BE78B44F}" srcOrd="0" destOrd="0" presId="urn:microsoft.com/office/officeart/2005/8/layout/default"/>
    <dgm:cxn modelId="{4194A1A2-E9AF-4542-ACBF-4BAC0264162B}" type="presOf" srcId="{BD1A0033-2CDB-4CC2-A7F0-6221825290FA}" destId="{068EC8DF-B561-497F-A9A3-20A0AA8FDB9A}" srcOrd="0" destOrd="0" presId="urn:microsoft.com/office/officeart/2005/8/layout/default"/>
    <dgm:cxn modelId="{56EA02CB-C7C5-4528-A562-FE24CA9452A4}" type="presOf" srcId="{D6FAA63F-68BE-4C04-9DB3-AC7BF296D761}" destId="{46A6AF0C-82AC-4503-A612-BD01D7F4A5CA}" srcOrd="0" destOrd="0" presId="urn:microsoft.com/office/officeart/2005/8/layout/default"/>
    <dgm:cxn modelId="{BDB3254F-DBD1-4025-B511-A23D3AC15663}" type="presOf" srcId="{D8407ABA-6702-4CBB-8384-A8D013D3EB46}" destId="{2EFA6C8C-F7D3-4846-9345-89CE824C6EDC}" srcOrd="0" destOrd="0" presId="urn:microsoft.com/office/officeart/2005/8/layout/default"/>
    <dgm:cxn modelId="{74F6BFA3-DF56-497A-B1C6-49159691071A}" srcId="{7C74D9C0-99DA-409E-9B15-C5EEA8A37F48}" destId="{1787F414-5061-4241-964C-8F69D1B29775}" srcOrd="11" destOrd="0" parTransId="{A336B2C7-8918-4439-8E2A-8FA55736DD31}" sibTransId="{CE6BCC69-51EB-4214-BC93-0E54736883F1}"/>
    <dgm:cxn modelId="{A22778B9-FB0E-4559-8366-DA980B14E12A}" srcId="{7C74D9C0-99DA-409E-9B15-C5EEA8A37F48}" destId="{F55BC6A8-A279-49FD-AB94-3F9D5FE69EC4}" srcOrd="29" destOrd="0" parTransId="{FC7A1F9D-91DD-4D2B-B0F5-BDCB7F28A6E5}" sibTransId="{A15FCD59-EF96-46EC-8C80-CB897D092E58}"/>
    <dgm:cxn modelId="{A36E0A3A-8363-4172-ADAA-9CEC46A24703}" type="presOf" srcId="{BF5B8B6A-A393-4CD5-87AD-160300D0B943}" destId="{49E4765D-F295-4E85-8A77-113BE95BB922}" srcOrd="0" destOrd="0" presId="urn:microsoft.com/office/officeart/2005/8/layout/default"/>
    <dgm:cxn modelId="{CFF6BEBB-3FB6-4F55-BFF3-278AF04ED8EF}" srcId="{7C74D9C0-99DA-409E-9B15-C5EEA8A37F48}" destId="{7AF436E8-7679-4BD9-97BF-9C7E77663673}" srcOrd="4" destOrd="0" parTransId="{41542636-00F4-49DA-AE0F-C45EFF6CEE59}" sibTransId="{E5FB9B52-218B-4CA9-A58E-7B031BC5E8DE}"/>
    <dgm:cxn modelId="{E78658C0-7EF6-4C3B-B96B-68B1D6809178}" type="presOf" srcId="{61D80976-F181-4727-B8B3-77A554FD7DA1}" destId="{AA5DC8F0-BDDB-415B-89FF-4D44BEEB9B72}" srcOrd="0" destOrd="0" presId="urn:microsoft.com/office/officeart/2005/8/layout/default"/>
    <dgm:cxn modelId="{331ECB9B-150D-460B-AE73-AEAB1CA9E560}" srcId="{7C74D9C0-99DA-409E-9B15-C5EEA8A37F48}" destId="{9321DDCC-AF92-496C-B7E8-BDA832A2DF92}" srcOrd="18" destOrd="0" parTransId="{96DD6BF1-B350-4427-9F41-B24AE4E2B06A}" sibTransId="{980D2A59-B7EF-49B0-A704-E8B6529F06B5}"/>
    <dgm:cxn modelId="{322672B9-6F11-4BB7-8E07-D131B9714007}" srcId="{7C74D9C0-99DA-409E-9B15-C5EEA8A37F48}" destId="{370A32A7-D7D7-4D12-9149-F1E024CAA6D2}" srcOrd="16" destOrd="0" parTransId="{DAC5C6CA-C155-4734-BA6D-B0133DD494DB}" sibTransId="{F653F2AF-C89D-4B9D-AF1A-34CF717127BD}"/>
    <dgm:cxn modelId="{B9051BD7-70B7-4C4B-8395-5095E1264DA5}" type="presOf" srcId="{CDF235C4-604B-4211-AD4F-C096B3535E2D}" destId="{50E2F04F-F8FF-4483-A00C-1CBC440104C7}" srcOrd="0" destOrd="0" presId="urn:microsoft.com/office/officeart/2005/8/layout/default"/>
    <dgm:cxn modelId="{B8334213-BBE6-4251-95C8-08CD4837A2DD}" type="presOf" srcId="{34B2E8FC-0B92-46BA-BFEA-AFDB1E29BFB2}" destId="{41816E5B-3D4D-4C07-9D8E-A603435F03A6}" srcOrd="0" destOrd="0" presId="urn:microsoft.com/office/officeart/2005/8/layout/default"/>
    <dgm:cxn modelId="{DC23E0DB-0443-4CB5-81CB-9E8C637634AE}" type="presOf" srcId="{6DD8B1D5-12B1-49DC-9F37-9A5DFC73E8CA}" destId="{0707012E-2085-47C9-AF88-8EF2E5CB67BF}" srcOrd="0" destOrd="0" presId="urn:microsoft.com/office/officeart/2005/8/layout/default"/>
    <dgm:cxn modelId="{103FD2E6-B687-492F-8BE1-C83AB4B735BF}" type="presOf" srcId="{1787F414-5061-4241-964C-8F69D1B29775}" destId="{7D8E7728-7A2E-49C3-85E2-9242A1D92B50}" srcOrd="0" destOrd="0" presId="urn:microsoft.com/office/officeart/2005/8/layout/default"/>
    <dgm:cxn modelId="{86F98CF9-F5D1-4036-8A1F-309242F53AD3}" type="presOf" srcId="{9321DDCC-AF92-496C-B7E8-BDA832A2DF92}" destId="{415A3DCF-2776-457B-B673-2790EA732B46}" srcOrd="0" destOrd="0" presId="urn:microsoft.com/office/officeart/2005/8/layout/default"/>
    <dgm:cxn modelId="{895BC7EA-43F7-4DB6-AC3C-FFFC1BC3D397}" srcId="{7C74D9C0-99DA-409E-9B15-C5EEA8A37F48}" destId="{CDF235C4-604B-4211-AD4F-C096B3535E2D}" srcOrd="17" destOrd="0" parTransId="{A26086AA-1134-4662-B386-7992338BC655}" sibTransId="{49266306-11CE-4FAE-9DFE-0227AA7B220D}"/>
    <dgm:cxn modelId="{12CEF2F7-2671-48D0-98D9-D513A05D527B}" type="presOf" srcId="{A9042C5B-4539-4A40-9475-002038FDEFE9}" destId="{4502C13A-527F-4461-82CB-A11DD6230A62}" srcOrd="0" destOrd="0" presId="urn:microsoft.com/office/officeart/2005/8/layout/default"/>
    <dgm:cxn modelId="{C13A0210-E18F-4F56-8CE9-CA388F77D8EA}" type="presOf" srcId="{9E8AD7DC-2C6C-4032-B0EB-35BCC8D3843D}" destId="{D095BBA3-68AF-4620-A634-481AB6A6166C}" srcOrd="0" destOrd="0" presId="urn:microsoft.com/office/officeart/2005/8/layout/default"/>
    <dgm:cxn modelId="{901F631B-72DF-481E-861A-D9517342E9DF}" type="presOf" srcId="{F864000E-88D7-428D-A75D-6AC4755CC62F}" destId="{A315759B-C6BE-429B-8516-C72E2CB3216F}" srcOrd="0" destOrd="0" presId="urn:microsoft.com/office/officeart/2005/8/layout/default"/>
    <dgm:cxn modelId="{9C9E9FA4-167C-4707-80B5-76C62826A31B}" type="presOf" srcId="{F4509D22-BA9A-443A-AFE9-B4A853494C83}" destId="{B8B1DD68-4505-4524-BB50-CBA0AA28B42F}" srcOrd="0" destOrd="0" presId="urn:microsoft.com/office/officeart/2005/8/layout/default"/>
    <dgm:cxn modelId="{F4A65CB4-A962-48E4-B869-FAC68AE637FB}" srcId="{7C74D9C0-99DA-409E-9B15-C5EEA8A37F48}" destId="{D8407ABA-6702-4CBB-8384-A8D013D3EB46}" srcOrd="2" destOrd="0" parTransId="{0FD7294F-9714-449B-9034-ADD0784E9A7E}" sibTransId="{6F58B1FE-0649-4F5A-AE0D-E2C6734A9F92}"/>
    <dgm:cxn modelId="{BD5F94FF-4AE3-4EEA-A089-0928CCEE7B8A}" type="presOf" srcId="{3646F793-3066-4910-97E2-EA7B641032E8}" destId="{9E051244-D90B-4691-958C-2B405D784018}" srcOrd="0" destOrd="0" presId="urn:microsoft.com/office/officeart/2005/8/layout/default"/>
    <dgm:cxn modelId="{A98D543D-6042-4FC4-A4BB-289ADAC55796}" type="presOf" srcId="{C094626E-D8C7-42E9-84C8-8D91961BD06E}" destId="{15A20CA2-117E-4A90-BD95-193DFC1AAA6E}" srcOrd="0" destOrd="0" presId="urn:microsoft.com/office/officeart/2005/8/layout/default"/>
    <dgm:cxn modelId="{4E4E77DD-937E-4519-B478-9673CE414F34}" srcId="{7C74D9C0-99DA-409E-9B15-C5EEA8A37F48}" destId="{8B12A419-706D-4836-988F-973979536DE8}" srcOrd="0" destOrd="0" parTransId="{B4D65527-E623-4502-B365-87A7FFC15864}" sibTransId="{096F5E55-A5EF-4D77-978E-0EF1C456C4EE}"/>
    <dgm:cxn modelId="{4652E0E9-3093-4662-BF22-FEBEBCAAD1E2}" srcId="{7C74D9C0-99DA-409E-9B15-C5EEA8A37F48}" destId="{25F3D620-0629-498F-B377-31E804415380}" srcOrd="5" destOrd="0" parTransId="{B8FF2BB6-4195-422B-8DD0-F1C7662065EC}" sibTransId="{FCDF6F30-13DD-455C-8EB7-733D0290B03E}"/>
    <dgm:cxn modelId="{D22AC224-EE1E-44C3-8E10-6FF72978A8EF}" srcId="{7C74D9C0-99DA-409E-9B15-C5EEA8A37F48}" destId="{34B2E8FC-0B92-46BA-BFEA-AFDB1E29BFB2}" srcOrd="3" destOrd="0" parTransId="{A376F3A9-8547-4D4E-AB9E-6D5FB73B5190}" sibTransId="{9579083F-3FD1-4E7A-9499-0A8416E11F95}"/>
    <dgm:cxn modelId="{044AD933-1D53-4180-B387-D18D40B9DBB5}" srcId="{7C74D9C0-99DA-409E-9B15-C5EEA8A37F48}" destId="{B3CAC13B-ED7B-4E1C-A924-992EC89AB579}" srcOrd="6" destOrd="0" parTransId="{9590E2E6-3F50-4688-8F1A-9A4F16EB7876}" sibTransId="{F83211DD-67F7-4955-ADB6-9DD7471F3599}"/>
    <dgm:cxn modelId="{F9098C02-1C25-4090-BDCB-DD24AB6A40E0}" type="presOf" srcId="{295F380F-2B57-48E6-A384-5D498BBD9523}" destId="{A10BBADA-F13F-4585-9701-F25BA1997F06}" srcOrd="0" destOrd="0" presId="urn:microsoft.com/office/officeart/2005/8/layout/default"/>
    <dgm:cxn modelId="{6F26599D-7AF3-46F2-A701-7836ED3C7294}" srcId="{7C74D9C0-99DA-409E-9B15-C5EEA8A37F48}" destId="{A9042C5B-4539-4A40-9475-002038FDEFE9}" srcOrd="12" destOrd="0" parTransId="{88749704-6EEB-429F-9BE2-DF28FB0589CA}" sibTransId="{B2C12FDE-5DDD-428D-BDCD-5963DCB30290}"/>
    <dgm:cxn modelId="{A20EEDE5-8F45-4CE8-8D40-7C83EDF85F6D}" type="presOf" srcId="{9733A303-DD9E-4E3E-B34A-21AC49C949DA}" destId="{EFE0A588-4855-45D6-9249-477D28B5734E}" srcOrd="0" destOrd="0" presId="urn:microsoft.com/office/officeart/2005/8/layout/default"/>
    <dgm:cxn modelId="{08A773E3-A3F9-4A85-8452-9AB1999A6141}" type="presOf" srcId="{F6CA069A-A294-4051-8958-F3FB9211297A}" destId="{31C77D93-1064-4833-ABFA-E4FAA970C82C}" srcOrd="0" destOrd="0" presId="urn:microsoft.com/office/officeart/2005/8/layout/default"/>
    <dgm:cxn modelId="{350E4884-9F3A-4E49-A7A4-09B672637A93}" srcId="{7C74D9C0-99DA-409E-9B15-C5EEA8A37F48}" destId="{C094626E-D8C7-42E9-84C8-8D91961BD06E}" srcOrd="24" destOrd="0" parTransId="{B89A93D7-94DA-4A88-A77F-40783390F43F}" sibTransId="{8CF94647-5408-48ED-8D48-1E4A4B7777E8}"/>
    <dgm:cxn modelId="{8D962345-2C21-4EB3-8B5E-BD479B7F186B}" srcId="{7C74D9C0-99DA-409E-9B15-C5EEA8A37F48}" destId="{67DA4924-D0DD-49C3-8F18-C12F6B3E1B80}" srcOrd="34" destOrd="0" parTransId="{53B130BF-2FD5-4D63-8656-3A32DC2E8611}" sibTransId="{3037F362-F47C-4B4B-B930-427F4D2488B0}"/>
    <dgm:cxn modelId="{7245BD04-7E56-4709-AAF9-AA463A82B9B2}" srcId="{7C74D9C0-99DA-409E-9B15-C5EEA8A37F48}" destId="{252DE4C3-4B28-4909-9E21-65FEFC26F3D7}" srcOrd="25" destOrd="0" parTransId="{30647C69-BF63-4683-8923-E76D7303F0AD}" sibTransId="{5FD44A77-1159-49EB-BED9-23AB4DF928CA}"/>
    <dgm:cxn modelId="{7822175A-B7D8-466D-AA53-EF59C4DC5C61}" srcId="{7C74D9C0-99DA-409E-9B15-C5EEA8A37F48}" destId="{295F380F-2B57-48E6-A384-5D498BBD9523}" srcOrd="26" destOrd="0" parTransId="{4991BBCF-6974-43CA-8088-2C6A80AE8DB2}" sibTransId="{7D3BF354-FC4E-412A-A0D2-BF755EA95FAB}"/>
    <dgm:cxn modelId="{2847F3D3-559A-44BB-B4CB-9007F8A1F787}" type="presOf" srcId="{B3CAC13B-ED7B-4E1C-A924-992EC89AB579}" destId="{BEA550DD-25B5-4D4B-84C3-F7E1CC4A2307}" srcOrd="0" destOrd="0" presId="urn:microsoft.com/office/officeart/2005/8/layout/default"/>
    <dgm:cxn modelId="{978FA65E-87CA-42BD-BB9C-8F426152DC0C}" srcId="{7C74D9C0-99DA-409E-9B15-C5EEA8A37F48}" destId="{C51BABE4-7C1E-4ED7-A3A5-6A8C081A5CAD}" srcOrd="1" destOrd="0" parTransId="{B7F0E4EC-7893-464A-A885-DB37BD8CB650}" sibTransId="{11D6B0DE-2D0D-4584-9FA7-897824018840}"/>
    <dgm:cxn modelId="{AF365316-F50E-4D87-876A-E96FC52FFD1D}" type="presOf" srcId="{2E93AC68-B96C-40DA-9C55-641CD7E9CDB6}" destId="{23F2E64D-8C40-4713-99CE-ED89C6561F4A}" srcOrd="0" destOrd="0" presId="urn:microsoft.com/office/officeart/2005/8/layout/default"/>
    <dgm:cxn modelId="{7E2BBA7E-AD5F-410A-B4E7-0F9C5BC5229C}" type="presOf" srcId="{370A32A7-D7D7-4D12-9149-F1E024CAA6D2}" destId="{139BD9E6-A227-4A18-AFA8-064F3BFC26FE}" srcOrd="0" destOrd="0" presId="urn:microsoft.com/office/officeart/2005/8/layout/default"/>
    <dgm:cxn modelId="{96580DB0-4F2B-4513-A004-6AF8D419ECC6}" type="presOf" srcId="{D24F07A6-CB03-4C92-A4FC-7E4FA22E6A0E}" destId="{C5F40307-0E60-43D1-868E-47F9DEF2B339}" srcOrd="0" destOrd="0" presId="urn:microsoft.com/office/officeart/2005/8/layout/default"/>
    <dgm:cxn modelId="{02FFD310-47DA-4DA7-979C-47F72D3B9EDD}" srcId="{7C74D9C0-99DA-409E-9B15-C5EEA8A37F48}" destId="{61D80976-F181-4727-B8B3-77A554FD7DA1}" srcOrd="22" destOrd="0" parTransId="{14E6AD9A-C2CB-4181-A94C-8DC90D6A4C5C}" sibTransId="{E21B418D-8111-49CE-82DE-4BA972A60009}"/>
    <dgm:cxn modelId="{76356194-F318-47F3-A7B9-3C9A65D1680E}" type="presParOf" srcId="{BC67C1F0-A328-4DE3-8769-1F16BE78B44F}" destId="{3A5C4A97-1822-4C8E-9931-0B58F4F22C21}" srcOrd="0" destOrd="0" presId="urn:microsoft.com/office/officeart/2005/8/layout/default"/>
    <dgm:cxn modelId="{CD4097DA-AB9B-4F60-8AF1-0C5947F101EE}" type="presParOf" srcId="{BC67C1F0-A328-4DE3-8769-1F16BE78B44F}" destId="{BFB76048-3C94-48D4-99BB-6878BFB43A74}" srcOrd="1" destOrd="0" presId="urn:microsoft.com/office/officeart/2005/8/layout/default"/>
    <dgm:cxn modelId="{1ADE16CF-2114-4B8C-8809-869CC65FF0D2}" type="presParOf" srcId="{BC67C1F0-A328-4DE3-8769-1F16BE78B44F}" destId="{F0881B56-046A-4A99-AC83-DBDD283B2BD9}" srcOrd="2" destOrd="0" presId="urn:microsoft.com/office/officeart/2005/8/layout/default"/>
    <dgm:cxn modelId="{6695D783-24C1-4D87-84DE-A95DE1899595}" type="presParOf" srcId="{BC67C1F0-A328-4DE3-8769-1F16BE78B44F}" destId="{D4352471-FB71-4004-B402-32E75D9D1262}" srcOrd="3" destOrd="0" presId="urn:microsoft.com/office/officeart/2005/8/layout/default"/>
    <dgm:cxn modelId="{B2A37D53-4674-482E-8C0E-D157B37C73BF}" type="presParOf" srcId="{BC67C1F0-A328-4DE3-8769-1F16BE78B44F}" destId="{2EFA6C8C-F7D3-4846-9345-89CE824C6EDC}" srcOrd="4" destOrd="0" presId="urn:microsoft.com/office/officeart/2005/8/layout/default"/>
    <dgm:cxn modelId="{A5443BC4-103B-4967-89C9-DE94EC35A431}" type="presParOf" srcId="{BC67C1F0-A328-4DE3-8769-1F16BE78B44F}" destId="{D2DC963C-025B-419B-ABE5-2C251144207B}" srcOrd="5" destOrd="0" presId="urn:microsoft.com/office/officeart/2005/8/layout/default"/>
    <dgm:cxn modelId="{470A0306-485A-40B4-9CA2-5C3256DAFEA9}" type="presParOf" srcId="{BC67C1F0-A328-4DE3-8769-1F16BE78B44F}" destId="{41816E5B-3D4D-4C07-9D8E-A603435F03A6}" srcOrd="6" destOrd="0" presId="urn:microsoft.com/office/officeart/2005/8/layout/default"/>
    <dgm:cxn modelId="{264D8529-BDD0-42EE-AB4F-4BE37DE8F2C9}" type="presParOf" srcId="{BC67C1F0-A328-4DE3-8769-1F16BE78B44F}" destId="{12012B5F-150C-4E6D-8928-BF2CA6F8B161}" srcOrd="7" destOrd="0" presId="urn:microsoft.com/office/officeart/2005/8/layout/default"/>
    <dgm:cxn modelId="{EF67E275-4F52-419D-990D-0FDB0FDB5464}" type="presParOf" srcId="{BC67C1F0-A328-4DE3-8769-1F16BE78B44F}" destId="{C06F8FA4-15F7-4BC1-BFE0-F2053DF2926B}" srcOrd="8" destOrd="0" presId="urn:microsoft.com/office/officeart/2005/8/layout/default"/>
    <dgm:cxn modelId="{403B3244-8B7B-4649-8C7C-30099D2D8B82}" type="presParOf" srcId="{BC67C1F0-A328-4DE3-8769-1F16BE78B44F}" destId="{394EBFA0-A86D-4CEE-8613-230CCE35C589}" srcOrd="9" destOrd="0" presId="urn:microsoft.com/office/officeart/2005/8/layout/default"/>
    <dgm:cxn modelId="{C110880C-7E96-4922-B214-917679007C1D}" type="presParOf" srcId="{BC67C1F0-A328-4DE3-8769-1F16BE78B44F}" destId="{06ED6837-E896-4544-BB1D-2FC39A42F1F9}" srcOrd="10" destOrd="0" presId="urn:microsoft.com/office/officeart/2005/8/layout/default"/>
    <dgm:cxn modelId="{09977004-9F52-4974-BAF8-C3B4C58F0754}" type="presParOf" srcId="{BC67C1F0-A328-4DE3-8769-1F16BE78B44F}" destId="{4B52ECF8-BBA9-426D-8718-94B650631E06}" srcOrd="11" destOrd="0" presId="urn:microsoft.com/office/officeart/2005/8/layout/default"/>
    <dgm:cxn modelId="{859222DE-D854-48A0-8057-A9A7496CE1C8}" type="presParOf" srcId="{BC67C1F0-A328-4DE3-8769-1F16BE78B44F}" destId="{BEA550DD-25B5-4D4B-84C3-F7E1CC4A2307}" srcOrd="12" destOrd="0" presId="urn:microsoft.com/office/officeart/2005/8/layout/default"/>
    <dgm:cxn modelId="{5CAF48F7-D949-4E7C-B5FC-8C60B4F1A99C}" type="presParOf" srcId="{BC67C1F0-A328-4DE3-8769-1F16BE78B44F}" destId="{B4F1BEBC-DC36-4397-B54B-3B741B96DAAE}" srcOrd="13" destOrd="0" presId="urn:microsoft.com/office/officeart/2005/8/layout/default"/>
    <dgm:cxn modelId="{E1494F97-16B7-4641-8E08-6A740F967F69}" type="presParOf" srcId="{BC67C1F0-A328-4DE3-8769-1F16BE78B44F}" destId="{A28976C0-2065-4E79-9EFC-31FA90E0D6F5}" srcOrd="14" destOrd="0" presId="urn:microsoft.com/office/officeart/2005/8/layout/default"/>
    <dgm:cxn modelId="{1FFCF83D-D86C-410E-9B7A-6C0002C6FE6E}" type="presParOf" srcId="{BC67C1F0-A328-4DE3-8769-1F16BE78B44F}" destId="{9CE57FBD-B3F2-4B03-AB06-C9840350FFF1}" srcOrd="15" destOrd="0" presId="urn:microsoft.com/office/officeart/2005/8/layout/default"/>
    <dgm:cxn modelId="{5237FD71-84F4-4202-8E26-2E045C6752D9}" type="presParOf" srcId="{BC67C1F0-A328-4DE3-8769-1F16BE78B44F}" destId="{D095BBA3-68AF-4620-A634-481AB6A6166C}" srcOrd="16" destOrd="0" presId="urn:microsoft.com/office/officeart/2005/8/layout/default"/>
    <dgm:cxn modelId="{4C08879C-C748-456E-B0A1-032744D96CC2}" type="presParOf" srcId="{BC67C1F0-A328-4DE3-8769-1F16BE78B44F}" destId="{0C3DD2E9-7E9A-4ABE-A705-7963F2AF9548}" srcOrd="17" destOrd="0" presId="urn:microsoft.com/office/officeart/2005/8/layout/default"/>
    <dgm:cxn modelId="{8A282F8E-831F-4C87-A91C-838430CCBB32}" type="presParOf" srcId="{BC67C1F0-A328-4DE3-8769-1F16BE78B44F}" destId="{C5F40307-0E60-43D1-868E-47F9DEF2B339}" srcOrd="18" destOrd="0" presId="urn:microsoft.com/office/officeart/2005/8/layout/default"/>
    <dgm:cxn modelId="{F49B7AD2-A6BE-4910-829A-D63EC9A5F504}" type="presParOf" srcId="{BC67C1F0-A328-4DE3-8769-1F16BE78B44F}" destId="{AA20DEE5-138B-4978-84A9-6540E463CC5A}" srcOrd="19" destOrd="0" presId="urn:microsoft.com/office/officeart/2005/8/layout/default"/>
    <dgm:cxn modelId="{E608A55D-2722-46C1-B6FB-7CFC88F9900E}" type="presParOf" srcId="{BC67C1F0-A328-4DE3-8769-1F16BE78B44F}" destId="{A01734BD-46EE-43AE-89E8-A781D0C3CBD8}" srcOrd="20" destOrd="0" presId="urn:microsoft.com/office/officeart/2005/8/layout/default"/>
    <dgm:cxn modelId="{42AE3A09-EC19-4314-BF60-E52AFFEFA369}" type="presParOf" srcId="{BC67C1F0-A328-4DE3-8769-1F16BE78B44F}" destId="{85389379-141F-4897-8087-0D63A599705B}" srcOrd="21" destOrd="0" presId="urn:microsoft.com/office/officeart/2005/8/layout/default"/>
    <dgm:cxn modelId="{99ADC3CE-43DB-4144-808F-C9205AE9C06F}" type="presParOf" srcId="{BC67C1F0-A328-4DE3-8769-1F16BE78B44F}" destId="{7D8E7728-7A2E-49C3-85E2-9242A1D92B50}" srcOrd="22" destOrd="0" presId="urn:microsoft.com/office/officeart/2005/8/layout/default"/>
    <dgm:cxn modelId="{E83E508B-0D57-40AA-BC61-4E2F80EC5E2B}" type="presParOf" srcId="{BC67C1F0-A328-4DE3-8769-1F16BE78B44F}" destId="{5D408A64-222B-490E-9CC0-0720D4AE8B9D}" srcOrd="23" destOrd="0" presId="urn:microsoft.com/office/officeart/2005/8/layout/default"/>
    <dgm:cxn modelId="{F5C9E370-2CD9-434B-95C2-18B7EE94E685}" type="presParOf" srcId="{BC67C1F0-A328-4DE3-8769-1F16BE78B44F}" destId="{4502C13A-527F-4461-82CB-A11DD6230A62}" srcOrd="24" destOrd="0" presId="urn:microsoft.com/office/officeart/2005/8/layout/default"/>
    <dgm:cxn modelId="{8EEF551C-232D-4CEC-9E16-579B03077DE4}" type="presParOf" srcId="{BC67C1F0-A328-4DE3-8769-1F16BE78B44F}" destId="{905CCD62-AAC5-4CFF-9554-165BF25957E5}" srcOrd="25" destOrd="0" presId="urn:microsoft.com/office/officeart/2005/8/layout/default"/>
    <dgm:cxn modelId="{0CACCE91-D62F-4112-B021-415B9F085051}" type="presParOf" srcId="{BC67C1F0-A328-4DE3-8769-1F16BE78B44F}" destId="{0707012E-2085-47C9-AF88-8EF2E5CB67BF}" srcOrd="26" destOrd="0" presId="urn:microsoft.com/office/officeart/2005/8/layout/default"/>
    <dgm:cxn modelId="{B8F62550-8457-4660-9197-5C64060BFE06}" type="presParOf" srcId="{BC67C1F0-A328-4DE3-8769-1F16BE78B44F}" destId="{01157464-6F8F-4F94-81EE-F2F73A077D9B}" srcOrd="27" destOrd="0" presId="urn:microsoft.com/office/officeart/2005/8/layout/default"/>
    <dgm:cxn modelId="{79798577-3C48-4E5A-8585-D31A849A0C38}" type="presParOf" srcId="{BC67C1F0-A328-4DE3-8769-1F16BE78B44F}" destId="{6CD8751B-63C8-4E9D-B6A0-2FC413C5685A}" srcOrd="28" destOrd="0" presId="urn:microsoft.com/office/officeart/2005/8/layout/default"/>
    <dgm:cxn modelId="{E63AD5DE-5B97-4C92-993A-660495AFDB0E}" type="presParOf" srcId="{BC67C1F0-A328-4DE3-8769-1F16BE78B44F}" destId="{FD5EB3EE-CE7E-4729-B7EF-8768F35E6076}" srcOrd="29" destOrd="0" presId="urn:microsoft.com/office/officeart/2005/8/layout/default"/>
    <dgm:cxn modelId="{CCF56FA3-92EE-4A0B-9D5F-68D154A2D76E}" type="presParOf" srcId="{BC67C1F0-A328-4DE3-8769-1F16BE78B44F}" destId="{46A6AF0C-82AC-4503-A612-BD01D7F4A5CA}" srcOrd="30" destOrd="0" presId="urn:microsoft.com/office/officeart/2005/8/layout/default"/>
    <dgm:cxn modelId="{C420DD0F-403C-4C34-917B-FDA80F977C03}" type="presParOf" srcId="{BC67C1F0-A328-4DE3-8769-1F16BE78B44F}" destId="{0FD3C8CA-E9B9-44FA-B076-0CD906E702CF}" srcOrd="31" destOrd="0" presId="urn:microsoft.com/office/officeart/2005/8/layout/default"/>
    <dgm:cxn modelId="{DC5D3C71-827F-4174-95CE-C161DEFF318A}" type="presParOf" srcId="{BC67C1F0-A328-4DE3-8769-1F16BE78B44F}" destId="{139BD9E6-A227-4A18-AFA8-064F3BFC26FE}" srcOrd="32" destOrd="0" presId="urn:microsoft.com/office/officeart/2005/8/layout/default"/>
    <dgm:cxn modelId="{B38C3C91-40E5-4469-A382-D01245F3C9C4}" type="presParOf" srcId="{BC67C1F0-A328-4DE3-8769-1F16BE78B44F}" destId="{6CF280FD-3B5A-4901-902B-A42C35A9D20A}" srcOrd="33" destOrd="0" presId="urn:microsoft.com/office/officeart/2005/8/layout/default"/>
    <dgm:cxn modelId="{2DCA79EC-5E4D-4784-8346-DF0F83FAF1F6}" type="presParOf" srcId="{BC67C1F0-A328-4DE3-8769-1F16BE78B44F}" destId="{50E2F04F-F8FF-4483-A00C-1CBC440104C7}" srcOrd="34" destOrd="0" presId="urn:microsoft.com/office/officeart/2005/8/layout/default"/>
    <dgm:cxn modelId="{8CB45581-A267-4237-ABAB-AD8691732E8D}" type="presParOf" srcId="{BC67C1F0-A328-4DE3-8769-1F16BE78B44F}" destId="{711C32C0-000C-4465-87CB-FD3B6CB7F9C1}" srcOrd="35" destOrd="0" presId="urn:microsoft.com/office/officeart/2005/8/layout/default"/>
    <dgm:cxn modelId="{360D23E5-7AD5-42B6-9C6C-C2A2FCEB1E66}" type="presParOf" srcId="{BC67C1F0-A328-4DE3-8769-1F16BE78B44F}" destId="{415A3DCF-2776-457B-B673-2790EA732B46}" srcOrd="36" destOrd="0" presId="urn:microsoft.com/office/officeart/2005/8/layout/default"/>
    <dgm:cxn modelId="{9C6A8BE0-87E3-4632-8DFE-4F01ED7DE89B}" type="presParOf" srcId="{BC67C1F0-A328-4DE3-8769-1F16BE78B44F}" destId="{F7F9D1C5-D28C-4F98-A4B5-DB8DFE50FE09}" srcOrd="37" destOrd="0" presId="urn:microsoft.com/office/officeart/2005/8/layout/default"/>
    <dgm:cxn modelId="{66076F73-37A1-446F-B4C4-E0ACFC1D2D5B}" type="presParOf" srcId="{BC67C1F0-A328-4DE3-8769-1F16BE78B44F}" destId="{9E051244-D90B-4691-958C-2B405D784018}" srcOrd="38" destOrd="0" presId="urn:microsoft.com/office/officeart/2005/8/layout/default"/>
    <dgm:cxn modelId="{876AE6D1-4CC4-4C84-B30C-E8E38F5822AE}" type="presParOf" srcId="{BC67C1F0-A328-4DE3-8769-1F16BE78B44F}" destId="{C60A4F24-19EF-49D0-9489-E52BA2B00704}" srcOrd="39" destOrd="0" presId="urn:microsoft.com/office/officeart/2005/8/layout/default"/>
    <dgm:cxn modelId="{F2B18775-03BC-4F96-856A-E25411E0A63C}" type="presParOf" srcId="{BC67C1F0-A328-4DE3-8769-1F16BE78B44F}" destId="{EFE0A588-4855-45D6-9249-477D28B5734E}" srcOrd="40" destOrd="0" presId="urn:microsoft.com/office/officeart/2005/8/layout/default"/>
    <dgm:cxn modelId="{504C49B6-3E2B-4F50-8192-398F7714D871}" type="presParOf" srcId="{BC67C1F0-A328-4DE3-8769-1F16BE78B44F}" destId="{9EEA23E2-3DC1-4216-85BC-A2F77E4B6593}" srcOrd="41" destOrd="0" presId="urn:microsoft.com/office/officeart/2005/8/layout/default"/>
    <dgm:cxn modelId="{0BBF4732-A5B4-4474-9FC4-EA3911BE171E}" type="presParOf" srcId="{BC67C1F0-A328-4DE3-8769-1F16BE78B44F}" destId="{DD00F26C-B621-45AC-A2F4-9ACDB181C1FB}" srcOrd="42" destOrd="0" presId="urn:microsoft.com/office/officeart/2005/8/layout/default"/>
    <dgm:cxn modelId="{9A9E30FB-3F41-4315-B822-E96E811BDCEC}" type="presParOf" srcId="{BC67C1F0-A328-4DE3-8769-1F16BE78B44F}" destId="{8D33125E-ECA1-47FC-85B4-30F476767098}" srcOrd="43" destOrd="0" presId="urn:microsoft.com/office/officeart/2005/8/layout/default"/>
    <dgm:cxn modelId="{F42BCF3E-8180-4CDB-A3E7-EF6EBE4665C0}" type="presParOf" srcId="{BC67C1F0-A328-4DE3-8769-1F16BE78B44F}" destId="{AA5DC8F0-BDDB-415B-89FF-4D44BEEB9B72}" srcOrd="44" destOrd="0" presId="urn:microsoft.com/office/officeart/2005/8/layout/default"/>
    <dgm:cxn modelId="{29075A66-5795-42C8-B670-6E635922596E}" type="presParOf" srcId="{BC67C1F0-A328-4DE3-8769-1F16BE78B44F}" destId="{DD52EE91-5FE6-4A48-B238-E2B7D53A9E26}" srcOrd="45" destOrd="0" presId="urn:microsoft.com/office/officeart/2005/8/layout/default"/>
    <dgm:cxn modelId="{E0E6DCF2-52E8-4982-AD43-6497053D4DCF}" type="presParOf" srcId="{BC67C1F0-A328-4DE3-8769-1F16BE78B44F}" destId="{068EC8DF-B561-497F-A9A3-20A0AA8FDB9A}" srcOrd="46" destOrd="0" presId="urn:microsoft.com/office/officeart/2005/8/layout/default"/>
    <dgm:cxn modelId="{83FB63BB-0B43-4A20-A120-F3496451D0B3}" type="presParOf" srcId="{BC67C1F0-A328-4DE3-8769-1F16BE78B44F}" destId="{09BF0CC6-6FA1-4BD5-A2A5-863238177868}" srcOrd="47" destOrd="0" presId="urn:microsoft.com/office/officeart/2005/8/layout/default"/>
    <dgm:cxn modelId="{EF489087-EF55-41D7-A057-E934E1D51B7E}" type="presParOf" srcId="{BC67C1F0-A328-4DE3-8769-1F16BE78B44F}" destId="{15A20CA2-117E-4A90-BD95-193DFC1AAA6E}" srcOrd="48" destOrd="0" presId="urn:microsoft.com/office/officeart/2005/8/layout/default"/>
    <dgm:cxn modelId="{B5B96587-407C-4ECC-A8B1-84E0724296DF}" type="presParOf" srcId="{BC67C1F0-A328-4DE3-8769-1F16BE78B44F}" destId="{85391125-9659-4F59-A1B1-FA8CF9EA6DD5}" srcOrd="49" destOrd="0" presId="urn:microsoft.com/office/officeart/2005/8/layout/default"/>
    <dgm:cxn modelId="{F5B66E5C-2B72-4908-94E4-6E75766FDC4E}" type="presParOf" srcId="{BC67C1F0-A328-4DE3-8769-1F16BE78B44F}" destId="{9E5DB703-F0B7-4934-9B2E-D33ED0E546D1}" srcOrd="50" destOrd="0" presId="urn:microsoft.com/office/officeart/2005/8/layout/default"/>
    <dgm:cxn modelId="{0850CDF2-06E6-41DA-B65C-59423FE726A9}" type="presParOf" srcId="{BC67C1F0-A328-4DE3-8769-1F16BE78B44F}" destId="{4EB0EB32-D178-4435-BB77-A4C4D6A6563E}" srcOrd="51" destOrd="0" presId="urn:microsoft.com/office/officeart/2005/8/layout/default"/>
    <dgm:cxn modelId="{33420809-9EEF-4425-A472-45BCCCB93CB7}" type="presParOf" srcId="{BC67C1F0-A328-4DE3-8769-1F16BE78B44F}" destId="{A10BBADA-F13F-4585-9701-F25BA1997F06}" srcOrd="52" destOrd="0" presId="urn:microsoft.com/office/officeart/2005/8/layout/default"/>
    <dgm:cxn modelId="{FA6D8AA6-11B2-43E0-9D0C-CEE818134EA7}" type="presParOf" srcId="{BC67C1F0-A328-4DE3-8769-1F16BE78B44F}" destId="{C2A49E27-9835-42FE-9AB6-6C5F241CE288}" srcOrd="53" destOrd="0" presId="urn:microsoft.com/office/officeart/2005/8/layout/default"/>
    <dgm:cxn modelId="{87E2F859-0D81-45C8-ACC3-565354E65D9F}" type="presParOf" srcId="{BC67C1F0-A328-4DE3-8769-1F16BE78B44F}" destId="{A315759B-C6BE-429B-8516-C72E2CB3216F}" srcOrd="54" destOrd="0" presId="urn:microsoft.com/office/officeart/2005/8/layout/default"/>
    <dgm:cxn modelId="{092F6F9E-0A2B-4EEA-B13D-D3B2B422ABDE}" type="presParOf" srcId="{BC67C1F0-A328-4DE3-8769-1F16BE78B44F}" destId="{7126C96E-E048-42BE-A451-59F9D9799881}" srcOrd="55" destOrd="0" presId="urn:microsoft.com/office/officeart/2005/8/layout/default"/>
    <dgm:cxn modelId="{19B78F2F-1813-4363-B0AF-C18E2D311C0A}" type="presParOf" srcId="{BC67C1F0-A328-4DE3-8769-1F16BE78B44F}" destId="{31C77D93-1064-4833-ABFA-E4FAA970C82C}" srcOrd="56" destOrd="0" presId="urn:microsoft.com/office/officeart/2005/8/layout/default"/>
    <dgm:cxn modelId="{2FC1A61D-CD2E-4338-B83D-E47AE32D18B9}" type="presParOf" srcId="{BC67C1F0-A328-4DE3-8769-1F16BE78B44F}" destId="{6C1627FF-E001-465A-95A3-89C91E58DF9F}" srcOrd="57" destOrd="0" presId="urn:microsoft.com/office/officeart/2005/8/layout/default"/>
    <dgm:cxn modelId="{3585DE9A-72CE-4E21-9376-D73373111ACA}" type="presParOf" srcId="{BC67C1F0-A328-4DE3-8769-1F16BE78B44F}" destId="{56A41CA3-CF1A-499A-8E72-DDEEC578B324}" srcOrd="58" destOrd="0" presId="urn:microsoft.com/office/officeart/2005/8/layout/default"/>
    <dgm:cxn modelId="{4453C922-5A0D-4E58-8D13-C424B17CBAD8}" type="presParOf" srcId="{BC67C1F0-A328-4DE3-8769-1F16BE78B44F}" destId="{7FDF551E-F108-40EE-8244-BA479BA6D9A1}" srcOrd="59" destOrd="0" presId="urn:microsoft.com/office/officeart/2005/8/layout/default"/>
    <dgm:cxn modelId="{364118C2-FBDA-4FB0-AE2E-818CD5CA01F3}" type="presParOf" srcId="{BC67C1F0-A328-4DE3-8769-1F16BE78B44F}" destId="{960F5701-5466-48AB-A531-ADE5F96068AB}" srcOrd="60" destOrd="0" presId="urn:microsoft.com/office/officeart/2005/8/layout/default"/>
    <dgm:cxn modelId="{410827F0-B7AE-4CB2-9782-C68E999E9D19}" type="presParOf" srcId="{BC67C1F0-A328-4DE3-8769-1F16BE78B44F}" destId="{139D37D3-21E9-422F-8961-4BB4E3D78885}" srcOrd="61" destOrd="0" presId="urn:microsoft.com/office/officeart/2005/8/layout/default"/>
    <dgm:cxn modelId="{AF1C67B9-F411-4B32-954B-6FBFBA9713FE}" type="presParOf" srcId="{BC67C1F0-A328-4DE3-8769-1F16BE78B44F}" destId="{B8B1DD68-4505-4524-BB50-CBA0AA28B42F}" srcOrd="62" destOrd="0" presId="urn:microsoft.com/office/officeart/2005/8/layout/default"/>
    <dgm:cxn modelId="{A76C2AA7-0ADA-4CC8-BEE6-8DEB101E0793}" type="presParOf" srcId="{BC67C1F0-A328-4DE3-8769-1F16BE78B44F}" destId="{29A0AA30-D991-4CC5-B602-87E6B1278B0E}" srcOrd="63" destOrd="0" presId="urn:microsoft.com/office/officeart/2005/8/layout/default"/>
    <dgm:cxn modelId="{CBAC4E27-DAE5-42C4-BB2C-A720275EBAF8}" type="presParOf" srcId="{BC67C1F0-A328-4DE3-8769-1F16BE78B44F}" destId="{23F2E64D-8C40-4713-99CE-ED89C6561F4A}" srcOrd="64" destOrd="0" presId="urn:microsoft.com/office/officeart/2005/8/layout/default"/>
    <dgm:cxn modelId="{D7636A3B-DFCD-4825-A895-4D38EF0B155E}" type="presParOf" srcId="{BC67C1F0-A328-4DE3-8769-1F16BE78B44F}" destId="{AA1FF6C2-3A2D-4109-BB3A-B1BFB42FCA49}" srcOrd="65" destOrd="0" presId="urn:microsoft.com/office/officeart/2005/8/layout/default"/>
    <dgm:cxn modelId="{0FC017D8-3283-479E-B9A8-327438741AE8}" type="presParOf" srcId="{BC67C1F0-A328-4DE3-8769-1F16BE78B44F}" destId="{257B3955-4706-401C-8FBA-D20D45F089AA}" srcOrd="66" destOrd="0" presId="urn:microsoft.com/office/officeart/2005/8/layout/default"/>
    <dgm:cxn modelId="{4A3430C3-A1B7-49A9-A40E-424DE725E538}" type="presParOf" srcId="{BC67C1F0-A328-4DE3-8769-1F16BE78B44F}" destId="{755F6FB9-560E-4EE2-90D4-381A42E12B0A}" srcOrd="67" destOrd="0" presId="urn:microsoft.com/office/officeart/2005/8/layout/default"/>
    <dgm:cxn modelId="{0E7988A9-ED9F-4F20-9334-0A45926A83CD}" type="presParOf" srcId="{BC67C1F0-A328-4DE3-8769-1F16BE78B44F}" destId="{BB2E64A8-838E-4EF0-87CE-A872CF1770AC}" srcOrd="68" destOrd="0" presId="urn:microsoft.com/office/officeart/2005/8/layout/default"/>
    <dgm:cxn modelId="{2E4A1C32-94E6-4460-A2EE-362200574D9E}" type="presParOf" srcId="{BC67C1F0-A328-4DE3-8769-1F16BE78B44F}" destId="{62AB5D33-FC2C-4B5D-8CFB-34788C43C98D}" srcOrd="69" destOrd="0" presId="urn:microsoft.com/office/officeart/2005/8/layout/default"/>
    <dgm:cxn modelId="{91869A6F-B484-486B-8E4B-D2373CCCB00A}" type="presParOf" srcId="{BC67C1F0-A328-4DE3-8769-1F16BE78B44F}" destId="{49E4765D-F295-4E85-8A77-113BE95BB922}" srcOrd="70" destOrd="0" presId="urn:microsoft.com/office/officeart/2005/8/layout/default"/>
  </dgm:cxnLst>
  <dgm:bg>
    <a:noFill/>
    <a:effectLst>
      <a:outerShdw blurRad="50800" dist="38100" dir="2700000" algn="tl" rotWithShape="0">
        <a:prstClr val="black">
          <a:alpha val="70000"/>
        </a:prstClr>
      </a:outerShdw>
    </a:effectLst>
  </dgm:bg>
  <dgm:whole>
    <a:ln>
      <a:solidFill>
        <a:schemeClr val="bg1">
          <a:lumMod val="50000"/>
        </a:schemeClr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C74D9C0-99DA-409E-9B15-C5EEA8A37F4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12A419-706D-4836-988F-973979536DE8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mtClean="0"/>
            <a:t>E</a:t>
          </a:r>
          <a:endParaRPr lang="en-US"/>
        </a:p>
      </dgm:t>
    </dgm:pt>
    <dgm:pt modelId="{B4D65527-E623-4502-B365-87A7FFC15864}" type="parTrans" cxnId="{4E4E77DD-937E-4519-B478-9673CE414F34}">
      <dgm:prSet/>
      <dgm:spPr/>
      <dgm:t>
        <a:bodyPr/>
        <a:lstStyle/>
        <a:p>
          <a:endParaRPr lang="en-US"/>
        </a:p>
      </dgm:t>
    </dgm:pt>
    <dgm:pt modelId="{096F5E55-A5EF-4D77-978E-0EF1C456C4EE}" type="sibTrans" cxnId="{4E4E77DD-937E-4519-B478-9673CE414F34}">
      <dgm:prSet/>
      <dgm:spPr/>
      <dgm:t>
        <a:bodyPr/>
        <a:lstStyle/>
        <a:p>
          <a:endParaRPr lang="en-US"/>
        </a:p>
      </dgm:t>
    </dgm:pt>
    <dgm:pt modelId="{C51BABE4-7C1E-4ED7-A3A5-6A8C081A5CAD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B7F0E4EC-7893-464A-A885-DB37BD8CB650}" type="parTrans" cxnId="{978FA65E-87CA-42BD-BB9C-8F426152DC0C}">
      <dgm:prSet/>
      <dgm:spPr/>
      <dgm:t>
        <a:bodyPr/>
        <a:lstStyle/>
        <a:p>
          <a:endParaRPr lang="en-US"/>
        </a:p>
      </dgm:t>
    </dgm:pt>
    <dgm:pt modelId="{11D6B0DE-2D0D-4584-9FA7-897824018840}" type="sibTrans" cxnId="{978FA65E-87CA-42BD-BB9C-8F426152DC0C}">
      <dgm:prSet/>
      <dgm:spPr/>
      <dgm:t>
        <a:bodyPr/>
        <a:lstStyle/>
        <a:p>
          <a:endParaRPr lang="en-US"/>
        </a:p>
      </dgm:t>
    </dgm:pt>
    <dgm:pt modelId="{D8407ABA-6702-4CBB-8384-A8D013D3EB46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0FD7294F-9714-449B-9034-ADD0784E9A7E}" type="parTrans" cxnId="{F4A65CB4-A962-48E4-B869-FAC68AE637FB}">
      <dgm:prSet/>
      <dgm:spPr/>
      <dgm:t>
        <a:bodyPr/>
        <a:lstStyle/>
        <a:p>
          <a:endParaRPr lang="en-US"/>
        </a:p>
      </dgm:t>
    </dgm:pt>
    <dgm:pt modelId="{6F58B1FE-0649-4F5A-AE0D-E2C6734A9F92}" type="sibTrans" cxnId="{F4A65CB4-A962-48E4-B869-FAC68AE637FB}">
      <dgm:prSet/>
      <dgm:spPr/>
      <dgm:t>
        <a:bodyPr/>
        <a:lstStyle/>
        <a:p>
          <a:endParaRPr lang="en-US"/>
        </a:p>
      </dgm:t>
    </dgm:pt>
    <dgm:pt modelId="{34B2E8FC-0B92-46BA-BFEA-AFDB1E29BFB2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A376F3A9-8547-4D4E-AB9E-6D5FB73B5190}" type="parTrans" cxnId="{D22AC224-EE1E-44C3-8E10-6FF72978A8EF}">
      <dgm:prSet/>
      <dgm:spPr/>
      <dgm:t>
        <a:bodyPr/>
        <a:lstStyle/>
        <a:p>
          <a:endParaRPr lang="en-US"/>
        </a:p>
      </dgm:t>
    </dgm:pt>
    <dgm:pt modelId="{9579083F-3FD1-4E7A-9499-0A8416E11F95}" type="sibTrans" cxnId="{D22AC224-EE1E-44C3-8E10-6FF72978A8EF}">
      <dgm:prSet/>
      <dgm:spPr/>
      <dgm:t>
        <a:bodyPr/>
        <a:lstStyle/>
        <a:p>
          <a:endParaRPr lang="en-US"/>
        </a:p>
      </dgm:t>
    </dgm:pt>
    <dgm:pt modelId="{7AF436E8-7679-4BD9-97BF-9C7E77663673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41542636-00F4-49DA-AE0F-C45EFF6CEE59}" type="parTrans" cxnId="{CFF6BEBB-3FB6-4F55-BFF3-278AF04ED8EF}">
      <dgm:prSet/>
      <dgm:spPr/>
      <dgm:t>
        <a:bodyPr/>
        <a:lstStyle/>
        <a:p>
          <a:endParaRPr lang="en-US"/>
        </a:p>
      </dgm:t>
    </dgm:pt>
    <dgm:pt modelId="{E5FB9B52-218B-4CA9-A58E-7B031BC5E8DE}" type="sibTrans" cxnId="{CFF6BEBB-3FB6-4F55-BFF3-278AF04ED8EF}">
      <dgm:prSet/>
      <dgm:spPr/>
      <dgm:t>
        <a:bodyPr/>
        <a:lstStyle/>
        <a:p>
          <a:endParaRPr lang="en-US"/>
        </a:p>
      </dgm:t>
    </dgm:pt>
    <dgm:pt modelId="{25F3D620-0629-498F-B377-31E804415380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B8FF2BB6-4195-422B-8DD0-F1C7662065EC}" type="parTrans" cxnId="{4652E0E9-3093-4662-BF22-FEBEBCAAD1E2}">
      <dgm:prSet/>
      <dgm:spPr/>
      <dgm:t>
        <a:bodyPr/>
        <a:lstStyle/>
        <a:p>
          <a:endParaRPr lang="en-US"/>
        </a:p>
      </dgm:t>
    </dgm:pt>
    <dgm:pt modelId="{FCDF6F30-13DD-455C-8EB7-733D0290B03E}" type="sibTrans" cxnId="{4652E0E9-3093-4662-BF22-FEBEBCAAD1E2}">
      <dgm:prSet/>
      <dgm:spPr/>
      <dgm:t>
        <a:bodyPr/>
        <a:lstStyle/>
        <a:p>
          <a:endParaRPr lang="en-US"/>
        </a:p>
      </dgm:t>
    </dgm:pt>
    <dgm:pt modelId="{B3CAC13B-ED7B-4E1C-A924-992EC89AB579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mtClean="0"/>
            <a:t>E</a:t>
          </a:r>
          <a:endParaRPr lang="en-US"/>
        </a:p>
      </dgm:t>
    </dgm:pt>
    <dgm:pt modelId="{9590E2E6-3F50-4688-8F1A-9A4F16EB7876}" type="parTrans" cxnId="{044AD933-1D53-4180-B387-D18D40B9DBB5}">
      <dgm:prSet/>
      <dgm:spPr/>
      <dgm:t>
        <a:bodyPr/>
        <a:lstStyle/>
        <a:p>
          <a:endParaRPr lang="en-US"/>
        </a:p>
      </dgm:t>
    </dgm:pt>
    <dgm:pt modelId="{F83211DD-67F7-4955-ADB6-9DD7471F3599}" type="sibTrans" cxnId="{044AD933-1D53-4180-B387-D18D40B9DBB5}">
      <dgm:prSet/>
      <dgm:spPr/>
      <dgm:t>
        <a:bodyPr/>
        <a:lstStyle/>
        <a:p>
          <a:endParaRPr lang="en-US"/>
        </a:p>
      </dgm:t>
    </dgm:pt>
    <dgm:pt modelId="{9E8AD7DC-2C6C-4032-B0EB-35BCC8D3843D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</a:p>
      </dgm:t>
    </dgm:pt>
    <dgm:pt modelId="{558AB347-1B22-4A8D-B6A5-78F0D6B1AFBC}" type="parTrans" cxnId="{1113A542-6247-4A8E-BF3B-0147B229E5F1}">
      <dgm:prSet/>
      <dgm:spPr/>
      <dgm:t>
        <a:bodyPr/>
        <a:lstStyle/>
        <a:p>
          <a:endParaRPr lang="en-US"/>
        </a:p>
      </dgm:t>
    </dgm:pt>
    <dgm:pt modelId="{A230505A-9A8A-41B7-A882-CB70EF4881EF}" type="sibTrans" cxnId="{1113A542-6247-4A8E-BF3B-0147B229E5F1}">
      <dgm:prSet/>
      <dgm:spPr/>
      <dgm:t>
        <a:bodyPr/>
        <a:lstStyle/>
        <a:p>
          <a:endParaRPr lang="en-US"/>
        </a:p>
      </dgm:t>
    </dgm:pt>
    <dgm:pt modelId="{D24F07A6-CB03-4C92-A4FC-7E4FA22E6A0E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A7E5F719-F181-4592-B344-79F744FE59BF}" type="parTrans" cxnId="{13DBBB92-E66B-467B-A364-629446A5DE33}">
      <dgm:prSet/>
      <dgm:spPr/>
      <dgm:t>
        <a:bodyPr/>
        <a:lstStyle/>
        <a:p>
          <a:endParaRPr lang="en-US"/>
        </a:p>
      </dgm:t>
    </dgm:pt>
    <dgm:pt modelId="{BE8333C7-9DB9-44A2-BECB-301C3F4B11E4}" type="sibTrans" cxnId="{13DBBB92-E66B-467B-A364-629446A5DE33}">
      <dgm:prSet/>
      <dgm:spPr/>
      <dgm:t>
        <a:bodyPr/>
        <a:lstStyle/>
        <a:p>
          <a:endParaRPr lang="en-US"/>
        </a:p>
      </dgm:t>
    </dgm:pt>
    <dgm:pt modelId="{EC1D33A7-FC1A-4F4F-AF3C-67BA93A07704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FEC3038A-EEA0-40E0-A7C7-FFAB62405D42}" type="parTrans" cxnId="{FD58F3C4-95A1-43E6-8C70-888F70BB8143}">
      <dgm:prSet/>
      <dgm:spPr/>
      <dgm:t>
        <a:bodyPr/>
        <a:lstStyle/>
        <a:p>
          <a:endParaRPr lang="en-US"/>
        </a:p>
      </dgm:t>
    </dgm:pt>
    <dgm:pt modelId="{EE833B40-BF63-458F-9C28-627AF84F5F57}" type="sibTrans" cxnId="{FD58F3C4-95A1-43E6-8C70-888F70BB8143}">
      <dgm:prSet/>
      <dgm:spPr/>
      <dgm:t>
        <a:bodyPr/>
        <a:lstStyle/>
        <a:p>
          <a:endParaRPr lang="en-US"/>
        </a:p>
      </dgm:t>
    </dgm:pt>
    <dgm:pt modelId="{1787F414-5061-4241-964C-8F69D1B29775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A336B2C7-8918-4439-8E2A-8FA55736DD31}" type="parTrans" cxnId="{74F6BFA3-DF56-497A-B1C6-49159691071A}">
      <dgm:prSet/>
      <dgm:spPr/>
      <dgm:t>
        <a:bodyPr/>
        <a:lstStyle/>
        <a:p>
          <a:endParaRPr lang="en-US"/>
        </a:p>
      </dgm:t>
    </dgm:pt>
    <dgm:pt modelId="{CE6BCC69-51EB-4214-BC93-0E54736883F1}" type="sibTrans" cxnId="{74F6BFA3-DF56-497A-B1C6-49159691071A}">
      <dgm:prSet/>
      <dgm:spPr/>
      <dgm:t>
        <a:bodyPr/>
        <a:lstStyle/>
        <a:p>
          <a:endParaRPr lang="en-US"/>
        </a:p>
      </dgm:t>
    </dgm:pt>
    <dgm:pt modelId="{C094626E-D8C7-42E9-84C8-8D91961BD06E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B89A93D7-94DA-4A88-A77F-40783390F43F}" type="parTrans" cxnId="{350E4884-9F3A-4E49-A7A4-09B672637A93}">
      <dgm:prSet/>
      <dgm:spPr/>
      <dgm:t>
        <a:bodyPr/>
        <a:lstStyle/>
        <a:p>
          <a:endParaRPr lang="en-US"/>
        </a:p>
      </dgm:t>
    </dgm:pt>
    <dgm:pt modelId="{8CF94647-5408-48ED-8D48-1E4A4B7777E8}" type="sibTrans" cxnId="{350E4884-9F3A-4E49-A7A4-09B672637A93}">
      <dgm:prSet/>
      <dgm:spPr/>
      <dgm:t>
        <a:bodyPr/>
        <a:lstStyle/>
        <a:p>
          <a:endParaRPr lang="en-US"/>
        </a:p>
      </dgm:t>
    </dgm:pt>
    <dgm:pt modelId="{252DE4C3-4B28-4909-9E21-65FEFC26F3D7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30647C69-BF63-4683-8923-E76D7303F0AD}" type="parTrans" cxnId="{7245BD04-7E56-4709-AAF9-AA463A82B9B2}">
      <dgm:prSet/>
      <dgm:spPr/>
      <dgm:t>
        <a:bodyPr/>
        <a:lstStyle/>
        <a:p>
          <a:endParaRPr lang="en-US"/>
        </a:p>
      </dgm:t>
    </dgm:pt>
    <dgm:pt modelId="{5FD44A77-1159-49EB-BED9-23AB4DF928CA}" type="sibTrans" cxnId="{7245BD04-7E56-4709-AAF9-AA463A82B9B2}">
      <dgm:prSet/>
      <dgm:spPr/>
      <dgm:t>
        <a:bodyPr/>
        <a:lstStyle/>
        <a:p>
          <a:endParaRPr lang="en-US"/>
        </a:p>
      </dgm:t>
    </dgm:pt>
    <dgm:pt modelId="{295F380F-2B57-48E6-A384-5D498BBD9523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4991BBCF-6974-43CA-8088-2C6A80AE8DB2}" type="parTrans" cxnId="{7822175A-B7D8-466D-AA53-EF59C4DC5C61}">
      <dgm:prSet/>
      <dgm:spPr/>
      <dgm:t>
        <a:bodyPr/>
        <a:lstStyle/>
        <a:p>
          <a:endParaRPr lang="en-US"/>
        </a:p>
      </dgm:t>
    </dgm:pt>
    <dgm:pt modelId="{7D3BF354-FC4E-412A-A0D2-BF755EA95FAB}" type="sibTrans" cxnId="{7822175A-B7D8-466D-AA53-EF59C4DC5C61}">
      <dgm:prSet/>
      <dgm:spPr/>
      <dgm:t>
        <a:bodyPr/>
        <a:lstStyle/>
        <a:p>
          <a:endParaRPr lang="en-US"/>
        </a:p>
      </dgm:t>
    </dgm:pt>
    <dgm:pt modelId="{F864000E-88D7-428D-A75D-6AC4755CC62F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332F6BEF-B4F4-4F87-B51C-30E97C9DDC6E}" type="parTrans" cxnId="{8D0F2199-DC05-461D-8389-B6625DCB6C77}">
      <dgm:prSet/>
      <dgm:spPr/>
      <dgm:t>
        <a:bodyPr/>
        <a:lstStyle/>
        <a:p>
          <a:endParaRPr lang="en-US"/>
        </a:p>
      </dgm:t>
    </dgm:pt>
    <dgm:pt modelId="{CD196801-F435-4680-9F0C-CB8DC0F6CCD3}" type="sibTrans" cxnId="{8D0F2199-DC05-461D-8389-B6625DCB6C77}">
      <dgm:prSet/>
      <dgm:spPr/>
      <dgm:t>
        <a:bodyPr/>
        <a:lstStyle/>
        <a:p>
          <a:endParaRPr lang="en-US"/>
        </a:p>
      </dgm:t>
    </dgm:pt>
    <dgm:pt modelId="{F55BC6A8-A279-49FD-AB94-3F9D5FE69EC4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FC7A1F9D-91DD-4D2B-B0F5-BDCB7F28A6E5}" type="parTrans" cxnId="{A22778B9-FB0E-4559-8366-DA980B14E12A}">
      <dgm:prSet/>
      <dgm:spPr/>
      <dgm:t>
        <a:bodyPr/>
        <a:lstStyle/>
        <a:p>
          <a:endParaRPr lang="en-US"/>
        </a:p>
      </dgm:t>
    </dgm:pt>
    <dgm:pt modelId="{A15FCD59-EF96-46EC-8C80-CB897D092E58}" type="sibTrans" cxnId="{A22778B9-FB0E-4559-8366-DA980B14E12A}">
      <dgm:prSet/>
      <dgm:spPr/>
      <dgm:t>
        <a:bodyPr/>
        <a:lstStyle/>
        <a:p>
          <a:endParaRPr lang="en-US"/>
        </a:p>
      </dgm:t>
    </dgm:pt>
    <dgm:pt modelId="{35F2F1EA-68CB-4A53-83B7-D306BAF5B826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mtClean="0"/>
            <a:t>E</a:t>
          </a:r>
          <a:endParaRPr lang="en-US"/>
        </a:p>
      </dgm:t>
    </dgm:pt>
    <dgm:pt modelId="{23FE64A1-1D40-4124-9F7A-6A4FCE16A5FE}" type="parTrans" cxnId="{A4E29C64-38DB-4455-BCE9-34DD52325F2E}">
      <dgm:prSet/>
      <dgm:spPr/>
      <dgm:t>
        <a:bodyPr/>
        <a:lstStyle/>
        <a:p>
          <a:endParaRPr lang="en-US"/>
        </a:p>
      </dgm:t>
    </dgm:pt>
    <dgm:pt modelId="{8C1837E1-0DFD-4BFA-B57F-843408A2B0E7}" type="sibTrans" cxnId="{A4E29C64-38DB-4455-BCE9-34DD52325F2E}">
      <dgm:prSet/>
      <dgm:spPr/>
      <dgm:t>
        <a:bodyPr/>
        <a:lstStyle/>
        <a:p>
          <a:endParaRPr lang="en-US"/>
        </a:p>
      </dgm:t>
    </dgm:pt>
    <dgm:pt modelId="{F4509D22-BA9A-443A-AFE9-B4A853494C83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48D2FC9B-C84E-4F01-A0E7-2E0F35374B8F}" type="parTrans" cxnId="{2844DC73-CCDA-4DBA-9ADB-1610BD08DE3C}">
      <dgm:prSet/>
      <dgm:spPr/>
      <dgm:t>
        <a:bodyPr/>
        <a:lstStyle/>
        <a:p>
          <a:endParaRPr lang="en-US"/>
        </a:p>
      </dgm:t>
    </dgm:pt>
    <dgm:pt modelId="{33F9B258-B359-4BBF-B9C6-F8F78B75FAFF}" type="sibTrans" cxnId="{2844DC73-CCDA-4DBA-9ADB-1610BD08DE3C}">
      <dgm:prSet/>
      <dgm:spPr/>
      <dgm:t>
        <a:bodyPr/>
        <a:lstStyle/>
        <a:p>
          <a:endParaRPr lang="en-US"/>
        </a:p>
      </dgm:t>
    </dgm:pt>
    <dgm:pt modelId="{2E93AC68-B96C-40DA-9C55-641CD7E9CDB6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4A4AD7CB-C1AC-404E-B0A3-C2F79F1926F6}" type="parTrans" cxnId="{B0095F37-F4F9-44FB-970D-3A17CD197BBB}">
      <dgm:prSet/>
      <dgm:spPr/>
      <dgm:t>
        <a:bodyPr/>
        <a:lstStyle/>
        <a:p>
          <a:endParaRPr lang="en-US"/>
        </a:p>
      </dgm:t>
    </dgm:pt>
    <dgm:pt modelId="{C2835A5C-F708-4B6A-876C-077B7A639FA4}" type="sibTrans" cxnId="{B0095F37-F4F9-44FB-970D-3A17CD197BBB}">
      <dgm:prSet/>
      <dgm:spPr/>
      <dgm:t>
        <a:bodyPr/>
        <a:lstStyle/>
        <a:p>
          <a:endParaRPr lang="en-US"/>
        </a:p>
      </dgm:t>
    </dgm:pt>
    <dgm:pt modelId="{0A11D6BB-D1CA-4E01-B5A2-3C92378C3C7D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CC865D61-A6D5-4E1F-9494-6187D1A86BC6}" type="parTrans" cxnId="{164F6A86-22C4-4C1A-849E-F78E5667C75C}">
      <dgm:prSet/>
      <dgm:spPr/>
      <dgm:t>
        <a:bodyPr/>
        <a:lstStyle/>
        <a:p>
          <a:endParaRPr lang="en-US"/>
        </a:p>
      </dgm:t>
    </dgm:pt>
    <dgm:pt modelId="{BCB74D69-54A3-4BF8-9E26-D1506FB37C0C}" type="sibTrans" cxnId="{164F6A86-22C4-4C1A-849E-F78E5667C75C}">
      <dgm:prSet/>
      <dgm:spPr/>
      <dgm:t>
        <a:bodyPr/>
        <a:lstStyle/>
        <a:p>
          <a:endParaRPr lang="en-US"/>
        </a:p>
      </dgm:t>
    </dgm:pt>
    <dgm:pt modelId="{67DA4924-D0DD-49C3-8F18-C12F6B3E1B80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53B130BF-2FD5-4D63-8656-3A32DC2E8611}" type="parTrans" cxnId="{8D962345-2C21-4EB3-8B5E-BD479B7F186B}">
      <dgm:prSet/>
      <dgm:spPr/>
      <dgm:t>
        <a:bodyPr/>
        <a:lstStyle/>
        <a:p>
          <a:endParaRPr lang="en-US"/>
        </a:p>
      </dgm:t>
    </dgm:pt>
    <dgm:pt modelId="{3037F362-F47C-4B4B-B930-427F4D2488B0}" type="sibTrans" cxnId="{8D962345-2C21-4EB3-8B5E-BD479B7F186B}">
      <dgm:prSet/>
      <dgm:spPr/>
      <dgm:t>
        <a:bodyPr/>
        <a:lstStyle/>
        <a:p>
          <a:endParaRPr lang="en-US"/>
        </a:p>
      </dgm:t>
    </dgm:pt>
    <dgm:pt modelId="{BF5B8B6A-A393-4CD5-87AD-160300D0B943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39EF436C-C81D-4769-861F-2C72E71368C3}" type="parTrans" cxnId="{8BF4A73B-4BEF-4723-8DBF-294CFB04A100}">
      <dgm:prSet/>
      <dgm:spPr/>
      <dgm:t>
        <a:bodyPr/>
        <a:lstStyle/>
        <a:p>
          <a:endParaRPr lang="en-US"/>
        </a:p>
      </dgm:t>
    </dgm:pt>
    <dgm:pt modelId="{A17CA51C-6985-41F5-8143-EF29A62CF4B2}" type="sibTrans" cxnId="{8BF4A73B-4BEF-4723-8DBF-294CFB04A100}">
      <dgm:prSet/>
      <dgm:spPr/>
      <dgm:t>
        <a:bodyPr/>
        <a:lstStyle/>
        <a:p>
          <a:endParaRPr lang="en-US"/>
        </a:p>
      </dgm:t>
    </dgm:pt>
    <dgm:pt modelId="{2EA05F39-895E-43E8-9091-3BF3033BB9C4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46CEA56E-5AB3-4064-B371-FBAB9BB64F90}" type="sibTrans" cxnId="{CE3BE1EB-F84B-4CF9-B884-B680A453FB5F}">
      <dgm:prSet/>
      <dgm:spPr/>
      <dgm:t>
        <a:bodyPr/>
        <a:lstStyle/>
        <a:p>
          <a:endParaRPr lang="en-US"/>
        </a:p>
      </dgm:t>
    </dgm:pt>
    <dgm:pt modelId="{C940CA74-58D5-4EC0-AFD7-2A6B34EB5878}" type="parTrans" cxnId="{CE3BE1EB-F84B-4CF9-B884-B680A453FB5F}">
      <dgm:prSet/>
      <dgm:spPr/>
      <dgm:t>
        <a:bodyPr/>
        <a:lstStyle/>
        <a:p>
          <a:endParaRPr lang="en-US"/>
        </a:p>
      </dgm:t>
    </dgm:pt>
    <dgm:pt modelId="{6DD8B1D5-12B1-49DC-9F37-9A5DFC73E8CA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16031AEE-DC2E-4602-BDB2-D48C96D15ADB}" type="parTrans" cxnId="{5F871A99-EBD4-4D55-8005-209B6B6CC3CA}">
      <dgm:prSet/>
      <dgm:spPr/>
      <dgm:t>
        <a:bodyPr/>
        <a:lstStyle/>
        <a:p>
          <a:endParaRPr lang="en-US"/>
        </a:p>
      </dgm:t>
    </dgm:pt>
    <dgm:pt modelId="{55232840-FF9E-4557-82F2-316506EA4023}" type="sibTrans" cxnId="{5F871A99-EBD4-4D55-8005-209B6B6CC3CA}">
      <dgm:prSet/>
      <dgm:spPr/>
      <dgm:t>
        <a:bodyPr/>
        <a:lstStyle/>
        <a:p>
          <a:endParaRPr lang="en-US"/>
        </a:p>
      </dgm:t>
    </dgm:pt>
    <dgm:pt modelId="{1FC15172-1CBE-45D0-80E3-1DA9302CCF6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ADF32133-5F2D-4E0C-9AD2-0CBF750F198B}" type="parTrans" cxnId="{0E2E405D-D9DD-4208-A4C5-4B669657CAB9}">
      <dgm:prSet/>
      <dgm:spPr/>
      <dgm:t>
        <a:bodyPr/>
        <a:lstStyle/>
        <a:p>
          <a:endParaRPr lang="en-US"/>
        </a:p>
      </dgm:t>
    </dgm:pt>
    <dgm:pt modelId="{43580FF5-511C-4A3B-BA44-22802D06779C}" type="sibTrans" cxnId="{0E2E405D-D9DD-4208-A4C5-4B669657CAB9}">
      <dgm:prSet/>
      <dgm:spPr/>
      <dgm:t>
        <a:bodyPr/>
        <a:lstStyle/>
        <a:p>
          <a:endParaRPr lang="en-US"/>
        </a:p>
      </dgm:t>
    </dgm:pt>
    <dgm:pt modelId="{D6FAA63F-68BE-4C04-9DB3-AC7BF296D761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B62C69EB-E43E-4437-B8FA-08CEEC505D1F}" type="parTrans" cxnId="{DBE0542A-E192-40B4-826C-384C7112F794}">
      <dgm:prSet/>
      <dgm:spPr/>
      <dgm:t>
        <a:bodyPr/>
        <a:lstStyle/>
        <a:p>
          <a:endParaRPr lang="en-US"/>
        </a:p>
      </dgm:t>
    </dgm:pt>
    <dgm:pt modelId="{C55CE94D-B113-4887-B315-F3D2F53D4B32}" type="sibTrans" cxnId="{DBE0542A-E192-40B4-826C-384C7112F794}">
      <dgm:prSet/>
      <dgm:spPr/>
      <dgm:t>
        <a:bodyPr/>
        <a:lstStyle/>
        <a:p>
          <a:endParaRPr lang="en-US"/>
        </a:p>
      </dgm:t>
    </dgm:pt>
    <dgm:pt modelId="{370A32A7-D7D7-4D12-9149-F1E024CAA6D2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DAC5C6CA-C155-4734-BA6D-B0133DD494DB}" type="parTrans" cxnId="{322672B9-6F11-4BB7-8E07-D131B9714007}">
      <dgm:prSet/>
      <dgm:spPr/>
      <dgm:t>
        <a:bodyPr/>
        <a:lstStyle/>
        <a:p>
          <a:endParaRPr lang="en-US"/>
        </a:p>
      </dgm:t>
    </dgm:pt>
    <dgm:pt modelId="{F653F2AF-C89D-4B9D-AF1A-34CF717127BD}" type="sibTrans" cxnId="{322672B9-6F11-4BB7-8E07-D131B9714007}">
      <dgm:prSet/>
      <dgm:spPr/>
      <dgm:t>
        <a:bodyPr/>
        <a:lstStyle/>
        <a:p>
          <a:endParaRPr lang="en-US"/>
        </a:p>
      </dgm:t>
    </dgm:pt>
    <dgm:pt modelId="{CDF235C4-604B-4211-AD4F-C096B3535E2D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A26086AA-1134-4662-B386-7992338BC655}" type="parTrans" cxnId="{895BC7EA-43F7-4DB6-AC3C-FFFC1BC3D397}">
      <dgm:prSet/>
      <dgm:spPr/>
      <dgm:t>
        <a:bodyPr/>
        <a:lstStyle/>
        <a:p>
          <a:endParaRPr lang="en-US"/>
        </a:p>
      </dgm:t>
    </dgm:pt>
    <dgm:pt modelId="{49266306-11CE-4FAE-9DFE-0227AA7B220D}" type="sibTrans" cxnId="{895BC7EA-43F7-4DB6-AC3C-FFFC1BC3D397}">
      <dgm:prSet/>
      <dgm:spPr/>
      <dgm:t>
        <a:bodyPr/>
        <a:lstStyle/>
        <a:p>
          <a:endParaRPr lang="en-US"/>
        </a:p>
      </dgm:t>
    </dgm:pt>
    <dgm:pt modelId="{3646F793-3066-4910-97E2-EA7B641032E8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690B78BF-C4B8-4F2F-9549-934B0D493A03}" type="parTrans" cxnId="{AD0333AD-C858-47EA-94F7-A1DD2C68F3A4}">
      <dgm:prSet/>
      <dgm:spPr/>
      <dgm:t>
        <a:bodyPr/>
        <a:lstStyle/>
        <a:p>
          <a:endParaRPr lang="en-US"/>
        </a:p>
      </dgm:t>
    </dgm:pt>
    <dgm:pt modelId="{F93618F1-42E9-427D-B680-FAC5C98CB45D}" type="sibTrans" cxnId="{AD0333AD-C858-47EA-94F7-A1DD2C68F3A4}">
      <dgm:prSet/>
      <dgm:spPr/>
      <dgm:t>
        <a:bodyPr/>
        <a:lstStyle/>
        <a:p>
          <a:endParaRPr lang="en-US"/>
        </a:p>
      </dgm:t>
    </dgm:pt>
    <dgm:pt modelId="{9733A303-DD9E-4E3E-B34A-21AC49C949DA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FAD56750-F7DA-4B39-9D16-578E654ED259}" type="parTrans" cxnId="{51BFFC75-1BEE-4C86-AE33-5D853EFBF2A1}">
      <dgm:prSet/>
      <dgm:spPr/>
      <dgm:t>
        <a:bodyPr/>
        <a:lstStyle/>
        <a:p>
          <a:endParaRPr lang="en-US"/>
        </a:p>
      </dgm:t>
    </dgm:pt>
    <dgm:pt modelId="{D2B5D401-23C3-4792-ABEE-7377D7655539}" type="sibTrans" cxnId="{51BFFC75-1BEE-4C86-AE33-5D853EFBF2A1}">
      <dgm:prSet/>
      <dgm:spPr/>
      <dgm:t>
        <a:bodyPr/>
        <a:lstStyle/>
        <a:p>
          <a:endParaRPr lang="en-US"/>
        </a:p>
      </dgm:t>
    </dgm:pt>
    <dgm:pt modelId="{934049BB-EF2C-4188-8E23-61E0E8B8A8B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C3C39A07-8CBB-47BA-A3F0-3E88CD3E7D80}" type="parTrans" cxnId="{75AB1678-F6AB-47C6-8F1B-CED1DAA407CA}">
      <dgm:prSet/>
      <dgm:spPr/>
      <dgm:t>
        <a:bodyPr/>
        <a:lstStyle/>
        <a:p>
          <a:endParaRPr lang="en-US"/>
        </a:p>
      </dgm:t>
    </dgm:pt>
    <dgm:pt modelId="{AAE5188B-542D-44AA-84A8-7CCB5CC5A62B}" type="sibTrans" cxnId="{75AB1678-F6AB-47C6-8F1B-CED1DAA407CA}">
      <dgm:prSet/>
      <dgm:spPr/>
      <dgm:t>
        <a:bodyPr/>
        <a:lstStyle/>
        <a:p>
          <a:endParaRPr lang="en-US"/>
        </a:p>
      </dgm:t>
    </dgm:pt>
    <dgm:pt modelId="{61D80976-F181-4727-B8B3-77A554FD7DA1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14E6AD9A-C2CB-4181-A94C-8DC90D6A4C5C}" type="parTrans" cxnId="{02FFD310-47DA-4DA7-979C-47F72D3B9EDD}">
      <dgm:prSet/>
      <dgm:spPr/>
      <dgm:t>
        <a:bodyPr/>
        <a:lstStyle/>
        <a:p>
          <a:endParaRPr lang="en-US"/>
        </a:p>
      </dgm:t>
    </dgm:pt>
    <dgm:pt modelId="{E21B418D-8111-49CE-82DE-4BA972A60009}" type="sibTrans" cxnId="{02FFD310-47DA-4DA7-979C-47F72D3B9EDD}">
      <dgm:prSet/>
      <dgm:spPr/>
      <dgm:t>
        <a:bodyPr/>
        <a:lstStyle/>
        <a:p>
          <a:endParaRPr lang="en-US"/>
        </a:p>
      </dgm:t>
    </dgm:pt>
    <dgm:pt modelId="{BD1A0033-2CDB-4CC2-A7F0-6221825290FA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FB8D23DD-5586-448F-8382-20E66E377FC4}" type="parTrans" cxnId="{370C412A-CC93-4DB7-93F2-01599B9E2723}">
      <dgm:prSet/>
      <dgm:spPr/>
      <dgm:t>
        <a:bodyPr/>
        <a:lstStyle/>
        <a:p>
          <a:endParaRPr lang="en-US"/>
        </a:p>
      </dgm:t>
    </dgm:pt>
    <dgm:pt modelId="{B611B6D1-2C93-40D6-8C5E-740DDBFC9288}" type="sibTrans" cxnId="{370C412A-CC93-4DB7-93F2-01599B9E2723}">
      <dgm:prSet/>
      <dgm:spPr/>
      <dgm:t>
        <a:bodyPr/>
        <a:lstStyle/>
        <a:p>
          <a:endParaRPr lang="en-US"/>
        </a:p>
      </dgm:t>
    </dgm:pt>
    <dgm:pt modelId="{9321DDCC-AF92-496C-B7E8-BDA832A2DF92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96DD6BF1-B350-4427-9F41-B24AE4E2B06A}" type="parTrans" cxnId="{331ECB9B-150D-460B-AE73-AEAB1CA9E560}">
      <dgm:prSet/>
      <dgm:spPr/>
      <dgm:t>
        <a:bodyPr/>
        <a:lstStyle/>
        <a:p>
          <a:endParaRPr lang="en-US"/>
        </a:p>
      </dgm:t>
    </dgm:pt>
    <dgm:pt modelId="{980D2A59-B7EF-49B0-A704-E8B6529F06B5}" type="sibTrans" cxnId="{331ECB9B-150D-460B-AE73-AEAB1CA9E560}">
      <dgm:prSet/>
      <dgm:spPr/>
      <dgm:t>
        <a:bodyPr/>
        <a:lstStyle/>
        <a:p>
          <a:endParaRPr lang="en-US"/>
        </a:p>
      </dgm:t>
    </dgm:pt>
    <dgm:pt modelId="{F6CA069A-A294-4051-8958-F3FB9211297A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389459BF-AD2B-42A6-B897-DA32BB88B927}" type="parTrans" cxnId="{9C4E0DB2-EE32-4020-B77A-A7937921139F}">
      <dgm:prSet/>
      <dgm:spPr/>
      <dgm:t>
        <a:bodyPr/>
        <a:lstStyle/>
        <a:p>
          <a:endParaRPr lang="en-US"/>
        </a:p>
      </dgm:t>
    </dgm:pt>
    <dgm:pt modelId="{292FD0D3-353A-4873-B51C-60E661D46168}" type="sibTrans" cxnId="{9C4E0DB2-EE32-4020-B77A-A7937921139F}">
      <dgm:prSet/>
      <dgm:spPr/>
      <dgm:t>
        <a:bodyPr/>
        <a:lstStyle/>
        <a:p>
          <a:endParaRPr lang="en-US"/>
        </a:p>
      </dgm:t>
    </dgm:pt>
    <dgm:pt modelId="{1B3E0EFF-66C0-4ACB-BD2F-EF37CDB874FB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mtClean="0"/>
            <a:t>E</a:t>
          </a:r>
          <a:endParaRPr lang="en-US"/>
        </a:p>
      </dgm:t>
    </dgm:pt>
    <dgm:pt modelId="{09A96816-3170-4C20-AA9B-AC885809F50C}" type="parTrans" cxnId="{C960B889-D5D6-40F4-A139-C0FDE0FA55D4}">
      <dgm:prSet/>
      <dgm:spPr/>
      <dgm:t>
        <a:bodyPr/>
        <a:lstStyle/>
        <a:p>
          <a:endParaRPr lang="en-US"/>
        </a:p>
      </dgm:t>
    </dgm:pt>
    <dgm:pt modelId="{33AB521C-2A5F-46DC-9ADE-07DD819AAA89}" type="sibTrans" cxnId="{C960B889-D5D6-40F4-A139-C0FDE0FA55D4}">
      <dgm:prSet/>
      <dgm:spPr/>
      <dgm:t>
        <a:bodyPr/>
        <a:lstStyle/>
        <a:p>
          <a:endParaRPr lang="en-US"/>
        </a:p>
      </dgm:t>
    </dgm:pt>
    <dgm:pt modelId="{F81B5B99-6102-4BFC-8A3F-4D4215957F0A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E5715511-E9EC-4E09-BEB0-BC2869D48A18}" type="parTrans" cxnId="{DD0F9DFD-83FC-428F-AF5B-9E57E14CBF18}">
      <dgm:prSet/>
      <dgm:spPr/>
      <dgm:t>
        <a:bodyPr/>
        <a:lstStyle/>
        <a:p>
          <a:endParaRPr lang="en-US"/>
        </a:p>
      </dgm:t>
    </dgm:pt>
    <dgm:pt modelId="{1799CA48-D40A-4B5A-B2C9-2055E0A01DF1}" type="sibTrans" cxnId="{DD0F9DFD-83FC-428F-AF5B-9E57E14CBF18}">
      <dgm:prSet/>
      <dgm:spPr/>
      <dgm:t>
        <a:bodyPr/>
        <a:lstStyle/>
        <a:p>
          <a:endParaRPr lang="en-US"/>
        </a:p>
      </dgm:t>
    </dgm:pt>
    <dgm:pt modelId="{F160BCA4-B5B0-4174-B4F9-5338CB3A5806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9D4CAFE2-CFF0-4130-8893-DD4481439F15}" type="parTrans" cxnId="{FF238FB7-11DC-4B8B-9745-4044DC1FD70B}">
      <dgm:prSet/>
      <dgm:spPr/>
      <dgm:t>
        <a:bodyPr/>
        <a:lstStyle/>
        <a:p>
          <a:endParaRPr lang="en-US"/>
        </a:p>
      </dgm:t>
    </dgm:pt>
    <dgm:pt modelId="{C88F68FF-BB00-4E7F-8DA7-8A3084996087}" type="sibTrans" cxnId="{FF238FB7-11DC-4B8B-9745-4044DC1FD70B}">
      <dgm:prSet/>
      <dgm:spPr/>
      <dgm:t>
        <a:bodyPr/>
        <a:lstStyle/>
        <a:p>
          <a:endParaRPr lang="en-US"/>
        </a:p>
      </dgm:t>
    </dgm:pt>
    <dgm:pt modelId="{3971CA3B-EF92-44F3-A91F-379981B51536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mtClean="0"/>
            <a:t>E</a:t>
          </a:r>
          <a:endParaRPr lang="en-US"/>
        </a:p>
      </dgm:t>
    </dgm:pt>
    <dgm:pt modelId="{9E440A4D-B270-4E09-BEDF-E1E4BA60BC2F}" type="parTrans" cxnId="{B07D7E90-56ED-44A9-A383-51E5DED1BE74}">
      <dgm:prSet/>
      <dgm:spPr/>
      <dgm:t>
        <a:bodyPr/>
        <a:lstStyle/>
        <a:p>
          <a:endParaRPr lang="en-US"/>
        </a:p>
      </dgm:t>
    </dgm:pt>
    <dgm:pt modelId="{07D7590D-00BE-4677-AF86-975807182ECB}" type="sibTrans" cxnId="{B07D7E90-56ED-44A9-A383-51E5DED1BE74}">
      <dgm:prSet/>
      <dgm:spPr/>
      <dgm:t>
        <a:bodyPr/>
        <a:lstStyle/>
        <a:p>
          <a:endParaRPr lang="en-US"/>
        </a:p>
      </dgm:t>
    </dgm:pt>
    <dgm:pt modelId="{5FE5ACB1-7EFF-4883-89B7-9D58D92D7664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mtClean="0"/>
            <a:t>E</a:t>
          </a:r>
          <a:endParaRPr lang="en-US"/>
        </a:p>
      </dgm:t>
    </dgm:pt>
    <dgm:pt modelId="{1C1F8D97-07FB-4D16-A896-15E7E06FC6D6}" type="parTrans" cxnId="{C9A1E30C-E24A-4366-862E-0DA3E2AB009A}">
      <dgm:prSet/>
      <dgm:spPr/>
      <dgm:t>
        <a:bodyPr/>
        <a:lstStyle/>
        <a:p>
          <a:endParaRPr lang="en-US"/>
        </a:p>
      </dgm:t>
    </dgm:pt>
    <dgm:pt modelId="{B50E0630-A131-4B32-A4F4-8CC946E07735}" type="sibTrans" cxnId="{C9A1E30C-E24A-4366-862E-0DA3E2AB009A}">
      <dgm:prSet/>
      <dgm:spPr/>
      <dgm:t>
        <a:bodyPr/>
        <a:lstStyle/>
        <a:p>
          <a:endParaRPr lang="en-US"/>
        </a:p>
      </dgm:t>
    </dgm:pt>
    <dgm:pt modelId="{0828B7A6-E82C-4E73-856E-588B708C7355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FD7D3245-8DE7-49F1-BA73-B493D9EAD7EF}" type="parTrans" cxnId="{ABE20110-A60A-4B0A-B006-1A1B30DBB5C3}">
      <dgm:prSet/>
      <dgm:spPr/>
      <dgm:t>
        <a:bodyPr/>
        <a:lstStyle/>
        <a:p>
          <a:endParaRPr lang="en-US"/>
        </a:p>
      </dgm:t>
    </dgm:pt>
    <dgm:pt modelId="{F539A602-7040-47B4-8FB8-7D0F622B8B5F}" type="sibTrans" cxnId="{ABE20110-A60A-4B0A-B006-1A1B30DBB5C3}">
      <dgm:prSet/>
      <dgm:spPr/>
      <dgm:t>
        <a:bodyPr/>
        <a:lstStyle/>
        <a:p>
          <a:endParaRPr lang="en-US"/>
        </a:p>
      </dgm:t>
    </dgm:pt>
    <dgm:pt modelId="{DD027C75-4684-4FEA-A12C-B0E0F06337BD}">
      <dgm:prSet phldrT="[Text]"/>
      <dgm:spPr>
        <a:solidFill>
          <a:srgbClr val="FFC000"/>
        </a:solidFill>
        <a:ln w="38100">
          <a:solidFill>
            <a:srgbClr val="FF0000"/>
          </a:solidFill>
        </a:ln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4CCB5830-35FB-4CD5-9CF9-F72E572B43F4}" type="parTrans" cxnId="{079550AA-AE61-4872-9AF6-8CE22E8D0A54}">
      <dgm:prSet/>
      <dgm:spPr/>
      <dgm:t>
        <a:bodyPr/>
        <a:lstStyle/>
        <a:p>
          <a:endParaRPr lang="en-US"/>
        </a:p>
      </dgm:t>
    </dgm:pt>
    <dgm:pt modelId="{74634617-086F-4A1A-BA27-5B3E31733DF4}" type="sibTrans" cxnId="{079550AA-AE61-4872-9AF6-8CE22E8D0A54}">
      <dgm:prSet/>
      <dgm:spPr/>
      <dgm:t>
        <a:bodyPr/>
        <a:lstStyle/>
        <a:p>
          <a:endParaRPr lang="en-US"/>
        </a:p>
      </dgm:t>
    </dgm:pt>
    <dgm:pt modelId="{BC67C1F0-A328-4DE3-8769-1F16BE78B44F}" type="pres">
      <dgm:prSet presAssocID="{7C74D9C0-99DA-409E-9B15-C5EEA8A37F4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A5C4A97-1822-4C8E-9931-0B58F4F22C21}" type="pres">
      <dgm:prSet presAssocID="{8B12A419-706D-4836-988F-973979536DE8}" presName="node" presStyleLbl="node1" presStyleIdx="0" presStyleCnt="42" custLinFactNeighborX="35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B76048-3C94-48D4-99BB-6878BFB43A74}" type="pres">
      <dgm:prSet presAssocID="{096F5E55-A5EF-4D77-978E-0EF1C456C4EE}" presName="sibTrans" presStyleCnt="0"/>
      <dgm:spPr/>
    </dgm:pt>
    <dgm:pt modelId="{DA5D72F0-43A1-4A88-B044-FFEBFB73ACE9}" type="pres">
      <dgm:prSet presAssocID="{F81B5B99-6102-4BFC-8A3F-4D4215957F0A}" presName="node" presStyleLbl="node1" presStyleIdx="1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EDC31D-7BCC-4E1B-8C49-9D0DFAB81B71}" type="pres">
      <dgm:prSet presAssocID="{1799CA48-D40A-4B5A-B2C9-2055E0A01DF1}" presName="sibTrans" presStyleCnt="0"/>
      <dgm:spPr/>
    </dgm:pt>
    <dgm:pt modelId="{F0881B56-046A-4A99-AC83-DBDD283B2BD9}" type="pres">
      <dgm:prSet presAssocID="{C51BABE4-7C1E-4ED7-A3A5-6A8C081A5CAD}" presName="node" presStyleLbl="node1" presStyleIdx="2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352471-FB71-4004-B402-32E75D9D1262}" type="pres">
      <dgm:prSet presAssocID="{11D6B0DE-2D0D-4584-9FA7-897824018840}" presName="sibTrans" presStyleCnt="0"/>
      <dgm:spPr/>
    </dgm:pt>
    <dgm:pt modelId="{2EFA6C8C-F7D3-4846-9345-89CE824C6EDC}" type="pres">
      <dgm:prSet presAssocID="{D8407ABA-6702-4CBB-8384-A8D013D3EB46}" presName="node" presStyleLbl="node1" presStyleIdx="3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DC963C-025B-419B-ABE5-2C251144207B}" type="pres">
      <dgm:prSet presAssocID="{6F58B1FE-0649-4F5A-AE0D-E2C6734A9F92}" presName="sibTrans" presStyleCnt="0"/>
      <dgm:spPr/>
    </dgm:pt>
    <dgm:pt modelId="{41816E5B-3D4D-4C07-9D8E-A603435F03A6}" type="pres">
      <dgm:prSet presAssocID="{34B2E8FC-0B92-46BA-BFEA-AFDB1E29BFB2}" presName="node" presStyleLbl="node1" presStyleIdx="4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012B5F-150C-4E6D-8928-BF2CA6F8B161}" type="pres">
      <dgm:prSet presAssocID="{9579083F-3FD1-4E7A-9499-0A8416E11F95}" presName="sibTrans" presStyleCnt="0"/>
      <dgm:spPr/>
    </dgm:pt>
    <dgm:pt modelId="{C06F8FA4-15F7-4BC1-BFE0-F2053DF2926B}" type="pres">
      <dgm:prSet presAssocID="{7AF436E8-7679-4BD9-97BF-9C7E77663673}" presName="node" presStyleLbl="node1" presStyleIdx="5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4EBFA0-A86D-4CEE-8613-230CCE35C589}" type="pres">
      <dgm:prSet presAssocID="{E5FB9B52-218B-4CA9-A58E-7B031BC5E8DE}" presName="sibTrans" presStyleCnt="0"/>
      <dgm:spPr/>
    </dgm:pt>
    <dgm:pt modelId="{06ED6837-E896-4544-BB1D-2FC39A42F1F9}" type="pres">
      <dgm:prSet presAssocID="{25F3D620-0629-498F-B377-31E804415380}" presName="node" presStyleLbl="node1" presStyleIdx="6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52ECF8-BBA9-426D-8718-94B650631E06}" type="pres">
      <dgm:prSet presAssocID="{FCDF6F30-13DD-455C-8EB7-733D0290B03E}" presName="sibTrans" presStyleCnt="0"/>
      <dgm:spPr/>
    </dgm:pt>
    <dgm:pt modelId="{BEA550DD-25B5-4D4B-84C3-F7E1CC4A2307}" type="pres">
      <dgm:prSet presAssocID="{B3CAC13B-ED7B-4E1C-A924-992EC89AB579}" presName="node" presStyleLbl="node1" presStyleIdx="7" presStyleCnt="42" custLinFactNeighborX="35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F1BEBC-DC36-4397-B54B-3B741B96DAAE}" type="pres">
      <dgm:prSet presAssocID="{F83211DD-67F7-4955-ADB6-9DD7471F3599}" presName="sibTrans" presStyleCnt="0"/>
      <dgm:spPr/>
    </dgm:pt>
    <dgm:pt modelId="{38C62813-5C3B-424C-8245-75878E6A20DD}" type="pres">
      <dgm:prSet presAssocID="{F160BCA4-B5B0-4174-B4F9-5338CB3A5806}" presName="node" presStyleLbl="node1" presStyleIdx="8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F2F016-9222-440A-8703-B469A6408E03}" type="pres">
      <dgm:prSet presAssocID="{C88F68FF-BB00-4E7F-8DA7-8A3084996087}" presName="sibTrans" presStyleCnt="0"/>
      <dgm:spPr/>
    </dgm:pt>
    <dgm:pt modelId="{A28976C0-2065-4E79-9EFC-31FA90E0D6F5}" type="pres">
      <dgm:prSet presAssocID="{2EA05F39-895E-43E8-9091-3BF3033BB9C4}" presName="node" presStyleLbl="node1" presStyleIdx="9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E57FBD-B3F2-4B03-AB06-C9840350FFF1}" type="pres">
      <dgm:prSet presAssocID="{46CEA56E-5AB3-4064-B371-FBAB9BB64F90}" presName="sibTrans" presStyleCnt="0"/>
      <dgm:spPr/>
    </dgm:pt>
    <dgm:pt modelId="{D095BBA3-68AF-4620-A634-481AB6A6166C}" type="pres">
      <dgm:prSet presAssocID="{9E8AD7DC-2C6C-4032-B0EB-35BCC8D3843D}" presName="node" presStyleLbl="node1" presStyleIdx="10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3DD2E9-7E9A-4ABE-A705-7963F2AF9548}" type="pres">
      <dgm:prSet presAssocID="{A230505A-9A8A-41B7-A882-CB70EF4881EF}" presName="sibTrans" presStyleCnt="0"/>
      <dgm:spPr/>
    </dgm:pt>
    <dgm:pt modelId="{C5F40307-0E60-43D1-868E-47F9DEF2B339}" type="pres">
      <dgm:prSet presAssocID="{D24F07A6-CB03-4C92-A4FC-7E4FA22E6A0E}" presName="node" presStyleLbl="node1" presStyleIdx="11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20DEE5-138B-4978-84A9-6540E463CC5A}" type="pres">
      <dgm:prSet presAssocID="{BE8333C7-9DB9-44A2-BECB-301C3F4B11E4}" presName="sibTrans" presStyleCnt="0"/>
      <dgm:spPr/>
    </dgm:pt>
    <dgm:pt modelId="{A01734BD-46EE-43AE-89E8-A781D0C3CBD8}" type="pres">
      <dgm:prSet presAssocID="{EC1D33A7-FC1A-4F4F-AF3C-67BA93A07704}" presName="node" presStyleLbl="node1" presStyleIdx="12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389379-141F-4897-8087-0D63A599705B}" type="pres">
      <dgm:prSet presAssocID="{EE833B40-BF63-458F-9C28-627AF84F5F57}" presName="sibTrans" presStyleCnt="0"/>
      <dgm:spPr/>
    </dgm:pt>
    <dgm:pt modelId="{7D8E7728-7A2E-49C3-85E2-9242A1D92B50}" type="pres">
      <dgm:prSet presAssocID="{1787F414-5061-4241-964C-8F69D1B29775}" presName="node" presStyleLbl="node1" presStyleIdx="13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408A64-222B-490E-9CC0-0720D4AE8B9D}" type="pres">
      <dgm:prSet presAssocID="{CE6BCC69-51EB-4214-BC93-0E54736883F1}" presName="sibTrans" presStyleCnt="0"/>
      <dgm:spPr/>
    </dgm:pt>
    <dgm:pt modelId="{CD4FDA5A-678B-46FF-94D5-4129B67A2632}" type="pres">
      <dgm:prSet presAssocID="{1B3E0EFF-66C0-4ACB-BD2F-EF37CDB874FB}" presName="node" presStyleLbl="node1" presStyleIdx="14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BF1288-079C-48EB-AC37-ACAFFEE9F89C}" type="pres">
      <dgm:prSet presAssocID="{33AB521C-2A5F-46DC-9ADE-07DD819AAA89}" presName="sibTrans" presStyleCnt="0"/>
      <dgm:spPr/>
    </dgm:pt>
    <dgm:pt modelId="{190715C3-9EDB-47AD-9B8B-25DE9627AA0F}" type="pres">
      <dgm:prSet presAssocID="{DD027C75-4684-4FEA-A12C-B0E0F06337BD}" presName="node" presStyleLbl="node1" presStyleIdx="15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946C77-D2D9-4ACC-B685-DC4E05D5AD38}" type="pres">
      <dgm:prSet presAssocID="{74634617-086F-4A1A-BA27-5B3E31733DF4}" presName="sibTrans" presStyleCnt="0"/>
      <dgm:spPr/>
    </dgm:pt>
    <dgm:pt modelId="{0707012E-2085-47C9-AF88-8EF2E5CB67BF}" type="pres">
      <dgm:prSet presAssocID="{6DD8B1D5-12B1-49DC-9F37-9A5DFC73E8CA}" presName="node" presStyleLbl="node1" presStyleIdx="16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157464-6F8F-4F94-81EE-F2F73A077D9B}" type="pres">
      <dgm:prSet presAssocID="{55232840-FF9E-4557-82F2-316506EA4023}" presName="sibTrans" presStyleCnt="0"/>
      <dgm:spPr/>
    </dgm:pt>
    <dgm:pt modelId="{6CD8751B-63C8-4E9D-B6A0-2FC413C5685A}" type="pres">
      <dgm:prSet presAssocID="{1FC15172-1CBE-45D0-80E3-1DA9302CCF6B}" presName="node" presStyleLbl="node1" presStyleIdx="17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5EB3EE-CE7E-4729-B7EF-8768F35E6076}" type="pres">
      <dgm:prSet presAssocID="{43580FF5-511C-4A3B-BA44-22802D06779C}" presName="sibTrans" presStyleCnt="0"/>
      <dgm:spPr/>
    </dgm:pt>
    <dgm:pt modelId="{46A6AF0C-82AC-4503-A612-BD01D7F4A5CA}" type="pres">
      <dgm:prSet presAssocID="{D6FAA63F-68BE-4C04-9DB3-AC7BF296D761}" presName="node" presStyleLbl="node1" presStyleIdx="18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D3C8CA-E9B9-44FA-B076-0CD906E702CF}" type="pres">
      <dgm:prSet presAssocID="{C55CE94D-B113-4887-B315-F3D2F53D4B32}" presName="sibTrans" presStyleCnt="0"/>
      <dgm:spPr/>
    </dgm:pt>
    <dgm:pt modelId="{139BD9E6-A227-4A18-AFA8-064F3BFC26FE}" type="pres">
      <dgm:prSet presAssocID="{370A32A7-D7D7-4D12-9149-F1E024CAA6D2}" presName="node" presStyleLbl="node1" presStyleIdx="19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F280FD-3B5A-4901-902B-A42C35A9D20A}" type="pres">
      <dgm:prSet presAssocID="{F653F2AF-C89D-4B9D-AF1A-34CF717127BD}" presName="sibTrans" presStyleCnt="0"/>
      <dgm:spPr/>
    </dgm:pt>
    <dgm:pt modelId="{50E2F04F-F8FF-4483-A00C-1CBC440104C7}" type="pres">
      <dgm:prSet presAssocID="{CDF235C4-604B-4211-AD4F-C096B3535E2D}" presName="node" presStyleLbl="node1" presStyleIdx="20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1C32C0-000C-4465-87CB-FD3B6CB7F9C1}" type="pres">
      <dgm:prSet presAssocID="{49266306-11CE-4FAE-9DFE-0227AA7B220D}" presName="sibTrans" presStyleCnt="0"/>
      <dgm:spPr/>
    </dgm:pt>
    <dgm:pt modelId="{B1535D21-9803-4AB3-876F-89B876226A19}" type="pres">
      <dgm:prSet presAssocID="{3971CA3B-EF92-44F3-A91F-379981B51536}" presName="node" presStyleLbl="node1" presStyleIdx="21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87B188-84F3-49A0-AD18-1936130E4989}" type="pres">
      <dgm:prSet presAssocID="{07D7590D-00BE-4677-AF86-975807182ECB}" presName="sibTrans" presStyleCnt="0"/>
      <dgm:spPr/>
    </dgm:pt>
    <dgm:pt modelId="{415A3DCF-2776-457B-B673-2790EA732B46}" type="pres">
      <dgm:prSet presAssocID="{9321DDCC-AF92-496C-B7E8-BDA832A2DF92}" presName="node" presStyleLbl="node1" presStyleIdx="22" presStyleCnt="42" custLinFactNeighborX="35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F9D1C5-D28C-4F98-A4B5-DB8DFE50FE09}" type="pres">
      <dgm:prSet presAssocID="{980D2A59-B7EF-49B0-A704-E8B6529F06B5}" presName="sibTrans" presStyleCnt="0"/>
      <dgm:spPr/>
    </dgm:pt>
    <dgm:pt modelId="{9E051244-D90B-4691-958C-2B405D784018}" type="pres">
      <dgm:prSet presAssocID="{3646F793-3066-4910-97E2-EA7B641032E8}" presName="node" presStyleLbl="node1" presStyleIdx="23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0A4F24-19EF-49D0-9489-E52BA2B00704}" type="pres">
      <dgm:prSet presAssocID="{F93618F1-42E9-427D-B680-FAC5C98CB45D}" presName="sibTrans" presStyleCnt="0"/>
      <dgm:spPr/>
    </dgm:pt>
    <dgm:pt modelId="{EFE0A588-4855-45D6-9249-477D28B5734E}" type="pres">
      <dgm:prSet presAssocID="{9733A303-DD9E-4E3E-B34A-21AC49C949DA}" presName="node" presStyleLbl="node1" presStyleIdx="24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EA23E2-3DC1-4216-85BC-A2F77E4B6593}" type="pres">
      <dgm:prSet presAssocID="{D2B5D401-23C3-4792-ABEE-7377D7655539}" presName="sibTrans" presStyleCnt="0"/>
      <dgm:spPr/>
    </dgm:pt>
    <dgm:pt modelId="{DD00F26C-B621-45AC-A2F4-9ACDB181C1FB}" type="pres">
      <dgm:prSet presAssocID="{934049BB-EF2C-4188-8E23-61E0E8B8A8B4}" presName="node" presStyleLbl="node1" presStyleIdx="25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3125E-ECA1-47FC-85B4-30F476767098}" type="pres">
      <dgm:prSet presAssocID="{AAE5188B-542D-44AA-84A8-7CCB5CC5A62B}" presName="sibTrans" presStyleCnt="0"/>
      <dgm:spPr/>
    </dgm:pt>
    <dgm:pt modelId="{AA5DC8F0-BDDB-415B-89FF-4D44BEEB9B72}" type="pres">
      <dgm:prSet presAssocID="{61D80976-F181-4727-B8B3-77A554FD7DA1}" presName="node" presStyleLbl="node1" presStyleIdx="26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52EE91-5FE6-4A48-B238-E2B7D53A9E26}" type="pres">
      <dgm:prSet presAssocID="{E21B418D-8111-49CE-82DE-4BA972A60009}" presName="sibTrans" presStyleCnt="0"/>
      <dgm:spPr/>
    </dgm:pt>
    <dgm:pt modelId="{068EC8DF-B561-497F-A9A3-20A0AA8FDB9A}" type="pres">
      <dgm:prSet presAssocID="{BD1A0033-2CDB-4CC2-A7F0-6221825290FA}" presName="node" presStyleLbl="node1" presStyleIdx="27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BF0CC6-6FA1-4BD5-A2A5-863238177868}" type="pres">
      <dgm:prSet presAssocID="{B611B6D1-2C93-40D6-8C5E-740DDBFC9288}" presName="sibTrans" presStyleCnt="0"/>
      <dgm:spPr/>
    </dgm:pt>
    <dgm:pt modelId="{AF7928B0-6476-4C67-A9C2-628CFFDAF359}" type="pres">
      <dgm:prSet presAssocID="{5FE5ACB1-7EFF-4883-89B7-9D58D92D7664}" presName="node" presStyleLbl="node1" presStyleIdx="28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090E15-E210-4ACF-BE16-B2BEA8DC91C5}" type="pres">
      <dgm:prSet presAssocID="{B50E0630-A131-4B32-A4F4-8CC946E07735}" presName="sibTrans" presStyleCnt="0"/>
      <dgm:spPr/>
    </dgm:pt>
    <dgm:pt modelId="{15A20CA2-117E-4A90-BD95-193DFC1AAA6E}" type="pres">
      <dgm:prSet presAssocID="{C094626E-D8C7-42E9-84C8-8D91961BD06E}" presName="node" presStyleLbl="node1" presStyleIdx="29" presStyleCnt="42" custLinFactNeighborX="35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391125-9659-4F59-A1B1-FA8CF9EA6DD5}" type="pres">
      <dgm:prSet presAssocID="{8CF94647-5408-48ED-8D48-1E4A4B7777E8}" presName="sibTrans" presStyleCnt="0"/>
      <dgm:spPr/>
    </dgm:pt>
    <dgm:pt modelId="{9E5DB703-F0B7-4934-9B2E-D33ED0E546D1}" type="pres">
      <dgm:prSet presAssocID="{252DE4C3-4B28-4909-9E21-65FEFC26F3D7}" presName="node" presStyleLbl="node1" presStyleIdx="30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B0EB32-D178-4435-BB77-A4C4D6A6563E}" type="pres">
      <dgm:prSet presAssocID="{5FD44A77-1159-49EB-BED9-23AB4DF928CA}" presName="sibTrans" presStyleCnt="0"/>
      <dgm:spPr/>
    </dgm:pt>
    <dgm:pt modelId="{A10BBADA-F13F-4585-9701-F25BA1997F06}" type="pres">
      <dgm:prSet presAssocID="{295F380F-2B57-48E6-A384-5D498BBD9523}" presName="node" presStyleLbl="node1" presStyleIdx="31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A49E27-9835-42FE-9AB6-6C5F241CE288}" type="pres">
      <dgm:prSet presAssocID="{7D3BF354-FC4E-412A-A0D2-BF755EA95FAB}" presName="sibTrans" presStyleCnt="0"/>
      <dgm:spPr/>
    </dgm:pt>
    <dgm:pt modelId="{A315759B-C6BE-429B-8516-C72E2CB3216F}" type="pres">
      <dgm:prSet presAssocID="{F864000E-88D7-428D-A75D-6AC4755CC62F}" presName="node" presStyleLbl="node1" presStyleIdx="32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26C96E-E048-42BE-A451-59F9D9799881}" type="pres">
      <dgm:prSet presAssocID="{CD196801-F435-4680-9F0C-CB8DC0F6CCD3}" presName="sibTrans" presStyleCnt="0"/>
      <dgm:spPr/>
    </dgm:pt>
    <dgm:pt modelId="{31C77D93-1064-4833-ABFA-E4FAA970C82C}" type="pres">
      <dgm:prSet presAssocID="{F6CA069A-A294-4051-8958-F3FB9211297A}" presName="node" presStyleLbl="node1" presStyleIdx="33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1627FF-E001-465A-95A3-89C91E58DF9F}" type="pres">
      <dgm:prSet presAssocID="{292FD0D3-353A-4873-B51C-60E661D46168}" presName="sibTrans" presStyleCnt="0"/>
      <dgm:spPr/>
    </dgm:pt>
    <dgm:pt modelId="{56A41CA3-CF1A-499A-8E72-DDEEC578B324}" type="pres">
      <dgm:prSet presAssocID="{F55BC6A8-A279-49FD-AB94-3F9D5FE69EC4}" presName="node" presStyleLbl="node1" presStyleIdx="34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DF551E-F108-40EE-8244-BA479BA6D9A1}" type="pres">
      <dgm:prSet presAssocID="{A15FCD59-EF96-46EC-8C80-CB897D092E58}" presName="sibTrans" presStyleCnt="0"/>
      <dgm:spPr/>
    </dgm:pt>
    <dgm:pt modelId="{960F5701-5466-48AB-A531-ADE5F96068AB}" type="pres">
      <dgm:prSet presAssocID="{35F2F1EA-68CB-4A53-83B7-D306BAF5B826}" presName="node" presStyleLbl="node1" presStyleIdx="35" presStyleCnt="42" custLinFactNeighborX="35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9D37D3-21E9-422F-8961-4BB4E3D78885}" type="pres">
      <dgm:prSet presAssocID="{8C1837E1-0DFD-4BFA-B57F-843408A2B0E7}" presName="sibTrans" presStyleCnt="0"/>
      <dgm:spPr/>
    </dgm:pt>
    <dgm:pt modelId="{6803D2A3-E3A0-4E84-9D36-78B3945EAA96}" type="pres">
      <dgm:prSet presAssocID="{0828B7A6-E82C-4E73-856E-588B708C7355}" presName="node" presStyleLbl="node1" presStyleIdx="36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7F713A-905A-425D-A83E-706481062108}" type="pres">
      <dgm:prSet presAssocID="{F539A602-7040-47B4-8FB8-7D0F622B8B5F}" presName="sibTrans" presStyleCnt="0"/>
      <dgm:spPr/>
    </dgm:pt>
    <dgm:pt modelId="{B8B1DD68-4505-4524-BB50-CBA0AA28B42F}" type="pres">
      <dgm:prSet presAssocID="{F4509D22-BA9A-443A-AFE9-B4A853494C83}" presName="node" presStyleLbl="node1" presStyleIdx="37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A0AA30-D991-4CC5-B602-87E6B1278B0E}" type="pres">
      <dgm:prSet presAssocID="{33F9B258-B359-4BBF-B9C6-F8F78B75FAFF}" presName="sibTrans" presStyleCnt="0"/>
      <dgm:spPr/>
    </dgm:pt>
    <dgm:pt modelId="{23F2E64D-8C40-4713-99CE-ED89C6561F4A}" type="pres">
      <dgm:prSet presAssocID="{2E93AC68-B96C-40DA-9C55-641CD7E9CDB6}" presName="node" presStyleLbl="node1" presStyleIdx="38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1FF6C2-3A2D-4109-BB3A-B1BFB42FCA49}" type="pres">
      <dgm:prSet presAssocID="{C2835A5C-F708-4B6A-876C-077B7A639FA4}" presName="sibTrans" presStyleCnt="0"/>
      <dgm:spPr/>
    </dgm:pt>
    <dgm:pt modelId="{257B3955-4706-401C-8FBA-D20D45F089AA}" type="pres">
      <dgm:prSet presAssocID="{0A11D6BB-D1CA-4E01-B5A2-3C92378C3C7D}" presName="node" presStyleLbl="node1" presStyleIdx="39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5F6FB9-560E-4EE2-90D4-381A42E12B0A}" type="pres">
      <dgm:prSet presAssocID="{BCB74D69-54A3-4BF8-9E26-D1506FB37C0C}" presName="sibTrans" presStyleCnt="0"/>
      <dgm:spPr/>
    </dgm:pt>
    <dgm:pt modelId="{BB2E64A8-838E-4EF0-87CE-A872CF1770AC}" type="pres">
      <dgm:prSet presAssocID="{67DA4924-D0DD-49C3-8F18-C12F6B3E1B80}" presName="node" presStyleLbl="node1" presStyleIdx="40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AB5D33-FC2C-4B5D-8CFB-34788C43C98D}" type="pres">
      <dgm:prSet presAssocID="{3037F362-F47C-4B4B-B930-427F4D2488B0}" presName="sibTrans" presStyleCnt="0"/>
      <dgm:spPr/>
    </dgm:pt>
    <dgm:pt modelId="{49E4765D-F295-4E85-8A77-113BE95BB922}" type="pres">
      <dgm:prSet presAssocID="{BF5B8B6A-A393-4CD5-87AD-160300D0B943}" presName="node" presStyleLbl="node1" presStyleIdx="41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4F6BFA3-DF56-497A-B1C6-49159691071A}" srcId="{7C74D9C0-99DA-409E-9B15-C5EEA8A37F48}" destId="{1787F414-5061-4241-964C-8F69D1B29775}" srcOrd="13" destOrd="0" parTransId="{A336B2C7-8918-4439-8E2A-8FA55736DD31}" sibTransId="{CE6BCC69-51EB-4214-BC93-0E54736883F1}"/>
    <dgm:cxn modelId="{331ECB9B-150D-460B-AE73-AEAB1CA9E560}" srcId="{7C74D9C0-99DA-409E-9B15-C5EEA8A37F48}" destId="{9321DDCC-AF92-496C-B7E8-BDA832A2DF92}" srcOrd="22" destOrd="0" parTransId="{96DD6BF1-B350-4427-9F41-B24AE4E2B06A}" sibTransId="{980D2A59-B7EF-49B0-A704-E8B6529F06B5}"/>
    <dgm:cxn modelId="{088AA9C5-D157-4AC2-86C3-020060C665FE}" type="presOf" srcId="{2E93AC68-B96C-40DA-9C55-641CD7E9CDB6}" destId="{23F2E64D-8C40-4713-99CE-ED89C6561F4A}" srcOrd="0" destOrd="0" presId="urn:microsoft.com/office/officeart/2005/8/layout/default"/>
    <dgm:cxn modelId="{7DC0129D-6A17-4766-960F-E07E5D9DA76F}" type="presOf" srcId="{BD1A0033-2CDB-4CC2-A7F0-6221825290FA}" destId="{068EC8DF-B561-497F-A9A3-20A0AA8FDB9A}" srcOrd="0" destOrd="0" presId="urn:microsoft.com/office/officeart/2005/8/layout/default"/>
    <dgm:cxn modelId="{0482E59D-32CF-4F68-AB1F-55E6BD17790A}" type="presOf" srcId="{3971CA3B-EF92-44F3-A91F-379981B51536}" destId="{B1535D21-9803-4AB3-876F-89B876226A19}" srcOrd="0" destOrd="0" presId="urn:microsoft.com/office/officeart/2005/8/layout/default"/>
    <dgm:cxn modelId="{72BD3244-ADBF-4A46-B151-8BAC433C1A56}" type="presOf" srcId="{0828B7A6-E82C-4E73-856E-588B708C7355}" destId="{6803D2A3-E3A0-4E84-9D36-78B3945EAA96}" srcOrd="0" destOrd="0" presId="urn:microsoft.com/office/officeart/2005/8/layout/default"/>
    <dgm:cxn modelId="{4AD3CECA-7A84-48D9-B25B-14C0ABCBF4C8}" type="presOf" srcId="{9321DDCC-AF92-496C-B7E8-BDA832A2DF92}" destId="{415A3DCF-2776-457B-B673-2790EA732B46}" srcOrd="0" destOrd="0" presId="urn:microsoft.com/office/officeart/2005/8/layout/default"/>
    <dgm:cxn modelId="{1113A542-6247-4A8E-BF3B-0147B229E5F1}" srcId="{7C74D9C0-99DA-409E-9B15-C5EEA8A37F48}" destId="{9E8AD7DC-2C6C-4032-B0EB-35BCC8D3843D}" srcOrd="10" destOrd="0" parTransId="{558AB347-1B22-4A8D-B6A5-78F0D6B1AFBC}" sibTransId="{A230505A-9A8A-41B7-A882-CB70EF4881EF}"/>
    <dgm:cxn modelId="{B0095F37-F4F9-44FB-970D-3A17CD197BBB}" srcId="{7C74D9C0-99DA-409E-9B15-C5EEA8A37F48}" destId="{2E93AC68-B96C-40DA-9C55-641CD7E9CDB6}" srcOrd="38" destOrd="0" parTransId="{4A4AD7CB-C1AC-404E-B0A3-C2F79F1926F6}" sibTransId="{C2835A5C-F708-4B6A-876C-077B7A639FA4}"/>
    <dgm:cxn modelId="{0D7A2F59-04D4-4F4E-A022-4D1F80D6F180}" type="presOf" srcId="{295F380F-2B57-48E6-A384-5D498BBD9523}" destId="{A10BBADA-F13F-4585-9701-F25BA1997F06}" srcOrd="0" destOrd="0" presId="urn:microsoft.com/office/officeart/2005/8/layout/default"/>
    <dgm:cxn modelId="{7822175A-B7D8-466D-AA53-EF59C4DC5C61}" srcId="{7C74D9C0-99DA-409E-9B15-C5EEA8A37F48}" destId="{295F380F-2B57-48E6-A384-5D498BBD9523}" srcOrd="31" destOrd="0" parTransId="{4991BBCF-6974-43CA-8088-2C6A80AE8DB2}" sibTransId="{7D3BF354-FC4E-412A-A0D2-BF755EA95FAB}"/>
    <dgm:cxn modelId="{FD58F3C4-95A1-43E6-8C70-888F70BB8143}" srcId="{7C74D9C0-99DA-409E-9B15-C5EEA8A37F48}" destId="{EC1D33A7-FC1A-4F4F-AF3C-67BA93A07704}" srcOrd="12" destOrd="0" parTransId="{FEC3038A-EEA0-40E0-A7C7-FFAB62405D42}" sibTransId="{EE833B40-BF63-458F-9C28-627AF84F5F57}"/>
    <dgm:cxn modelId="{DE85F203-52A9-4528-9AA6-6F289E938AD6}" type="presOf" srcId="{F6CA069A-A294-4051-8958-F3FB9211297A}" destId="{31C77D93-1064-4833-ABFA-E4FAA970C82C}" srcOrd="0" destOrd="0" presId="urn:microsoft.com/office/officeart/2005/8/layout/default"/>
    <dgm:cxn modelId="{A87D8564-E5B2-4C85-B4A8-02E271DC7CE6}" type="presOf" srcId="{1B3E0EFF-66C0-4ACB-BD2F-EF37CDB874FB}" destId="{CD4FDA5A-678B-46FF-94D5-4129B67A2632}" srcOrd="0" destOrd="0" presId="urn:microsoft.com/office/officeart/2005/8/layout/default"/>
    <dgm:cxn modelId="{36621D12-DD03-4A6F-8A35-0DAB04B26620}" type="presOf" srcId="{D24F07A6-CB03-4C92-A4FC-7E4FA22E6A0E}" destId="{C5F40307-0E60-43D1-868E-47F9DEF2B339}" srcOrd="0" destOrd="0" presId="urn:microsoft.com/office/officeart/2005/8/layout/default"/>
    <dgm:cxn modelId="{090FA7BE-D3C1-4BBB-9C59-DD91CE97B264}" type="presOf" srcId="{EC1D33A7-FC1A-4F4F-AF3C-67BA93A07704}" destId="{A01734BD-46EE-43AE-89E8-A781D0C3CBD8}" srcOrd="0" destOrd="0" presId="urn:microsoft.com/office/officeart/2005/8/layout/default"/>
    <dgm:cxn modelId="{A4E29C64-38DB-4455-BCE9-34DD52325F2E}" srcId="{7C74D9C0-99DA-409E-9B15-C5EEA8A37F48}" destId="{35F2F1EA-68CB-4A53-83B7-D306BAF5B826}" srcOrd="35" destOrd="0" parTransId="{23FE64A1-1D40-4124-9F7A-6A4FCE16A5FE}" sibTransId="{8C1837E1-0DFD-4BFA-B57F-843408A2B0E7}"/>
    <dgm:cxn modelId="{EC190D38-A812-4B96-B4E4-8FF855D1F2E1}" type="presOf" srcId="{34B2E8FC-0B92-46BA-BFEA-AFDB1E29BFB2}" destId="{41816E5B-3D4D-4C07-9D8E-A603435F03A6}" srcOrd="0" destOrd="0" presId="urn:microsoft.com/office/officeart/2005/8/layout/default"/>
    <dgm:cxn modelId="{2844DC73-CCDA-4DBA-9ADB-1610BD08DE3C}" srcId="{7C74D9C0-99DA-409E-9B15-C5EEA8A37F48}" destId="{F4509D22-BA9A-443A-AFE9-B4A853494C83}" srcOrd="37" destOrd="0" parTransId="{48D2FC9B-C84E-4F01-A0E7-2E0F35374B8F}" sibTransId="{33F9B258-B359-4BBF-B9C6-F8F78B75FAFF}"/>
    <dgm:cxn modelId="{E7226C02-DF3A-4E4C-96D1-F71300CC33B9}" type="presOf" srcId="{5FE5ACB1-7EFF-4883-89B7-9D58D92D7664}" destId="{AF7928B0-6476-4C67-A9C2-628CFFDAF359}" srcOrd="0" destOrd="0" presId="urn:microsoft.com/office/officeart/2005/8/layout/default"/>
    <dgm:cxn modelId="{42653F8F-2F0E-4106-AEDD-AECC6FF2C223}" type="presOf" srcId="{BF5B8B6A-A393-4CD5-87AD-160300D0B943}" destId="{49E4765D-F295-4E85-8A77-113BE95BB922}" srcOrd="0" destOrd="0" presId="urn:microsoft.com/office/officeart/2005/8/layout/default"/>
    <dgm:cxn modelId="{F4A65CB4-A962-48E4-B869-FAC68AE637FB}" srcId="{7C74D9C0-99DA-409E-9B15-C5EEA8A37F48}" destId="{D8407ABA-6702-4CBB-8384-A8D013D3EB46}" srcOrd="3" destOrd="0" parTransId="{0FD7294F-9714-449B-9034-ADD0784E9A7E}" sibTransId="{6F58B1FE-0649-4F5A-AE0D-E2C6734A9F92}"/>
    <dgm:cxn modelId="{24B27532-6FD6-4B7A-AFA4-3AEEF4D3A421}" type="presOf" srcId="{370A32A7-D7D7-4D12-9149-F1E024CAA6D2}" destId="{139BD9E6-A227-4A18-AFA8-064F3BFC26FE}" srcOrd="0" destOrd="0" presId="urn:microsoft.com/office/officeart/2005/8/layout/default"/>
    <dgm:cxn modelId="{5F871A99-EBD4-4D55-8005-209B6B6CC3CA}" srcId="{7C74D9C0-99DA-409E-9B15-C5EEA8A37F48}" destId="{6DD8B1D5-12B1-49DC-9F37-9A5DFC73E8CA}" srcOrd="16" destOrd="0" parTransId="{16031AEE-DC2E-4602-BDB2-D48C96D15ADB}" sibTransId="{55232840-FF9E-4557-82F2-316506EA4023}"/>
    <dgm:cxn modelId="{079550AA-AE61-4872-9AF6-8CE22E8D0A54}" srcId="{7C74D9C0-99DA-409E-9B15-C5EEA8A37F48}" destId="{DD027C75-4684-4FEA-A12C-B0E0F06337BD}" srcOrd="15" destOrd="0" parTransId="{4CCB5830-35FB-4CD5-9CF9-F72E572B43F4}" sibTransId="{74634617-086F-4A1A-BA27-5B3E31733DF4}"/>
    <dgm:cxn modelId="{C960B889-D5D6-40F4-A139-C0FDE0FA55D4}" srcId="{7C74D9C0-99DA-409E-9B15-C5EEA8A37F48}" destId="{1B3E0EFF-66C0-4ACB-BD2F-EF37CDB874FB}" srcOrd="14" destOrd="0" parTransId="{09A96816-3170-4C20-AA9B-AC885809F50C}" sibTransId="{33AB521C-2A5F-46DC-9ADE-07DD819AAA89}"/>
    <dgm:cxn modelId="{4652E0E9-3093-4662-BF22-FEBEBCAAD1E2}" srcId="{7C74D9C0-99DA-409E-9B15-C5EEA8A37F48}" destId="{25F3D620-0629-498F-B377-31E804415380}" srcOrd="6" destOrd="0" parTransId="{B8FF2BB6-4195-422B-8DD0-F1C7662065EC}" sibTransId="{FCDF6F30-13DD-455C-8EB7-733D0290B03E}"/>
    <dgm:cxn modelId="{DD0F9DFD-83FC-428F-AF5B-9E57E14CBF18}" srcId="{7C74D9C0-99DA-409E-9B15-C5EEA8A37F48}" destId="{F81B5B99-6102-4BFC-8A3F-4D4215957F0A}" srcOrd="1" destOrd="0" parTransId="{E5715511-E9EC-4E09-BEB0-BC2869D48A18}" sibTransId="{1799CA48-D40A-4B5A-B2C9-2055E0A01DF1}"/>
    <dgm:cxn modelId="{8D0F2199-DC05-461D-8389-B6625DCB6C77}" srcId="{7C74D9C0-99DA-409E-9B15-C5EEA8A37F48}" destId="{F864000E-88D7-428D-A75D-6AC4755CC62F}" srcOrd="32" destOrd="0" parTransId="{332F6BEF-B4F4-4F87-B51C-30E97C9DDC6E}" sibTransId="{CD196801-F435-4680-9F0C-CB8DC0F6CCD3}"/>
    <dgm:cxn modelId="{044AD933-1D53-4180-B387-D18D40B9DBB5}" srcId="{7C74D9C0-99DA-409E-9B15-C5EEA8A37F48}" destId="{B3CAC13B-ED7B-4E1C-A924-992EC89AB579}" srcOrd="7" destOrd="0" parTransId="{9590E2E6-3F50-4688-8F1A-9A4F16EB7876}" sibTransId="{F83211DD-67F7-4955-ADB6-9DD7471F3599}"/>
    <dgm:cxn modelId="{7245BD04-7E56-4709-AAF9-AA463A82B9B2}" srcId="{7C74D9C0-99DA-409E-9B15-C5EEA8A37F48}" destId="{252DE4C3-4B28-4909-9E21-65FEFC26F3D7}" srcOrd="30" destOrd="0" parTransId="{30647C69-BF63-4683-8923-E76D7303F0AD}" sibTransId="{5FD44A77-1159-49EB-BED9-23AB4DF928CA}"/>
    <dgm:cxn modelId="{978FA65E-87CA-42BD-BB9C-8F426152DC0C}" srcId="{7C74D9C0-99DA-409E-9B15-C5EEA8A37F48}" destId="{C51BABE4-7C1E-4ED7-A3A5-6A8C081A5CAD}" srcOrd="2" destOrd="0" parTransId="{B7F0E4EC-7893-464A-A885-DB37BD8CB650}" sibTransId="{11D6B0DE-2D0D-4584-9FA7-897824018840}"/>
    <dgm:cxn modelId="{A66C2284-29EA-4181-9BA6-60D56B458714}" type="presOf" srcId="{F55BC6A8-A279-49FD-AB94-3F9D5FE69EC4}" destId="{56A41CA3-CF1A-499A-8E72-DDEEC578B324}" srcOrd="0" destOrd="0" presId="urn:microsoft.com/office/officeart/2005/8/layout/default"/>
    <dgm:cxn modelId="{AD0333AD-C858-47EA-94F7-A1DD2C68F3A4}" srcId="{7C74D9C0-99DA-409E-9B15-C5EEA8A37F48}" destId="{3646F793-3066-4910-97E2-EA7B641032E8}" srcOrd="23" destOrd="0" parTransId="{690B78BF-C4B8-4F2F-9549-934B0D493A03}" sibTransId="{F93618F1-42E9-427D-B680-FAC5C98CB45D}"/>
    <dgm:cxn modelId="{2F208298-2AEB-4A15-8125-492B5BDEB4FC}" type="presOf" srcId="{F81B5B99-6102-4BFC-8A3F-4D4215957F0A}" destId="{DA5D72F0-43A1-4A88-B044-FFEBFB73ACE9}" srcOrd="0" destOrd="0" presId="urn:microsoft.com/office/officeart/2005/8/layout/default"/>
    <dgm:cxn modelId="{9B3E5716-BEE4-4321-9B34-E2D1B5026D58}" type="presOf" srcId="{9E8AD7DC-2C6C-4032-B0EB-35BCC8D3843D}" destId="{D095BBA3-68AF-4620-A634-481AB6A6166C}" srcOrd="0" destOrd="0" presId="urn:microsoft.com/office/officeart/2005/8/layout/default"/>
    <dgm:cxn modelId="{9CC69054-4EE9-47E5-A6D2-0E11C18F7A33}" type="presOf" srcId="{8B12A419-706D-4836-988F-973979536DE8}" destId="{3A5C4A97-1822-4C8E-9931-0B58F4F22C21}" srcOrd="0" destOrd="0" presId="urn:microsoft.com/office/officeart/2005/8/layout/default"/>
    <dgm:cxn modelId="{4E4E77DD-937E-4519-B478-9673CE414F34}" srcId="{7C74D9C0-99DA-409E-9B15-C5EEA8A37F48}" destId="{8B12A419-706D-4836-988F-973979536DE8}" srcOrd="0" destOrd="0" parTransId="{B4D65527-E623-4502-B365-87A7FFC15864}" sibTransId="{096F5E55-A5EF-4D77-978E-0EF1C456C4EE}"/>
    <dgm:cxn modelId="{9C4E0DB2-EE32-4020-B77A-A7937921139F}" srcId="{7C74D9C0-99DA-409E-9B15-C5EEA8A37F48}" destId="{F6CA069A-A294-4051-8958-F3FB9211297A}" srcOrd="33" destOrd="0" parTransId="{389459BF-AD2B-42A6-B897-DA32BB88B927}" sibTransId="{292FD0D3-353A-4873-B51C-60E661D46168}"/>
    <dgm:cxn modelId="{8AD5811B-4B4D-48C3-8957-8F0D4CB1BBEA}" type="presOf" srcId="{CDF235C4-604B-4211-AD4F-C096B3535E2D}" destId="{50E2F04F-F8FF-4483-A00C-1CBC440104C7}" srcOrd="0" destOrd="0" presId="urn:microsoft.com/office/officeart/2005/8/layout/default"/>
    <dgm:cxn modelId="{9DA59D6C-785A-4FCC-84C8-DD3A8B3046D4}" type="presOf" srcId="{1FC15172-1CBE-45D0-80E3-1DA9302CCF6B}" destId="{6CD8751B-63C8-4E9D-B6A0-2FC413C5685A}" srcOrd="0" destOrd="0" presId="urn:microsoft.com/office/officeart/2005/8/layout/default"/>
    <dgm:cxn modelId="{7F1CF50F-081D-4374-9BE8-515C97E888F3}" type="presOf" srcId="{7C74D9C0-99DA-409E-9B15-C5EEA8A37F48}" destId="{BC67C1F0-A328-4DE3-8769-1F16BE78B44F}" srcOrd="0" destOrd="0" presId="urn:microsoft.com/office/officeart/2005/8/layout/default"/>
    <dgm:cxn modelId="{164F6A86-22C4-4C1A-849E-F78E5667C75C}" srcId="{7C74D9C0-99DA-409E-9B15-C5EEA8A37F48}" destId="{0A11D6BB-D1CA-4E01-B5A2-3C92378C3C7D}" srcOrd="39" destOrd="0" parTransId="{CC865D61-A6D5-4E1F-9494-6187D1A86BC6}" sibTransId="{BCB74D69-54A3-4BF8-9E26-D1506FB37C0C}"/>
    <dgm:cxn modelId="{3078DBA7-46EF-42B6-BA57-B77328C56F1E}" type="presOf" srcId="{67DA4924-D0DD-49C3-8F18-C12F6B3E1B80}" destId="{BB2E64A8-838E-4EF0-87CE-A872CF1770AC}" srcOrd="0" destOrd="0" presId="urn:microsoft.com/office/officeart/2005/8/layout/default"/>
    <dgm:cxn modelId="{2AF0918A-84CC-4986-A1B5-C6A99F5A78A8}" type="presOf" srcId="{9733A303-DD9E-4E3E-B34A-21AC49C949DA}" destId="{EFE0A588-4855-45D6-9249-477D28B5734E}" srcOrd="0" destOrd="0" presId="urn:microsoft.com/office/officeart/2005/8/layout/default"/>
    <dgm:cxn modelId="{8D962345-2C21-4EB3-8B5E-BD479B7F186B}" srcId="{7C74D9C0-99DA-409E-9B15-C5EEA8A37F48}" destId="{67DA4924-D0DD-49C3-8F18-C12F6B3E1B80}" srcOrd="40" destOrd="0" parTransId="{53B130BF-2FD5-4D63-8656-3A32DC2E8611}" sibTransId="{3037F362-F47C-4B4B-B930-427F4D2488B0}"/>
    <dgm:cxn modelId="{C9A1E30C-E24A-4366-862E-0DA3E2AB009A}" srcId="{7C74D9C0-99DA-409E-9B15-C5EEA8A37F48}" destId="{5FE5ACB1-7EFF-4883-89B7-9D58D92D7664}" srcOrd="28" destOrd="0" parTransId="{1C1F8D97-07FB-4D16-A896-15E7E06FC6D6}" sibTransId="{B50E0630-A131-4B32-A4F4-8CC946E07735}"/>
    <dgm:cxn modelId="{FC8410FD-5DB4-4F76-9D1B-5A108BEA662C}" type="presOf" srcId="{D8407ABA-6702-4CBB-8384-A8D013D3EB46}" destId="{2EFA6C8C-F7D3-4846-9345-89CE824C6EDC}" srcOrd="0" destOrd="0" presId="urn:microsoft.com/office/officeart/2005/8/layout/default"/>
    <dgm:cxn modelId="{B07D7E90-56ED-44A9-A383-51E5DED1BE74}" srcId="{7C74D9C0-99DA-409E-9B15-C5EEA8A37F48}" destId="{3971CA3B-EF92-44F3-A91F-379981B51536}" srcOrd="21" destOrd="0" parTransId="{9E440A4D-B270-4E09-BEDF-E1E4BA60BC2F}" sibTransId="{07D7590D-00BE-4677-AF86-975807182ECB}"/>
    <dgm:cxn modelId="{9D245A6F-B9E7-4460-9133-8A14137E42F2}" type="presOf" srcId="{25F3D620-0629-498F-B377-31E804415380}" destId="{06ED6837-E896-4544-BB1D-2FC39A42F1F9}" srcOrd="0" destOrd="0" presId="urn:microsoft.com/office/officeart/2005/8/layout/default"/>
    <dgm:cxn modelId="{94F39003-599E-4D55-ABE4-970C28260A4E}" type="presOf" srcId="{0A11D6BB-D1CA-4E01-B5A2-3C92378C3C7D}" destId="{257B3955-4706-401C-8FBA-D20D45F089AA}" srcOrd="0" destOrd="0" presId="urn:microsoft.com/office/officeart/2005/8/layout/default"/>
    <dgm:cxn modelId="{50F17C1C-8520-435F-A3CC-A90E7AA42497}" type="presOf" srcId="{C094626E-D8C7-42E9-84C8-8D91961BD06E}" destId="{15A20CA2-117E-4A90-BD95-193DFC1AAA6E}" srcOrd="0" destOrd="0" presId="urn:microsoft.com/office/officeart/2005/8/layout/default"/>
    <dgm:cxn modelId="{76FE5675-94AF-4F78-8F0F-1984259C49CA}" type="presOf" srcId="{3646F793-3066-4910-97E2-EA7B641032E8}" destId="{9E051244-D90B-4691-958C-2B405D784018}" srcOrd="0" destOrd="0" presId="urn:microsoft.com/office/officeart/2005/8/layout/default"/>
    <dgm:cxn modelId="{5FDF46B0-7F29-47FF-8F51-5BEEB7733A0E}" type="presOf" srcId="{252DE4C3-4B28-4909-9E21-65FEFC26F3D7}" destId="{9E5DB703-F0B7-4934-9B2E-D33ED0E546D1}" srcOrd="0" destOrd="0" presId="urn:microsoft.com/office/officeart/2005/8/layout/default"/>
    <dgm:cxn modelId="{0E2E405D-D9DD-4208-A4C5-4B669657CAB9}" srcId="{7C74D9C0-99DA-409E-9B15-C5EEA8A37F48}" destId="{1FC15172-1CBE-45D0-80E3-1DA9302CCF6B}" srcOrd="17" destOrd="0" parTransId="{ADF32133-5F2D-4E0C-9AD2-0CBF750F198B}" sibTransId="{43580FF5-511C-4A3B-BA44-22802D06779C}"/>
    <dgm:cxn modelId="{6B15FE33-3171-4D14-A0D1-C41378FD03D0}" type="presOf" srcId="{7AF436E8-7679-4BD9-97BF-9C7E77663673}" destId="{C06F8FA4-15F7-4BC1-BFE0-F2053DF2926B}" srcOrd="0" destOrd="0" presId="urn:microsoft.com/office/officeart/2005/8/layout/default"/>
    <dgm:cxn modelId="{13DBBB92-E66B-467B-A364-629446A5DE33}" srcId="{7C74D9C0-99DA-409E-9B15-C5EEA8A37F48}" destId="{D24F07A6-CB03-4C92-A4FC-7E4FA22E6A0E}" srcOrd="11" destOrd="0" parTransId="{A7E5F719-F181-4592-B344-79F744FE59BF}" sibTransId="{BE8333C7-9DB9-44A2-BECB-301C3F4B11E4}"/>
    <dgm:cxn modelId="{75AB1678-F6AB-47C6-8F1B-CED1DAA407CA}" srcId="{7C74D9C0-99DA-409E-9B15-C5EEA8A37F48}" destId="{934049BB-EF2C-4188-8E23-61E0E8B8A8B4}" srcOrd="25" destOrd="0" parTransId="{C3C39A07-8CBB-47BA-A3F0-3E88CD3E7D80}" sibTransId="{AAE5188B-542D-44AA-84A8-7CCB5CC5A62B}"/>
    <dgm:cxn modelId="{350E4884-9F3A-4E49-A7A4-09B672637A93}" srcId="{7C74D9C0-99DA-409E-9B15-C5EEA8A37F48}" destId="{C094626E-D8C7-42E9-84C8-8D91961BD06E}" srcOrd="29" destOrd="0" parTransId="{B89A93D7-94DA-4A88-A77F-40783390F43F}" sibTransId="{8CF94647-5408-48ED-8D48-1E4A4B7777E8}"/>
    <dgm:cxn modelId="{8BF4A73B-4BEF-4723-8DBF-294CFB04A100}" srcId="{7C74D9C0-99DA-409E-9B15-C5EEA8A37F48}" destId="{BF5B8B6A-A393-4CD5-87AD-160300D0B943}" srcOrd="41" destOrd="0" parTransId="{39EF436C-C81D-4769-861F-2C72E71368C3}" sibTransId="{A17CA51C-6985-41F5-8143-EF29A62CF4B2}"/>
    <dgm:cxn modelId="{EC7D3EFF-7AA5-4506-B99F-DAE15F01B4E4}" type="presOf" srcId="{D6FAA63F-68BE-4C04-9DB3-AC7BF296D761}" destId="{46A6AF0C-82AC-4503-A612-BD01D7F4A5CA}" srcOrd="0" destOrd="0" presId="urn:microsoft.com/office/officeart/2005/8/layout/default"/>
    <dgm:cxn modelId="{A22778B9-FB0E-4559-8366-DA980B14E12A}" srcId="{7C74D9C0-99DA-409E-9B15-C5EEA8A37F48}" destId="{F55BC6A8-A279-49FD-AB94-3F9D5FE69EC4}" srcOrd="34" destOrd="0" parTransId="{FC7A1F9D-91DD-4D2B-B0F5-BDCB7F28A6E5}" sibTransId="{A15FCD59-EF96-46EC-8C80-CB897D092E58}"/>
    <dgm:cxn modelId="{895BC7EA-43F7-4DB6-AC3C-FFFC1BC3D397}" srcId="{7C74D9C0-99DA-409E-9B15-C5EEA8A37F48}" destId="{CDF235C4-604B-4211-AD4F-C096B3535E2D}" srcOrd="20" destOrd="0" parTransId="{A26086AA-1134-4662-B386-7992338BC655}" sibTransId="{49266306-11CE-4FAE-9DFE-0227AA7B220D}"/>
    <dgm:cxn modelId="{FF238FB7-11DC-4B8B-9745-4044DC1FD70B}" srcId="{7C74D9C0-99DA-409E-9B15-C5EEA8A37F48}" destId="{F160BCA4-B5B0-4174-B4F9-5338CB3A5806}" srcOrd="8" destOrd="0" parTransId="{9D4CAFE2-CFF0-4130-8893-DD4481439F15}" sibTransId="{C88F68FF-BB00-4E7F-8DA7-8A3084996087}"/>
    <dgm:cxn modelId="{370C412A-CC93-4DB7-93F2-01599B9E2723}" srcId="{7C74D9C0-99DA-409E-9B15-C5EEA8A37F48}" destId="{BD1A0033-2CDB-4CC2-A7F0-6221825290FA}" srcOrd="27" destOrd="0" parTransId="{FB8D23DD-5586-448F-8382-20E66E377FC4}" sibTransId="{B611B6D1-2C93-40D6-8C5E-740DDBFC9288}"/>
    <dgm:cxn modelId="{F256F3D8-CD33-4DE9-A8B5-5A231C46F0AA}" type="presOf" srcId="{F864000E-88D7-428D-A75D-6AC4755CC62F}" destId="{A315759B-C6BE-429B-8516-C72E2CB3216F}" srcOrd="0" destOrd="0" presId="urn:microsoft.com/office/officeart/2005/8/layout/default"/>
    <dgm:cxn modelId="{529B89F6-FAE4-44B4-A617-A3A775D1DBCD}" type="presOf" srcId="{C51BABE4-7C1E-4ED7-A3A5-6A8C081A5CAD}" destId="{F0881B56-046A-4A99-AC83-DBDD283B2BD9}" srcOrd="0" destOrd="0" presId="urn:microsoft.com/office/officeart/2005/8/layout/default"/>
    <dgm:cxn modelId="{FFA234FD-9A4A-43D7-97A0-94897AA914F2}" type="presOf" srcId="{F160BCA4-B5B0-4174-B4F9-5338CB3A5806}" destId="{38C62813-5C3B-424C-8245-75878E6A20DD}" srcOrd="0" destOrd="0" presId="urn:microsoft.com/office/officeart/2005/8/layout/default"/>
    <dgm:cxn modelId="{CFF6BEBB-3FB6-4F55-BFF3-278AF04ED8EF}" srcId="{7C74D9C0-99DA-409E-9B15-C5EEA8A37F48}" destId="{7AF436E8-7679-4BD9-97BF-9C7E77663673}" srcOrd="5" destOrd="0" parTransId="{41542636-00F4-49DA-AE0F-C45EFF6CEE59}" sibTransId="{E5FB9B52-218B-4CA9-A58E-7B031BC5E8DE}"/>
    <dgm:cxn modelId="{ED5C4B4A-16B9-4ED5-BA30-D3450C6D96E5}" type="presOf" srcId="{DD027C75-4684-4FEA-A12C-B0E0F06337BD}" destId="{190715C3-9EDB-47AD-9B8B-25DE9627AA0F}" srcOrd="0" destOrd="0" presId="urn:microsoft.com/office/officeart/2005/8/layout/default"/>
    <dgm:cxn modelId="{02FFD310-47DA-4DA7-979C-47F72D3B9EDD}" srcId="{7C74D9C0-99DA-409E-9B15-C5EEA8A37F48}" destId="{61D80976-F181-4727-B8B3-77A554FD7DA1}" srcOrd="26" destOrd="0" parTransId="{14E6AD9A-C2CB-4181-A94C-8DC90D6A4C5C}" sibTransId="{E21B418D-8111-49CE-82DE-4BA972A60009}"/>
    <dgm:cxn modelId="{CE3BE1EB-F84B-4CF9-B884-B680A453FB5F}" srcId="{7C74D9C0-99DA-409E-9B15-C5EEA8A37F48}" destId="{2EA05F39-895E-43E8-9091-3BF3033BB9C4}" srcOrd="9" destOrd="0" parTransId="{C940CA74-58D5-4EC0-AFD7-2A6B34EB5878}" sibTransId="{46CEA56E-5AB3-4064-B371-FBAB9BB64F90}"/>
    <dgm:cxn modelId="{DE331246-EAF6-47F5-9B45-369DDF30AECC}" type="presOf" srcId="{F4509D22-BA9A-443A-AFE9-B4A853494C83}" destId="{B8B1DD68-4505-4524-BB50-CBA0AA28B42F}" srcOrd="0" destOrd="0" presId="urn:microsoft.com/office/officeart/2005/8/layout/default"/>
    <dgm:cxn modelId="{D8528D90-3A2C-4A43-A30F-B2D35C4BE1E6}" type="presOf" srcId="{2EA05F39-895E-43E8-9091-3BF3033BB9C4}" destId="{A28976C0-2065-4E79-9EFC-31FA90E0D6F5}" srcOrd="0" destOrd="0" presId="urn:microsoft.com/office/officeart/2005/8/layout/default"/>
    <dgm:cxn modelId="{3AE1DE5E-AF82-45EF-BC61-9769B122EE32}" type="presOf" srcId="{B3CAC13B-ED7B-4E1C-A924-992EC89AB579}" destId="{BEA550DD-25B5-4D4B-84C3-F7E1CC4A2307}" srcOrd="0" destOrd="0" presId="urn:microsoft.com/office/officeart/2005/8/layout/default"/>
    <dgm:cxn modelId="{F5B15E3A-9850-40ED-8BBD-C0E4196BEDF4}" type="presOf" srcId="{934049BB-EF2C-4188-8E23-61E0E8B8A8B4}" destId="{DD00F26C-B621-45AC-A2F4-9ACDB181C1FB}" srcOrd="0" destOrd="0" presId="urn:microsoft.com/office/officeart/2005/8/layout/default"/>
    <dgm:cxn modelId="{DBE0542A-E192-40B4-826C-384C7112F794}" srcId="{7C74D9C0-99DA-409E-9B15-C5EEA8A37F48}" destId="{D6FAA63F-68BE-4C04-9DB3-AC7BF296D761}" srcOrd="18" destOrd="0" parTransId="{B62C69EB-E43E-4437-B8FA-08CEEC505D1F}" sibTransId="{C55CE94D-B113-4887-B315-F3D2F53D4B32}"/>
    <dgm:cxn modelId="{322672B9-6F11-4BB7-8E07-D131B9714007}" srcId="{7C74D9C0-99DA-409E-9B15-C5EEA8A37F48}" destId="{370A32A7-D7D7-4D12-9149-F1E024CAA6D2}" srcOrd="19" destOrd="0" parTransId="{DAC5C6CA-C155-4734-BA6D-B0133DD494DB}" sibTransId="{F653F2AF-C89D-4B9D-AF1A-34CF717127BD}"/>
    <dgm:cxn modelId="{CF506223-39D2-43AF-BAA3-2CC34E5F302A}" type="presOf" srcId="{61D80976-F181-4727-B8B3-77A554FD7DA1}" destId="{AA5DC8F0-BDDB-415B-89FF-4D44BEEB9B72}" srcOrd="0" destOrd="0" presId="urn:microsoft.com/office/officeart/2005/8/layout/default"/>
    <dgm:cxn modelId="{51BFFC75-1BEE-4C86-AE33-5D853EFBF2A1}" srcId="{7C74D9C0-99DA-409E-9B15-C5EEA8A37F48}" destId="{9733A303-DD9E-4E3E-B34A-21AC49C949DA}" srcOrd="24" destOrd="0" parTransId="{FAD56750-F7DA-4B39-9D16-578E654ED259}" sibTransId="{D2B5D401-23C3-4792-ABEE-7377D7655539}"/>
    <dgm:cxn modelId="{ABE20110-A60A-4B0A-B006-1A1B30DBB5C3}" srcId="{7C74D9C0-99DA-409E-9B15-C5EEA8A37F48}" destId="{0828B7A6-E82C-4E73-856E-588B708C7355}" srcOrd="36" destOrd="0" parTransId="{FD7D3245-8DE7-49F1-BA73-B493D9EAD7EF}" sibTransId="{F539A602-7040-47B4-8FB8-7D0F622B8B5F}"/>
    <dgm:cxn modelId="{9D17F8DD-F947-49BF-AC36-FB5687A22551}" type="presOf" srcId="{35F2F1EA-68CB-4A53-83B7-D306BAF5B826}" destId="{960F5701-5466-48AB-A531-ADE5F96068AB}" srcOrd="0" destOrd="0" presId="urn:microsoft.com/office/officeart/2005/8/layout/default"/>
    <dgm:cxn modelId="{09B1590C-B5B3-40C0-BAF9-607161CA9586}" type="presOf" srcId="{6DD8B1D5-12B1-49DC-9F37-9A5DFC73E8CA}" destId="{0707012E-2085-47C9-AF88-8EF2E5CB67BF}" srcOrd="0" destOrd="0" presId="urn:microsoft.com/office/officeart/2005/8/layout/default"/>
    <dgm:cxn modelId="{9A98D838-5062-4E1D-97A8-C8C113DCD581}" type="presOf" srcId="{1787F414-5061-4241-964C-8F69D1B29775}" destId="{7D8E7728-7A2E-49C3-85E2-9242A1D92B50}" srcOrd="0" destOrd="0" presId="urn:microsoft.com/office/officeart/2005/8/layout/default"/>
    <dgm:cxn modelId="{D22AC224-EE1E-44C3-8E10-6FF72978A8EF}" srcId="{7C74D9C0-99DA-409E-9B15-C5EEA8A37F48}" destId="{34B2E8FC-0B92-46BA-BFEA-AFDB1E29BFB2}" srcOrd="4" destOrd="0" parTransId="{A376F3A9-8547-4D4E-AB9E-6D5FB73B5190}" sibTransId="{9579083F-3FD1-4E7A-9499-0A8416E11F95}"/>
    <dgm:cxn modelId="{6F3865D8-CE4C-4E7F-8204-7D089426CC79}" type="presParOf" srcId="{BC67C1F0-A328-4DE3-8769-1F16BE78B44F}" destId="{3A5C4A97-1822-4C8E-9931-0B58F4F22C21}" srcOrd="0" destOrd="0" presId="urn:microsoft.com/office/officeart/2005/8/layout/default"/>
    <dgm:cxn modelId="{717E5C5D-4C8E-4FCE-A1A3-A34BD0DEFF4E}" type="presParOf" srcId="{BC67C1F0-A328-4DE3-8769-1F16BE78B44F}" destId="{BFB76048-3C94-48D4-99BB-6878BFB43A74}" srcOrd="1" destOrd="0" presId="urn:microsoft.com/office/officeart/2005/8/layout/default"/>
    <dgm:cxn modelId="{B37A3E2B-50E4-404A-9D2B-B6AF7BFA40BF}" type="presParOf" srcId="{BC67C1F0-A328-4DE3-8769-1F16BE78B44F}" destId="{DA5D72F0-43A1-4A88-B044-FFEBFB73ACE9}" srcOrd="2" destOrd="0" presId="urn:microsoft.com/office/officeart/2005/8/layout/default"/>
    <dgm:cxn modelId="{5CEDCED5-5EC4-462B-AFAF-E699E28F5C60}" type="presParOf" srcId="{BC67C1F0-A328-4DE3-8769-1F16BE78B44F}" destId="{8EEDC31D-7BCC-4E1B-8C49-9D0DFAB81B71}" srcOrd="3" destOrd="0" presId="urn:microsoft.com/office/officeart/2005/8/layout/default"/>
    <dgm:cxn modelId="{36F8A304-BF36-4EE4-8C10-432A7BFCDA64}" type="presParOf" srcId="{BC67C1F0-A328-4DE3-8769-1F16BE78B44F}" destId="{F0881B56-046A-4A99-AC83-DBDD283B2BD9}" srcOrd="4" destOrd="0" presId="urn:microsoft.com/office/officeart/2005/8/layout/default"/>
    <dgm:cxn modelId="{E55AA590-BF58-4BEB-A62A-A7E8A8E12A22}" type="presParOf" srcId="{BC67C1F0-A328-4DE3-8769-1F16BE78B44F}" destId="{D4352471-FB71-4004-B402-32E75D9D1262}" srcOrd="5" destOrd="0" presId="urn:microsoft.com/office/officeart/2005/8/layout/default"/>
    <dgm:cxn modelId="{4FC5CCC6-AD47-41F0-AE5A-490438363193}" type="presParOf" srcId="{BC67C1F0-A328-4DE3-8769-1F16BE78B44F}" destId="{2EFA6C8C-F7D3-4846-9345-89CE824C6EDC}" srcOrd="6" destOrd="0" presId="urn:microsoft.com/office/officeart/2005/8/layout/default"/>
    <dgm:cxn modelId="{75E1304B-14DB-46CA-BD81-0B07821834CC}" type="presParOf" srcId="{BC67C1F0-A328-4DE3-8769-1F16BE78B44F}" destId="{D2DC963C-025B-419B-ABE5-2C251144207B}" srcOrd="7" destOrd="0" presId="urn:microsoft.com/office/officeart/2005/8/layout/default"/>
    <dgm:cxn modelId="{623B13BA-F838-4950-97E5-1F1B2A0B5194}" type="presParOf" srcId="{BC67C1F0-A328-4DE3-8769-1F16BE78B44F}" destId="{41816E5B-3D4D-4C07-9D8E-A603435F03A6}" srcOrd="8" destOrd="0" presId="urn:microsoft.com/office/officeart/2005/8/layout/default"/>
    <dgm:cxn modelId="{522BD35F-B46F-4938-A1F6-BA71F83D619F}" type="presParOf" srcId="{BC67C1F0-A328-4DE3-8769-1F16BE78B44F}" destId="{12012B5F-150C-4E6D-8928-BF2CA6F8B161}" srcOrd="9" destOrd="0" presId="urn:microsoft.com/office/officeart/2005/8/layout/default"/>
    <dgm:cxn modelId="{D4C6C50B-BF10-4D62-AA18-0D4E9ED95F16}" type="presParOf" srcId="{BC67C1F0-A328-4DE3-8769-1F16BE78B44F}" destId="{C06F8FA4-15F7-4BC1-BFE0-F2053DF2926B}" srcOrd="10" destOrd="0" presId="urn:microsoft.com/office/officeart/2005/8/layout/default"/>
    <dgm:cxn modelId="{E6EC5374-2BEC-427B-B767-22F39CDC51E6}" type="presParOf" srcId="{BC67C1F0-A328-4DE3-8769-1F16BE78B44F}" destId="{394EBFA0-A86D-4CEE-8613-230CCE35C589}" srcOrd="11" destOrd="0" presId="urn:microsoft.com/office/officeart/2005/8/layout/default"/>
    <dgm:cxn modelId="{7076ABAE-6728-44D7-854B-415EEE1D4C7A}" type="presParOf" srcId="{BC67C1F0-A328-4DE3-8769-1F16BE78B44F}" destId="{06ED6837-E896-4544-BB1D-2FC39A42F1F9}" srcOrd="12" destOrd="0" presId="urn:microsoft.com/office/officeart/2005/8/layout/default"/>
    <dgm:cxn modelId="{6BB53EFC-F005-480B-B9CA-8097F45F6274}" type="presParOf" srcId="{BC67C1F0-A328-4DE3-8769-1F16BE78B44F}" destId="{4B52ECF8-BBA9-426D-8718-94B650631E06}" srcOrd="13" destOrd="0" presId="urn:microsoft.com/office/officeart/2005/8/layout/default"/>
    <dgm:cxn modelId="{97BA5BEC-3173-421D-B555-6588E61FDC30}" type="presParOf" srcId="{BC67C1F0-A328-4DE3-8769-1F16BE78B44F}" destId="{BEA550DD-25B5-4D4B-84C3-F7E1CC4A2307}" srcOrd="14" destOrd="0" presId="urn:microsoft.com/office/officeart/2005/8/layout/default"/>
    <dgm:cxn modelId="{04785DE7-B778-4804-BB51-193FEEFED004}" type="presParOf" srcId="{BC67C1F0-A328-4DE3-8769-1F16BE78B44F}" destId="{B4F1BEBC-DC36-4397-B54B-3B741B96DAAE}" srcOrd="15" destOrd="0" presId="urn:microsoft.com/office/officeart/2005/8/layout/default"/>
    <dgm:cxn modelId="{B12EE861-83B1-45F4-B012-11CC46932805}" type="presParOf" srcId="{BC67C1F0-A328-4DE3-8769-1F16BE78B44F}" destId="{38C62813-5C3B-424C-8245-75878E6A20DD}" srcOrd="16" destOrd="0" presId="urn:microsoft.com/office/officeart/2005/8/layout/default"/>
    <dgm:cxn modelId="{DFFC215A-838E-4792-B037-D36470187318}" type="presParOf" srcId="{BC67C1F0-A328-4DE3-8769-1F16BE78B44F}" destId="{FEF2F016-9222-440A-8703-B469A6408E03}" srcOrd="17" destOrd="0" presId="urn:microsoft.com/office/officeart/2005/8/layout/default"/>
    <dgm:cxn modelId="{80EE4C3A-19DD-447E-90E0-C1EB59EE926E}" type="presParOf" srcId="{BC67C1F0-A328-4DE3-8769-1F16BE78B44F}" destId="{A28976C0-2065-4E79-9EFC-31FA90E0D6F5}" srcOrd="18" destOrd="0" presId="urn:microsoft.com/office/officeart/2005/8/layout/default"/>
    <dgm:cxn modelId="{6F3F4F80-8271-475D-9C23-24F5FC3DEF5D}" type="presParOf" srcId="{BC67C1F0-A328-4DE3-8769-1F16BE78B44F}" destId="{9CE57FBD-B3F2-4B03-AB06-C9840350FFF1}" srcOrd="19" destOrd="0" presId="urn:microsoft.com/office/officeart/2005/8/layout/default"/>
    <dgm:cxn modelId="{A44669EA-FAAA-412D-A78A-D510F3A09C84}" type="presParOf" srcId="{BC67C1F0-A328-4DE3-8769-1F16BE78B44F}" destId="{D095BBA3-68AF-4620-A634-481AB6A6166C}" srcOrd="20" destOrd="0" presId="urn:microsoft.com/office/officeart/2005/8/layout/default"/>
    <dgm:cxn modelId="{AC40BEC5-174D-4E2C-8FDE-91058240512E}" type="presParOf" srcId="{BC67C1F0-A328-4DE3-8769-1F16BE78B44F}" destId="{0C3DD2E9-7E9A-4ABE-A705-7963F2AF9548}" srcOrd="21" destOrd="0" presId="urn:microsoft.com/office/officeart/2005/8/layout/default"/>
    <dgm:cxn modelId="{B7284B48-9549-4E96-A288-853DF99675E6}" type="presParOf" srcId="{BC67C1F0-A328-4DE3-8769-1F16BE78B44F}" destId="{C5F40307-0E60-43D1-868E-47F9DEF2B339}" srcOrd="22" destOrd="0" presId="urn:microsoft.com/office/officeart/2005/8/layout/default"/>
    <dgm:cxn modelId="{2C0A5E1F-A1AA-4FFF-8D47-328B5423B740}" type="presParOf" srcId="{BC67C1F0-A328-4DE3-8769-1F16BE78B44F}" destId="{AA20DEE5-138B-4978-84A9-6540E463CC5A}" srcOrd="23" destOrd="0" presId="urn:microsoft.com/office/officeart/2005/8/layout/default"/>
    <dgm:cxn modelId="{DFAE87D4-9075-4D17-8229-A15222296F62}" type="presParOf" srcId="{BC67C1F0-A328-4DE3-8769-1F16BE78B44F}" destId="{A01734BD-46EE-43AE-89E8-A781D0C3CBD8}" srcOrd="24" destOrd="0" presId="urn:microsoft.com/office/officeart/2005/8/layout/default"/>
    <dgm:cxn modelId="{E0BD27D5-ED03-49B3-8E1C-2792A75F7643}" type="presParOf" srcId="{BC67C1F0-A328-4DE3-8769-1F16BE78B44F}" destId="{85389379-141F-4897-8087-0D63A599705B}" srcOrd="25" destOrd="0" presId="urn:microsoft.com/office/officeart/2005/8/layout/default"/>
    <dgm:cxn modelId="{34C4D046-4D57-480F-AD3B-B46BCC4F7E9F}" type="presParOf" srcId="{BC67C1F0-A328-4DE3-8769-1F16BE78B44F}" destId="{7D8E7728-7A2E-49C3-85E2-9242A1D92B50}" srcOrd="26" destOrd="0" presId="urn:microsoft.com/office/officeart/2005/8/layout/default"/>
    <dgm:cxn modelId="{59545F0C-B8FE-4A79-AA7C-9C5BAA61BABE}" type="presParOf" srcId="{BC67C1F0-A328-4DE3-8769-1F16BE78B44F}" destId="{5D408A64-222B-490E-9CC0-0720D4AE8B9D}" srcOrd="27" destOrd="0" presId="urn:microsoft.com/office/officeart/2005/8/layout/default"/>
    <dgm:cxn modelId="{F3DB9FB6-8300-4566-A6B2-1AF59404C5B9}" type="presParOf" srcId="{BC67C1F0-A328-4DE3-8769-1F16BE78B44F}" destId="{CD4FDA5A-678B-46FF-94D5-4129B67A2632}" srcOrd="28" destOrd="0" presId="urn:microsoft.com/office/officeart/2005/8/layout/default"/>
    <dgm:cxn modelId="{81949ACD-574C-4317-93E7-2C3816609DA8}" type="presParOf" srcId="{BC67C1F0-A328-4DE3-8769-1F16BE78B44F}" destId="{82BF1288-079C-48EB-AC37-ACAFFEE9F89C}" srcOrd="29" destOrd="0" presId="urn:microsoft.com/office/officeart/2005/8/layout/default"/>
    <dgm:cxn modelId="{C33616F8-084E-4351-92CD-DA2F31E8584F}" type="presParOf" srcId="{BC67C1F0-A328-4DE3-8769-1F16BE78B44F}" destId="{190715C3-9EDB-47AD-9B8B-25DE9627AA0F}" srcOrd="30" destOrd="0" presId="urn:microsoft.com/office/officeart/2005/8/layout/default"/>
    <dgm:cxn modelId="{728F49D6-67F3-4748-BEBA-3CABC8FBE540}" type="presParOf" srcId="{BC67C1F0-A328-4DE3-8769-1F16BE78B44F}" destId="{3A946C77-D2D9-4ACC-B685-DC4E05D5AD38}" srcOrd="31" destOrd="0" presId="urn:microsoft.com/office/officeart/2005/8/layout/default"/>
    <dgm:cxn modelId="{3C53F82D-6CBE-4BAE-99A3-BD293A7993A9}" type="presParOf" srcId="{BC67C1F0-A328-4DE3-8769-1F16BE78B44F}" destId="{0707012E-2085-47C9-AF88-8EF2E5CB67BF}" srcOrd="32" destOrd="0" presId="urn:microsoft.com/office/officeart/2005/8/layout/default"/>
    <dgm:cxn modelId="{A922EE58-B620-4CEB-A5F1-8509EC745554}" type="presParOf" srcId="{BC67C1F0-A328-4DE3-8769-1F16BE78B44F}" destId="{01157464-6F8F-4F94-81EE-F2F73A077D9B}" srcOrd="33" destOrd="0" presId="urn:microsoft.com/office/officeart/2005/8/layout/default"/>
    <dgm:cxn modelId="{62987B26-EA9C-454E-B1DC-BBA0E05438D8}" type="presParOf" srcId="{BC67C1F0-A328-4DE3-8769-1F16BE78B44F}" destId="{6CD8751B-63C8-4E9D-B6A0-2FC413C5685A}" srcOrd="34" destOrd="0" presId="urn:microsoft.com/office/officeart/2005/8/layout/default"/>
    <dgm:cxn modelId="{3A2B6586-438C-4843-B989-057F3A9071B9}" type="presParOf" srcId="{BC67C1F0-A328-4DE3-8769-1F16BE78B44F}" destId="{FD5EB3EE-CE7E-4729-B7EF-8768F35E6076}" srcOrd="35" destOrd="0" presId="urn:microsoft.com/office/officeart/2005/8/layout/default"/>
    <dgm:cxn modelId="{58797C82-1803-4C55-98CE-7420E52EC9C6}" type="presParOf" srcId="{BC67C1F0-A328-4DE3-8769-1F16BE78B44F}" destId="{46A6AF0C-82AC-4503-A612-BD01D7F4A5CA}" srcOrd="36" destOrd="0" presId="urn:microsoft.com/office/officeart/2005/8/layout/default"/>
    <dgm:cxn modelId="{7EA01C90-5C20-4AC6-875E-E511FDBDC7F2}" type="presParOf" srcId="{BC67C1F0-A328-4DE3-8769-1F16BE78B44F}" destId="{0FD3C8CA-E9B9-44FA-B076-0CD906E702CF}" srcOrd="37" destOrd="0" presId="urn:microsoft.com/office/officeart/2005/8/layout/default"/>
    <dgm:cxn modelId="{DAC0549E-197B-4753-9270-179634540658}" type="presParOf" srcId="{BC67C1F0-A328-4DE3-8769-1F16BE78B44F}" destId="{139BD9E6-A227-4A18-AFA8-064F3BFC26FE}" srcOrd="38" destOrd="0" presId="urn:microsoft.com/office/officeart/2005/8/layout/default"/>
    <dgm:cxn modelId="{2F9AC992-8988-4F40-B75F-ECC6A47174CA}" type="presParOf" srcId="{BC67C1F0-A328-4DE3-8769-1F16BE78B44F}" destId="{6CF280FD-3B5A-4901-902B-A42C35A9D20A}" srcOrd="39" destOrd="0" presId="urn:microsoft.com/office/officeart/2005/8/layout/default"/>
    <dgm:cxn modelId="{F43D8425-99FD-40CF-B9DD-AA472DB109D4}" type="presParOf" srcId="{BC67C1F0-A328-4DE3-8769-1F16BE78B44F}" destId="{50E2F04F-F8FF-4483-A00C-1CBC440104C7}" srcOrd="40" destOrd="0" presId="urn:microsoft.com/office/officeart/2005/8/layout/default"/>
    <dgm:cxn modelId="{0E17609F-E3E3-4A12-B7D8-32204FEA4254}" type="presParOf" srcId="{BC67C1F0-A328-4DE3-8769-1F16BE78B44F}" destId="{711C32C0-000C-4465-87CB-FD3B6CB7F9C1}" srcOrd="41" destOrd="0" presId="urn:microsoft.com/office/officeart/2005/8/layout/default"/>
    <dgm:cxn modelId="{D46063F6-032E-4CE3-BEF3-A58F6EE3295F}" type="presParOf" srcId="{BC67C1F0-A328-4DE3-8769-1F16BE78B44F}" destId="{B1535D21-9803-4AB3-876F-89B876226A19}" srcOrd="42" destOrd="0" presId="urn:microsoft.com/office/officeart/2005/8/layout/default"/>
    <dgm:cxn modelId="{20C24F56-7174-461B-9083-243F4288BBA7}" type="presParOf" srcId="{BC67C1F0-A328-4DE3-8769-1F16BE78B44F}" destId="{7C87B188-84F3-49A0-AD18-1936130E4989}" srcOrd="43" destOrd="0" presId="urn:microsoft.com/office/officeart/2005/8/layout/default"/>
    <dgm:cxn modelId="{44624494-FD39-4BD2-89F3-CD8EC84A7294}" type="presParOf" srcId="{BC67C1F0-A328-4DE3-8769-1F16BE78B44F}" destId="{415A3DCF-2776-457B-B673-2790EA732B46}" srcOrd="44" destOrd="0" presId="urn:microsoft.com/office/officeart/2005/8/layout/default"/>
    <dgm:cxn modelId="{AFDEDB7A-09BD-4D81-A9F3-DC7B5EF5932C}" type="presParOf" srcId="{BC67C1F0-A328-4DE3-8769-1F16BE78B44F}" destId="{F7F9D1C5-D28C-4F98-A4B5-DB8DFE50FE09}" srcOrd="45" destOrd="0" presId="urn:microsoft.com/office/officeart/2005/8/layout/default"/>
    <dgm:cxn modelId="{2FE1336F-DECB-4C39-8257-5D01D225EFA1}" type="presParOf" srcId="{BC67C1F0-A328-4DE3-8769-1F16BE78B44F}" destId="{9E051244-D90B-4691-958C-2B405D784018}" srcOrd="46" destOrd="0" presId="urn:microsoft.com/office/officeart/2005/8/layout/default"/>
    <dgm:cxn modelId="{FF4F7576-3F5D-4D72-8E24-5EB9FB79C851}" type="presParOf" srcId="{BC67C1F0-A328-4DE3-8769-1F16BE78B44F}" destId="{C60A4F24-19EF-49D0-9489-E52BA2B00704}" srcOrd="47" destOrd="0" presId="urn:microsoft.com/office/officeart/2005/8/layout/default"/>
    <dgm:cxn modelId="{201479B2-3330-4EE2-9961-A69473DC587C}" type="presParOf" srcId="{BC67C1F0-A328-4DE3-8769-1F16BE78B44F}" destId="{EFE0A588-4855-45D6-9249-477D28B5734E}" srcOrd="48" destOrd="0" presId="urn:microsoft.com/office/officeart/2005/8/layout/default"/>
    <dgm:cxn modelId="{357291A9-1877-4D8C-B479-ED92DD150689}" type="presParOf" srcId="{BC67C1F0-A328-4DE3-8769-1F16BE78B44F}" destId="{9EEA23E2-3DC1-4216-85BC-A2F77E4B6593}" srcOrd="49" destOrd="0" presId="urn:microsoft.com/office/officeart/2005/8/layout/default"/>
    <dgm:cxn modelId="{429471F3-7436-4D60-BF6D-F17FE41B4136}" type="presParOf" srcId="{BC67C1F0-A328-4DE3-8769-1F16BE78B44F}" destId="{DD00F26C-B621-45AC-A2F4-9ACDB181C1FB}" srcOrd="50" destOrd="0" presId="urn:microsoft.com/office/officeart/2005/8/layout/default"/>
    <dgm:cxn modelId="{AAD4254D-58A1-49EC-B318-54A214805169}" type="presParOf" srcId="{BC67C1F0-A328-4DE3-8769-1F16BE78B44F}" destId="{8D33125E-ECA1-47FC-85B4-30F476767098}" srcOrd="51" destOrd="0" presId="urn:microsoft.com/office/officeart/2005/8/layout/default"/>
    <dgm:cxn modelId="{89D539EE-A4D1-43A4-A9A5-81DD1F11D0E6}" type="presParOf" srcId="{BC67C1F0-A328-4DE3-8769-1F16BE78B44F}" destId="{AA5DC8F0-BDDB-415B-89FF-4D44BEEB9B72}" srcOrd="52" destOrd="0" presId="urn:microsoft.com/office/officeart/2005/8/layout/default"/>
    <dgm:cxn modelId="{ECE51275-AFA5-4EA5-B2B9-626E6821752B}" type="presParOf" srcId="{BC67C1F0-A328-4DE3-8769-1F16BE78B44F}" destId="{DD52EE91-5FE6-4A48-B238-E2B7D53A9E26}" srcOrd="53" destOrd="0" presId="urn:microsoft.com/office/officeart/2005/8/layout/default"/>
    <dgm:cxn modelId="{94150454-8C67-431E-9DB4-DCE0A1A5B133}" type="presParOf" srcId="{BC67C1F0-A328-4DE3-8769-1F16BE78B44F}" destId="{068EC8DF-B561-497F-A9A3-20A0AA8FDB9A}" srcOrd="54" destOrd="0" presId="urn:microsoft.com/office/officeart/2005/8/layout/default"/>
    <dgm:cxn modelId="{6510AE55-0664-409F-B555-8D08ABDC9503}" type="presParOf" srcId="{BC67C1F0-A328-4DE3-8769-1F16BE78B44F}" destId="{09BF0CC6-6FA1-4BD5-A2A5-863238177868}" srcOrd="55" destOrd="0" presId="urn:microsoft.com/office/officeart/2005/8/layout/default"/>
    <dgm:cxn modelId="{F5A23FE8-B83D-4AFB-A552-DB298D59B291}" type="presParOf" srcId="{BC67C1F0-A328-4DE3-8769-1F16BE78B44F}" destId="{AF7928B0-6476-4C67-A9C2-628CFFDAF359}" srcOrd="56" destOrd="0" presId="urn:microsoft.com/office/officeart/2005/8/layout/default"/>
    <dgm:cxn modelId="{80F3CC55-2784-498E-815C-A70361E05E6C}" type="presParOf" srcId="{BC67C1F0-A328-4DE3-8769-1F16BE78B44F}" destId="{04090E15-E210-4ACF-BE16-B2BEA8DC91C5}" srcOrd="57" destOrd="0" presId="urn:microsoft.com/office/officeart/2005/8/layout/default"/>
    <dgm:cxn modelId="{D0E014DA-D57D-4315-AE2D-1CFEC7A1F28C}" type="presParOf" srcId="{BC67C1F0-A328-4DE3-8769-1F16BE78B44F}" destId="{15A20CA2-117E-4A90-BD95-193DFC1AAA6E}" srcOrd="58" destOrd="0" presId="urn:microsoft.com/office/officeart/2005/8/layout/default"/>
    <dgm:cxn modelId="{47EC95AA-5FD0-4E85-8228-7E9344A142B9}" type="presParOf" srcId="{BC67C1F0-A328-4DE3-8769-1F16BE78B44F}" destId="{85391125-9659-4F59-A1B1-FA8CF9EA6DD5}" srcOrd="59" destOrd="0" presId="urn:microsoft.com/office/officeart/2005/8/layout/default"/>
    <dgm:cxn modelId="{7F802015-7649-4868-B5F8-BE99F31488C7}" type="presParOf" srcId="{BC67C1F0-A328-4DE3-8769-1F16BE78B44F}" destId="{9E5DB703-F0B7-4934-9B2E-D33ED0E546D1}" srcOrd="60" destOrd="0" presId="urn:microsoft.com/office/officeart/2005/8/layout/default"/>
    <dgm:cxn modelId="{0E52658E-B8BD-4979-A6FB-E7302E437236}" type="presParOf" srcId="{BC67C1F0-A328-4DE3-8769-1F16BE78B44F}" destId="{4EB0EB32-D178-4435-BB77-A4C4D6A6563E}" srcOrd="61" destOrd="0" presId="urn:microsoft.com/office/officeart/2005/8/layout/default"/>
    <dgm:cxn modelId="{3E43398D-6026-46D9-8154-E5ADC31EB32E}" type="presParOf" srcId="{BC67C1F0-A328-4DE3-8769-1F16BE78B44F}" destId="{A10BBADA-F13F-4585-9701-F25BA1997F06}" srcOrd="62" destOrd="0" presId="urn:microsoft.com/office/officeart/2005/8/layout/default"/>
    <dgm:cxn modelId="{6B267960-61B8-4FAC-A64B-6B63DE8F8514}" type="presParOf" srcId="{BC67C1F0-A328-4DE3-8769-1F16BE78B44F}" destId="{C2A49E27-9835-42FE-9AB6-6C5F241CE288}" srcOrd="63" destOrd="0" presId="urn:microsoft.com/office/officeart/2005/8/layout/default"/>
    <dgm:cxn modelId="{332E3BC4-CA84-4F3A-8159-2D7242829261}" type="presParOf" srcId="{BC67C1F0-A328-4DE3-8769-1F16BE78B44F}" destId="{A315759B-C6BE-429B-8516-C72E2CB3216F}" srcOrd="64" destOrd="0" presId="urn:microsoft.com/office/officeart/2005/8/layout/default"/>
    <dgm:cxn modelId="{300B0451-5A58-425A-ABD7-07F3898CB300}" type="presParOf" srcId="{BC67C1F0-A328-4DE3-8769-1F16BE78B44F}" destId="{7126C96E-E048-42BE-A451-59F9D9799881}" srcOrd="65" destOrd="0" presId="urn:microsoft.com/office/officeart/2005/8/layout/default"/>
    <dgm:cxn modelId="{B75E3C36-C5F9-4A18-8BF5-780DB3A4FEF5}" type="presParOf" srcId="{BC67C1F0-A328-4DE3-8769-1F16BE78B44F}" destId="{31C77D93-1064-4833-ABFA-E4FAA970C82C}" srcOrd="66" destOrd="0" presId="urn:microsoft.com/office/officeart/2005/8/layout/default"/>
    <dgm:cxn modelId="{E3A99BB7-CAAC-4B5B-B61D-B964513B3054}" type="presParOf" srcId="{BC67C1F0-A328-4DE3-8769-1F16BE78B44F}" destId="{6C1627FF-E001-465A-95A3-89C91E58DF9F}" srcOrd="67" destOrd="0" presId="urn:microsoft.com/office/officeart/2005/8/layout/default"/>
    <dgm:cxn modelId="{AA55C8F4-A136-4410-92D4-BBB041201C5E}" type="presParOf" srcId="{BC67C1F0-A328-4DE3-8769-1F16BE78B44F}" destId="{56A41CA3-CF1A-499A-8E72-DDEEC578B324}" srcOrd="68" destOrd="0" presId="urn:microsoft.com/office/officeart/2005/8/layout/default"/>
    <dgm:cxn modelId="{B11C13DA-79BB-451F-B597-E8042085ACFB}" type="presParOf" srcId="{BC67C1F0-A328-4DE3-8769-1F16BE78B44F}" destId="{7FDF551E-F108-40EE-8244-BA479BA6D9A1}" srcOrd="69" destOrd="0" presId="urn:microsoft.com/office/officeart/2005/8/layout/default"/>
    <dgm:cxn modelId="{D4B67213-5AB1-4B36-B8ED-97EA704BA268}" type="presParOf" srcId="{BC67C1F0-A328-4DE3-8769-1F16BE78B44F}" destId="{960F5701-5466-48AB-A531-ADE5F96068AB}" srcOrd="70" destOrd="0" presId="urn:microsoft.com/office/officeart/2005/8/layout/default"/>
    <dgm:cxn modelId="{1082BBCC-4908-480B-975C-9019ECCFFE25}" type="presParOf" srcId="{BC67C1F0-A328-4DE3-8769-1F16BE78B44F}" destId="{139D37D3-21E9-422F-8961-4BB4E3D78885}" srcOrd="71" destOrd="0" presId="urn:microsoft.com/office/officeart/2005/8/layout/default"/>
    <dgm:cxn modelId="{1BFCB0F2-DD96-4016-AFD5-19D83E03D5EA}" type="presParOf" srcId="{BC67C1F0-A328-4DE3-8769-1F16BE78B44F}" destId="{6803D2A3-E3A0-4E84-9D36-78B3945EAA96}" srcOrd="72" destOrd="0" presId="urn:microsoft.com/office/officeart/2005/8/layout/default"/>
    <dgm:cxn modelId="{E455200C-2F62-48E6-9519-58DD8D239776}" type="presParOf" srcId="{BC67C1F0-A328-4DE3-8769-1F16BE78B44F}" destId="{507F713A-905A-425D-A83E-706481062108}" srcOrd="73" destOrd="0" presId="urn:microsoft.com/office/officeart/2005/8/layout/default"/>
    <dgm:cxn modelId="{3BA5ACFB-5EC4-4A60-8BCF-24CC0BC122ED}" type="presParOf" srcId="{BC67C1F0-A328-4DE3-8769-1F16BE78B44F}" destId="{B8B1DD68-4505-4524-BB50-CBA0AA28B42F}" srcOrd="74" destOrd="0" presId="urn:microsoft.com/office/officeart/2005/8/layout/default"/>
    <dgm:cxn modelId="{5677E843-5686-4826-84D6-A070CE50A1D6}" type="presParOf" srcId="{BC67C1F0-A328-4DE3-8769-1F16BE78B44F}" destId="{29A0AA30-D991-4CC5-B602-87E6B1278B0E}" srcOrd="75" destOrd="0" presId="urn:microsoft.com/office/officeart/2005/8/layout/default"/>
    <dgm:cxn modelId="{66884DCF-E2B8-43DD-91D9-C210BA2C8960}" type="presParOf" srcId="{BC67C1F0-A328-4DE3-8769-1F16BE78B44F}" destId="{23F2E64D-8C40-4713-99CE-ED89C6561F4A}" srcOrd="76" destOrd="0" presId="urn:microsoft.com/office/officeart/2005/8/layout/default"/>
    <dgm:cxn modelId="{7E14E73D-6CA8-4991-B21B-19D3C8F493AB}" type="presParOf" srcId="{BC67C1F0-A328-4DE3-8769-1F16BE78B44F}" destId="{AA1FF6C2-3A2D-4109-BB3A-B1BFB42FCA49}" srcOrd="77" destOrd="0" presId="urn:microsoft.com/office/officeart/2005/8/layout/default"/>
    <dgm:cxn modelId="{546266F3-4636-47D2-BF0B-185B88C2E6F8}" type="presParOf" srcId="{BC67C1F0-A328-4DE3-8769-1F16BE78B44F}" destId="{257B3955-4706-401C-8FBA-D20D45F089AA}" srcOrd="78" destOrd="0" presId="urn:microsoft.com/office/officeart/2005/8/layout/default"/>
    <dgm:cxn modelId="{F4E335FB-DECB-4470-93CD-CDC481205317}" type="presParOf" srcId="{BC67C1F0-A328-4DE3-8769-1F16BE78B44F}" destId="{755F6FB9-560E-4EE2-90D4-381A42E12B0A}" srcOrd="79" destOrd="0" presId="urn:microsoft.com/office/officeart/2005/8/layout/default"/>
    <dgm:cxn modelId="{6E91310B-077F-4EE8-803B-B77690372328}" type="presParOf" srcId="{BC67C1F0-A328-4DE3-8769-1F16BE78B44F}" destId="{BB2E64A8-838E-4EF0-87CE-A872CF1770AC}" srcOrd="80" destOrd="0" presId="urn:microsoft.com/office/officeart/2005/8/layout/default"/>
    <dgm:cxn modelId="{A52D3F28-3420-4A4E-A5BD-DE9B1A1991C1}" type="presParOf" srcId="{BC67C1F0-A328-4DE3-8769-1F16BE78B44F}" destId="{62AB5D33-FC2C-4B5D-8CFB-34788C43C98D}" srcOrd="81" destOrd="0" presId="urn:microsoft.com/office/officeart/2005/8/layout/default"/>
    <dgm:cxn modelId="{51894849-8655-430A-B311-06238B21FCD3}" type="presParOf" srcId="{BC67C1F0-A328-4DE3-8769-1F16BE78B44F}" destId="{49E4765D-F295-4E85-8A77-113BE95BB922}" srcOrd="8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C74D9C0-99DA-409E-9B15-C5EEA8A37F4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12A419-706D-4836-988F-973979536DE8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mtClean="0"/>
            <a:t>E</a:t>
          </a:r>
        </a:p>
      </dgm:t>
    </dgm:pt>
    <dgm:pt modelId="{B4D65527-E623-4502-B365-87A7FFC15864}" type="parTrans" cxnId="{4E4E77DD-937E-4519-B478-9673CE414F34}">
      <dgm:prSet/>
      <dgm:spPr/>
      <dgm:t>
        <a:bodyPr/>
        <a:lstStyle/>
        <a:p>
          <a:endParaRPr lang="en-US"/>
        </a:p>
      </dgm:t>
    </dgm:pt>
    <dgm:pt modelId="{096F5E55-A5EF-4D77-978E-0EF1C456C4EE}" type="sibTrans" cxnId="{4E4E77DD-937E-4519-B478-9673CE414F34}">
      <dgm:prSet/>
      <dgm:spPr/>
      <dgm:t>
        <a:bodyPr/>
        <a:lstStyle/>
        <a:p>
          <a:endParaRPr lang="en-US"/>
        </a:p>
      </dgm:t>
    </dgm:pt>
    <dgm:pt modelId="{C51BABE4-7C1E-4ED7-A3A5-6A8C081A5CAD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B7F0E4EC-7893-464A-A885-DB37BD8CB650}" type="parTrans" cxnId="{978FA65E-87CA-42BD-BB9C-8F426152DC0C}">
      <dgm:prSet/>
      <dgm:spPr/>
      <dgm:t>
        <a:bodyPr/>
        <a:lstStyle/>
        <a:p>
          <a:endParaRPr lang="en-US"/>
        </a:p>
      </dgm:t>
    </dgm:pt>
    <dgm:pt modelId="{11D6B0DE-2D0D-4584-9FA7-897824018840}" type="sibTrans" cxnId="{978FA65E-87CA-42BD-BB9C-8F426152DC0C}">
      <dgm:prSet/>
      <dgm:spPr/>
      <dgm:t>
        <a:bodyPr/>
        <a:lstStyle/>
        <a:p>
          <a:endParaRPr lang="en-US"/>
        </a:p>
      </dgm:t>
    </dgm:pt>
    <dgm:pt modelId="{D8407ABA-6702-4CBB-8384-A8D013D3EB46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0FD7294F-9714-449B-9034-ADD0784E9A7E}" type="parTrans" cxnId="{F4A65CB4-A962-48E4-B869-FAC68AE637FB}">
      <dgm:prSet/>
      <dgm:spPr/>
      <dgm:t>
        <a:bodyPr/>
        <a:lstStyle/>
        <a:p>
          <a:endParaRPr lang="en-US"/>
        </a:p>
      </dgm:t>
    </dgm:pt>
    <dgm:pt modelId="{6F58B1FE-0649-4F5A-AE0D-E2C6734A9F92}" type="sibTrans" cxnId="{F4A65CB4-A962-48E4-B869-FAC68AE637FB}">
      <dgm:prSet/>
      <dgm:spPr/>
      <dgm:t>
        <a:bodyPr/>
        <a:lstStyle/>
        <a:p>
          <a:endParaRPr lang="en-US"/>
        </a:p>
      </dgm:t>
    </dgm:pt>
    <dgm:pt modelId="{34B2E8FC-0B92-46BA-BFEA-AFDB1E29BFB2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A376F3A9-8547-4D4E-AB9E-6D5FB73B5190}" type="parTrans" cxnId="{D22AC224-EE1E-44C3-8E10-6FF72978A8EF}">
      <dgm:prSet/>
      <dgm:spPr/>
      <dgm:t>
        <a:bodyPr/>
        <a:lstStyle/>
        <a:p>
          <a:endParaRPr lang="en-US"/>
        </a:p>
      </dgm:t>
    </dgm:pt>
    <dgm:pt modelId="{9579083F-3FD1-4E7A-9499-0A8416E11F95}" type="sibTrans" cxnId="{D22AC224-EE1E-44C3-8E10-6FF72978A8EF}">
      <dgm:prSet/>
      <dgm:spPr/>
      <dgm:t>
        <a:bodyPr/>
        <a:lstStyle/>
        <a:p>
          <a:endParaRPr lang="en-US"/>
        </a:p>
      </dgm:t>
    </dgm:pt>
    <dgm:pt modelId="{7AF436E8-7679-4BD9-97BF-9C7E77663673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41542636-00F4-49DA-AE0F-C45EFF6CEE59}" type="parTrans" cxnId="{CFF6BEBB-3FB6-4F55-BFF3-278AF04ED8EF}">
      <dgm:prSet/>
      <dgm:spPr/>
      <dgm:t>
        <a:bodyPr/>
        <a:lstStyle/>
        <a:p>
          <a:endParaRPr lang="en-US"/>
        </a:p>
      </dgm:t>
    </dgm:pt>
    <dgm:pt modelId="{E5FB9B52-218B-4CA9-A58E-7B031BC5E8DE}" type="sibTrans" cxnId="{CFF6BEBB-3FB6-4F55-BFF3-278AF04ED8EF}">
      <dgm:prSet/>
      <dgm:spPr/>
      <dgm:t>
        <a:bodyPr/>
        <a:lstStyle/>
        <a:p>
          <a:endParaRPr lang="en-US"/>
        </a:p>
      </dgm:t>
    </dgm:pt>
    <dgm:pt modelId="{25F3D620-0629-498F-B377-31E804415380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B8FF2BB6-4195-422B-8DD0-F1C7662065EC}" type="parTrans" cxnId="{4652E0E9-3093-4662-BF22-FEBEBCAAD1E2}">
      <dgm:prSet/>
      <dgm:spPr/>
      <dgm:t>
        <a:bodyPr/>
        <a:lstStyle/>
        <a:p>
          <a:endParaRPr lang="en-US"/>
        </a:p>
      </dgm:t>
    </dgm:pt>
    <dgm:pt modelId="{FCDF6F30-13DD-455C-8EB7-733D0290B03E}" type="sibTrans" cxnId="{4652E0E9-3093-4662-BF22-FEBEBCAAD1E2}">
      <dgm:prSet/>
      <dgm:spPr/>
      <dgm:t>
        <a:bodyPr/>
        <a:lstStyle/>
        <a:p>
          <a:endParaRPr lang="en-US"/>
        </a:p>
      </dgm:t>
    </dgm:pt>
    <dgm:pt modelId="{B3CAC13B-ED7B-4E1C-A924-992EC89AB579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9590E2E6-3F50-4688-8F1A-9A4F16EB7876}" type="parTrans" cxnId="{044AD933-1D53-4180-B387-D18D40B9DBB5}">
      <dgm:prSet/>
      <dgm:spPr/>
      <dgm:t>
        <a:bodyPr/>
        <a:lstStyle/>
        <a:p>
          <a:endParaRPr lang="en-US"/>
        </a:p>
      </dgm:t>
    </dgm:pt>
    <dgm:pt modelId="{F83211DD-67F7-4955-ADB6-9DD7471F3599}" type="sibTrans" cxnId="{044AD933-1D53-4180-B387-D18D40B9DBB5}">
      <dgm:prSet/>
      <dgm:spPr/>
      <dgm:t>
        <a:bodyPr/>
        <a:lstStyle/>
        <a:p>
          <a:endParaRPr lang="en-US"/>
        </a:p>
      </dgm:t>
    </dgm:pt>
    <dgm:pt modelId="{9E8AD7DC-2C6C-4032-B0EB-35BCC8D3843D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</a:p>
      </dgm:t>
    </dgm:pt>
    <dgm:pt modelId="{558AB347-1B22-4A8D-B6A5-78F0D6B1AFBC}" type="parTrans" cxnId="{1113A542-6247-4A8E-BF3B-0147B229E5F1}">
      <dgm:prSet/>
      <dgm:spPr/>
      <dgm:t>
        <a:bodyPr/>
        <a:lstStyle/>
        <a:p>
          <a:endParaRPr lang="en-US"/>
        </a:p>
      </dgm:t>
    </dgm:pt>
    <dgm:pt modelId="{A230505A-9A8A-41B7-A882-CB70EF4881EF}" type="sibTrans" cxnId="{1113A542-6247-4A8E-BF3B-0147B229E5F1}">
      <dgm:prSet/>
      <dgm:spPr/>
      <dgm:t>
        <a:bodyPr/>
        <a:lstStyle/>
        <a:p>
          <a:endParaRPr lang="en-US"/>
        </a:p>
      </dgm:t>
    </dgm:pt>
    <dgm:pt modelId="{D24F07A6-CB03-4C92-A4FC-7E4FA22E6A0E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A7E5F719-F181-4592-B344-79F744FE59BF}" type="parTrans" cxnId="{13DBBB92-E66B-467B-A364-629446A5DE33}">
      <dgm:prSet/>
      <dgm:spPr/>
      <dgm:t>
        <a:bodyPr/>
        <a:lstStyle/>
        <a:p>
          <a:endParaRPr lang="en-US"/>
        </a:p>
      </dgm:t>
    </dgm:pt>
    <dgm:pt modelId="{BE8333C7-9DB9-44A2-BECB-301C3F4B11E4}" type="sibTrans" cxnId="{13DBBB92-E66B-467B-A364-629446A5DE33}">
      <dgm:prSet/>
      <dgm:spPr/>
      <dgm:t>
        <a:bodyPr/>
        <a:lstStyle/>
        <a:p>
          <a:endParaRPr lang="en-US"/>
        </a:p>
      </dgm:t>
    </dgm:pt>
    <dgm:pt modelId="{EC1D33A7-FC1A-4F4F-AF3C-67BA93A07704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FEC3038A-EEA0-40E0-A7C7-FFAB62405D42}" type="parTrans" cxnId="{FD58F3C4-95A1-43E6-8C70-888F70BB8143}">
      <dgm:prSet/>
      <dgm:spPr/>
      <dgm:t>
        <a:bodyPr/>
        <a:lstStyle/>
        <a:p>
          <a:endParaRPr lang="en-US"/>
        </a:p>
      </dgm:t>
    </dgm:pt>
    <dgm:pt modelId="{EE833B40-BF63-458F-9C28-627AF84F5F57}" type="sibTrans" cxnId="{FD58F3C4-95A1-43E6-8C70-888F70BB8143}">
      <dgm:prSet/>
      <dgm:spPr/>
      <dgm:t>
        <a:bodyPr/>
        <a:lstStyle/>
        <a:p>
          <a:endParaRPr lang="en-US"/>
        </a:p>
      </dgm:t>
    </dgm:pt>
    <dgm:pt modelId="{1787F414-5061-4241-964C-8F69D1B29775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A336B2C7-8918-4439-8E2A-8FA55736DD31}" type="parTrans" cxnId="{74F6BFA3-DF56-497A-B1C6-49159691071A}">
      <dgm:prSet/>
      <dgm:spPr/>
      <dgm:t>
        <a:bodyPr/>
        <a:lstStyle/>
        <a:p>
          <a:endParaRPr lang="en-US"/>
        </a:p>
      </dgm:t>
    </dgm:pt>
    <dgm:pt modelId="{CE6BCC69-51EB-4214-BC93-0E54736883F1}" type="sibTrans" cxnId="{74F6BFA3-DF56-497A-B1C6-49159691071A}">
      <dgm:prSet/>
      <dgm:spPr/>
      <dgm:t>
        <a:bodyPr/>
        <a:lstStyle/>
        <a:p>
          <a:endParaRPr lang="en-US"/>
        </a:p>
      </dgm:t>
    </dgm:pt>
    <dgm:pt modelId="{A9042C5B-4539-4A40-9475-002038FDEFE9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88749704-6EEB-429F-9BE2-DF28FB0589CA}" type="parTrans" cxnId="{6F26599D-7AF3-46F2-A701-7836ED3C7294}">
      <dgm:prSet/>
      <dgm:spPr/>
      <dgm:t>
        <a:bodyPr/>
        <a:lstStyle/>
        <a:p>
          <a:endParaRPr lang="en-US"/>
        </a:p>
      </dgm:t>
    </dgm:pt>
    <dgm:pt modelId="{B2C12FDE-5DDD-428D-BDCD-5963DCB30290}" type="sibTrans" cxnId="{6F26599D-7AF3-46F2-A701-7836ED3C7294}">
      <dgm:prSet/>
      <dgm:spPr/>
      <dgm:t>
        <a:bodyPr/>
        <a:lstStyle/>
        <a:p>
          <a:endParaRPr lang="en-US"/>
        </a:p>
      </dgm:t>
    </dgm:pt>
    <dgm:pt modelId="{C094626E-D8C7-42E9-84C8-8D91961BD06E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B89A93D7-94DA-4A88-A77F-40783390F43F}" type="parTrans" cxnId="{350E4884-9F3A-4E49-A7A4-09B672637A93}">
      <dgm:prSet/>
      <dgm:spPr/>
      <dgm:t>
        <a:bodyPr/>
        <a:lstStyle/>
        <a:p>
          <a:endParaRPr lang="en-US"/>
        </a:p>
      </dgm:t>
    </dgm:pt>
    <dgm:pt modelId="{8CF94647-5408-48ED-8D48-1E4A4B7777E8}" type="sibTrans" cxnId="{350E4884-9F3A-4E49-A7A4-09B672637A93}">
      <dgm:prSet/>
      <dgm:spPr/>
      <dgm:t>
        <a:bodyPr/>
        <a:lstStyle/>
        <a:p>
          <a:endParaRPr lang="en-US"/>
        </a:p>
      </dgm:t>
    </dgm:pt>
    <dgm:pt modelId="{252DE4C3-4B28-4909-9E21-65FEFC26F3D7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30647C69-BF63-4683-8923-E76D7303F0AD}" type="parTrans" cxnId="{7245BD04-7E56-4709-AAF9-AA463A82B9B2}">
      <dgm:prSet/>
      <dgm:spPr/>
      <dgm:t>
        <a:bodyPr/>
        <a:lstStyle/>
        <a:p>
          <a:endParaRPr lang="en-US"/>
        </a:p>
      </dgm:t>
    </dgm:pt>
    <dgm:pt modelId="{5FD44A77-1159-49EB-BED9-23AB4DF928CA}" type="sibTrans" cxnId="{7245BD04-7E56-4709-AAF9-AA463A82B9B2}">
      <dgm:prSet/>
      <dgm:spPr/>
      <dgm:t>
        <a:bodyPr/>
        <a:lstStyle/>
        <a:p>
          <a:endParaRPr lang="en-US"/>
        </a:p>
      </dgm:t>
    </dgm:pt>
    <dgm:pt modelId="{295F380F-2B57-48E6-A384-5D498BBD9523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4991BBCF-6974-43CA-8088-2C6A80AE8DB2}" type="parTrans" cxnId="{7822175A-B7D8-466D-AA53-EF59C4DC5C61}">
      <dgm:prSet/>
      <dgm:spPr/>
      <dgm:t>
        <a:bodyPr/>
        <a:lstStyle/>
        <a:p>
          <a:endParaRPr lang="en-US"/>
        </a:p>
      </dgm:t>
    </dgm:pt>
    <dgm:pt modelId="{7D3BF354-FC4E-412A-A0D2-BF755EA95FAB}" type="sibTrans" cxnId="{7822175A-B7D8-466D-AA53-EF59C4DC5C61}">
      <dgm:prSet/>
      <dgm:spPr/>
      <dgm:t>
        <a:bodyPr/>
        <a:lstStyle/>
        <a:p>
          <a:endParaRPr lang="en-US"/>
        </a:p>
      </dgm:t>
    </dgm:pt>
    <dgm:pt modelId="{F864000E-88D7-428D-A75D-6AC4755CC62F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332F6BEF-B4F4-4F87-B51C-30E97C9DDC6E}" type="parTrans" cxnId="{8D0F2199-DC05-461D-8389-B6625DCB6C77}">
      <dgm:prSet/>
      <dgm:spPr/>
      <dgm:t>
        <a:bodyPr/>
        <a:lstStyle/>
        <a:p>
          <a:endParaRPr lang="en-US"/>
        </a:p>
      </dgm:t>
    </dgm:pt>
    <dgm:pt modelId="{CD196801-F435-4680-9F0C-CB8DC0F6CCD3}" type="sibTrans" cxnId="{8D0F2199-DC05-461D-8389-B6625DCB6C77}">
      <dgm:prSet/>
      <dgm:spPr/>
      <dgm:t>
        <a:bodyPr/>
        <a:lstStyle/>
        <a:p>
          <a:endParaRPr lang="en-US"/>
        </a:p>
      </dgm:t>
    </dgm:pt>
    <dgm:pt modelId="{F55BC6A8-A279-49FD-AB94-3F9D5FE69EC4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FC7A1F9D-91DD-4D2B-B0F5-BDCB7F28A6E5}" type="parTrans" cxnId="{A22778B9-FB0E-4559-8366-DA980B14E12A}">
      <dgm:prSet/>
      <dgm:spPr/>
      <dgm:t>
        <a:bodyPr/>
        <a:lstStyle/>
        <a:p>
          <a:endParaRPr lang="en-US"/>
        </a:p>
      </dgm:t>
    </dgm:pt>
    <dgm:pt modelId="{A15FCD59-EF96-46EC-8C80-CB897D092E58}" type="sibTrans" cxnId="{A22778B9-FB0E-4559-8366-DA980B14E12A}">
      <dgm:prSet/>
      <dgm:spPr/>
      <dgm:t>
        <a:bodyPr/>
        <a:lstStyle/>
        <a:p>
          <a:endParaRPr lang="en-US"/>
        </a:p>
      </dgm:t>
    </dgm:pt>
    <dgm:pt modelId="{35F2F1EA-68CB-4A53-83B7-D306BAF5B826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mtClean="0"/>
            <a:t>E</a:t>
          </a:r>
          <a:endParaRPr lang="en-US"/>
        </a:p>
      </dgm:t>
    </dgm:pt>
    <dgm:pt modelId="{23FE64A1-1D40-4124-9F7A-6A4FCE16A5FE}" type="parTrans" cxnId="{A4E29C64-38DB-4455-BCE9-34DD52325F2E}">
      <dgm:prSet/>
      <dgm:spPr/>
      <dgm:t>
        <a:bodyPr/>
        <a:lstStyle/>
        <a:p>
          <a:endParaRPr lang="en-US"/>
        </a:p>
      </dgm:t>
    </dgm:pt>
    <dgm:pt modelId="{8C1837E1-0DFD-4BFA-B57F-843408A2B0E7}" type="sibTrans" cxnId="{A4E29C64-38DB-4455-BCE9-34DD52325F2E}">
      <dgm:prSet/>
      <dgm:spPr/>
      <dgm:t>
        <a:bodyPr/>
        <a:lstStyle/>
        <a:p>
          <a:endParaRPr lang="en-US"/>
        </a:p>
      </dgm:t>
    </dgm:pt>
    <dgm:pt modelId="{F4509D22-BA9A-443A-AFE9-B4A853494C83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48D2FC9B-C84E-4F01-A0E7-2E0F35374B8F}" type="parTrans" cxnId="{2844DC73-CCDA-4DBA-9ADB-1610BD08DE3C}">
      <dgm:prSet/>
      <dgm:spPr/>
      <dgm:t>
        <a:bodyPr/>
        <a:lstStyle/>
        <a:p>
          <a:endParaRPr lang="en-US"/>
        </a:p>
      </dgm:t>
    </dgm:pt>
    <dgm:pt modelId="{33F9B258-B359-4BBF-B9C6-F8F78B75FAFF}" type="sibTrans" cxnId="{2844DC73-CCDA-4DBA-9ADB-1610BD08DE3C}">
      <dgm:prSet/>
      <dgm:spPr/>
      <dgm:t>
        <a:bodyPr/>
        <a:lstStyle/>
        <a:p>
          <a:endParaRPr lang="en-US"/>
        </a:p>
      </dgm:t>
    </dgm:pt>
    <dgm:pt modelId="{2E93AC68-B96C-40DA-9C55-641CD7E9CDB6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4A4AD7CB-C1AC-404E-B0A3-C2F79F1926F6}" type="parTrans" cxnId="{B0095F37-F4F9-44FB-970D-3A17CD197BBB}">
      <dgm:prSet/>
      <dgm:spPr/>
      <dgm:t>
        <a:bodyPr/>
        <a:lstStyle/>
        <a:p>
          <a:endParaRPr lang="en-US"/>
        </a:p>
      </dgm:t>
    </dgm:pt>
    <dgm:pt modelId="{C2835A5C-F708-4B6A-876C-077B7A639FA4}" type="sibTrans" cxnId="{B0095F37-F4F9-44FB-970D-3A17CD197BBB}">
      <dgm:prSet/>
      <dgm:spPr/>
      <dgm:t>
        <a:bodyPr/>
        <a:lstStyle/>
        <a:p>
          <a:endParaRPr lang="en-US"/>
        </a:p>
      </dgm:t>
    </dgm:pt>
    <dgm:pt modelId="{0A11D6BB-D1CA-4E01-B5A2-3C92378C3C7D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CC865D61-A6D5-4E1F-9494-6187D1A86BC6}" type="parTrans" cxnId="{164F6A86-22C4-4C1A-849E-F78E5667C75C}">
      <dgm:prSet/>
      <dgm:spPr/>
      <dgm:t>
        <a:bodyPr/>
        <a:lstStyle/>
        <a:p>
          <a:endParaRPr lang="en-US"/>
        </a:p>
      </dgm:t>
    </dgm:pt>
    <dgm:pt modelId="{BCB74D69-54A3-4BF8-9E26-D1506FB37C0C}" type="sibTrans" cxnId="{164F6A86-22C4-4C1A-849E-F78E5667C75C}">
      <dgm:prSet/>
      <dgm:spPr/>
      <dgm:t>
        <a:bodyPr/>
        <a:lstStyle/>
        <a:p>
          <a:endParaRPr lang="en-US"/>
        </a:p>
      </dgm:t>
    </dgm:pt>
    <dgm:pt modelId="{67DA4924-D0DD-49C3-8F18-C12F6B3E1B80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53B130BF-2FD5-4D63-8656-3A32DC2E8611}" type="parTrans" cxnId="{8D962345-2C21-4EB3-8B5E-BD479B7F186B}">
      <dgm:prSet/>
      <dgm:spPr/>
      <dgm:t>
        <a:bodyPr/>
        <a:lstStyle/>
        <a:p>
          <a:endParaRPr lang="en-US"/>
        </a:p>
      </dgm:t>
    </dgm:pt>
    <dgm:pt modelId="{3037F362-F47C-4B4B-B930-427F4D2488B0}" type="sibTrans" cxnId="{8D962345-2C21-4EB3-8B5E-BD479B7F186B}">
      <dgm:prSet/>
      <dgm:spPr/>
      <dgm:t>
        <a:bodyPr/>
        <a:lstStyle/>
        <a:p>
          <a:endParaRPr lang="en-US"/>
        </a:p>
      </dgm:t>
    </dgm:pt>
    <dgm:pt modelId="{BF5B8B6A-A393-4CD5-87AD-160300D0B943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39EF436C-C81D-4769-861F-2C72E71368C3}" type="parTrans" cxnId="{8BF4A73B-4BEF-4723-8DBF-294CFB04A100}">
      <dgm:prSet/>
      <dgm:spPr/>
      <dgm:t>
        <a:bodyPr/>
        <a:lstStyle/>
        <a:p>
          <a:endParaRPr lang="en-US"/>
        </a:p>
      </dgm:t>
    </dgm:pt>
    <dgm:pt modelId="{A17CA51C-6985-41F5-8143-EF29A62CF4B2}" type="sibTrans" cxnId="{8BF4A73B-4BEF-4723-8DBF-294CFB04A100}">
      <dgm:prSet/>
      <dgm:spPr/>
      <dgm:t>
        <a:bodyPr/>
        <a:lstStyle/>
        <a:p>
          <a:endParaRPr lang="en-US"/>
        </a:p>
      </dgm:t>
    </dgm:pt>
    <dgm:pt modelId="{2EA05F39-895E-43E8-9091-3BF3033BB9C4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46CEA56E-5AB3-4064-B371-FBAB9BB64F90}" type="sibTrans" cxnId="{CE3BE1EB-F84B-4CF9-B884-B680A453FB5F}">
      <dgm:prSet/>
      <dgm:spPr/>
      <dgm:t>
        <a:bodyPr/>
        <a:lstStyle/>
        <a:p>
          <a:endParaRPr lang="en-US"/>
        </a:p>
      </dgm:t>
    </dgm:pt>
    <dgm:pt modelId="{C940CA74-58D5-4EC0-AFD7-2A6B34EB5878}" type="parTrans" cxnId="{CE3BE1EB-F84B-4CF9-B884-B680A453FB5F}">
      <dgm:prSet/>
      <dgm:spPr/>
      <dgm:t>
        <a:bodyPr/>
        <a:lstStyle/>
        <a:p>
          <a:endParaRPr lang="en-US"/>
        </a:p>
      </dgm:t>
    </dgm:pt>
    <dgm:pt modelId="{6DD8B1D5-12B1-49DC-9F37-9A5DFC73E8CA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16031AEE-DC2E-4602-BDB2-D48C96D15ADB}" type="parTrans" cxnId="{5F871A99-EBD4-4D55-8005-209B6B6CC3CA}">
      <dgm:prSet/>
      <dgm:spPr/>
      <dgm:t>
        <a:bodyPr/>
        <a:lstStyle/>
        <a:p>
          <a:endParaRPr lang="en-US"/>
        </a:p>
      </dgm:t>
    </dgm:pt>
    <dgm:pt modelId="{55232840-FF9E-4557-82F2-316506EA4023}" type="sibTrans" cxnId="{5F871A99-EBD4-4D55-8005-209B6B6CC3CA}">
      <dgm:prSet/>
      <dgm:spPr/>
      <dgm:t>
        <a:bodyPr/>
        <a:lstStyle/>
        <a:p>
          <a:endParaRPr lang="en-US"/>
        </a:p>
      </dgm:t>
    </dgm:pt>
    <dgm:pt modelId="{1FC15172-1CBE-45D0-80E3-1DA9302CCF6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ADF32133-5F2D-4E0C-9AD2-0CBF750F198B}" type="parTrans" cxnId="{0E2E405D-D9DD-4208-A4C5-4B669657CAB9}">
      <dgm:prSet/>
      <dgm:spPr/>
      <dgm:t>
        <a:bodyPr/>
        <a:lstStyle/>
        <a:p>
          <a:endParaRPr lang="en-US"/>
        </a:p>
      </dgm:t>
    </dgm:pt>
    <dgm:pt modelId="{43580FF5-511C-4A3B-BA44-22802D06779C}" type="sibTrans" cxnId="{0E2E405D-D9DD-4208-A4C5-4B669657CAB9}">
      <dgm:prSet/>
      <dgm:spPr/>
      <dgm:t>
        <a:bodyPr/>
        <a:lstStyle/>
        <a:p>
          <a:endParaRPr lang="en-US"/>
        </a:p>
      </dgm:t>
    </dgm:pt>
    <dgm:pt modelId="{D6FAA63F-68BE-4C04-9DB3-AC7BF296D761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B62C69EB-E43E-4437-B8FA-08CEEC505D1F}" type="parTrans" cxnId="{DBE0542A-E192-40B4-826C-384C7112F794}">
      <dgm:prSet/>
      <dgm:spPr/>
      <dgm:t>
        <a:bodyPr/>
        <a:lstStyle/>
        <a:p>
          <a:endParaRPr lang="en-US"/>
        </a:p>
      </dgm:t>
    </dgm:pt>
    <dgm:pt modelId="{C55CE94D-B113-4887-B315-F3D2F53D4B32}" type="sibTrans" cxnId="{DBE0542A-E192-40B4-826C-384C7112F794}">
      <dgm:prSet/>
      <dgm:spPr/>
      <dgm:t>
        <a:bodyPr/>
        <a:lstStyle/>
        <a:p>
          <a:endParaRPr lang="en-US"/>
        </a:p>
      </dgm:t>
    </dgm:pt>
    <dgm:pt modelId="{370A32A7-D7D7-4D12-9149-F1E024CAA6D2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DAC5C6CA-C155-4734-BA6D-B0133DD494DB}" type="parTrans" cxnId="{322672B9-6F11-4BB7-8E07-D131B9714007}">
      <dgm:prSet/>
      <dgm:spPr/>
      <dgm:t>
        <a:bodyPr/>
        <a:lstStyle/>
        <a:p>
          <a:endParaRPr lang="en-US"/>
        </a:p>
      </dgm:t>
    </dgm:pt>
    <dgm:pt modelId="{F653F2AF-C89D-4B9D-AF1A-34CF717127BD}" type="sibTrans" cxnId="{322672B9-6F11-4BB7-8E07-D131B9714007}">
      <dgm:prSet/>
      <dgm:spPr/>
      <dgm:t>
        <a:bodyPr/>
        <a:lstStyle/>
        <a:p>
          <a:endParaRPr lang="en-US"/>
        </a:p>
      </dgm:t>
    </dgm:pt>
    <dgm:pt modelId="{CDF235C4-604B-4211-AD4F-C096B3535E2D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A26086AA-1134-4662-B386-7992338BC655}" type="parTrans" cxnId="{895BC7EA-43F7-4DB6-AC3C-FFFC1BC3D397}">
      <dgm:prSet/>
      <dgm:spPr/>
      <dgm:t>
        <a:bodyPr/>
        <a:lstStyle/>
        <a:p>
          <a:endParaRPr lang="en-US"/>
        </a:p>
      </dgm:t>
    </dgm:pt>
    <dgm:pt modelId="{49266306-11CE-4FAE-9DFE-0227AA7B220D}" type="sibTrans" cxnId="{895BC7EA-43F7-4DB6-AC3C-FFFC1BC3D397}">
      <dgm:prSet/>
      <dgm:spPr/>
      <dgm:t>
        <a:bodyPr/>
        <a:lstStyle/>
        <a:p>
          <a:endParaRPr lang="en-US"/>
        </a:p>
      </dgm:t>
    </dgm:pt>
    <dgm:pt modelId="{3646F793-3066-4910-97E2-EA7B641032E8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690B78BF-C4B8-4F2F-9549-934B0D493A03}" type="parTrans" cxnId="{AD0333AD-C858-47EA-94F7-A1DD2C68F3A4}">
      <dgm:prSet/>
      <dgm:spPr/>
      <dgm:t>
        <a:bodyPr/>
        <a:lstStyle/>
        <a:p>
          <a:endParaRPr lang="en-US"/>
        </a:p>
      </dgm:t>
    </dgm:pt>
    <dgm:pt modelId="{F93618F1-42E9-427D-B680-FAC5C98CB45D}" type="sibTrans" cxnId="{AD0333AD-C858-47EA-94F7-A1DD2C68F3A4}">
      <dgm:prSet/>
      <dgm:spPr/>
      <dgm:t>
        <a:bodyPr/>
        <a:lstStyle/>
        <a:p>
          <a:endParaRPr lang="en-US"/>
        </a:p>
      </dgm:t>
    </dgm:pt>
    <dgm:pt modelId="{9733A303-DD9E-4E3E-B34A-21AC49C949DA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FAD56750-F7DA-4B39-9D16-578E654ED259}" type="parTrans" cxnId="{51BFFC75-1BEE-4C86-AE33-5D853EFBF2A1}">
      <dgm:prSet/>
      <dgm:spPr/>
      <dgm:t>
        <a:bodyPr/>
        <a:lstStyle/>
        <a:p>
          <a:endParaRPr lang="en-US"/>
        </a:p>
      </dgm:t>
    </dgm:pt>
    <dgm:pt modelId="{D2B5D401-23C3-4792-ABEE-7377D7655539}" type="sibTrans" cxnId="{51BFFC75-1BEE-4C86-AE33-5D853EFBF2A1}">
      <dgm:prSet/>
      <dgm:spPr/>
      <dgm:t>
        <a:bodyPr/>
        <a:lstStyle/>
        <a:p>
          <a:endParaRPr lang="en-US"/>
        </a:p>
      </dgm:t>
    </dgm:pt>
    <dgm:pt modelId="{934049BB-EF2C-4188-8E23-61E0E8B8A8B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C3C39A07-8CBB-47BA-A3F0-3E88CD3E7D80}" type="parTrans" cxnId="{75AB1678-F6AB-47C6-8F1B-CED1DAA407CA}">
      <dgm:prSet/>
      <dgm:spPr/>
      <dgm:t>
        <a:bodyPr/>
        <a:lstStyle/>
        <a:p>
          <a:endParaRPr lang="en-US"/>
        </a:p>
      </dgm:t>
    </dgm:pt>
    <dgm:pt modelId="{AAE5188B-542D-44AA-84A8-7CCB5CC5A62B}" type="sibTrans" cxnId="{75AB1678-F6AB-47C6-8F1B-CED1DAA407CA}">
      <dgm:prSet/>
      <dgm:spPr/>
      <dgm:t>
        <a:bodyPr/>
        <a:lstStyle/>
        <a:p>
          <a:endParaRPr lang="en-US"/>
        </a:p>
      </dgm:t>
    </dgm:pt>
    <dgm:pt modelId="{61D80976-F181-4727-B8B3-77A554FD7DA1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14E6AD9A-C2CB-4181-A94C-8DC90D6A4C5C}" type="parTrans" cxnId="{02FFD310-47DA-4DA7-979C-47F72D3B9EDD}">
      <dgm:prSet/>
      <dgm:spPr/>
      <dgm:t>
        <a:bodyPr/>
        <a:lstStyle/>
        <a:p>
          <a:endParaRPr lang="en-US"/>
        </a:p>
      </dgm:t>
    </dgm:pt>
    <dgm:pt modelId="{E21B418D-8111-49CE-82DE-4BA972A60009}" type="sibTrans" cxnId="{02FFD310-47DA-4DA7-979C-47F72D3B9EDD}">
      <dgm:prSet/>
      <dgm:spPr/>
      <dgm:t>
        <a:bodyPr/>
        <a:lstStyle/>
        <a:p>
          <a:endParaRPr lang="en-US"/>
        </a:p>
      </dgm:t>
    </dgm:pt>
    <dgm:pt modelId="{BD1A0033-2CDB-4CC2-A7F0-6221825290FA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FB8D23DD-5586-448F-8382-20E66E377FC4}" type="parTrans" cxnId="{370C412A-CC93-4DB7-93F2-01599B9E2723}">
      <dgm:prSet/>
      <dgm:spPr/>
      <dgm:t>
        <a:bodyPr/>
        <a:lstStyle/>
        <a:p>
          <a:endParaRPr lang="en-US"/>
        </a:p>
      </dgm:t>
    </dgm:pt>
    <dgm:pt modelId="{B611B6D1-2C93-40D6-8C5E-740DDBFC9288}" type="sibTrans" cxnId="{370C412A-CC93-4DB7-93F2-01599B9E2723}">
      <dgm:prSet/>
      <dgm:spPr/>
      <dgm:t>
        <a:bodyPr/>
        <a:lstStyle/>
        <a:p>
          <a:endParaRPr lang="en-US"/>
        </a:p>
      </dgm:t>
    </dgm:pt>
    <dgm:pt modelId="{9321DDCC-AF92-496C-B7E8-BDA832A2DF92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96DD6BF1-B350-4427-9F41-B24AE4E2B06A}" type="parTrans" cxnId="{331ECB9B-150D-460B-AE73-AEAB1CA9E560}">
      <dgm:prSet/>
      <dgm:spPr/>
      <dgm:t>
        <a:bodyPr/>
        <a:lstStyle/>
        <a:p>
          <a:endParaRPr lang="en-US"/>
        </a:p>
      </dgm:t>
    </dgm:pt>
    <dgm:pt modelId="{980D2A59-B7EF-49B0-A704-E8B6529F06B5}" type="sibTrans" cxnId="{331ECB9B-150D-460B-AE73-AEAB1CA9E560}">
      <dgm:prSet/>
      <dgm:spPr/>
      <dgm:t>
        <a:bodyPr/>
        <a:lstStyle/>
        <a:p>
          <a:endParaRPr lang="en-US"/>
        </a:p>
      </dgm:t>
    </dgm:pt>
    <dgm:pt modelId="{F6CA069A-A294-4051-8958-F3FB9211297A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389459BF-AD2B-42A6-B897-DA32BB88B927}" type="parTrans" cxnId="{9C4E0DB2-EE32-4020-B77A-A7937921139F}">
      <dgm:prSet/>
      <dgm:spPr/>
      <dgm:t>
        <a:bodyPr/>
        <a:lstStyle/>
        <a:p>
          <a:endParaRPr lang="en-US"/>
        </a:p>
      </dgm:t>
    </dgm:pt>
    <dgm:pt modelId="{292FD0D3-353A-4873-B51C-60E661D46168}" type="sibTrans" cxnId="{9C4E0DB2-EE32-4020-B77A-A7937921139F}">
      <dgm:prSet/>
      <dgm:spPr/>
      <dgm:t>
        <a:bodyPr/>
        <a:lstStyle/>
        <a:p>
          <a:endParaRPr lang="en-US"/>
        </a:p>
      </dgm:t>
    </dgm:pt>
    <dgm:pt modelId="{1B3E0EFF-66C0-4ACB-BD2F-EF37CDB874FB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09A96816-3170-4C20-AA9B-AC885809F50C}" type="parTrans" cxnId="{C960B889-D5D6-40F4-A139-C0FDE0FA55D4}">
      <dgm:prSet/>
      <dgm:spPr/>
      <dgm:t>
        <a:bodyPr/>
        <a:lstStyle/>
        <a:p>
          <a:endParaRPr lang="en-US"/>
        </a:p>
      </dgm:t>
    </dgm:pt>
    <dgm:pt modelId="{33AB521C-2A5F-46DC-9ADE-07DD819AAA89}" type="sibTrans" cxnId="{C960B889-D5D6-40F4-A139-C0FDE0FA55D4}">
      <dgm:prSet/>
      <dgm:spPr/>
      <dgm:t>
        <a:bodyPr/>
        <a:lstStyle/>
        <a:p>
          <a:endParaRPr lang="en-US"/>
        </a:p>
      </dgm:t>
    </dgm:pt>
    <dgm:pt modelId="{F81B5B99-6102-4BFC-8A3F-4D4215957F0A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E5715511-E9EC-4E09-BEB0-BC2869D48A18}" type="parTrans" cxnId="{DD0F9DFD-83FC-428F-AF5B-9E57E14CBF18}">
      <dgm:prSet/>
      <dgm:spPr/>
      <dgm:t>
        <a:bodyPr/>
        <a:lstStyle/>
        <a:p>
          <a:endParaRPr lang="en-US"/>
        </a:p>
      </dgm:t>
    </dgm:pt>
    <dgm:pt modelId="{1799CA48-D40A-4B5A-B2C9-2055E0A01DF1}" type="sibTrans" cxnId="{DD0F9DFD-83FC-428F-AF5B-9E57E14CBF18}">
      <dgm:prSet/>
      <dgm:spPr/>
      <dgm:t>
        <a:bodyPr/>
        <a:lstStyle/>
        <a:p>
          <a:endParaRPr lang="en-US"/>
        </a:p>
      </dgm:t>
    </dgm:pt>
    <dgm:pt modelId="{F160BCA4-B5B0-4174-B4F9-5338CB3A5806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9D4CAFE2-CFF0-4130-8893-DD4481439F15}" type="parTrans" cxnId="{FF238FB7-11DC-4B8B-9745-4044DC1FD70B}">
      <dgm:prSet/>
      <dgm:spPr/>
      <dgm:t>
        <a:bodyPr/>
        <a:lstStyle/>
        <a:p>
          <a:endParaRPr lang="en-US"/>
        </a:p>
      </dgm:t>
    </dgm:pt>
    <dgm:pt modelId="{C88F68FF-BB00-4E7F-8DA7-8A3084996087}" type="sibTrans" cxnId="{FF238FB7-11DC-4B8B-9745-4044DC1FD70B}">
      <dgm:prSet/>
      <dgm:spPr/>
      <dgm:t>
        <a:bodyPr/>
        <a:lstStyle/>
        <a:p>
          <a:endParaRPr lang="en-US"/>
        </a:p>
      </dgm:t>
    </dgm:pt>
    <dgm:pt modelId="{3971CA3B-EF92-44F3-A91F-379981B51536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9E440A4D-B270-4E09-BEDF-E1E4BA60BC2F}" type="parTrans" cxnId="{B07D7E90-56ED-44A9-A383-51E5DED1BE74}">
      <dgm:prSet/>
      <dgm:spPr/>
      <dgm:t>
        <a:bodyPr/>
        <a:lstStyle/>
        <a:p>
          <a:endParaRPr lang="en-US"/>
        </a:p>
      </dgm:t>
    </dgm:pt>
    <dgm:pt modelId="{07D7590D-00BE-4677-AF86-975807182ECB}" type="sibTrans" cxnId="{B07D7E90-56ED-44A9-A383-51E5DED1BE74}">
      <dgm:prSet/>
      <dgm:spPr/>
      <dgm:t>
        <a:bodyPr/>
        <a:lstStyle/>
        <a:p>
          <a:endParaRPr lang="en-US"/>
        </a:p>
      </dgm:t>
    </dgm:pt>
    <dgm:pt modelId="{5FE5ACB1-7EFF-4883-89B7-9D58D92D7664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mtClean="0"/>
            <a:t>E</a:t>
          </a:r>
          <a:endParaRPr lang="en-US"/>
        </a:p>
      </dgm:t>
    </dgm:pt>
    <dgm:pt modelId="{1C1F8D97-07FB-4D16-A896-15E7E06FC6D6}" type="parTrans" cxnId="{C9A1E30C-E24A-4366-862E-0DA3E2AB009A}">
      <dgm:prSet/>
      <dgm:spPr/>
      <dgm:t>
        <a:bodyPr/>
        <a:lstStyle/>
        <a:p>
          <a:endParaRPr lang="en-US"/>
        </a:p>
      </dgm:t>
    </dgm:pt>
    <dgm:pt modelId="{B50E0630-A131-4B32-A4F4-8CC946E07735}" type="sibTrans" cxnId="{C9A1E30C-E24A-4366-862E-0DA3E2AB009A}">
      <dgm:prSet/>
      <dgm:spPr/>
      <dgm:t>
        <a:bodyPr/>
        <a:lstStyle/>
        <a:p>
          <a:endParaRPr lang="en-US"/>
        </a:p>
      </dgm:t>
    </dgm:pt>
    <dgm:pt modelId="{0828B7A6-E82C-4E73-856E-588B708C7355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FD7D3245-8DE7-49F1-BA73-B493D9EAD7EF}" type="parTrans" cxnId="{ABE20110-A60A-4B0A-B006-1A1B30DBB5C3}">
      <dgm:prSet/>
      <dgm:spPr/>
      <dgm:t>
        <a:bodyPr/>
        <a:lstStyle/>
        <a:p>
          <a:endParaRPr lang="en-US"/>
        </a:p>
      </dgm:t>
    </dgm:pt>
    <dgm:pt modelId="{F539A602-7040-47B4-8FB8-7D0F622B8B5F}" type="sibTrans" cxnId="{ABE20110-A60A-4B0A-B006-1A1B30DBB5C3}">
      <dgm:prSet/>
      <dgm:spPr/>
      <dgm:t>
        <a:bodyPr/>
        <a:lstStyle/>
        <a:p>
          <a:endParaRPr lang="en-US"/>
        </a:p>
      </dgm:t>
    </dgm:pt>
    <dgm:pt modelId="{BC67C1F0-A328-4DE3-8769-1F16BE78B44F}" type="pres">
      <dgm:prSet presAssocID="{7C74D9C0-99DA-409E-9B15-C5EEA8A37F4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A5C4A97-1822-4C8E-9931-0B58F4F22C21}" type="pres">
      <dgm:prSet presAssocID="{8B12A419-706D-4836-988F-973979536DE8}" presName="node" presStyleLbl="node1" presStyleIdx="0" presStyleCnt="42" custLinFactNeighborX="35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B76048-3C94-48D4-99BB-6878BFB43A74}" type="pres">
      <dgm:prSet presAssocID="{096F5E55-A5EF-4D77-978E-0EF1C456C4EE}" presName="sibTrans" presStyleCnt="0"/>
      <dgm:spPr/>
    </dgm:pt>
    <dgm:pt modelId="{DA5D72F0-43A1-4A88-B044-FFEBFB73ACE9}" type="pres">
      <dgm:prSet presAssocID="{F81B5B99-6102-4BFC-8A3F-4D4215957F0A}" presName="node" presStyleLbl="node1" presStyleIdx="1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EDC31D-7BCC-4E1B-8C49-9D0DFAB81B71}" type="pres">
      <dgm:prSet presAssocID="{1799CA48-D40A-4B5A-B2C9-2055E0A01DF1}" presName="sibTrans" presStyleCnt="0"/>
      <dgm:spPr/>
    </dgm:pt>
    <dgm:pt modelId="{F0881B56-046A-4A99-AC83-DBDD283B2BD9}" type="pres">
      <dgm:prSet presAssocID="{C51BABE4-7C1E-4ED7-A3A5-6A8C081A5CAD}" presName="node" presStyleLbl="node1" presStyleIdx="2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352471-FB71-4004-B402-32E75D9D1262}" type="pres">
      <dgm:prSet presAssocID="{11D6B0DE-2D0D-4584-9FA7-897824018840}" presName="sibTrans" presStyleCnt="0"/>
      <dgm:spPr/>
    </dgm:pt>
    <dgm:pt modelId="{2EFA6C8C-F7D3-4846-9345-89CE824C6EDC}" type="pres">
      <dgm:prSet presAssocID="{D8407ABA-6702-4CBB-8384-A8D013D3EB46}" presName="node" presStyleLbl="node1" presStyleIdx="3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DC963C-025B-419B-ABE5-2C251144207B}" type="pres">
      <dgm:prSet presAssocID="{6F58B1FE-0649-4F5A-AE0D-E2C6734A9F92}" presName="sibTrans" presStyleCnt="0"/>
      <dgm:spPr/>
    </dgm:pt>
    <dgm:pt modelId="{41816E5B-3D4D-4C07-9D8E-A603435F03A6}" type="pres">
      <dgm:prSet presAssocID="{34B2E8FC-0B92-46BA-BFEA-AFDB1E29BFB2}" presName="node" presStyleLbl="node1" presStyleIdx="4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012B5F-150C-4E6D-8928-BF2CA6F8B161}" type="pres">
      <dgm:prSet presAssocID="{9579083F-3FD1-4E7A-9499-0A8416E11F95}" presName="sibTrans" presStyleCnt="0"/>
      <dgm:spPr/>
    </dgm:pt>
    <dgm:pt modelId="{C06F8FA4-15F7-4BC1-BFE0-F2053DF2926B}" type="pres">
      <dgm:prSet presAssocID="{7AF436E8-7679-4BD9-97BF-9C7E77663673}" presName="node" presStyleLbl="node1" presStyleIdx="5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4EBFA0-A86D-4CEE-8613-230CCE35C589}" type="pres">
      <dgm:prSet presAssocID="{E5FB9B52-218B-4CA9-A58E-7B031BC5E8DE}" presName="sibTrans" presStyleCnt="0"/>
      <dgm:spPr/>
    </dgm:pt>
    <dgm:pt modelId="{06ED6837-E896-4544-BB1D-2FC39A42F1F9}" type="pres">
      <dgm:prSet presAssocID="{25F3D620-0629-498F-B377-31E804415380}" presName="node" presStyleLbl="node1" presStyleIdx="6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52ECF8-BBA9-426D-8718-94B650631E06}" type="pres">
      <dgm:prSet presAssocID="{FCDF6F30-13DD-455C-8EB7-733D0290B03E}" presName="sibTrans" presStyleCnt="0"/>
      <dgm:spPr/>
    </dgm:pt>
    <dgm:pt modelId="{BEA550DD-25B5-4D4B-84C3-F7E1CC4A2307}" type="pres">
      <dgm:prSet presAssocID="{B3CAC13B-ED7B-4E1C-A924-992EC89AB579}" presName="node" presStyleLbl="node1" presStyleIdx="7" presStyleCnt="42" custLinFactNeighborX="35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F1BEBC-DC36-4397-B54B-3B741B96DAAE}" type="pres">
      <dgm:prSet presAssocID="{F83211DD-67F7-4955-ADB6-9DD7471F3599}" presName="sibTrans" presStyleCnt="0"/>
      <dgm:spPr/>
    </dgm:pt>
    <dgm:pt modelId="{38C62813-5C3B-424C-8245-75878E6A20DD}" type="pres">
      <dgm:prSet presAssocID="{F160BCA4-B5B0-4174-B4F9-5338CB3A5806}" presName="node" presStyleLbl="node1" presStyleIdx="8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F2F016-9222-440A-8703-B469A6408E03}" type="pres">
      <dgm:prSet presAssocID="{C88F68FF-BB00-4E7F-8DA7-8A3084996087}" presName="sibTrans" presStyleCnt="0"/>
      <dgm:spPr/>
    </dgm:pt>
    <dgm:pt modelId="{A28976C0-2065-4E79-9EFC-31FA90E0D6F5}" type="pres">
      <dgm:prSet presAssocID="{2EA05F39-895E-43E8-9091-3BF3033BB9C4}" presName="node" presStyleLbl="node1" presStyleIdx="9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E57FBD-B3F2-4B03-AB06-C9840350FFF1}" type="pres">
      <dgm:prSet presAssocID="{46CEA56E-5AB3-4064-B371-FBAB9BB64F90}" presName="sibTrans" presStyleCnt="0"/>
      <dgm:spPr/>
    </dgm:pt>
    <dgm:pt modelId="{D095BBA3-68AF-4620-A634-481AB6A6166C}" type="pres">
      <dgm:prSet presAssocID="{9E8AD7DC-2C6C-4032-B0EB-35BCC8D3843D}" presName="node" presStyleLbl="node1" presStyleIdx="10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3DD2E9-7E9A-4ABE-A705-7963F2AF9548}" type="pres">
      <dgm:prSet presAssocID="{A230505A-9A8A-41B7-A882-CB70EF4881EF}" presName="sibTrans" presStyleCnt="0"/>
      <dgm:spPr/>
    </dgm:pt>
    <dgm:pt modelId="{C5F40307-0E60-43D1-868E-47F9DEF2B339}" type="pres">
      <dgm:prSet presAssocID="{D24F07A6-CB03-4C92-A4FC-7E4FA22E6A0E}" presName="node" presStyleLbl="node1" presStyleIdx="11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20DEE5-138B-4978-84A9-6540E463CC5A}" type="pres">
      <dgm:prSet presAssocID="{BE8333C7-9DB9-44A2-BECB-301C3F4B11E4}" presName="sibTrans" presStyleCnt="0"/>
      <dgm:spPr/>
    </dgm:pt>
    <dgm:pt modelId="{A01734BD-46EE-43AE-89E8-A781D0C3CBD8}" type="pres">
      <dgm:prSet presAssocID="{EC1D33A7-FC1A-4F4F-AF3C-67BA93A07704}" presName="node" presStyleLbl="node1" presStyleIdx="12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389379-141F-4897-8087-0D63A599705B}" type="pres">
      <dgm:prSet presAssocID="{EE833B40-BF63-458F-9C28-627AF84F5F57}" presName="sibTrans" presStyleCnt="0"/>
      <dgm:spPr/>
    </dgm:pt>
    <dgm:pt modelId="{7D8E7728-7A2E-49C3-85E2-9242A1D92B50}" type="pres">
      <dgm:prSet presAssocID="{1787F414-5061-4241-964C-8F69D1B29775}" presName="node" presStyleLbl="node1" presStyleIdx="13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408A64-222B-490E-9CC0-0720D4AE8B9D}" type="pres">
      <dgm:prSet presAssocID="{CE6BCC69-51EB-4214-BC93-0E54736883F1}" presName="sibTrans" presStyleCnt="0"/>
      <dgm:spPr/>
    </dgm:pt>
    <dgm:pt modelId="{CD4FDA5A-678B-46FF-94D5-4129B67A2632}" type="pres">
      <dgm:prSet presAssocID="{1B3E0EFF-66C0-4ACB-BD2F-EF37CDB874FB}" presName="node" presStyleLbl="node1" presStyleIdx="14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BF1288-079C-48EB-AC37-ACAFFEE9F89C}" type="pres">
      <dgm:prSet presAssocID="{33AB521C-2A5F-46DC-9ADE-07DD819AAA89}" presName="sibTrans" presStyleCnt="0"/>
      <dgm:spPr/>
    </dgm:pt>
    <dgm:pt modelId="{4502C13A-527F-4461-82CB-A11DD6230A62}" type="pres">
      <dgm:prSet presAssocID="{A9042C5B-4539-4A40-9475-002038FDEFE9}" presName="node" presStyleLbl="node1" presStyleIdx="15" presStyleCnt="42" custLinFactNeighborX="35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5CCD62-AAC5-4CFF-9554-165BF25957E5}" type="pres">
      <dgm:prSet presAssocID="{B2C12FDE-5DDD-428D-BDCD-5963DCB30290}" presName="sibTrans" presStyleCnt="0"/>
      <dgm:spPr/>
    </dgm:pt>
    <dgm:pt modelId="{0707012E-2085-47C9-AF88-8EF2E5CB67BF}" type="pres">
      <dgm:prSet presAssocID="{6DD8B1D5-12B1-49DC-9F37-9A5DFC73E8CA}" presName="node" presStyleLbl="node1" presStyleIdx="16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157464-6F8F-4F94-81EE-F2F73A077D9B}" type="pres">
      <dgm:prSet presAssocID="{55232840-FF9E-4557-82F2-316506EA4023}" presName="sibTrans" presStyleCnt="0"/>
      <dgm:spPr/>
    </dgm:pt>
    <dgm:pt modelId="{6CD8751B-63C8-4E9D-B6A0-2FC413C5685A}" type="pres">
      <dgm:prSet presAssocID="{1FC15172-1CBE-45D0-80E3-1DA9302CCF6B}" presName="node" presStyleLbl="node1" presStyleIdx="17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5EB3EE-CE7E-4729-B7EF-8768F35E6076}" type="pres">
      <dgm:prSet presAssocID="{43580FF5-511C-4A3B-BA44-22802D06779C}" presName="sibTrans" presStyleCnt="0"/>
      <dgm:spPr/>
    </dgm:pt>
    <dgm:pt modelId="{46A6AF0C-82AC-4503-A612-BD01D7F4A5CA}" type="pres">
      <dgm:prSet presAssocID="{D6FAA63F-68BE-4C04-9DB3-AC7BF296D761}" presName="node" presStyleLbl="node1" presStyleIdx="18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D3C8CA-E9B9-44FA-B076-0CD906E702CF}" type="pres">
      <dgm:prSet presAssocID="{C55CE94D-B113-4887-B315-F3D2F53D4B32}" presName="sibTrans" presStyleCnt="0"/>
      <dgm:spPr/>
    </dgm:pt>
    <dgm:pt modelId="{139BD9E6-A227-4A18-AFA8-064F3BFC26FE}" type="pres">
      <dgm:prSet presAssocID="{370A32A7-D7D7-4D12-9149-F1E024CAA6D2}" presName="node" presStyleLbl="node1" presStyleIdx="19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F280FD-3B5A-4901-902B-A42C35A9D20A}" type="pres">
      <dgm:prSet presAssocID="{F653F2AF-C89D-4B9D-AF1A-34CF717127BD}" presName="sibTrans" presStyleCnt="0"/>
      <dgm:spPr/>
    </dgm:pt>
    <dgm:pt modelId="{50E2F04F-F8FF-4483-A00C-1CBC440104C7}" type="pres">
      <dgm:prSet presAssocID="{CDF235C4-604B-4211-AD4F-C096B3535E2D}" presName="node" presStyleLbl="node1" presStyleIdx="20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1C32C0-000C-4465-87CB-FD3B6CB7F9C1}" type="pres">
      <dgm:prSet presAssocID="{49266306-11CE-4FAE-9DFE-0227AA7B220D}" presName="sibTrans" presStyleCnt="0"/>
      <dgm:spPr/>
    </dgm:pt>
    <dgm:pt modelId="{B1535D21-9803-4AB3-876F-89B876226A19}" type="pres">
      <dgm:prSet presAssocID="{3971CA3B-EF92-44F3-A91F-379981B51536}" presName="node" presStyleLbl="node1" presStyleIdx="21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87B188-84F3-49A0-AD18-1936130E4989}" type="pres">
      <dgm:prSet presAssocID="{07D7590D-00BE-4677-AF86-975807182ECB}" presName="sibTrans" presStyleCnt="0"/>
      <dgm:spPr/>
    </dgm:pt>
    <dgm:pt modelId="{415A3DCF-2776-457B-B673-2790EA732B46}" type="pres">
      <dgm:prSet presAssocID="{9321DDCC-AF92-496C-B7E8-BDA832A2DF92}" presName="node" presStyleLbl="node1" presStyleIdx="22" presStyleCnt="42" custLinFactNeighborX="35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F9D1C5-D28C-4F98-A4B5-DB8DFE50FE09}" type="pres">
      <dgm:prSet presAssocID="{980D2A59-B7EF-49B0-A704-E8B6529F06B5}" presName="sibTrans" presStyleCnt="0"/>
      <dgm:spPr/>
    </dgm:pt>
    <dgm:pt modelId="{9E051244-D90B-4691-958C-2B405D784018}" type="pres">
      <dgm:prSet presAssocID="{3646F793-3066-4910-97E2-EA7B641032E8}" presName="node" presStyleLbl="node1" presStyleIdx="23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0A4F24-19EF-49D0-9489-E52BA2B00704}" type="pres">
      <dgm:prSet presAssocID="{F93618F1-42E9-427D-B680-FAC5C98CB45D}" presName="sibTrans" presStyleCnt="0"/>
      <dgm:spPr/>
    </dgm:pt>
    <dgm:pt modelId="{EFE0A588-4855-45D6-9249-477D28B5734E}" type="pres">
      <dgm:prSet presAssocID="{9733A303-DD9E-4E3E-B34A-21AC49C949DA}" presName="node" presStyleLbl="node1" presStyleIdx="24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EA23E2-3DC1-4216-85BC-A2F77E4B6593}" type="pres">
      <dgm:prSet presAssocID="{D2B5D401-23C3-4792-ABEE-7377D7655539}" presName="sibTrans" presStyleCnt="0"/>
      <dgm:spPr/>
    </dgm:pt>
    <dgm:pt modelId="{DD00F26C-B621-45AC-A2F4-9ACDB181C1FB}" type="pres">
      <dgm:prSet presAssocID="{934049BB-EF2C-4188-8E23-61E0E8B8A8B4}" presName="node" presStyleLbl="node1" presStyleIdx="25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3125E-ECA1-47FC-85B4-30F476767098}" type="pres">
      <dgm:prSet presAssocID="{AAE5188B-542D-44AA-84A8-7CCB5CC5A62B}" presName="sibTrans" presStyleCnt="0"/>
      <dgm:spPr/>
    </dgm:pt>
    <dgm:pt modelId="{AA5DC8F0-BDDB-415B-89FF-4D44BEEB9B72}" type="pres">
      <dgm:prSet presAssocID="{61D80976-F181-4727-B8B3-77A554FD7DA1}" presName="node" presStyleLbl="node1" presStyleIdx="26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52EE91-5FE6-4A48-B238-E2B7D53A9E26}" type="pres">
      <dgm:prSet presAssocID="{E21B418D-8111-49CE-82DE-4BA972A60009}" presName="sibTrans" presStyleCnt="0"/>
      <dgm:spPr/>
    </dgm:pt>
    <dgm:pt modelId="{068EC8DF-B561-497F-A9A3-20A0AA8FDB9A}" type="pres">
      <dgm:prSet presAssocID="{BD1A0033-2CDB-4CC2-A7F0-6221825290FA}" presName="node" presStyleLbl="node1" presStyleIdx="27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BF0CC6-6FA1-4BD5-A2A5-863238177868}" type="pres">
      <dgm:prSet presAssocID="{B611B6D1-2C93-40D6-8C5E-740DDBFC9288}" presName="sibTrans" presStyleCnt="0"/>
      <dgm:spPr/>
    </dgm:pt>
    <dgm:pt modelId="{AF7928B0-6476-4C67-A9C2-628CFFDAF359}" type="pres">
      <dgm:prSet presAssocID="{5FE5ACB1-7EFF-4883-89B7-9D58D92D7664}" presName="node" presStyleLbl="node1" presStyleIdx="28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090E15-E210-4ACF-BE16-B2BEA8DC91C5}" type="pres">
      <dgm:prSet presAssocID="{B50E0630-A131-4B32-A4F4-8CC946E07735}" presName="sibTrans" presStyleCnt="0"/>
      <dgm:spPr/>
    </dgm:pt>
    <dgm:pt modelId="{15A20CA2-117E-4A90-BD95-193DFC1AAA6E}" type="pres">
      <dgm:prSet presAssocID="{C094626E-D8C7-42E9-84C8-8D91961BD06E}" presName="node" presStyleLbl="node1" presStyleIdx="29" presStyleCnt="42" custLinFactNeighborX="35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391125-9659-4F59-A1B1-FA8CF9EA6DD5}" type="pres">
      <dgm:prSet presAssocID="{8CF94647-5408-48ED-8D48-1E4A4B7777E8}" presName="sibTrans" presStyleCnt="0"/>
      <dgm:spPr/>
    </dgm:pt>
    <dgm:pt modelId="{9E5DB703-F0B7-4934-9B2E-D33ED0E546D1}" type="pres">
      <dgm:prSet presAssocID="{252DE4C3-4B28-4909-9E21-65FEFC26F3D7}" presName="node" presStyleLbl="node1" presStyleIdx="30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B0EB32-D178-4435-BB77-A4C4D6A6563E}" type="pres">
      <dgm:prSet presAssocID="{5FD44A77-1159-49EB-BED9-23AB4DF928CA}" presName="sibTrans" presStyleCnt="0"/>
      <dgm:spPr/>
    </dgm:pt>
    <dgm:pt modelId="{A10BBADA-F13F-4585-9701-F25BA1997F06}" type="pres">
      <dgm:prSet presAssocID="{295F380F-2B57-48E6-A384-5D498BBD9523}" presName="node" presStyleLbl="node1" presStyleIdx="31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A49E27-9835-42FE-9AB6-6C5F241CE288}" type="pres">
      <dgm:prSet presAssocID="{7D3BF354-FC4E-412A-A0D2-BF755EA95FAB}" presName="sibTrans" presStyleCnt="0"/>
      <dgm:spPr/>
    </dgm:pt>
    <dgm:pt modelId="{A315759B-C6BE-429B-8516-C72E2CB3216F}" type="pres">
      <dgm:prSet presAssocID="{F864000E-88D7-428D-A75D-6AC4755CC62F}" presName="node" presStyleLbl="node1" presStyleIdx="32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26C96E-E048-42BE-A451-59F9D9799881}" type="pres">
      <dgm:prSet presAssocID="{CD196801-F435-4680-9F0C-CB8DC0F6CCD3}" presName="sibTrans" presStyleCnt="0"/>
      <dgm:spPr/>
    </dgm:pt>
    <dgm:pt modelId="{31C77D93-1064-4833-ABFA-E4FAA970C82C}" type="pres">
      <dgm:prSet presAssocID="{F6CA069A-A294-4051-8958-F3FB9211297A}" presName="node" presStyleLbl="node1" presStyleIdx="33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1627FF-E001-465A-95A3-89C91E58DF9F}" type="pres">
      <dgm:prSet presAssocID="{292FD0D3-353A-4873-B51C-60E661D46168}" presName="sibTrans" presStyleCnt="0"/>
      <dgm:spPr/>
    </dgm:pt>
    <dgm:pt modelId="{56A41CA3-CF1A-499A-8E72-DDEEC578B324}" type="pres">
      <dgm:prSet presAssocID="{F55BC6A8-A279-49FD-AB94-3F9D5FE69EC4}" presName="node" presStyleLbl="node1" presStyleIdx="34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DF551E-F108-40EE-8244-BA479BA6D9A1}" type="pres">
      <dgm:prSet presAssocID="{A15FCD59-EF96-46EC-8C80-CB897D092E58}" presName="sibTrans" presStyleCnt="0"/>
      <dgm:spPr/>
    </dgm:pt>
    <dgm:pt modelId="{960F5701-5466-48AB-A531-ADE5F96068AB}" type="pres">
      <dgm:prSet presAssocID="{35F2F1EA-68CB-4A53-83B7-D306BAF5B826}" presName="node" presStyleLbl="node1" presStyleIdx="35" presStyleCnt="42" custLinFactNeighborX="35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9D37D3-21E9-422F-8961-4BB4E3D78885}" type="pres">
      <dgm:prSet presAssocID="{8C1837E1-0DFD-4BFA-B57F-843408A2B0E7}" presName="sibTrans" presStyleCnt="0"/>
      <dgm:spPr/>
    </dgm:pt>
    <dgm:pt modelId="{6803D2A3-E3A0-4E84-9D36-78B3945EAA96}" type="pres">
      <dgm:prSet presAssocID="{0828B7A6-E82C-4E73-856E-588B708C7355}" presName="node" presStyleLbl="node1" presStyleIdx="36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7F713A-905A-425D-A83E-706481062108}" type="pres">
      <dgm:prSet presAssocID="{F539A602-7040-47B4-8FB8-7D0F622B8B5F}" presName="sibTrans" presStyleCnt="0"/>
      <dgm:spPr/>
    </dgm:pt>
    <dgm:pt modelId="{B8B1DD68-4505-4524-BB50-CBA0AA28B42F}" type="pres">
      <dgm:prSet presAssocID="{F4509D22-BA9A-443A-AFE9-B4A853494C83}" presName="node" presStyleLbl="node1" presStyleIdx="37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A0AA30-D991-4CC5-B602-87E6B1278B0E}" type="pres">
      <dgm:prSet presAssocID="{33F9B258-B359-4BBF-B9C6-F8F78B75FAFF}" presName="sibTrans" presStyleCnt="0"/>
      <dgm:spPr/>
    </dgm:pt>
    <dgm:pt modelId="{23F2E64D-8C40-4713-99CE-ED89C6561F4A}" type="pres">
      <dgm:prSet presAssocID="{2E93AC68-B96C-40DA-9C55-641CD7E9CDB6}" presName="node" presStyleLbl="node1" presStyleIdx="38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1FF6C2-3A2D-4109-BB3A-B1BFB42FCA49}" type="pres">
      <dgm:prSet presAssocID="{C2835A5C-F708-4B6A-876C-077B7A639FA4}" presName="sibTrans" presStyleCnt="0"/>
      <dgm:spPr/>
    </dgm:pt>
    <dgm:pt modelId="{257B3955-4706-401C-8FBA-D20D45F089AA}" type="pres">
      <dgm:prSet presAssocID="{0A11D6BB-D1CA-4E01-B5A2-3C92378C3C7D}" presName="node" presStyleLbl="node1" presStyleIdx="39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5F6FB9-560E-4EE2-90D4-381A42E12B0A}" type="pres">
      <dgm:prSet presAssocID="{BCB74D69-54A3-4BF8-9E26-D1506FB37C0C}" presName="sibTrans" presStyleCnt="0"/>
      <dgm:spPr/>
    </dgm:pt>
    <dgm:pt modelId="{BB2E64A8-838E-4EF0-87CE-A872CF1770AC}" type="pres">
      <dgm:prSet presAssocID="{67DA4924-D0DD-49C3-8F18-C12F6B3E1B80}" presName="node" presStyleLbl="node1" presStyleIdx="40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AB5D33-FC2C-4B5D-8CFB-34788C43C98D}" type="pres">
      <dgm:prSet presAssocID="{3037F362-F47C-4B4B-B930-427F4D2488B0}" presName="sibTrans" presStyleCnt="0"/>
      <dgm:spPr/>
    </dgm:pt>
    <dgm:pt modelId="{49E4765D-F295-4E85-8A77-113BE95BB922}" type="pres">
      <dgm:prSet presAssocID="{BF5B8B6A-A393-4CD5-87AD-160300D0B943}" presName="node" presStyleLbl="node1" presStyleIdx="41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4F6BFA3-DF56-497A-B1C6-49159691071A}" srcId="{7C74D9C0-99DA-409E-9B15-C5EEA8A37F48}" destId="{1787F414-5061-4241-964C-8F69D1B29775}" srcOrd="13" destOrd="0" parTransId="{A336B2C7-8918-4439-8E2A-8FA55736DD31}" sibTransId="{CE6BCC69-51EB-4214-BC93-0E54736883F1}"/>
    <dgm:cxn modelId="{331ECB9B-150D-460B-AE73-AEAB1CA9E560}" srcId="{7C74D9C0-99DA-409E-9B15-C5EEA8A37F48}" destId="{9321DDCC-AF92-496C-B7E8-BDA832A2DF92}" srcOrd="22" destOrd="0" parTransId="{96DD6BF1-B350-4427-9F41-B24AE4E2B06A}" sibTransId="{980D2A59-B7EF-49B0-A704-E8B6529F06B5}"/>
    <dgm:cxn modelId="{6BB4E771-EECA-4386-BBA8-9AAC59430157}" type="presOf" srcId="{D8407ABA-6702-4CBB-8384-A8D013D3EB46}" destId="{2EFA6C8C-F7D3-4846-9345-89CE824C6EDC}" srcOrd="0" destOrd="0" presId="urn:microsoft.com/office/officeart/2005/8/layout/default"/>
    <dgm:cxn modelId="{6A51207F-4F0F-44E5-805F-47692B03BB46}" type="presOf" srcId="{C51BABE4-7C1E-4ED7-A3A5-6A8C081A5CAD}" destId="{F0881B56-046A-4A99-AC83-DBDD283B2BD9}" srcOrd="0" destOrd="0" presId="urn:microsoft.com/office/officeart/2005/8/layout/default"/>
    <dgm:cxn modelId="{AEF28E9B-0423-4583-8A50-917539994C52}" type="presOf" srcId="{BF5B8B6A-A393-4CD5-87AD-160300D0B943}" destId="{49E4765D-F295-4E85-8A77-113BE95BB922}" srcOrd="0" destOrd="0" presId="urn:microsoft.com/office/officeart/2005/8/layout/default"/>
    <dgm:cxn modelId="{89AA15BE-A48A-4F0B-85A7-E0AB43BA1950}" type="presOf" srcId="{F864000E-88D7-428D-A75D-6AC4755CC62F}" destId="{A315759B-C6BE-429B-8516-C72E2CB3216F}" srcOrd="0" destOrd="0" presId="urn:microsoft.com/office/officeart/2005/8/layout/default"/>
    <dgm:cxn modelId="{6DC6594A-F4AA-4FFE-BD4C-79A4978C73AE}" type="presOf" srcId="{34B2E8FC-0B92-46BA-BFEA-AFDB1E29BFB2}" destId="{41816E5B-3D4D-4C07-9D8E-A603435F03A6}" srcOrd="0" destOrd="0" presId="urn:microsoft.com/office/officeart/2005/8/layout/default"/>
    <dgm:cxn modelId="{61413184-E68C-4E21-99D6-90DFAE261B71}" type="presOf" srcId="{1FC15172-1CBE-45D0-80E3-1DA9302CCF6B}" destId="{6CD8751B-63C8-4E9D-B6A0-2FC413C5685A}" srcOrd="0" destOrd="0" presId="urn:microsoft.com/office/officeart/2005/8/layout/default"/>
    <dgm:cxn modelId="{61B98524-E97E-4528-BA7E-DA6845CD14F4}" type="presOf" srcId="{7C74D9C0-99DA-409E-9B15-C5EEA8A37F48}" destId="{BC67C1F0-A328-4DE3-8769-1F16BE78B44F}" srcOrd="0" destOrd="0" presId="urn:microsoft.com/office/officeart/2005/8/layout/default"/>
    <dgm:cxn modelId="{82CD9436-B289-40F7-B617-D5C7F5ECDFCA}" type="presOf" srcId="{9321DDCC-AF92-496C-B7E8-BDA832A2DF92}" destId="{415A3DCF-2776-457B-B673-2790EA732B46}" srcOrd="0" destOrd="0" presId="urn:microsoft.com/office/officeart/2005/8/layout/default"/>
    <dgm:cxn modelId="{E4FF67B4-D080-496E-9477-2E6867149BAA}" type="presOf" srcId="{B3CAC13B-ED7B-4E1C-A924-992EC89AB579}" destId="{BEA550DD-25B5-4D4B-84C3-F7E1CC4A2307}" srcOrd="0" destOrd="0" presId="urn:microsoft.com/office/officeart/2005/8/layout/default"/>
    <dgm:cxn modelId="{1113A542-6247-4A8E-BF3B-0147B229E5F1}" srcId="{7C74D9C0-99DA-409E-9B15-C5EEA8A37F48}" destId="{9E8AD7DC-2C6C-4032-B0EB-35BCC8D3843D}" srcOrd="10" destOrd="0" parTransId="{558AB347-1B22-4A8D-B6A5-78F0D6B1AFBC}" sibTransId="{A230505A-9A8A-41B7-A882-CB70EF4881EF}"/>
    <dgm:cxn modelId="{B0095F37-F4F9-44FB-970D-3A17CD197BBB}" srcId="{7C74D9C0-99DA-409E-9B15-C5EEA8A37F48}" destId="{2E93AC68-B96C-40DA-9C55-641CD7E9CDB6}" srcOrd="38" destOrd="0" parTransId="{4A4AD7CB-C1AC-404E-B0A3-C2F79F1926F6}" sibTransId="{C2835A5C-F708-4B6A-876C-077B7A639FA4}"/>
    <dgm:cxn modelId="{310057AD-CB27-4E15-B611-8B9CD1BCF18D}" type="presOf" srcId="{D6FAA63F-68BE-4C04-9DB3-AC7BF296D761}" destId="{46A6AF0C-82AC-4503-A612-BD01D7F4A5CA}" srcOrd="0" destOrd="0" presId="urn:microsoft.com/office/officeart/2005/8/layout/default"/>
    <dgm:cxn modelId="{D3190977-D77C-4D48-B57F-E430554318EA}" type="presOf" srcId="{61D80976-F181-4727-B8B3-77A554FD7DA1}" destId="{AA5DC8F0-BDDB-415B-89FF-4D44BEEB9B72}" srcOrd="0" destOrd="0" presId="urn:microsoft.com/office/officeart/2005/8/layout/default"/>
    <dgm:cxn modelId="{7822175A-B7D8-466D-AA53-EF59C4DC5C61}" srcId="{7C74D9C0-99DA-409E-9B15-C5EEA8A37F48}" destId="{295F380F-2B57-48E6-A384-5D498BBD9523}" srcOrd="31" destOrd="0" parTransId="{4991BBCF-6974-43CA-8088-2C6A80AE8DB2}" sibTransId="{7D3BF354-FC4E-412A-A0D2-BF755EA95FAB}"/>
    <dgm:cxn modelId="{7EF13B43-4772-4A85-9CBF-FD11C9DA4809}" type="presOf" srcId="{67DA4924-D0DD-49C3-8F18-C12F6B3E1B80}" destId="{BB2E64A8-838E-4EF0-87CE-A872CF1770AC}" srcOrd="0" destOrd="0" presId="urn:microsoft.com/office/officeart/2005/8/layout/default"/>
    <dgm:cxn modelId="{FD58F3C4-95A1-43E6-8C70-888F70BB8143}" srcId="{7C74D9C0-99DA-409E-9B15-C5EEA8A37F48}" destId="{EC1D33A7-FC1A-4F4F-AF3C-67BA93A07704}" srcOrd="12" destOrd="0" parTransId="{FEC3038A-EEA0-40E0-A7C7-FFAB62405D42}" sibTransId="{EE833B40-BF63-458F-9C28-627AF84F5F57}"/>
    <dgm:cxn modelId="{610A9F02-F7CE-44B4-A584-8860E798AABD}" type="presOf" srcId="{6DD8B1D5-12B1-49DC-9F37-9A5DFC73E8CA}" destId="{0707012E-2085-47C9-AF88-8EF2E5CB67BF}" srcOrd="0" destOrd="0" presId="urn:microsoft.com/office/officeart/2005/8/layout/default"/>
    <dgm:cxn modelId="{A4E29C64-38DB-4455-BCE9-34DD52325F2E}" srcId="{7C74D9C0-99DA-409E-9B15-C5EEA8A37F48}" destId="{35F2F1EA-68CB-4A53-83B7-D306BAF5B826}" srcOrd="35" destOrd="0" parTransId="{23FE64A1-1D40-4124-9F7A-6A4FCE16A5FE}" sibTransId="{8C1837E1-0DFD-4BFA-B57F-843408A2B0E7}"/>
    <dgm:cxn modelId="{17180926-D373-4C11-B42E-5B4FC38BA23B}" type="presOf" srcId="{F6CA069A-A294-4051-8958-F3FB9211297A}" destId="{31C77D93-1064-4833-ABFA-E4FAA970C82C}" srcOrd="0" destOrd="0" presId="urn:microsoft.com/office/officeart/2005/8/layout/default"/>
    <dgm:cxn modelId="{2844DC73-CCDA-4DBA-9ADB-1610BD08DE3C}" srcId="{7C74D9C0-99DA-409E-9B15-C5EEA8A37F48}" destId="{F4509D22-BA9A-443A-AFE9-B4A853494C83}" srcOrd="37" destOrd="0" parTransId="{48D2FC9B-C84E-4F01-A0E7-2E0F35374B8F}" sibTransId="{33F9B258-B359-4BBF-B9C6-F8F78B75FAFF}"/>
    <dgm:cxn modelId="{05F7C43D-66EC-4271-B073-4A23A72CC665}" type="presOf" srcId="{3646F793-3066-4910-97E2-EA7B641032E8}" destId="{9E051244-D90B-4691-958C-2B405D784018}" srcOrd="0" destOrd="0" presId="urn:microsoft.com/office/officeart/2005/8/layout/default"/>
    <dgm:cxn modelId="{F4A65CB4-A962-48E4-B869-FAC68AE637FB}" srcId="{7C74D9C0-99DA-409E-9B15-C5EEA8A37F48}" destId="{D8407ABA-6702-4CBB-8384-A8D013D3EB46}" srcOrd="3" destOrd="0" parTransId="{0FD7294F-9714-449B-9034-ADD0784E9A7E}" sibTransId="{6F58B1FE-0649-4F5A-AE0D-E2C6734A9F92}"/>
    <dgm:cxn modelId="{5F871A99-EBD4-4D55-8005-209B6B6CC3CA}" srcId="{7C74D9C0-99DA-409E-9B15-C5EEA8A37F48}" destId="{6DD8B1D5-12B1-49DC-9F37-9A5DFC73E8CA}" srcOrd="16" destOrd="0" parTransId="{16031AEE-DC2E-4602-BDB2-D48C96D15ADB}" sibTransId="{55232840-FF9E-4557-82F2-316506EA4023}"/>
    <dgm:cxn modelId="{6BAEFF74-12C5-4B3D-8B76-CB66698CD488}" type="presOf" srcId="{0828B7A6-E82C-4E73-856E-588B708C7355}" destId="{6803D2A3-E3A0-4E84-9D36-78B3945EAA96}" srcOrd="0" destOrd="0" presId="urn:microsoft.com/office/officeart/2005/8/layout/default"/>
    <dgm:cxn modelId="{C960B889-D5D6-40F4-A139-C0FDE0FA55D4}" srcId="{7C74D9C0-99DA-409E-9B15-C5EEA8A37F48}" destId="{1B3E0EFF-66C0-4ACB-BD2F-EF37CDB874FB}" srcOrd="14" destOrd="0" parTransId="{09A96816-3170-4C20-AA9B-AC885809F50C}" sibTransId="{33AB521C-2A5F-46DC-9ADE-07DD819AAA89}"/>
    <dgm:cxn modelId="{4652E0E9-3093-4662-BF22-FEBEBCAAD1E2}" srcId="{7C74D9C0-99DA-409E-9B15-C5EEA8A37F48}" destId="{25F3D620-0629-498F-B377-31E804415380}" srcOrd="6" destOrd="0" parTransId="{B8FF2BB6-4195-422B-8DD0-F1C7662065EC}" sibTransId="{FCDF6F30-13DD-455C-8EB7-733D0290B03E}"/>
    <dgm:cxn modelId="{DD0F9DFD-83FC-428F-AF5B-9E57E14CBF18}" srcId="{7C74D9C0-99DA-409E-9B15-C5EEA8A37F48}" destId="{F81B5B99-6102-4BFC-8A3F-4D4215957F0A}" srcOrd="1" destOrd="0" parTransId="{E5715511-E9EC-4E09-BEB0-BC2869D48A18}" sibTransId="{1799CA48-D40A-4B5A-B2C9-2055E0A01DF1}"/>
    <dgm:cxn modelId="{8D0F2199-DC05-461D-8389-B6625DCB6C77}" srcId="{7C74D9C0-99DA-409E-9B15-C5EEA8A37F48}" destId="{F864000E-88D7-428D-A75D-6AC4755CC62F}" srcOrd="32" destOrd="0" parTransId="{332F6BEF-B4F4-4F87-B51C-30E97C9DDC6E}" sibTransId="{CD196801-F435-4680-9F0C-CB8DC0F6CCD3}"/>
    <dgm:cxn modelId="{E3278ABA-55F2-42DE-8E7E-436816CBC6F7}" type="presOf" srcId="{8B12A419-706D-4836-988F-973979536DE8}" destId="{3A5C4A97-1822-4C8E-9931-0B58F4F22C21}" srcOrd="0" destOrd="0" presId="urn:microsoft.com/office/officeart/2005/8/layout/default"/>
    <dgm:cxn modelId="{044AD933-1D53-4180-B387-D18D40B9DBB5}" srcId="{7C74D9C0-99DA-409E-9B15-C5EEA8A37F48}" destId="{B3CAC13B-ED7B-4E1C-A924-992EC89AB579}" srcOrd="7" destOrd="0" parTransId="{9590E2E6-3F50-4688-8F1A-9A4F16EB7876}" sibTransId="{F83211DD-67F7-4955-ADB6-9DD7471F3599}"/>
    <dgm:cxn modelId="{7245BD04-7E56-4709-AAF9-AA463A82B9B2}" srcId="{7C74D9C0-99DA-409E-9B15-C5EEA8A37F48}" destId="{252DE4C3-4B28-4909-9E21-65FEFC26F3D7}" srcOrd="30" destOrd="0" parTransId="{30647C69-BF63-4683-8923-E76D7303F0AD}" sibTransId="{5FD44A77-1159-49EB-BED9-23AB4DF928CA}"/>
    <dgm:cxn modelId="{978FA65E-87CA-42BD-BB9C-8F426152DC0C}" srcId="{7C74D9C0-99DA-409E-9B15-C5EEA8A37F48}" destId="{C51BABE4-7C1E-4ED7-A3A5-6A8C081A5CAD}" srcOrd="2" destOrd="0" parTransId="{B7F0E4EC-7893-464A-A885-DB37BD8CB650}" sibTransId="{11D6B0DE-2D0D-4584-9FA7-897824018840}"/>
    <dgm:cxn modelId="{DB68E44B-9A4E-4025-B058-9CC4034628AE}" type="presOf" srcId="{35F2F1EA-68CB-4A53-83B7-D306BAF5B826}" destId="{960F5701-5466-48AB-A531-ADE5F96068AB}" srcOrd="0" destOrd="0" presId="urn:microsoft.com/office/officeart/2005/8/layout/default"/>
    <dgm:cxn modelId="{AD0333AD-C858-47EA-94F7-A1DD2C68F3A4}" srcId="{7C74D9C0-99DA-409E-9B15-C5EEA8A37F48}" destId="{3646F793-3066-4910-97E2-EA7B641032E8}" srcOrd="23" destOrd="0" parTransId="{690B78BF-C4B8-4F2F-9549-934B0D493A03}" sibTransId="{F93618F1-42E9-427D-B680-FAC5C98CB45D}"/>
    <dgm:cxn modelId="{6F26599D-7AF3-46F2-A701-7836ED3C7294}" srcId="{7C74D9C0-99DA-409E-9B15-C5EEA8A37F48}" destId="{A9042C5B-4539-4A40-9475-002038FDEFE9}" srcOrd="15" destOrd="0" parTransId="{88749704-6EEB-429F-9BE2-DF28FB0589CA}" sibTransId="{B2C12FDE-5DDD-428D-BDCD-5963DCB30290}"/>
    <dgm:cxn modelId="{D3ABBC49-8124-4AFE-BAD2-BB7AE5F3ABA7}" type="presOf" srcId="{1B3E0EFF-66C0-4ACB-BD2F-EF37CDB874FB}" destId="{CD4FDA5A-678B-46FF-94D5-4129B67A2632}" srcOrd="0" destOrd="0" presId="urn:microsoft.com/office/officeart/2005/8/layout/default"/>
    <dgm:cxn modelId="{4E4E77DD-937E-4519-B478-9673CE414F34}" srcId="{7C74D9C0-99DA-409E-9B15-C5EEA8A37F48}" destId="{8B12A419-706D-4836-988F-973979536DE8}" srcOrd="0" destOrd="0" parTransId="{B4D65527-E623-4502-B365-87A7FFC15864}" sibTransId="{096F5E55-A5EF-4D77-978E-0EF1C456C4EE}"/>
    <dgm:cxn modelId="{9C4E0DB2-EE32-4020-B77A-A7937921139F}" srcId="{7C74D9C0-99DA-409E-9B15-C5EEA8A37F48}" destId="{F6CA069A-A294-4051-8958-F3FB9211297A}" srcOrd="33" destOrd="0" parTransId="{389459BF-AD2B-42A6-B897-DA32BB88B927}" sibTransId="{292FD0D3-353A-4873-B51C-60E661D46168}"/>
    <dgm:cxn modelId="{5FFDC0E5-031E-48E9-9A5F-1BF437CCFAA7}" type="presOf" srcId="{EC1D33A7-FC1A-4F4F-AF3C-67BA93A07704}" destId="{A01734BD-46EE-43AE-89E8-A781D0C3CBD8}" srcOrd="0" destOrd="0" presId="urn:microsoft.com/office/officeart/2005/8/layout/default"/>
    <dgm:cxn modelId="{164F6A86-22C4-4C1A-849E-F78E5667C75C}" srcId="{7C74D9C0-99DA-409E-9B15-C5EEA8A37F48}" destId="{0A11D6BB-D1CA-4E01-B5A2-3C92378C3C7D}" srcOrd="39" destOrd="0" parTransId="{CC865D61-A6D5-4E1F-9494-6187D1A86BC6}" sibTransId="{BCB74D69-54A3-4BF8-9E26-D1506FB37C0C}"/>
    <dgm:cxn modelId="{B0DC505D-681D-469E-A906-0CACBF7CE99A}" type="presOf" srcId="{9E8AD7DC-2C6C-4032-B0EB-35BCC8D3843D}" destId="{D095BBA3-68AF-4620-A634-481AB6A6166C}" srcOrd="0" destOrd="0" presId="urn:microsoft.com/office/officeart/2005/8/layout/default"/>
    <dgm:cxn modelId="{1C0BEC7E-7F1E-4C73-B6B6-39846F9DBB98}" type="presOf" srcId="{9733A303-DD9E-4E3E-B34A-21AC49C949DA}" destId="{EFE0A588-4855-45D6-9249-477D28B5734E}" srcOrd="0" destOrd="0" presId="urn:microsoft.com/office/officeart/2005/8/layout/default"/>
    <dgm:cxn modelId="{61C6B261-907D-42CB-B64D-E427BCDD7540}" type="presOf" srcId="{2EA05F39-895E-43E8-9091-3BF3033BB9C4}" destId="{A28976C0-2065-4E79-9EFC-31FA90E0D6F5}" srcOrd="0" destOrd="0" presId="urn:microsoft.com/office/officeart/2005/8/layout/default"/>
    <dgm:cxn modelId="{F12EEFA5-913B-4F64-829B-0A92067CEEF1}" type="presOf" srcId="{3971CA3B-EF92-44F3-A91F-379981B51536}" destId="{B1535D21-9803-4AB3-876F-89B876226A19}" srcOrd="0" destOrd="0" presId="urn:microsoft.com/office/officeart/2005/8/layout/default"/>
    <dgm:cxn modelId="{8D962345-2C21-4EB3-8B5E-BD479B7F186B}" srcId="{7C74D9C0-99DA-409E-9B15-C5EEA8A37F48}" destId="{67DA4924-D0DD-49C3-8F18-C12F6B3E1B80}" srcOrd="40" destOrd="0" parTransId="{53B130BF-2FD5-4D63-8656-3A32DC2E8611}" sibTransId="{3037F362-F47C-4B4B-B930-427F4D2488B0}"/>
    <dgm:cxn modelId="{679BC67F-932C-4D5A-B292-658AE07D0167}" type="presOf" srcId="{F160BCA4-B5B0-4174-B4F9-5338CB3A5806}" destId="{38C62813-5C3B-424C-8245-75878E6A20DD}" srcOrd="0" destOrd="0" presId="urn:microsoft.com/office/officeart/2005/8/layout/default"/>
    <dgm:cxn modelId="{C9A1E30C-E24A-4366-862E-0DA3E2AB009A}" srcId="{7C74D9C0-99DA-409E-9B15-C5EEA8A37F48}" destId="{5FE5ACB1-7EFF-4883-89B7-9D58D92D7664}" srcOrd="28" destOrd="0" parTransId="{1C1F8D97-07FB-4D16-A896-15E7E06FC6D6}" sibTransId="{B50E0630-A131-4B32-A4F4-8CC946E07735}"/>
    <dgm:cxn modelId="{08C6F51F-7B57-4713-BAD9-DA3DD2FD1449}" type="presOf" srcId="{934049BB-EF2C-4188-8E23-61E0E8B8A8B4}" destId="{DD00F26C-B621-45AC-A2F4-9ACDB181C1FB}" srcOrd="0" destOrd="0" presId="urn:microsoft.com/office/officeart/2005/8/layout/default"/>
    <dgm:cxn modelId="{B07D7E90-56ED-44A9-A383-51E5DED1BE74}" srcId="{7C74D9C0-99DA-409E-9B15-C5EEA8A37F48}" destId="{3971CA3B-EF92-44F3-A91F-379981B51536}" srcOrd="21" destOrd="0" parTransId="{9E440A4D-B270-4E09-BEDF-E1E4BA60BC2F}" sibTransId="{07D7590D-00BE-4677-AF86-975807182ECB}"/>
    <dgm:cxn modelId="{76EBE435-9E2F-44DE-AB3C-B71899122320}" type="presOf" srcId="{A9042C5B-4539-4A40-9475-002038FDEFE9}" destId="{4502C13A-527F-4461-82CB-A11DD6230A62}" srcOrd="0" destOrd="0" presId="urn:microsoft.com/office/officeart/2005/8/layout/default"/>
    <dgm:cxn modelId="{0911D21B-57BC-46B1-9F0C-940EF8057AA4}" type="presOf" srcId="{CDF235C4-604B-4211-AD4F-C096B3535E2D}" destId="{50E2F04F-F8FF-4483-A00C-1CBC440104C7}" srcOrd="0" destOrd="0" presId="urn:microsoft.com/office/officeart/2005/8/layout/default"/>
    <dgm:cxn modelId="{6C4FE02C-02F2-4FF1-B890-D7CC688B3FAA}" type="presOf" srcId="{F4509D22-BA9A-443A-AFE9-B4A853494C83}" destId="{B8B1DD68-4505-4524-BB50-CBA0AA28B42F}" srcOrd="0" destOrd="0" presId="urn:microsoft.com/office/officeart/2005/8/layout/default"/>
    <dgm:cxn modelId="{F4E71C2F-3470-4173-9F97-8919109E6BA6}" type="presOf" srcId="{C094626E-D8C7-42E9-84C8-8D91961BD06E}" destId="{15A20CA2-117E-4A90-BD95-193DFC1AAA6E}" srcOrd="0" destOrd="0" presId="urn:microsoft.com/office/officeart/2005/8/layout/default"/>
    <dgm:cxn modelId="{265A9383-E547-4465-8858-295BF923DD5C}" type="presOf" srcId="{7AF436E8-7679-4BD9-97BF-9C7E77663673}" destId="{C06F8FA4-15F7-4BC1-BFE0-F2053DF2926B}" srcOrd="0" destOrd="0" presId="urn:microsoft.com/office/officeart/2005/8/layout/default"/>
    <dgm:cxn modelId="{1F2EA93D-7B22-4A77-B8D3-E7353E578FC6}" type="presOf" srcId="{25F3D620-0629-498F-B377-31E804415380}" destId="{06ED6837-E896-4544-BB1D-2FC39A42F1F9}" srcOrd="0" destOrd="0" presId="urn:microsoft.com/office/officeart/2005/8/layout/default"/>
    <dgm:cxn modelId="{0E2E405D-D9DD-4208-A4C5-4B669657CAB9}" srcId="{7C74D9C0-99DA-409E-9B15-C5EEA8A37F48}" destId="{1FC15172-1CBE-45D0-80E3-1DA9302CCF6B}" srcOrd="17" destOrd="0" parTransId="{ADF32133-5F2D-4E0C-9AD2-0CBF750F198B}" sibTransId="{43580FF5-511C-4A3B-BA44-22802D06779C}"/>
    <dgm:cxn modelId="{82F7B166-793B-4510-BC67-82ACDE0CED14}" type="presOf" srcId="{370A32A7-D7D7-4D12-9149-F1E024CAA6D2}" destId="{139BD9E6-A227-4A18-AFA8-064F3BFC26FE}" srcOrd="0" destOrd="0" presId="urn:microsoft.com/office/officeart/2005/8/layout/default"/>
    <dgm:cxn modelId="{41598EFE-45FD-4A79-8E64-49EA32D06977}" type="presOf" srcId="{295F380F-2B57-48E6-A384-5D498BBD9523}" destId="{A10BBADA-F13F-4585-9701-F25BA1997F06}" srcOrd="0" destOrd="0" presId="urn:microsoft.com/office/officeart/2005/8/layout/default"/>
    <dgm:cxn modelId="{13DBBB92-E66B-467B-A364-629446A5DE33}" srcId="{7C74D9C0-99DA-409E-9B15-C5EEA8A37F48}" destId="{D24F07A6-CB03-4C92-A4FC-7E4FA22E6A0E}" srcOrd="11" destOrd="0" parTransId="{A7E5F719-F181-4592-B344-79F744FE59BF}" sibTransId="{BE8333C7-9DB9-44A2-BECB-301C3F4B11E4}"/>
    <dgm:cxn modelId="{75AB1678-F6AB-47C6-8F1B-CED1DAA407CA}" srcId="{7C74D9C0-99DA-409E-9B15-C5EEA8A37F48}" destId="{934049BB-EF2C-4188-8E23-61E0E8B8A8B4}" srcOrd="25" destOrd="0" parTransId="{C3C39A07-8CBB-47BA-A3F0-3E88CD3E7D80}" sibTransId="{AAE5188B-542D-44AA-84A8-7CCB5CC5A62B}"/>
    <dgm:cxn modelId="{350E4884-9F3A-4E49-A7A4-09B672637A93}" srcId="{7C74D9C0-99DA-409E-9B15-C5EEA8A37F48}" destId="{C094626E-D8C7-42E9-84C8-8D91961BD06E}" srcOrd="29" destOrd="0" parTransId="{B89A93D7-94DA-4A88-A77F-40783390F43F}" sibTransId="{8CF94647-5408-48ED-8D48-1E4A4B7777E8}"/>
    <dgm:cxn modelId="{8BF4A73B-4BEF-4723-8DBF-294CFB04A100}" srcId="{7C74D9C0-99DA-409E-9B15-C5EEA8A37F48}" destId="{BF5B8B6A-A393-4CD5-87AD-160300D0B943}" srcOrd="41" destOrd="0" parTransId="{39EF436C-C81D-4769-861F-2C72E71368C3}" sibTransId="{A17CA51C-6985-41F5-8143-EF29A62CF4B2}"/>
    <dgm:cxn modelId="{A22778B9-FB0E-4559-8366-DA980B14E12A}" srcId="{7C74D9C0-99DA-409E-9B15-C5EEA8A37F48}" destId="{F55BC6A8-A279-49FD-AB94-3F9D5FE69EC4}" srcOrd="34" destOrd="0" parTransId="{FC7A1F9D-91DD-4D2B-B0F5-BDCB7F28A6E5}" sibTransId="{A15FCD59-EF96-46EC-8C80-CB897D092E58}"/>
    <dgm:cxn modelId="{4768F690-1C0E-40FC-BEAA-AC44BA46AA65}" type="presOf" srcId="{F55BC6A8-A279-49FD-AB94-3F9D5FE69EC4}" destId="{56A41CA3-CF1A-499A-8E72-DDEEC578B324}" srcOrd="0" destOrd="0" presId="urn:microsoft.com/office/officeart/2005/8/layout/default"/>
    <dgm:cxn modelId="{6BAA7A2F-6EEC-47AD-9C15-77D6645F8E9E}" type="presOf" srcId="{1787F414-5061-4241-964C-8F69D1B29775}" destId="{7D8E7728-7A2E-49C3-85E2-9242A1D92B50}" srcOrd="0" destOrd="0" presId="urn:microsoft.com/office/officeart/2005/8/layout/default"/>
    <dgm:cxn modelId="{2642AC2F-9D4E-46FA-B76F-E85C22CA50FC}" type="presOf" srcId="{BD1A0033-2CDB-4CC2-A7F0-6221825290FA}" destId="{068EC8DF-B561-497F-A9A3-20A0AA8FDB9A}" srcOrd="0" destOrd="0" presId="urn:microsoft.com/office/officeart/2005/8/layout/default"/>
    <dgm:cxn modelId="{895BC7EA-43F7-4DB6-AC3C-FFFC1BC3D397}" srcId="{7C74D9C0-99DA-409E-9B15-C5EEA8A37F48}" destId="{CDF235C4-604B-4211-AD4F-C096B3535E2D}" srcOrd="20" destOrd="0" parTransId="{A26086AA-1134-4662-B386-7992338BC655}" sibTransId="{49266306-11CE-4FAE-9DFE-0227AA7B220D}"/>
    <dgm:cxn modelId="{2D48C365-636F-4D95-90D3-EC4DA2418C64}" type="presOf" srcId="{5FE5ACB1-7EFF-4883-89B7-9D58D92D7664}" destId="{AF7928B0-6476-4C67-A9C2-628CFFDAF359}" srcOrd="0" destOrd="0" presId="urn:microsoft.com/office/officeart/2005/8/layout/default"/>
    <dgm:cxn modelId="{FF238FB7-11DC-4B8B-9745-4044DC1FD70B}" srcId="{7C74D9C0-99DA-409E-9B15-C5EEA8A37F48}" destId="{F160BCA4-B5B0-4174-B4F9-5338CB3A5806}" srcOrd="8" destOrd="0" parTransId="{9D4CAFE2-CFF0-4130-8893-DD4481439F15}" sibTransId="{C88F68FF-BB00-4E7F-8DA7-8A3084996087}"/>
    <dgm:cxn modelId="{370C412A-CC93-4DB7-93F2-01599B9E2723}" srcId="{7C74D9C0-99DA-409E-9B15-C5EEA8A37F48}" destId="{BD1A0033-2CDB-4CC2-A7F0-6221825290FA}" srcOrd="27" destOrd="0" parTransId="{FB8D23DD-5586-448F-8382-20E66E377FC4}" sibTransId="{B611B6D1-2C93-40D6-8C5E-740DDBFC9288}"/>
    <dgm:cxn modelId="{CFCB3350-13FD-4E06-961D-E7CB1F0BC353}" type="presOf" srcId="{D24F07A6-CB03-4C92-A4FC-7E4FA22E6A0E}" destId="{C5F40307-0E60-43D1-868E-47F9DEF2B339}" srcOrd="0" destOrd="0" presId="urn:microsoft.com/office/officeart/2005/8/layout/default"/>
    <dgm:cxn modelId="{CFF6BEBB-3FB6-4F55-BFF3-278AF04ED8EF}" srcId="{7C74D9C0-99DA-409E-9B15-C5EEA8A37F48}" destId="{7AF436E8-7679-4BD9-97BF-9C7E77663673}" srcOrd="5" destOrd="0" parTransId="{41542636-00F4-49DA-AE0F-C45EFF6CEE59}" sibTransId="{E5FB9B52-218B-4CA9-A58E-7B031BC5E8DE}"/>
    <dgm:cxn modelId="{D7D5B51E-DFCD-4F3C-8BFB-90D4DEDD68A6}" type="presOf" srcId="{2E93AC68-B96C-40DA-9C55-641CD7E9CDB6}" destId="{23F2E64D-8C40-4713-99CE-ED89C6561F4A}" srcOrd="0" destOrd="0" presId="urn:microsoft.com/office/officeart/2005/8/layout/default"/>
    <dgm:cxn modelId="{02FFD310-47DA-4DA7-979C-47F72D3B9EDD}" srcId="{7C74D9C0-99DA-409E-9B15-C5EEA8A37F48}" destId="{61D80976-F181-4727-B8B3-77A554FD7DA1}" srcOrd="26" destOrd="0" parTransId="{14E6AD9A-C2CB-4181-A94C-8DC90D6A4C5C}" sibTransId="{E21B418D-8111-49CE-82DE-4BA972A60009}"/>
    <dgm:cxn modelId="{CE3BE1EB-F84B-4CF9-B884-B680A453FB5F}" srcId="{7C74D9C0-99DA-409E-9B15-C5EEA8A37F48}" destId="{2EA05F39-895E-43E8-9091-3BF3033BB9C4}" srcOrd="9" destOrd="0" parTransId="{C940CA74-58D5-4EC0-AFD7-2A6B34EB5878}" sibTransId="{46CEA56E-5AB3-4064-B371-FBAB9BB64F90}"/>
    <dgm:cxn modelId="{3E5CB7F1-B506-46CC-9A6D-E51577E99546}" type="presOf" srcId="{F81B5B99-6102-4BFC-8A3F-4D4215957F0A}" destId="{DA5D72F0-43A1-4A88-B044-FFEBFB73ACE9}" srcOrd="0" destOrd="0" presId="urn:microsoft.com/office/officeart/2005/8/layout/default"/>
    <dgm:cxn modelId="{DBE0542A-E192-40B4-826C-384C7112F794}" srcId="{7C74D9C0-99DA-409E-9B15-C5EEA8A37F48}" destId="{D6FAA63F-68BE-4C04-9DB3-AC7BF296D761}" srcOrd="18" destOrd="0" parTransId="{B62C69EB-E43E-4437-B8FA-08CEEC505D1F}" sibTransId="{C55CE94D-B113-4887-B315-F3D2F53D4B32}"/>
    <dgm:cxn modelId="{322672B9-6F11-4BB7-8E07-D131B9714007}" srcId="{7C74D9C0-99DA-409E-9B15-C5EEA8A37F48}" destId="{370A32A7-D7D7-4D12-9149-F1E024CAA6D2}" srcOrd="19" destOrd="0" parTransId="{DAC5C6CA-C155-4734-BA6D-B0133DD494DB}" sibTransId="{F653F2AF-C89D-4B9D-AF1A-34CF717127BD}"/>
    <dgm:cxn modelId="{51BFFC75-1BEE-4C86-AE33-5D853EFBF2A1}" srcId="{7C74D9C0-99DA-409E-9B15-C5EEA8A37F48}" destId="{9733A303-DD9E-4E3E-B34A-21AC49C949DA}" srcOrd="24" destOrd="0" parTransId="{FAD56750-F7DA-4B39-9D16-578E654ED259}" sibTransId="{D2B5D401-23C3-4792-ABEE-7377D7655539}"/>
    <dgm:cxn modelId="{05ACB2C6-5F0B-452C-B489-6F8160E4DF2E}" type="presOf" srcId="{0A11D6BB-D1CA-4E01-B5A2-3C92378C3C7D}" destId="{257B3955-4706-401C-8FBA-D20D45F089AA}" srcOrd="0" destOrd="0" presId="urn:microsoft.com/office/officeart/2005/8/layout/default"/>
    <dgm:cxn modelId="{ABE20110-A60A-4B0A-B006-1A1B30DBB5C3}" srcId="{7C74D9C0-99DA-409E-9B15-C5EEA8A37F48}" destId="{0828B7A6-E82C-4E73-856E-588B708C7355}" srcOrd="36" destOrd="0" parTransId="{FD7D3245-8DE7-49F1-BA73-B493D9EAD7EF}" sibTransId="{F539A602-7040-47B4-8FB8-7D0F622B8B5F}"/>
    <dgm:cxn modelId="{48508ACD-0C65-4548-ADCE-927ACA45811A}" type="presOf" srcId="{252DE4C3-4B28-4909-9E21-65FEFC26F3D7}" destId="{9E5DB703-F0B7-4934-9B2E-D33ED0E546D1}" srcOrd="0" destOrd="0" presId="urn:microsoft.com/office/officeart/2005/8/layout/default"/>
    <dgm:cxn modelId="{D22AC224-EE1E-44C3-8E10-6FF72978A8EF}" srcId="{7C74D9C0-99DA-409E-9B15-C5EEA8A37F48}" destId="{34B2E8FC-0B92-46BA-BFEA-AFDB1E29BFB2}" srcOrd="4" destOrd="0" parTransId="{A376F3A9-8547-4D4E-AB9E-6D5FB73B5190}" sibTransId="{9579083F-3FD1-4E7A-9499-0A8416E11F95}"/>
    <dgm:cxn modelId="{D13C4880-CB60-4533-8693-F91BC736C8A6}" type="presParOf" srcId="{BC67C1F0-A328-4DE3-8769-1F16BE78B44F}" destId="{3A5C4A97-1822-4C8E-9931-0B58F4F22C21}" srcOrd="0" destOrd="0" presId="urn:microsoft.com/office/officeart/2005/8/layout/default"/>
    <dgm:cxn modelId="{BB89AEAA-838D-4790-AF76-C8F5ACB43225}" type="presParOf" srcId="{BC67C1F0-A328-4DE3-8769-1F16BE78B44F}" destId="{BFB76048-3C94-48D4-99BB-6878BFB43A74}" srcOrd="1" destOrd="0" presId="urn:microsoft.com/office/officeart/2005/8/layout/default"/>
    <dgm:cxn modelId="{52B43632-102F-41F5-8A60-6D4C1EFCC6A9}" type="presParOf" srcId="{BC67C1F0-A328-4DE3-8769-1F16BE78B44F}" destId="{DA5D72F0-43A1-4A88-B044-FFEBFB73ACE9}" srcOrd="2" destOrd="0" presId="urn:microsoft.com/office/officeart/2005/8/layout/default"/>
    <dgm:cxn modelId="{36E92DDC-BED2-44A0-9CD5-63A50D68AA3C}" type="presParOf" srcId="{BC67C1F0-A328-4DE3-8769-1F16BE78B44F}" destId="{8EEDC31D-7BCC-4E1B-8C49-9D0DFAB81B71}" srcOrd="3" destOrd="0" presId="urn:microsoft.com/office/officeart/2005/8/layout/default"/>
    <dgm:cxn modelId="{E8895F8F-18EB-41FA-B37C-5F84D736040B}" type="presParOf" srcId="{BC67C1F0-A328-4DE3-8769-1F16BE78B44F}" destId="{F0881B56-046A-4A99-AC83-DBDD283B2BD9}" srcOrd="4" destOrd="0" presId="urn:microsoft.com/office/officeart/2005/8/layout/default"/>
    <dgm:cxn modelId="{53D4F744-0BE2-4A66-B14B-FB12DEE6AC07}" type="presParOf" srcId="{BC67C1F0-A328-4DE3-8769-1F16BE78B44F}" destId="{D4352471-FB71-4004-B402-32E75D9D1262}" srcOrd="5" destOrd="0" presId="urn:microsoft.com/office/officeart/2005/8/layout/default"/>
    <dgm:cxn modelId="{1659910B-8874-43AE-84D7-2E432A05F8B0}" type="presParOf" srcId="{BC67C1F0-A328-4DE3-8769-1F16BE78B44F}" destId="{2EFA6C8C-F7D3-4846-9345-89CE824C6EDC}" srcOrd="6" destOrd="0" presId="urn:microsoft.com/office/officeart/2005/8/layout/default"/>
    <dgm:cxn modelId="{396B52E9-4755-4EC9-AA2F-13E10A68FD69}" type="presParOf" srcId="{BC67C1F0-A328-4DE3-8769-1F16BE78B44F}" destId="{D2DC963C-025B-419B-ABE5-2C251144207B}" srcOrd="7" destOrd="0" presId="urn:microsoft.com/office/officeart/2005/8/layout/default"/>
    <dgm:cxn modelId="{2E82B3E0-B6B3-4B1B-845A-7CAD38E84B2B}" type="presParOf" srcId="{BC67C1F0-A328-4DE3-8769-1F16BE78B44F}" destId="{41816E5B-3D4D-4C07-9D8E-A603435F03A6}" srcOrd="8" destOrd="0" presId="urn:microsoft.com/office/officeart/2005/8/layout/default"/>
    <dgm:cxn modelId="{18BA98AA-4C07-4C78-B94F-7986590BF448}" type="presParOf" srcId="{BC67C1F0-A328-4DE3-8769-1F16BE78B44F}" destId="{12012B5F-150C-4E6D-8928-BF2CA6F8B161}" srcOrd="9" destOrd="0" presId="urn:microsoft.com/office/officeart/2005/8/layout/default"/>
    <dgm:cxn modelId="{267FE490-72E0-4631-9138-96D7C5D28DBF}" type="presParOf" srcId="{BC67C1F0-A328-4DE3-8769-1F16BE78B44F}" destId="{C06F8FA4-15F7-4BC1-BFE0-F2053DF2926B}" srcOrd="10" destOrd="0" presId="urn:microsoft.com/office/officeart/2005/8/layout/default"/>
    <dgm:cxn modelId="{EE8953D1-7D55-42C4-9D4C-74D6FD5C9B47}" type="presParOf" srcId="{BC67C1F0-A328-4DE3-8769-1F16BE78B44F}" destId="{394EBFA0-A86D-4CEE-8613-230CCE35C589}" srcOrd="11" destOrd="0" presId="urn:microsoft.com/office/officeart/2005/8/layout/default"/>
    <dgm:cxn modelId="{61B69EC5-14A5-4BD1-83AF-53DD1FD74A0B}" type="presParOf" srcId="{BC67C1F0-A328-4DE3-8769-1F16BE78B44F}" destId="{06ED6837-E896-4544-BB1D-2FC39A42F1F9}" srcOrd="12" destOrd="0" presId="urn:microsoft.com/office/officeart/2005/8/layout/default"/>
    <dgm:cxn modelId="{153A7B27-875D-49EF-8D4F-FF1F7B9B61DD}" type="presParOf" srcId="{BC67C1F0-A328-4DE3-8769-1F16BE78B44F}" destId="{4B52ECF8-BBA9-426D-8718-94B650631E06}" srcOrd="13" destOrd="0" presId="urn:microsoft.com/office/officeart/2005/8/layout/default"/>
    <dgm:cxn modelId="{239DE1C6-3C10-4BA8-A6CD-6302FB28AAF4}" type="presParOf" srcId="{BC67C1F0-A328-4DE3-8769-1F16BE78B44F}" destId="{BEA550DD-25B5-4D4B-84C3-F7E1CC4A2307}" srcOrd="14" destOrd="0" presId="urn:microsoft.com/office/officeart/2005/8/layout/default"/>
    <dgm:cxn modelId="{B6F009DA-F137-4368-96E3-E1BD77D11184}" type="presParOf" srcId="{BC67C1F0-A328-4DE3-8769-1F16BE78B44F}" destId="{B4F1BEBC-DC36-4397-B54B-3B741B96DAAE}" srcOrd="15" destOrd="0" presId="urn:microsoft.com/office/officeart/2005/8/layout/default"/>
    <dgm:cxn modelId="{3D4F5D82-0C13-42E2-8A1C-40D596D0E8C5}" type="presParOf" srcId="{BC67C1F0-A328-4DE3-8769-1F16BE78B44F}" destId="{38C62813-5C3B-424C-8245-75878E6A20DD}" srcOrd="16" destOrd="0" presId="urn:microsoft.com/office/officeart/2005/8/layout/default"/>
    <dgm:cxn modelId="{381F5290-FC78-49D4-9374-ECD6A01A47AA}" type="presParOf" srcId="{BC67C1F0-A328-4DE3-8769-1F16BE78B44F}" destId="{FEF2F016-9222-440A-8703-B469A6408E03}" srcOrd="17" destOrd="0" presId="urn:microsoft.com/office/officeart/2005/8/layout/default"/>
    <dgm:cxn modelId="{862EE924-413A-48A9-B4CC-50463DACC697}" type="presParOf" srcId="{BC67C1F0-A328-4DE3-8769-1F16BE78B44F}" destId="{A28976C0-2065-4E79-9EFC-31FA90E0D6F5}" srcOrd="18" destOrd="0" presId="urn:microsoft.com/office/officeart/2005/8/layout/default"/>
    <dgm:cxn modelId="{E351F37F-0FB3-4D13-B80C-456CF8FFC0BA}" type="presParOf" srcId="{BC67C1F0-A328-4DE3-8769-1F16BE78B44F}" destId="{9CE57FBD-B3F2-4B03-AB06-C9840350FFF1}" srcOrd="19" destOrd="0" presId="urn:microsoft.com/office/officeart/2005/8/layout/default"/>
    <dgm:cxn modelId="{7CD98874-46B2-45CF-B344-C438EE5D0B23}" type="presParOf" srcId="{BC67C1F0-A328-4DE3-8769-1F16BE78B44F}" destId="{D095BBA3-68AF-4620-A634-481AB6A6166C}" srcOrd="20" destOrd="0" presId="urn:microsoft.com/office/officeart/2005/8/layout/default"/>
    <dgm:cxn modelId="{98EB53FE-EA63-4551-A149-97DEEAC49937}" type="presParOf" srcId="{BC67C1F0-A328-4DE3-8769-1F16BE78B44F}" destId="{0C3DD2E9-7E9A-4ABE-A705-7963F2AF9548}" srcOrd="21" destOrd="0" presId="urn:microsoft.com/office/officeart/2005/8/layout/default"/>
    <dgm:cxn modelId="{1E101B29-0B7D-4C4C-8A1A-D7550B33414F}" type="presParOf" srcId="{BC67C1F0-A328-4DE3-8769-1F16BE78B44F}" destId="{C5F40307-0E60-43D1-868E-47F9DEF2B339}" srcOrd="22" destOrd="0" presId="urn:microsoft.com/office/officeart/2005/8/layout/default"/>
    <dgm:cxn modelId="{072F9D4A-D345-4704-8BD3-D74523A01910}" type="presParOf" srcId="{BC67C1F0-A328-4DE3-8769-1F16BE78B44F}" destId="{AA20DEE5-138B-4978-84A9-6540E463CC5A}" srcOrd="23" destOrd="0" presId="urn:microsoft.com/office/officeart/2005/8/layout/default"/>
    <dgm:cxn modelId="{5172FAD4-6096-4F63-9350-0FD8526D5BB3}" type="presParOf" srcId="{BC67C1F0-A328-4DE3-8769-1F16BE78B44F}" destId="{A01734BD-46EE-43AE-89E8-A781D0C3CBD8}" srcOrd="24" destOrd="0" presId="urn:microsoft.com/office/officeart/2005/8/layout/default"/>
    <dgm:cxn modelId="{3588C93D-42B8-4646-8391-4D0270E08C38}" type="presParOf" srcId="{BC67C1F0-A328-4DE3-8769-1F16BE78B44F}" destId="{85389379-141F-4897-8087-0D63A599705B}" srcOrd="25" destOrd="0" presId="urn:microsoft.com/office/officeart/2005/8/layout/default"/>
    <dgm:cxn modelId="{C59F41F3-EF4A-4764-A108-4C7D6D48BB1F}" type="presParOf" srcId="{BC67C1F0-A328-4DE3-8769-1F16BE78B44F}" destId="{7D8E7728-7A2E-49C3-85E2-9242A1D92B50}" srcOrd="26" destOrd="0" presId="urn:microsoft.com/office/officeart/2005/8/layout/default"/>
    <dgm:cxn modelId="{4F02FA3D-D84A-4661-AA05-E53167294E2C}" type="presParOf" srcId="{BC67C1F0-A328-4DE3-8769-1F16BE78B44F}" destId="{5D408A64-222B-490E-9CC0-0720D4AE8B9D}" srcOrd="27" destOrd="0" presId="urn:microsoft.com/office/officeart/2005/8/layout/default"/>
    <dgm:cxn modelId="{57CC5A1F-CE34-435C-B34A-55CB6072A224}" type="presParOf" srcId="{BC67C1F0-A328-4DE3-8769-1F16BE78B44F}" destId="{CD4FDA5A-678B-46FF-94D5-4129B67A2632}" srcOrd="28" destOrd="0" presId="urn:microsoft.com/office/officeart/2005/8/layout/default"/>
    <dgm:cxn modelId="{AE9D6B6D-F3CB-43D5-8712-C2358DDFB88B}" type="presParOf" srcId="{BC67C1F0-A328-4DE3-8769-1F16BE78B44F}" destId="{82BF1288-079C-48EB-AC37-ACAFFEE9F89C}" srcOrd="29" destOrd="0" presId="urn:microsoft.com/office/officeart/2005/8/layout/default"/>
    <dgm:cxn modelId="{7763F348-C60E-474F-9ECB-4621931490C6}" type="presParOf" srcId="{BC67C1F0-A328-4DE3-8769-1F16BE78B44F}" destId="{4502C13A-527F-4461-82CB-A11DD6230A62}" srcOrd="30" destOrd="0" presId="urn:microsoft.com/office/officeart/2005/8/layout/default"/>
    <dgm:cxn modelId="{949CA003-BE46-4A35-904E-545D51C1CA95}" type="presParOf" srcId="{BC67C1F0-A328-4DE3-8769-1F16BE78B44F}" destId="{905CCD62-AAC5-4CFF-9554-165BF25957E5}" srcOrd="31" destOrd="0" presId="urn:microsoft.com/office/officeart/2005/8/layout/default"/>
    <dgm:cxn modelId="{3ECFC3F9-B03C-4A10-A7BA-AF5A3BBC9CA8}" type="presParOf" srcId="{BC67C1F0-A328-4DE3-8769-1F16BE78B44F}" destId="{0707012E-2085-47C9-AF88-8EF2E5CB67BF}" srcOrd="32" destOrd="0" presId="urn:microsoft.com/office/officeart/2005/8/layout/default"/>
    <dgm:cxn modelId="{3B4A30CA-6186-4931-9E27-C9A040698E05}" type="presParOf" srcId="{BC67C1F0-A328-4DE3-8769-1F16BE78B44F}" destId="{01157464-6F8F-4F94-81EE-F2F73A077D9B}" srcOrd="33" destOrd="0" presId="urn:microsoft.com/office/officeart/2005/8/layout/default"/>
    <dgm:cxn modelId="{D8FCA920-B3FE-4715-95A6-CF488535CAF0}" type="presParOf" srcId="{BC67C1F0-A328-4DE3-8769-1F16BE78B44F}" destId="{6CD8751B-63C8-4E9D-B6A0-2FC413C5685A}" srcOrd="34" destOrd="0" presId="urn:microsoft.com/office/officeart/2005/8/layout/default"/>
    <dgm:cxn modelId="{AE43B46A-3EE6-4ACE-AFF2-47D0311B4B3E}" type="presParOf" srcId="{BC67C1F0-A328-4DE3-8769-1F16BE78B44F}" destId="{FD5EB3EE-CE7E-4729-B7EF-8768F35E6076}" srcOrd="35" destOrd="0" presId="urn:microsoft.com/office/officeart/2005/8/layout/default"/>
    <dgm:cxn modelId="{E8F339EB-6864-4092-9977-783D395CEDB0}" type="presParOf" srcId="{BC67C1F0-A328-4DE3-8769-1F16BE78B44F}" destId="{46A6AF0C-82AC-4503-A612-BD01D7F4A5CA}" srcOrd="36" destOrd="0" presId="urn:microsoft.com/office/officeart/2005/8/layout/default"/>
    <dgm:cxn modelId="{60BEAEFA-FB13-4794-8304-006D661C9834}" type="presParOf" srcId="{BC67C1F0-A328-4DE3-8769-1F16BE78B44F}" destId="{0FD3C8CA-E9B9-44FA-B076-0CD906E702CF}" srcOrd="37" destOrd="0" presId="urn:microsoft.com/office/officeart/2005/8/layout/default"/>
    <dgm:cxn modelId="{7A17D5F5-88E9-4B3B-91CD-6CEEF794C0DC}" type="presParOf" srcId="{BC67C1F0-A328-4DE3-8769-1F16BE78B44F}" destId="{139BD9E6-A227-4A18-AFA8-064F3BFC26FE}" srcOrd="38" destOrd="0" presId="urn:microsoft.com/office/officeart/2005/8/layout/default"/>
    <dgm:cxn modelId="{72EFD114-C60A-4CC7-9894-D5DF26BACA9A}" type="presParOf" srcId="{BC67C1F0-A328-4DE3-8769-1F16BE78B44F}" destId="{6CF280FD-3B5A-4901-902B-A42C35A9D20A}" srcOrd="39" destOrd="0" presId="urn:microsoft.com/office/officeart/2005/8/layout/default"/>
    <dgm:cxn modelId="{A09C4CC5-F287-4F42-BA14-237396869C1C}" type="presParOf" srcId="{BC67C1F0-A328-4DE3-8769-1F16BE78B44F}" destId="{50E2F04F-F8FF-4483-A00C-1CBC440104C7}" srcOrd="40" destOrd="0" presId="urn:microsoft.com/office/officeart/2005/8/layout/default"/>
    <dgm:cxn modelId="{9F6E41B3-FB30-45A4-9DF6-D8587B9D2023}" type="presParOf" srcId="{BC67C1F0-A328-4DE3-8769-1F16BE78B44F}" destId="{711C32C0-000C-4465-87CB-FD3B6CB7F9C1}" srcOrd="41" destOrd="0" presId="urn:microsoft.com/office/officeart/2005/8/layout/default"/>
    <dgm:cxn modelId="{8F85E60B-F00C-431A-AFBD-4C8335AE94F2}" type="presParOf" srcId="{BC67C1F0-A328-4DE3-8769-1F16BE78B44F}" destId="{B1535D21-9803-4AB3-876F-89B876226A19}" srcOrd="42" destOrd="0" presId="urn:microsoft.com/office/officeart/2005/8/layout/default"/>
    <dgm:cxn modelId="{F4B5B52F-B3E5-495E-B9D2-28C5764CF620}" type="presParOf" srcId="{BC67C1F0-A328-4DE3-8769-1F16BE78B44F}" destId="{7C87B188-84F3-49A0-AD18-1936130E4989}" srcOrd="43" destOrd="0" presId="urn:microsoft.com/office/officeart/2005/8/layout/default"/>
    <dgm:cxn modelId="{1DA9F992-0CBF-43FC-9FAB-2F0FFC6370F9}" type="presParOf" srcId="{BC67C1F0-A328-4DE3-8769-1F16BE78B44F}" destId="{415A3DCF-2776-457B-B673-2790EA732B46}" srcOrd="44" destOrd="0" presId="urn:microsoft.com/office/officeart/2005/8/layout/default"/>
    <dgm:cxn modelId="{AD101560-FBE0-4E64-A279-6C6D6F48A0CD}" type="presParOf" srcId="{BC67C1F0-A328-4DE3-8769-1F16BE78B44F}" destId="{F7F9D1C5-D28C-4F98-A4B5-DB8DFE50FE09}" srcOrd="45" destOrd="0" presId="urn:microsoft.com/office/officeart/2005/8/layout/default"/>
    <dgm:cxn modelId="{C4D1F7F6-B3B8-4D5B-888F-7FA685834A0B}" type="presParOf" srcId="{BC67C1F0-A328-4DE3-8769-1F16BE78B44F}" destId="{9E051244-D90B-4691-958C-2B405D784018}" srcOrd="46" destOrd="0" presId="urn:microsoft.com/office/officeart/2005/8/layout/default"/>
    <dgm:cxn modelId="{2916C2A4-7B03-4A79-910D-BF7310258BA5}" type="presParOf" srcId="{BC67C1F0-A328-4DE3-8769-1F16BE78B44F}" destId="{C60A4F24-19EF-49D0-9489-E52BA2B00704}" srcOrd="47" destOrd="0" presId="urn:microsoft.com/office/officeart/2005/8/layout/default"/>
    <dgm:cxn modelId="{BF84E8FD-57D7-478B-8BEB-F84120438AB3}" type="presParOf" srcId="{BC67C1F0-A328-4DE3-8769-1F16BE78B44F}" destId="{EFE0A588-4855-45D6-9249-477D28B5734E}" srcOrd="48" destOrd="0" presId="urn:microsoft.com/office/officeart/2005/8/layout/default"/>
    <dgm:cxn modelId="{1395A5D0-734F-4CE3-B034-6624D65675C0}" type="presParOf" srcId="{BC67C1F0-A328-4DE3-8769-1F16BE78B44F}" destId="{9EEA23E2-3DC1-4216-85BC-A2F77E4B6593}" srcOrd="49" destOrd="0" presId="urn:microsoft.com/office/officeart/2005/8/layout/default"/>
    <dgm:cxn modelId="{5AED4F06-E225-4BC0-8EC2-E7144EE26A1E}" type="presParOf" srcId="{BC67C1F0-A328-4DE3-8769-1F16BE78B44F}" destId="{DD00F26C-B621-45AC-A2F4-9ACDB181C1FB}" srcOrd="50" destOrd="0" presId="urn:microsoft.com/office/officeart/2005/8/layout/default"/>
    <dgm:cxn modelId="{FDEB83A7-3D7C-40F8-BF67-055DD276544E}" type="presParOf" srcId="{BC67C1F0-A328-4DE3-8769-1F16BE78B44F}" destId="{8D33125E-ECA1-47FC-85B4-30F476767098}" srcOrd="51" destOrd="0" presId="urn:microsoft.com/office/officeart/2005/8/layout/default"/>
    <dgm:cxn modelId="{507297A4-C102-452A-819F-08110F8F8D78}" type="presParOf" srcId="{BC67C1F0-A328-4DE3-8769-1F16BE78B44F}" destId="{AA5DC8F0-BDDB-415B-89FF-4D44BEEB9B72}" srcOrd="52" destOrd="0" presId="urn:microsoft.com/office/officeart/2005/8/layout/default"/>
    <dgm:cxn modelId="{F65F2D11-3448-4BE1-A3CD-22B9372B51E4}" type="presParOf" srcId="{BC67C1F0-A328-4DE3-8769-1F16BE78B44F}" destId="{DD52EE91-5FE6-4A48-B238-E2B7D53A9E26}" srcOrd="53" destOrd="0" presId="urn:microsoft.com/office/officeart/2005/8/layout/default"/>
    <dgm:cxn modelId="{08D60605-245D-48EC-BAC6-3126CE6A7EAD}" type="presParOf" srcId="{BC67C1F0-A328-4DE3-8769-1F16BE78B44F}" destId="{068EC8DF-B561-497F-A9A3-20A0AA8FDB9A}" srcOrd="54" destOrd="0" presId="urn:microsoft.com/office/officeart/2005/8/layout/default"/>
    <dgm:cxn modelId="{290BCC92-19C6-4AB0-8783-12237664606D}" type="presParOf" srcId="{BC67C1F0-A328-4DE3-8769-1F16BE78B44F}" destId="{09BF0CC6-6FA1-4BD5-A2A5-863238177868}" srcOrd="55" destOrd="0" presId="urn:microsoft.com/office/officeart/2005/8/layout/default"/>
    <dgm:cxn modelId="{41A3AFAB-8B05-4987-83B7-774262ECD396}" type="presParOf" srcId="{BC67C1F0-A328-4DE3-8769-1F16BE78B44F}" destId="{AF7928B0-6476-4C67-A9C2-628CFFDAF359}" srcOrd="56" destOrd="0" presId="urn:microsoft.com/office/officeart/2005/8/layout/default"/>
    <dgm:cxn modelId="{A758186C-F3B8-4767-9C81-737F6923C7AC}" type="presParOf" srcId="{BC67C1F0-A328-4DE3-8769-1F16BE78B44F}" destId="{04090E15-E210-4ACF-BE16-B2BEA8DC91C5}" srcOrd="57" destOrd="0" presId="urn:microsoft.com/office/officeart/2005/8/layout/default"/>
    <dgm:cxn modelId="{7DFD8DED-143A-4A48-A70E-5867DEE64C64}" type="presParOf" srcId="{BC67C1F0-A328-4DE3-8769-1F16BE78B44F}" destId="{15A20CA2-117E-4A90-BD95-193DFC1AAA6E}" srcOrd="58" destOrd="0" presId="urn:microsoft.com/office/officeart/2005/8/layout/default"/>
    <dgm:cxn modelId="{2E1A0F82-ECE0-4BFB-8E5C-8D8735BFF93C}" type="presParOf" srcId="{BC67C1F0-A328-4DE3-8769-1F16BE78B44F}" destId="{85391125-9659-4F59-A1B1-FA8CF9EA6DD5}" srcOrd="59" destOrd="0" presId="urn:microsoft.com/office/officeart/2005/8/layout/default"/>
    <dgm:cxn modelId="{8B2C3499-6396-4322-9904-1BED4F79391B}" type="presParOf" srcId="{BC67C1F0-A328-4DE3-8769-1F16BE78B44F}" destId="{9E5DB703-F0B7-4934-9B2E-D33ED0E546D1}" srcOrd="60" destOrd="0" presId="urn:microsoft.com/office/officeart/2005/8/layout/default"/>
    <dgm:cxn modelId="{346C397D-D135-4517-B1FE-2D40F1F9BDF5}" type="presParOf" srcId="{BC67C1F0-A328-4DE3-8769-1F16BE78B44F}" destId="{4EB0EB32-D178-4435-BB77-A4C4D6A6563E}" srcOrd="61" destOrd="0" presId="urn:microsoft.com/office/officeart/2005/8/layout/default"/>
    <dgm:cxn modelId="{6DE04D3C-B144-4FE4-B5B9-69045C89A52C}" type="presParOf" srcId="{BC67C1F0-A328-4DE3-8769-1F16BE78B44F}" destId="{A10BBADA-F13F-4585-9701-F25BA1997F06}" srcOrd="62" destOrd="0" presId="urn:microsoft.com/office/officeart/2005/8/layout/default"/>
    <dgm:cxn modelId="{FC60EB91-A99E-405E-9C0D-22B00D28598D}" type="presParOf" srcId="{BC67C1F0-A328-4DE3-8769-1F16BE78B44F}" destId="{C2A49E27-9835-42FE-9AB6-6C5F241CE288}" srcOrd="63" destOrd="0" presId="urn:microsoft.com/office/officeart/2005/8/layout/default"/>
    <dgm:cxn modelId="{82ECD3F3-2435-4D4A-B172-E8D1C3ED01B6}" type="presParOf" srcId="{BC67C1F0-A328-4DE3-8769-1F16BE78B44F}" destId="{A315759B-C6BE-429B-8516-C72E2CB3216F}" srcOrd="64" destOrd="0" presId="urn:microsoft.com/office/officeart/2005/8/layout/default"/>
    <dgm:cxn modelId="{934687ED-E6C0-4DAB-9269-746F062213D5}" type="presParOf" srcId="{BC67C1F0-A328-4DE3-8769-1F16BE78B44F}" destId="{7126C96E-E048-42BE-A451-59F9D9799881}" srcOrd="65" destOrd="0" presId="urn:microsoft.com/office/officeart/2005/8/layout/default"/>
    <dgm:cxn modelId="{F6D339E5-3931-4F85-A431-D0FDFE6A377C}" type="presParOf" srcId="{BC67C1F0-A328-4DE3-8769-1F16BE78B44F}" destId="{31C77D93-1064-4833-ABFA-E4FAA970C82C}" srcOrd="66" destOrd="0" presId="urn:microsoft.com/office/officeart/2005/8/layout/default"/>
    <dgm:cxn modelId="{79576104-C0FE-4481-8CEA-23BF3352D52A}" type="presParOf" srcId="{BC67C1F0-A328-4DE3-8769-1F16BE78B44F}" destId="{6C1627FF-E001-465A-95A3-89C91E58DF9F}" srcOrd="67" destOrd="0" presId="urn:microsoft.com/office/officeart/2005/8/layout/default"/>
    <dgm:cxn modelId="{19C1E740-C346-4581-90EA-49C050CBF854}" type="presParOf" srcId="{BC67C1F0-A328-4DE3-8769-1F16BE78B44F}" destId="{56A41CA3-CF1A-499A-8E72-DDEEC578B324}" srcOrd="68" destOrd="0" presId="urn:microsoft.com/office/officeart/2005/8/layout/default"/>
    <dgm:cxn modelId="{29D3EED7-97CC-4EA3-ABC7-EF16CF5CBEA2}" type="presParOf" srcId="{BC67C1F0-A328-4DE3-8769-1F16BE78B44F}" destId="{7FDF551E-F108-40EE-8244-BA479BA6D9A1}" srcOrd="69" destOrd="0" presId="urn:microsoft.com/office/officeart/2005/8/layout/default"/>
    <dgm:cxn modelId="{4434D66C-7694-48A2-BC6B-7EC53D75348C}" type="presParOf" srcId="{BC67C1F0-A328-4DE3-8769-1F16BE78B44F}" destId="{960F5701-5466-48AB-A531-ADE5F96068AB}" srcOrd="70" destOrd="0" presId="urn:microsoft.com/office/officeart/2005/8/layout/default"/>
    <dgm:cxn modelId="{A9AB8541-1B73-4273-B807-19DBD26BA451}" type="presParOf" srcId="{BC67C1F0-A328-4DE3-8769-1F16BE78B44F}" destId="{139D37D3-21E9-422F-8961-4BB4E3D78885}" srcOrd="71" destOrd="0" presId="urn:microsoft.com/office/officeart/2005/8/layout/default"/>
    <dgm:cxn modelId="{2437A79A-D805-423A-82BC-B94000B92F44}" type="presParOf" srcId="{BC67C1F0-A328-4DE3-8769-1F16BE78B44F}" destId="{6803D2A3-E3A0-4E84-9D36-78B3945EAA96}" srcOrd="72" destOrd="0" presId="urn:microsoft.com/office/officeart/2005/8/layout/default"/>
    <dgm:cxn modelId="{C082953F-D14E-4067-A886-F1053212F08D}" type="presParOf" srcId="{BC67C1F0-A328-4DE3-8769-1F16BE78B44F}" destId="{507F713A-905A-425D-A83E-706481062108}" srcOrd="73" destOrd="0" presId="urn:microsoft.com/office/officeart/2005/8/layout/default"/>
    <dgm:cxn modelId="{26BC3D7B-350A-4F2E-9995-D89A68BF2B9C}" type="presParOf" srcId="{BC67C1F0-A328-4DE3-8769-1F16BE78B44F}" destId="{B8B1DD68-4505-4524-BB50-CBA0AA28B42F}" srcOrd="74" destOrd="0" presId="urn:microsoft.com/office/officeart/2005/8/layout/default"/>
    <dgm:cxn modelId="{4F67AABC-126B-49E2-97DA-DDD02E95CB4F}" type="presParOf" srcId="{BC67C1F0-A328-4DE3-8769-1F16BE78B44F}" destId="{29A0AA30-D991-4CC5-B602-87E6B1278B0E}" srcOrd="75" destOrd="0" presId="urn:microsoft.com/office/officeart/2005/8/layout/default"/>
    <dgm:cxn modelId="{DF518B08-3C57-4F92-8F1B-8ED04078225C}" type="presParOf" srcId="{BC67C1F0-A328-4DE3-8769-1F16BE78B44F}" destId="{23F2E64D-8C40-4713-99CE-ED89C6561F4A}" srcOrd="76" destOrd="0" presId="urn:microsoft.com/office/officeart/2005/8/layout/default"/>
    <dgm:cxn modelId="{20875738-8908-45AC-B4BD-F23AEF001324}" type="presParOf" srcId="{BC67C1F0-A328-4DE3-8769-1F16BE78B44F}" destId="{AA1FF6C2-3A2D-4109-BB3A-B1BFB42FCA49}" srcOrd="77" destOrd="0" presId="urn:microsoft.com/office/officeart/2005/8/layout/default"/>
    <dgm:cxn modelId="{CB612DBF-A8CF-4B37-818A-A383651F9786}" type="presParOf" srcId="{BC67C1F0-A328-4DE3-8769-1F16BE78B44F}" destId="{257B3955-4706-401C-8FBA-D20D45F089AA}" srcOrd="78" destOrd="0" presId="urn:microsoft.com/office/officeart/2005/8/layout/default"/>
    <dgm:cxn modelId="{6C549BDF-B2C2-4453-B8A5-BB8A30A1C440}" type="presParOf" srcId="{BC67C1F0-A328-4DE3-8769-1F16BE78B44F}" destId="{755F6FB9-560E-4EE2-90D4-381A42E12B0A}" srcOrd="79" destOrd="0" presId="urn:microsoft.com/office/officeart/2005/8/layout/default"/>
    <dgm:cxn modelId="{F777AE5B-FE65-441D-A6BE-DDDC13147C47}" type="presParOf" srcId="{BC67C1F0-A328-4DE3-8769-1F16BE78B44F}" destId="{BB2E64A8-838E-4EF0-87CE-A872CF1770AC}" srcOrd="80" destOrd="0" presId="urn:microsoft.com/office/officeart/2005/8/layout/default"/>
    <dgm:cxn modelId="{57B171A4-E3E4-4597-9B7D-ABC83424CADA}" type="presParOf" srcId="{BC67C1F0-A328-4DE3-8769-1F16BE78B44F}" destId="{62AB5D33-FC2C-4B5D-8CFB-34788C43C98D}" srcOrd="81" destOrd="0" presId="urn:microsoft.com/office/officeart/2005/8/layout/default"/>
    <dgm:cxn modelId="{7ACFFCC9-0C19-451E-93B1-6B5FCBA3FC19}" type="presParOf" srcId="{BC67C1F0-A328-4DE3-8769-1F16BE78B44F}" destId="{49E4765D-F295-4E85-8A77-113BE95BB922}" srcOrd="8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C74D9C0-99DA-409E-9B15-C5EEA8A37F4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12A419-706D-4836-988F-973979536DE8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mtClean="0"/>
            <a:t>E</a:t>
          </a:r>
          <a:endParaRPr lang="en-US"/>
        </a:p>
      </dgm:t>
    </dgm:pt>
    <dgm:pt modelId="{B4D65527-E623-4502-B365-87A7FFC15864}" type="parTrans" cxnId="{4E4E77DD-937E-4519-B478-9673CE414F34}">
      <dgm:prSet/>
      <dgm:spPr/>
      <dgm:t>
        <a:bodyPr/>
        <a:lstStyle/>
        <a:p>
          <a:endParaRPr lang="en-US"/>
        </a:p>
      </dgm:t>
    </dgm:pt>
    <dgm:pt modelId="{096F5E55-A5EF-4D77-978E-0EF1C456C4EE}" type="sibTrans" cxnId="{4E4E77DD-937E-4519-B478-9673CE414F34}">
      <dgm:prSet/>
      <dgm:spPr/>
      <dgm:t>
        <a:bodyPr/>
        <a:lstStyle/>
        <a:p>
          <a:endParaRPr lang="en-US"/>
        </a:p>
      </dgm:t>
    </dgm:pt>
    <dgm:pt modelId="{C51BABE4-7C1E-4ED7-A3A5-6A8C081A5CAD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B7F0E4EC-7893-464A-A885-DB37BD8CB650}" type="parTrans" cxnId="{978FA65E-87CA-42BD-BB9C-8F426152DC0C}">
      <dgm:prSet/>
      <dgm:spPr/>
      <dgm:t>
        <a:bodyPr/>
        <a:lstStyle/>
        <a:p>
          <a:endParaRPr lang="en-US"/>
        </a:p>
      </dgm:t>
    </dgm:pt>
    <dgm:pt modelId="{11D6B0DE-2D0D-4584-9FA7-897824018840}" type="sibTrans" cxnId="{978FA65E-87CA-42BD-BB9C-8F426152DC0C}">
      <dgm:prSet/>
      <dgm:spPr/>
      <dgm:t>
        <a:bodyPr/>
        <a:lstStyle/>
        <a:p>
          <a:endParaRPr lang="en-US"/>
        </a:p>
      </dgm:t>
    </dgm:pt>
    <dgm:pt modelId="{D8407ABA-6702-4CBB-8384-A8D013D3EB46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0FD7294F-9714-449B-9034-ADD0784E9A7E}" type="parTrans" cxnId="{F4A65CB4-A962-48E4-B869-FAC68AE637FB}">
      <dgm:prSet/>
      <dgm:spPr/>
      <dgm:t>
        <a:bodyPr/>
        <a:lstStyle/>
        <a:p>
          <a:endParaRPr lang="en-US"/>
        </a:p>
      </dgm:t>
    </dgm:pt>
    <dgm:pt modelId="{6F58B1FE-0649-4F5A-AE0D-E2C6734A9F92}" type="sibTrans" cxnId="{F4A65CB4-A962-48E4-B869-FAC68AE637FB}">
      <dgm:prSet/>
      <dgm:spPr/>
      <dgm:t>
        <a:bodyPr/>
        <a:lstStyle/>
        <a:p>
          <a:endParaRPr lang="en-US"/>
        </a:p>
      </dgm:t>
    </dgm:pt>
    <dgm:pt modelId="{34B2E8FC-0B92-46BA-BFEA-AFDB1E29BFB2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A376F3A9-8547-4D4E-AB9E-6D5FB73B5190}" type="parTrans" cxnId="{D22AC224-EE1E-44C3-8E10-6FF72978A8EF}">
      <dgm:prSet/>
      <dgm:spPr/>
      <dgm:t>
        <a:bodyPr/>
        <a:lstStyle/>
        <a:p>
          <a:endParaRPr lang="en-US"/>
        </a:p>
      </dgm:t>
    </dgm:pt>
    <dgm:pt modelId="{9579083F-3FD1-4E7A-9499-0A8416E11F95}" type="sibTrans" cxnId="{D22AC224-EE1E-44C3-8E10-6FF72978A8EF}">
      <dgm:prSet/>
      <dgm:spPr/>
      <dgm:t>
        <a:bodyPr/>
        <a:lstStyle/>
        <a:p>
          <a:endParaRPr lang="en-US"/>
        </a:p>
      </dgm:t>
    </dgm:pt>
    <dgm:pt modelId="{7AF436E8-7679-4BD9-97BF-9C7E77663673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41542636-00F4-49DA-AE0F-C45EFF6CEE59}" type="parTrans" cxnId="{CFF6BEBB-3FB6-4F55-BFF3-278AF04ED8EF}">
      <dgm:prSet/>
      <dgm:spPr/>
      <dgm:t>
        <a:bodyPr/>
        <a:lstStyle/>
        <a:p>
          <a:endParaRPr lang="en-US"/>
        </a:p>
      </dgm:t>
    </dgm:pt>
    <dgm:pt modelId="{E5FB9B52-218B-4CA9-A58E-7B031BC5E8DE}" type="sibTrans" cxnId="{CFF6BEBB-3FB6-4F55-BFF3-278AF04ED8EF}">
      <dgm:prSet/>
      <dgm:spPr/>
      <dgm:t>
        <a:bodyPr/>
        <a:lstStyle/>
        <a:p>
          <a:endParaRPr lang="en-US"/>
        </a:p>
      </dgm:t>
    </dgm:pt>
    <dgm:pt modelId="{25F3D620-0629-498F-B377-31E804415380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B8FF2BB6-4195-422B-8DD0-F1C7662065EC}" type="parTrans" cxnId="{4652E0E9-3093-4662-BF22-FEBEBCAAD1E2}">
      <dgm:prSet/>
      <dgm:spPr/>
      <dgm:t>
        <a:bodyPr/>
        <a:lstStyle/>
        <a:p>
          <a:endParaRPr lang="en-US"/>
        </a:p>
      </dgm:t>
    </dgm:pt>
    <dgm:pt modelId="{FCDF6F30-13DD-455C-8EB7-733D0290B03E}" type="sibTrans" cxnId="{4652E0E9-3093-4662-BF22-FEBEBCAAD1E2}">
      <dgm:prSet/>
      <dgm:spPr/>
      <dgm:t>
        <a:bodyPr/>
        <a:lstStyle/>
        <a:p>
          <a:endParaRPr lang="en-US"/>
        </a:p>
      </dgm:t>
    </dgm:pt>
    <dgm:pt modelId="{B3CAC13B-ED7B-4E1C-A924-992EC89AB579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9590E2E6-3F50-4688-8F1A-9A4F16EB7876}" type="parTrans" cxnId="{044AD933-1D53-4180-B387-D18D40B9DBB5}">
      <dgm:prSet/>
      <dgm:spPr/>
      <dgm:t>
        <a:bodyPr/>
        <a:lstStyle/>
        <a:p>
          <a:endParaRPr lang="en-US"/>
        </a:p>
      </dgm:t>
    </dgm:pt>
    <dgm:pt modelId="{F83211DD-67F7-4955-ADB6-9DD7471F3599}" type="sibTrans" cxnId="{044AD933-1D53-4180-B387-D18D40B9DBB5}">
      <dgm:prSet/>
      <dgm:spPr/>
      <dgm:t>
        <a:bodyPr/>
        <a:lstStyle/>
        <a:p>
          <a:endParaRPr lang="en-US"/>
        </a:p>
      </dgm:t>
    </dgm:pt>
    <dgm:pt modelId="{9E8AD7DC-2C6C-4032-B0EB-35BCC8D3843D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</a:p>
      </dgm:t>
    </dgm:pt>
    <dgm:pt modelId="{558AB347-1B22-4A8D-B6A5-78F0D6B1AFBC}" type="parTrans" cxnId="{1113A542-6247-4A8E-BF3B-0147B229E5F1}">
      <dgm:prSet/>
      <dgm:spPr/>
      <dgm:t>
        <a:bodyPr/>
        <a:lstStyle/>
        <a:p>
          <a:endParaRPr lang="en-US"/>
        </a:p>
      </dgm:t>
    </dgm:pt>
    <dgm:pt modelId="{A230505A-9A8A-41B7-A882-CB70EF4881EF}" type="sibTrans" cxnId="{1113A542-6247-4A8E-BF3B-0147B229E5F1}">
      <dgm:prSet/>
      <dgm:spPr/>
      <dgm:t>
        <a:bodyPr/>
        <a:lstStyle/>
        <a:p>
          <a:endParaRPr lang="en-US"/>
        </a:p>
      </dgm:t>
    </dgm:pt>
    <dgm:pt modelId="{D24F07A6-CB03-4C92-A4FC-7E4FA22E6A0E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A7E5F719-F181-4592-B344-79F744FE59BF}" type="parTrans" cxnId="{13DBBB92-E66B-467B-A364-629446A5DE33}">
      <dgm:prSet/>
      <dgm:spPr/>
      <dgm:t>
        <a:bodyPr/>
        <a:lstStyle/>
        <a:p>
          <a:endParaRPr lang="en-US"/>
        </a:p>
      </dgm:t>
    </dgm:pt>
    <dgm:pt modelId="{BE8333C7-9DB9-44A2-BECB-301C3F4B11E4}" type="sibTrans" cxnId="{13DBBB92-E66B-467B-A364-629446A5DE33}">
      <dgm:prSet/>
      <dgm:spPr/>
      <dgm:t>
        <a:bodyPr/>
        <a:lstStyle/>
        <a:p>
          <a:endParaRPr lang="en-US"/>
        </a:p>
      </dgm:t>
    </dgm:pt>
    <dgm:pt modelId="{EC1D33A7-FC1A-4F4F-AF3C-67BA93A07704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FEC3038A-EEA0-40E0-A7C7-FFAB62405D42}" type="parTrans" cxnId="{FD58F3C4-95A1-43E6-8C70-888F70BB8143}">
      <dgm:prSet/>
      <dgm:spPr/>
      <dgm:t>
        <a:bodyPr/>
        <a:lstStyle/>
        <a:p>
          <a:endParaRPr lang="en-US"/>
        </a:p>
      </dgm:t>
    </dgm:pt>
    <dgm:pt modelId="{EE833B40-BF63-458F-9C28-627AF84F5F57}" type="sibTrans" cxnId="{FD58F3C4-95A1-43E6-8C70-888F70BB8143}">
      <dgm:prSet/>
      <dgm:spPr/>
      <dgm:t>
        <a:bodyPr/>
        <a:lstStyle/>
        <a:p>
          <a:endParaRPr lang="en-US"/>
        </a:p>
      </dgm:t>
    </dgm:pt>
    <dgm:pt modelId="{1787F414-5061-4241-964C-8F69D1B29775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A336B2C7-8918-4439-8E2A-8FA55736DD31}" type="parTrans" cxnId="{74F6BFA3-DF56-497A-B1C6-49159691071A}">
      <dgm:prSet/>
      <dgm:spPr/>
      <dgm:t>
        <a:bodyPr/>
        <a:lstStyle/>
        <a:p>
          <a:endParaRPr lang="en-US"/>
        </a:p>
      </dgm:t>
    </dgm:pt>
    <dgm:pt modelId="{CE6BCC69-51EB-4214-BC93-0E54736883F1}" type="sibTrans" cxnId="{74F6BFA3-DF56-497A-B1C6-49159691071A}">
      <dgm:prSet/>
      <dgm:spPr/>
      <dgm:t>
        <a:bodyPr/>
        <a:lstStyle/>
        <a:p>
          <a:endParaRPr lang="en-US"/>
        </a:p>
      </dgm:t>
    </dgm:pt>
    <dgm:pt modelId="{A9042C5B-4539-4A40-9475-002038FDEFE9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88749704-6EEB-429F-9BE2-DF28FB0589CA}" type="parTrans" cxnId="{6F26599D-7AF3-46F2-A701-7836ED3C7294}">
      <dgm:prSet/>
      <dgm:spPr/>
      <dgm:t>
        <a:bodyPr/>
        <a:lstStyle/>
        <a:p>
          <a:endParaRPr lang="en-US"/>
        </a:p>
      </dgm:t>
    </dgm:pt>
    <dgm:pt modelId="{B2C12FDE-5DDD-428D-BDCD-5963DCB30290}" type="sibTrans" cxnId="{6F26599D-7AF3-46F2-A701-7836ED3C7294}">
      <dgm:prSet/>
      <dgm:spPr/>
      <dgm:t>
        <a:bodyPr/>
        <a:lstStyle/>
        <a:p>
          <a:endParaRPr lang="en-US"/>
        </a:p>
      </dgm:t>
    </dgm:pt>
    <dgm:pt modelId="{C094626E-D8C7-42E9-84C8-8D91961BD06E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B89A93D7-94DA-4A88-A77F-40783390F43F}" type="parTrans" cxnId="{350E4884-9F3A-4E49-A7A4-09B672637A93}">
      <dgm:prSet/>
      <dgm:spPr/>
      <dgm:t>
        <a:bodyPr/>
        <a:lstStyle/>
        <a:p>
          <a:endParaRPr lang="en-US"/>
        </a:p>
      </dgm:t>
    </dgm:pt>
    <dgm:pt modelId="{8CF94647-5408-48ED-8D48-1E4A4B7777E8}" type="sibTrans" cxnId="{350E4884-9F3A-4E49-A7A4-09B672637A93}">
      <dgm:prSet/>
      <dgm:spPr/>
      <dgm:t>
        <a:bodyPr/>
        <a:lstStyle/>
        <a:p>
          <a:endParaRPr lang="en-US"/>
        </a:p>
      </dgm:t>
    </dgm:pt>
    <dgm:pt modelId="{252DE4C3-4B28-4909-9E21-65FEFC26F3D7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30647C69-BF63-4683-8923-E76D7303F0AD}" type="parTrans" cxnId="{7245BD04-7E56-4709-AAF9-AA463A82B9B2}">
      <dgm:prSet/>
      <dgm:spPr/>
      <dgm:t>
        <a:bodyPr/>
        <a:lstStyle/>
        <a:p>
          <a:endParaRPr lang="en-US"/>
        </a:p>
      </dgm:t>
    </dgm:pt>
    <dgm:pt modelId="{5FD44A77-1159-49EB-BED9-23AB4DF928CA}" type="sibTrans" cxnId="{7245BD04-7E56-4709-AAF9-AA463A82B9B2}">
      <dgm:prSet/>
      <dgm:spPr/>
      <dgm:t>
        <a:bodyPr/>
        <a:lstStyle/>
        <a:p>
          <a:endParaRPr lang="en-US"/>
        </a:p>
      </dgm:t>
    </dgm:pt>
    <dgm:pt modelId="{295F380F-2B57-48E6-A384-5D498BBD9523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4991BBCF-6974-43CA-8088-2C6A80AE8DB2}" type="parTrans" cxnId="{7822175A-B7D8-466D-AA53-EF59C4DC5C61}">
      <dgm:prSet/>
      <dgm:spPr/>
      <dgm:t>
        <a:bodyPr/>
        <a:lstStyle/>
        <a:p>
          <a:endParaRPr lang="en-US"/>
        </a:p>
      </dgm:t>
    </dgm:pt>
    <dgm:pt modelId="{7D3BF354-FC4E-412A-A0D2-BF755EA95FAB}" type="sibTrans" cxnId="{7822175A-B7D8-466D-AA53-EF59C4DC5C61}">
      <dgm:prSet/>
      <dgm:spPr/>
      <dgm:t>
        <a:bodyPr/>
        <a:lstStyle/>
        <a:p>
          <a:endParaRPr lang="en-US"/>
        </a:p>
      </dgm:t>
    </dgm:pt>
    <dgm:pt modelId="{F864000E-88D7-428D-A75D-6AC4755CC62F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332F6BEF-B4F4-4F87-B51C-30E97C9DDC6E}" type="parTrans" cxnId="{8D0F2199-DC05-461D-8389-B6625DCB6C77}">
      <dgm:prSet/>
      <dgm:spPr/>
      <dgm:t>
        <a:bodyPr/>
        <a:lstStyle/>
        <a:p>
          <a:endParaRPr lang="en-US"/>
        </a:p>
      </dgm:t>
    </dgm:pt>
    <dgm:pt modelId="{CD196801-F435-4680-9F0C-CB8DC0F6CCD3}" type="sibTrans" cxnId="{8D0F2199-DC05-461D-8389-B6625DCB6C77}">
      <dgm:prSet/>
      <dgm:spPr/>
      <dgm:t>
        <a:bodyPr/>
        <a:lstStyle/>
        <a:p>
          <a:endParaRPr lang="en-US"/>
        </a:p>
      </dgm:t>
    </dgm:pt>
    <dgm:pt modelId="{F55BC6A8-A279-49FD-AB94-3F9D5FE69EC4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FC7A1F9D-91DD-4D2B-B0F5-BDCB7F28A6E5}" type="parTrans" cxnId="{A22778B9-FB0E-4559-8366-DA980B14E12A}">
      <dgm:prSet/>
      <dgm:spPr/>
      <dgm:t>
        <a:bodyPr/>
        <a:lstStyle/>
        <a:p>
          <a:endParaRPr lang="en-US"/>
        </a:p>
      </dgm:t>
    </dgm:pt>
    <dgm:pt modelId="{A15FCD59-EF96-46EC-8C80-CB897D092E58}" type="sibTrans" cxnId="{A22778B9-FB0E-4559-8366-DA980B14E12A}">
      <dgm:prSet/>
      <dgm:spPr/>
      <dgm:t>
        <a:bodyPr/>
        <a:lstStyle/>
        <a:p>
          <a:endParaRPr lang="en-US"/>
        </a:p>
      </dgm:t>
    </dgm:pt>
    <dgm:pt modelId="{35F2F1EA-68CB-4A53-83B7-D306BAF5B826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mtClean="0"/>
            <a:t>E</a:t>
          </a:r>
          <a:endParaRPr lang="en-US"/>
        </a:p>
      </dgm:t>
    </dgm:pt>
    <dgm:pt modelId="{23FE64A1-1D40-4124-9F7A-6A4FCE16A5FE}" type="parTrans" cxnId="{A4E29C64-38DB-4455-BCE9-34DD52325F2E}">
      <dgm:prSet/>
      <dgm:spPr/>
      <dgm:t>
        <a:bodyPr/>
        <a:lstStyle/>
        <a:p>
          <a:endParaRPr lang="en-US"/>
        </a:p>
      </dgm:t>
    </dgm:pt>
    <dgm:pt modelId="{8C1837E1-0DFD-4BFA-B57F-843408A2B0E7}" type="sibTrans" cxnId="{A4E29C64-38DB-4455-BCE9-34DD52325F2E}">
      <dgm:prSet/>
      <dgm:spPr/>
      <dgm:t>
        <a:bodyPr/>
        <a:lstStyle/>
        <a:p>
          <a:endParaRPr lang="en-US"/>
        </a:p>
      </dgm:t>
    </dgm:pt>
    <dgm:pt modelId="{F4509D22-BA9A-443A-AFE9-B4A853494C83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48D2FC9B-C84E-4F01-A0E7-2E0F35374B8F}" type="parTrans" cxnId="{2844DC73-CCDA-4DBA-9ADB-1610BD08DE3C}">
      <dgm:prSet/>
      <dgm:spPr/>
      <dgm:t>
        <a:bodyPr/>
        <a:lstStyle/>
        <a:p>
          <a:endParaRPr lang="en-US"/>
        </a:p>
      </dgm:t>
    </dgm:pt>
    <dgm:pt modelId="{33F9B258-B359-4BBF-B9C6-F8F78B75FAFF}" type="sibTrans" cxnId="{2844DC73-CCDA-4DBA-9ADB-1610BD08DE3C}">
      <dgm:prSet/>
      <dgm:spPr/>
      <dgm:t>
        <a:bodyPr/>
        <a:lstStyle/>
        <a:p>
          <a:endParaRPr lang="en-US"/>
        </a:p>
      </dgm:t>
    </dgm:pt>
    <dgm:pt modelId="{2E93AC68-B96C-40DA-9C55-641CD7E9CDB6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4A4AD7CB-C1AC-404E-B0A3-C2F79F1926F6}" type="parTrans" cxnId="{B0095F37-F4F9-44FB-970D-3A17CD197BBB}">
      <dgm:prSet/>
      <dgm:spPr/>
      <dgm:t>
        <a:bodyPr/>
        <a:lstStyle/>
        <a:p>
          <a:endParaRPr lang="en-US"/>
        </a:p>
      </dgm:t>
    </dgm:pt>
    <dgm:pt modelId="{C2835A5C-F708-4B6A-876C-077B7A639FA4}" type="sibTrans" cxnId="{B0095F37-F4F9-44FB-970D-3A17CD197BBB}">
      <dgm:prSet/>
      <dgm:spPr/>
      <dgm:t>
        <a:bodyPr/>
        <a:lstStyle/>
        <a:p>
          <a:endParaRPr lang="en-US"/>
        </a:p>
      </dgm:t>
    </dgm:pt>
    <dgm:pt modelId="{0A11D6BB-D1CA-4E01-B5A2-3C92378C3C7D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CC865D61-A6D5-4E1F-9494-6187D1A86BC6}" type="parTrans" cxnId="{164F6A86-22C4-4C1A-849E-F78E5667C75C}">
      <dgm:prSet/>
      <dgm:spPr/>
      <dgm:t>
        <a:bodyPr/>
        <a:lstStyle/>
        <a:p>
          <a:endParaRPr lang="en-US"/>
        </a:p>
      </dgm:t>
    </dgm:pt>
    <dgm:pt modelId="{BCB74D69-54A3-4BF8-9E26-D1506FB37C0C}" type="sibTrans" cxnId="{164F6A86-22C4-4C1A-849E-F78E5667C75C}">
      <dgm:prSet/>
      <dgm:spPr/>
      <dgm:t>
        <a:bodyPr/>
        <a:lstStyle/>
        <a:p>
          <a:endParaRPr lang="en-US"/>
        </a:p>
      </dgm:t>
    </dgm:pt>
    <dgm:pt modelId="{67DA4924-D0DD-49C3-8F18-C12F6B3E1B80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53B130BF-2FD5-4D63-8656-3A32DC2E8611}" type="parTrans" cxnId="{8D962345-2C21-4EB3-8B5E-BD479B7F186B}">
      <dgm:prSet/>
      <dgm:spPr/>
      <dgm:t>
        <a:bodyPr/>
        <a:lstStyle/>
        <a:p>
          <a:endParaRPr lang="en-US"/>
        </a:p>
      </dgm:t>
    </dgm:pt>
    <dgm:pt modelId="{3037F362-F47C-4B4B-B930-427F4D2488B0}" type="sibTrans" cxnId="{8D962345-2C21-4EB3-8B5E-BD479B7F186B}">
      <dgm:prSet/>
      <dgm:spPr/>
      <dgm:t>
        <a:bodyPr/>
        <a:lstStyle/>
        <a:p>
          <a:endParaRPr lang="en-US"/>
        </a:p>
      </dgm:t>
    </dgm:pt>
    <dgm:pt modelId="{BF5B8B6A-A393-4CD5-87AD-160300D0B943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39EF436C-C81D-4769-861F-2C72E71368C3}" type="parTrans" cxnId="{8BF4A73B-4BEF-4723-8DBF-294CFB04A100}">
      <dgm:prSet/>
      <dgm:spPr/>
      <dgm:t>
        <a:bodyPr/>
        <a:lstStyle/>
        <a:p>
          <a:endParaRPr lang="en-US"/>
        </a:p>
      </dgm:t>
    </dgm:pt>
    <dgm:pt modelId="{A17CA51C-6985-41F5-8143-EF29A62CF4B2}" type="sibTrans" cxnId="{8BF4A73B-4BEF-4723-8DBF-294CFB04A100}">
      <dgm:prSet/>
      <dgm:spPr/>
      <dgm:t>
        <a:bodyPr/>
        <a:lstStyle/>
        <a:p>
          <a:endParaRPr lang="en-US"/>
        </a:p>
      </dgm:t>
    </dgm:pt>
    <dgm:pt modelId="{2EA05F39-895E-43E8-9091-3BF3033BB9C4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46CEA56E-5AB3-4064-B371-FBAB9BB64F90}" type="sibTrans" cxnId="{CE3BE1EB-F84B-4CF9-B884-B680A453FB5F}">
      <dgm:prSet/>
      <dgm:spPr/>
      <dgm:t>
        <a:bodyPr/>
        <a:lstStyle/>
        <a:p>
          <a:endParaRPr lang="en-US"/>
        </a:p>
      </dgm:t>
    </dgm:pt>
    <dgm:pt modelId="{C940CA74-58D5-4EC0-AFD7-2A6B34EB5878}" type="parTrans" cxnId="{CE3BE1EB-F84B-4CF9-B884-B680A453FB5F}">
      <dgm:prSet/>
      <dgm:spPr/>
      <dgm:t>
        <a:bodyPr/>
        <a:lstStyle/>
        <a:p>
          <a:endParaRPr lang="en-US"/>
        </a:p>
      </dgm:t>
    </dgm:pt>
    <dgm:pt modelId="{6DD8B1D5-12B1-49DC-9F37-9A5DFC73E8CA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16031AEE-DC2E-4602-BDB2-D48C96D15ADB}" type="parTrans" cxnId="{5F871A99-EBD4-4D55-8005-209B6B6CC3CA}">
      <dgm:prSet/>
      <dgm:spPr/>
      <dgm:t>
        <a:bodyPr/>
        <a:lstStyle/>
        <a:p>
          <a:endParaRPr lang="en-US"/>
        </a:p>
      </dgm:t>
    </dgm:pt>
    <dgm:pt modelId="{55232840-FF9E-4557-82F2-316506EA4023}" type="sibTrans" cxnId="{5F871A99-EBD4-4D55-8005-209B6B6CC3CA}">
      <dgm:prSet/>
      <dgm:spPr/>
      <dgm:t>
        <a:bodyPr/>
        <a:lstStyle/>
        <a:p>
          <a:endParaRPr lang="en-US"/>
        </a:p>
      </dgm:t>
    </dgm:pt>
    <dgm:pt modelId="{1FC15172-1CBE-45D0-80E3-1DA9302CCF6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ADF32133-5F2D-4E0C-9AD2-0CBF750F198B}" type="parTrans" cxnId="{0E2E405D-D9DD-4208-A4C5-4B669657CAB9}">
      <dgm:prSet/>
      <dgm:spPr/>
      <dgm:t>
        <a:bodyPr/>
        <a:lstStyle/>
        <a:p>
          <a:endParaRPr lang="en-US"/>
        </a:p>
      </dgm:t>
    </dgm:pt>
    <dgm:pt modelId="{43580FF5-511C-4A3B-BA44-22802D06779C}" type="sibTrans" cxnId="{0E2E405D-D9DD-4208-A4C5-4B669657CAB9}">
      <dgm:prSet/>
      <dgm:spPr/>
      <dgm:t>
        <a:bodyPr/>
        <a:lstStyle/>
        <a:p>
          <a:endParaRPr lang="en-US"/>
        </a:p>
      </dgm:t>
    </dgm:pt>
    <dgm:pt modelId="{D6FAA63F-68BE-4C04-9DB3-AC7BF296D761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B62C69EB-E43E-4437-B8FA-08CEEC505D1F}" type="parTrans" cxnId="{DBE0542A-E192-40B4-826C-384C7112F794}">
      <dgm:prSet/>
      <dgm:spPr/>
      <dgm:t>
        <a:bodyPr/>
        <a:lstStyle/>
        <a:p>
          <a:endParaRPr lang="en-US"/>
        </a:p>
      </dgm:t>
    </dgm:pt>
    <dgm:pt modelId="{C55CE94D-B113-4887-B315-F3D2F53D4B32}" type="sibTrans" cxnId="{DBE0542A-E192-40B4-826C-384C7112F794}">
      <dgm:prSet/>
      <dgm:spPr/>
      <dgm:t>
        <a:bodyPr/>
        <a:lstStyle/>
        <a:p>
          <a:endParaRPr lang="en-US"/>
        </a:p>
      </dgm:t>
    </dgm:pt>
    <dgm:pt modelId="{370A32A7-D7D7-4D12-9149-F1E024CAA6D2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DAC5C6CA-C155-4734-BA6D-B0133DD494DB}" type="parTrans" cxnId="{322672B9-6F11-4BB7-8E07-D131B9714007}">
      <dgm:prSet/>
      <dgm:spPr/>
      <dgm:t>
        <a:bodyPr/>
        <a:lstStyle/>
        <a:p>
          <a:endParaRPr lang="en-US"/>
        </a:p>
      </dgm:t>
    </dgm:pt>
    <dgm:pt modelId="{F653F2AF-C89D-4B9D-AF1A-34CF717127BD}" type="sibTrans" cxnId="{322672B9-6F11-4BB7-8E07-D131B9714007}">
      <dgm:prSet/>
      <dgm:spPr/>
      <dgm:t>
        <a:bodyPr/>
        <a:lstStyle/>
        <a:p>
          <a:endParaRPr lang="en-US"/>
        </a:p>
      </dgm:t>
    </dgm:pt>
    <dgm:pt modelId="{CDF235C4-604B-4211-AD4F-C096B3535E2D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A26086AA-1134-4662-B386-7992338BC655}" type="parTrans" cxnId="{895BC7EA-43F7-4DB6-AC3C-FFFC1BC3D397}">
      <dgm:prSet/>
      <dgm:spPr/>
      <dgm:t>
        <a:bodyPr/>
        <a:lstStyle/>
        <a:p>
          <a:endParaRPr lang="en-US"/>
        </a:p>
      </dgm:t>
    </dgm:pt>
    <dgm:pt modelId="{49266306-11CE-4FAE-9DFE-0227AA7B220D}" type="sibTrans" cxnId="{895BC7EA-43F7-4DB6-AC3C-FFFC1BC3D397}">
      <dgm:prSet/>
      <dgm:spPr/>
      <dgm:t>
        <a:bodyPr/>
        <a:lstStyle/>
        <a:p>
          <a:endParaRPr lang="en-US"/>
        </a:p>
      </dgm:t>
    </dgm:pt>
    <dgm:pt modelId="{3646F793-3066-4910-97E2-EA7B641032E8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690B78BF-C4B8-4F2F-9549-934B0D493A03}" type="parTrans" cxnId="{AD0333AD-C858-47EA-94F7-A1DD2C68F3A4}">
      <dgm:prSet/>
      <dgm:spPr/>
      <dgm:t>
        <a:bodyPr/>
        <a:lstStyle/>
        <a:p>
          <a:endParaRPr lang="en-US"/>
        </a:p>
      </dgm:t>
    </dgm:pt>
    <dgm:pt modelId="{F93618F1-42E9-427D-B680-FAC5C98CB45D}" type="sibTrans" cxnId="{AD0333AD-C858-47EA-94F7-A1DD2C68F3A4}">
      <dgm:prSet/>
      <dgm:spPr/>
      <dgm:t>
        <a:bodyPr/>
        <a:lstStyle/>
        <a:p>
          <a:endParaRPr lang="en-US"/>
        </a:p>
      </dgm:t>
    </dgm:pt>
    <dgm:pt modelId="{9733A303-DD9E-4E3E-B34A-21AC49C949DA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FAD56750-F7DA-4B39-9D16-578E654ED259}" type="parTrans" cxnId="{51BFFC75-1BEE-4C86-AE33-5D853EFBF2A1}">
      <dgm:prSet/>
      <dgm:spPr/>
      <dgm:t>
        <a:bodyPr/>
        <a:lstStyle/>
        <a:p>
          <a:endParaRPr lang="en-US"/>
        </a:p>
      </dgm:t>
    </dgm:pt>
    <dgm:pt modelId="{D2B5D401-23C3-4792-ABEE-7377D7655539}" type="sibTrans" cxnId="{51BFFC75-1BEE-4C86-AE33-5D853EFBF2A1}">
      <dgm:prSet/>
      <dgm:spPr/>
      <dgm:t>
        <a:bodyPr/>
        <a:lstStyle/>
        <a:p>
          <a:endParaRPr lang="en-US"/>
        </a:p>
      </dgm:t>
    </dgm:pt>
    <dgm:pt modelId="{934049BB-EF2C-4188-8E23-61E0E8B8A8B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C3C39A07-8CBB-47BA-A3F0-3E88CD3E7D80}" type="parTrans" cxnId="{75AB1678-F6AB-47C6-8F1B-CED1DAA407CA}">
      <dgm:prSet/>
      <dgm:spPr/>
      <dgm:t>
        <a:bodyPr/>
        <a:lstStyle/>
        <a:p>
          <a:endParaRPr lang="en-US"/>
        </a:p>
      </dgm:t>
    </dgm:pt>
    <dgm:pt modelId="{AAE5188B-542D-44AA-84A8-7CCB5CC5A62B}" type="sibTrans" cxnId="{75AB1678-F6AB-47C6-8F1B-CED1DAA407CA}">
      <dgm:prSet/>
      <dgm:spPr/>
      <dgm:t>
        <a:bodyPr/>
        <a:lstStyle/>
        <a:p>
          <a:endParaRPr lang="en-US"/>
        </a:p>
      </dgm:t>
    </dgm:pt>
    <dgm:pt modelId="{61D80976-F181-4727-B8B3-77A554FD7DA1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14E6AD9A-C2CB-4181-A94C-8DC90D6A4C5C}" type="parTrans" cxnId="{02FFD310-47DA-4DA7-979C-47F72D3B9EDD}">
      <dgm:prSet/>
      <dgm:spPr/>
      <dgm:t>
        <a:bodyPr/>
        <a:lstStyle/>
        <a:p>
          <a:endParaRPr lang="en-US"/>
        </a:p>
      </dgm:t>
    </dgm:pt>
    <dgm:pt modelId="{E21B418D-8111-49CE-82DE-4BA972A60009}" type="sibTrans" cxnId="{02FFD310-47DA-4DA7-979C-47F72D3B9EDD}">
      <dgm:prSet/>
      <dgm:spPr/>
      <dgm:t>
        <a:bodyPr/>
        <a:lstStyle/>
        <a:p>
          <a:endParaRPr lang="en-US"/>
        </a:p>
      </dgm:t>
    </dgm:pt>
    <dgm:pt modelId="{BD1A0033-2CDB-4CC2-A7F0-6221825290FA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FB8D23DD-5586-448F-8382-20E66E377FC4}" type="parTrans" cxnId="{370C412A-CC93-4DB7-93F2-01599B9E2723}">
      <dgm:prSet/>
      <dgm:spPr/>
      <dgm:t>
        <a:bodyPr/>
        <a:lstStyle/>
        <a:p>
          <a:endParaRPr lang="en-US"/>
        </a:p>
      </dgm:t>
    </dgm:pt>
    <dgm:pt modelId="{B611B6D1-2C93-40D6-8C5E-740DDBFC9288}" type="sibTrans" cxnId="{370C412A-CC93-4DB7-93F2-01599B9E2723}">
      <dgm:prSet/>
      <dgm:spPr/>
      <dgm:t>
        <a:bodyPr/>
        <a:lstStyle/>
        <a:p>
          <a:endParaRPr lang="en-US"/>
        </a:p>
      </dgm:t>
    </dgm:pt>
    <dgm:pt modelId="{9321DDCC-AF92-496C-B7E8-BDA832A2DF92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96DD6BF1-B350-4427-9F41-B24AE4E2B06A}" type="parTrans" cxnId="{331ECB9B-150D-460B-AE73-AEAB1CA9E560}">
      <dgm:prSet/>
      <dgm:spPr/>
      <dgm:t>
        <a:bodyPr/>
        <a:lstStyle/>
        <a:p>
          <a:endParaRPr lang="en-US"/>
        </a:p>
      </dgm:t>
    </dgm:pt>
    <dgm:pt modelId="{980D2A59-B7EF-49B0-A704-E8B6529F06B5}" type="sibTrans" cxnId="{331ECB9B-150D-460B-AE73-AEAB1CA9E560}">
      <dgm:prSet/>
      <dgm:spPr/>
      <dgm:t>
        <a:bodyPr/>
        <a:lstStyle/>
        <a:p>
          <a:endParaRPr lang="en-US"/>
        </a:p>
      </dgm:t>
    </dgm:pt>
    <dgm:pt modelId="{F6CA069A-A294-4051-8958-F3FB9211297A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389459BF-AD2B-42A6-B897-DA32BB88B927}" type="parTrans" cxnId="{9C4E0DB2-EE32-4020-B77A-A7937921139F}">
      <dgm:prSet/>
      <dgm:spPr/>
      <dgm:t>
        <a:bodyPr/>
        <a:lstStyle/>
        <a:p>
          <a:endParaRPr lang="en-US"/>
        </a:p>
      </dgm:t>
    </dgm:pt>
    <dgm:pt modelId="{292FD0D3-353A-4873-B51C-60E661D46168}" type="sibTrans" cxnId="{9C4E0DB2-EE32-4020-B77A-A7937921139F}">
      <dgm:prSet/>
      <dgm:spPr/>
      <dgm:t>
        <a:bodyPr/>
        <a:lstStyle/>
        <a:p>
          <a:endParaRPr lang="en-US"/>
        </a:p>
      </dgm:t>
    </dgm:pt>
    <dgm:pt modelId="{1B3E0EFF-66C0-4ACB-BD2F-EF37CDB874FB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09A96816-3170-4C20-AA9B-AC885809F50C}" type="parTrans" cxnId="{C960B889-D5D6-40F4-A139-C0FDE0FA55D4}">
      <dgm:prSet/>
      <dgm:spPr/>
      <dgm:t>
        <a:bodyPr/>
        <a:lstStyle/>
        <a:p>
          <a:endParaRPr lang="en-US"/>
        </a:p>
      </dgm:t>
    </dgm:pt>
    <dgm:pt modelId="{33AB521C-2A5F-46DC-9ADE-07DD819AAA89}" type="sibTrans" cxnId="{C960B889-D5D6-40F4-A139-C0FDE0FA55D4}">
      <dgm:prSet/>
      <dgm:spPr/>
      <dgm:t>
        <a:bodyPr/>
        <a:lstStyle/>
        <a:p>
          <a:endParaRPr lang="en-US"/>
        </a:p>
      </dgm:t>
    </dgm:pt>
    <dgm:pt modelId="{F81B5B99-6102-4BFC-8A3F-4D4215957F0A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E5715511-E9EC-4E09-BEB0-BC2869D48A18}" type="parTrans" cxnId="{DD0F9DFD-83FC-428F-AF5B-9E57E14CBF18}">
      <dgm:prSet/>
      <dgm:spPr/>
      <dgm:t>
        <a:bodyPr/>
        <a:lstStyle/>
        <a:p>
          <a:endParaRPr lang="en-US"/>
        </a:p>
      </dgm:t>
    </dgm:pt>
    <dgm:pt modelId="{1799CA48-D40A-4B5A-B2C9-2055E0A01DF1}" type="sibTrans" cxnId="{DD0F9DFD-83FC-428F-AF5B-9E57E14CBF18}">
      <dgm:prSet/>
      <dgm:spPr/>
      <dgm:t>
        <a:bodyPr/>
        <a:lstStyle/>
        <a:p>
          <a:endParaRPr lang="en-US"/>
        </a:p>
      </dgm:t>
    </dgm:pt>
    <dgm:pt modelId="{F160BCA4-B5B0-4174-B4F9-5338CB3A5806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9D4CAFE2-CFF0-4130-8893-DD4481439F15}" type="parTrans" cxnId="{FF238FB7-11DC-4B8B-9745-4044DC1FD70B}">
      <dgm:prSet/>
      <dgm:spPr/>
      <dgm:t>
        <a:bodyPr/>
        <a:lstStyle/>
        <a:p>
          <a:endParaRPr lang="en-US"/>
        </a:p>
      </dgm:t>
    </dgm:pt>
    <dgm:pt modelId="{C88F68FF-BB00-4E7F-8DA7-8A3084996087}" type="sibTrans" cxnId="{FF238FB7-11DC-4B8B-9745-4044DC1FD70B}">
      <dgm:prSet/>
      <dgm:spPr/>
      <dgm:t>
        <a:bodyPr/>
        <a:lstStyle/>
        <a:p>
          <a:endParaRPr lang="en-US"/>
        </a:p>
      </dgm:t>
    </dgm:pt>
    <dgm:pt modelId="{5FE5ACB1-7EFF-4883-89B7-9D58D92D7664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1C1F8D97-07FB-4D16-A896-15E7E06FC6D6}" type="parTrans" cxnId="{C9A1E30C-E24A-4366-862E-0DA3E2AB009A}">
      <dgm:prSet/>
      <dgm:spPr/>
      <dgm:t>
        <a:bodyPr/>
        <a:lstStyle/>
        <a:p>
          <a:endParaRPr lang="en-US"/>
        </a:p>
      </dgm:t>
    </dgm:pt>
    <dgm:pt modelId="{B50E0630-A131-4B32-A4F4-8CC946E07735}" type="sibTrans" cxnId="{C9A1E30C-E24A-4366-862E-0DA3E2AB009A}">
      <dgm:prSet/>
      <dgm:spPr/>
      <dgm:t>
        <a:bodyPr/>
        <a:lstStyle/>
        <a:p>
          <a:endParaRPr lang="en-US"/>
        </a:p>
      </dgm:t>
    </dgm:pt>
    <dgm:pt modelId="{0828B7A6-E82C-4E73-856E-588B708C7355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FD7D3245-8DE7-49F1-BA73-B493D9EAD7EF}" type="parTrans" cxnId="{ABE20110-A60A-4B0A-B006-1A1B30DBB5C3}">
      <dgm:prSet/>
      <dgm:spPr/>
      <dgm:t>
        <a:bodyPr/>
        <a:lstStyle/>
        <a:p>
          <a:endParaRPr lang="en-US"/>
        </a:p>
      </dgm:t>
    </dgm:pt>
    <dgm:pt modelId="{F539A602-7040-47B4-8FB8-7D0F622B8B5F}" type="sibTrans" cxnId="{ABE20110-A60A-4B0A-B006-1A1B30DBB5C3}">
      <dgm:prSet/>
      <dgm:spPr/>
      <dgm:t>
        <a:bodyPr/>
        <a:lstStyle/>
        <a:p>
          <a:endParaRPr lang="en-US"/>
        </a:p>
      </dgm:t>
    </dgm:pt>
    <dgm:pt modelId="{32EE54A4-D6B2-42D3-BA66-1CC5015F4F15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9DD76191-C0A7-40D7-8F1F-DE6E68180130}" type="parTrans" cxnId="{C94C3610-5981-4284-BE4A-4E75FC0ABA62}">
      <dgm:prSet/>
      <dgm:spPr/>
      <dgm:t>
        <a:bodyPr/>
        <a:lstStyle/>
        <a:p>
          <a:endParaRPr lang="en-US"/>
        </a:p>
      </dgm:t>
    </dgm:pt>
    <dgm:pt modelId="{ED05968E-53E2-41EE-A3CB-AE0E59F8A5EA}" type="sibTrans" cxnId="{C94C3610-5981-4284-BE4A-4E75FC0ABA62}">
      <dgm:prSet/>
      <dgm:spPr/>
      <dgm:t>
        <a:bodyPr/>
        <a:lstStyle/>
        <a:p>
          <a:endParaRPr lang="en-US"/>
        </a:p>
      </dgm:t>
    </dgm:pt>
    <dgm:pt modelId="{BC67C1F0-A328-4DE3-8769-1F16BE78B44F}" type="pres">
      <dgm:prSet presAssocID="{7C74D9C0-99DA-409E-9B15-C5EEA8A37F4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A5C4A97-1822-4C8E-9931-0B58F4F22C21}" type="pres">
      <dgm:prSet presAssocID="{8B12A419-706D-4836-988F-973979536DE8}" presName="node" presStyleLbl="node1" presStyleIdx="0" presStyleCnt="42" custLinFactNeighborX="35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B76048-3C94-48D4-99BB-6878BFB43A74}" type="pres">
      <dgm:prSet presAssocID="{096F5E55-A5EF-4D77-978E-0EF1C456C4EE}" presName="sibTrans" presStyleCnt="0"/>
      <dgm:spPr/>
    </dgm:pt>
    <dgm:pt modelId="{DA5D72F0-43A1-4A88-B044-FFEBFB73ACE9}" type="pres">
      <dgm:prSet presAssocID="{F81B5B99-6102-4BFC-8A3F-4D4215957F0A}" presName="node" presStyleLbl="node1" presStyleIdx="1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EDC31D-7BCC-4E1B-8C49-9D0DFAB81B71}" type="pres">
      <dgm:prSet presAssocID="{1799CA48-D40A-4B5A-B2C9-2055E0A01DF1}" presName="sibTrans" presStyleCnt="0"/>
      <dgm:spPr/>
    </dgm:pt>
    <dgm:pt modelId="{F0881B56-046A-4A99-AC83-DBDD283B2BD9}" type="pres">
      <dgm:prSet presAssocID="{C51BABE4-7C1E-4ED7-A3A5-6A8C081A5CAD}" presName="node" presStyleLbl="node1" presStyleIdx="2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352471-FB71-4004-B402-32E75D9D1262}" type="pres">
      <dgm:prSet presAssocID="{11D6B0DE-2D0D-4584-9FA7-897824018840}" presName="sibTrans" presStyleCnt="0"/>
      <dgm:spPr/>
    </dgm:pt>
    <dgm:pt modelId="{2EFA6C8C-F7D3-4846-9345-89CE824C6EDC}" type="pres">
      <dgm:prSet presAssocID="{D8407ABA-6702-4CBB-8384-A8D013D3EB46}" presName="node" presStyleLbl="node1" presStyleIdx="3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DC963C-025B-419B-ABE5-2C251144207B}" type="pres">
      <dgm:prSet presAssocID="{6F58B1FE-0649-4F5A-AE0D-E2C6734A9F92}" presName="sibTrans" presStyleCnt="0"/>
      <dgm:spPr/>
    </dgm:pt>
    <dgm:pt modelId="{41816E5B-3D4D-4C07-9D8E-A603435F03A6}" type="pres">
      <dgm:prSet presAssocID="{34B2E8FC-0B92-46BA-BFEA-AFDB1E29BFB2}" presName="node" presStyleLbl="node1" presStyleIdx="4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012B5F-150C-4E6D-8928-BF2CA6F8B161}" type="pres">
      <dgm:prSet presAssocID="{9579083F-3FD1-4E7A-9499-0A8416E11F95}" presName="sibTrans" presStyleCnt="0"/>
      <dgm:spPr/>
    </dgm:pt>
    <dgm:pt modelId="{C06F8FA4-15F7-4BC1-BFE0-F2053DF2926B}" type="pres">
      <dgm:prSet presAssocID="{7AF436E8-7679-4BD9-97BF-9C7E77663673}" presName="node" presStyleLbl="node1" presStyleIdx="5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4EBFA0-A86D-4CEE-8613-230CCE35C589}" type="pres">
      <dgm:prSet presAssocID="{E5FB9B52-218B-4CA9-A58E-7B031BC5E8DE}" presName="sibTrans" presStyleCnt="0"/>
      <dgm:spPr/>
    </dgm:pt>
    <dgm:pt modelId="{06ED6837-E896-4544-BB1D-2FC39A42F1F9}" type="pres">
      <dgm:prSet presAssocID="{25F3D620-0629-498F-B377-31E804415380}" presName="node" presStyleLbl="node1" presStyleIdx="6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52ECF8-BBA9-426D-8718-94B650631E06}" type="pres">
      <dgm:prSet presAssocID="{FCDF6F30-13DD-455C-8EB7-733D0290B03E}" presName="sibTrans" presStyleCnt="0"/>
      <dgm:spPr/>
    </dgm:pt>
    <dgm:pt modelId="{BEA550DD-25B5-4D4B-84C3-F7E1CC4A2307}" type="pres">
      <dgm:prSet presAssocID="{B3CAC13B-ED7B-4E1C-A924-992EC89AB579}" presName="node" presStyleLbl="node1" presStyleIdx="7" presStyleCnt="42" custLinFactNeighborX="35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F1BEBC-DC36-4397-B54B-3B741B96DAAE}" type="pres">
      <dgm:prSet presAssocID="{F83211DD-67F7-4955-ADB6-9DD7471F3599}" presName="sibTrans" presStyleCnt="0"/>
      <dgm:spPr/>
    </dgm:pt>
    <dgm:pt modelId="{38C62813-5C3B-424C-8245-75878E6A20DD}" type="pres">
      <dgm:prSet presAssocID="{F160BCA4-B5B0-4174-B4F9-5338CB3A5806}" presName="node" presStyleLbl="node1" presStyleIdx="8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F2F016-9222-440A-8703-B469A6408E03}" type="pres">
      <dgm:prSet presAssocID="{C88F68FF-BB00-4E7F-8DA7-8A3084996087}" presName="sibTrans" presStyleCnt="0"/>
      <dgm:spPr/>
    </dgm:pt>
    <dgm:pt modelId="{A28976C0-2065-4E79-9EFC-31FA90E0D6F5}" type="pres">
      <dgm:prSet presAssocID="{2EA05F39-895E-43E8-9091-3BF3033BB9C4}" presName="node" presStyleLbl="node1" presStyleIdx="9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E57FBD-B3F2-4B03-AB06-C9840350FFF1}" type="pres">
      <dgm:prSet presAssocID="{46CEA56E-5AB3-4064-B371-FBAB9BB64F90}" presName="sibTrans" presStyleCnt="0"/>
      <dgm:spPr/>
    </dgm:pt>
    <dgm:pt modelId="{D095BBA3-68AF-4620-A634-481AB6A6166C}" type="pres">
      <dgm:prSet presAssocID="{9E8AD7DC-2C6C-4032-B0EB-35BCC8D3843D}" presName="node" presStyleLbl="node1" presStyleIdx="10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3DD2E9-7E9A-4ABE-A705-7963F2AF9548}" type="pres">
      <dgm:prSet presAssocID="{A230505A-9A8A-41B7-A882-CB70EF4881EF}" presName="sibTrans" presStyleCnt="0"/>
      <dgm:spPr/>
    </dgm:pt>
    <dgm:pt modelId="{C5F40307-0E60-43D1-868E-47F9DEF2B339}" type="pres">
      <dgm:prSet presAssocID="{D24F07A6-CB03-4C92-A4FC-7E4FA22E6A0E}" presName="node" presStyleLbl="node1" presStyleIdx="11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20DEE5-138B-4978-84A9-6540E463CC5A}" type="pres">
      <dgm:prSet presAssocID="{BE8333C7-9DB9-44A2-BECB-301C3F4B11E4}" presName="sibTrans" presStyleCnt="0"/>
      <dgm:spPr/>
    </dgm:pt>
    <dgm:pt modelId="{A01734BD-46EE-43AE-89E8-A781D0C3CBD8}" type="pres">
      <dgm:prSet presAssocID="{EC1D33A7-FC1A-4F4F-AF3C-67BA93A07704}" presName="node" presStyleLbl="node1" presStyleIdx="12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389379-141F-4897-8087-0D63A599705B}" type="pres">
      <dgm:prSet presAssocID="{EE833B40-BF63-458F-9C28-627AF84F5F57}" presName="sibTrans" presStyleCnt="0"/>
      <dgm:spPr/>
    </dgm:pt>
    <dgm:pt modelId="{7D8E7728-7A2E-49C3-85E2-9242A1D92B50}" type="pres">
      <dgm:prSet presAssocID="{1787F414-5061-4241-964C-8F69D1B29775}" presName="node" presStyleLbl="node1" presStyleIdx="13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408A64-222B-490E-9CC0-0720D4AE8B9D}" type="pres">
      <dgm:prSet presAssocID="{CE6BCC69-51EB-4214-BC93-0E54736883F1}" presName="sibTrans" presStyleCnt="0"/>
      <dgm:spPr/>
    </dgm:pt>
    <dgm:pt modelId="{CD4FDA5A-678B-46FF-94D5-4129B67A2632}" type="pres">
      <dgm:prSet presAssocID="{1B3E0EFF-66C0-4ACB-BD2F-EF37CDB874FB}" presName="node" presStyleLbl="node1" presStyleIdx="14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BF1288-079C-48EB-AC37-ACAFFEE9F89C}" type="pres">
      <dgm:prSet presAssocID="{33AB521C-2A5F-46DC-9ADE-07DD819AAA89}" presName="sibTrans" presStyleCnt="0"/>
      <dgm:spPr/>
    </dgm:pt>
    <dgm:pt modelId="{4502C13A-527F-4461-82CB-A11DD6230A62}" type="pres">
      <dgm:prSet presAssocID="{A9042C5B-4539-4A40-9475-002038FDEFE9}" presName="node" presStyleLbl="node1" presStyleIdx="15" presStyleCnt="42" custLinFactNeighborX="35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5CCD62-AAC5-4CFF-9554-165BF25957E5}" type="pres">
      <dgm:prSet presAssocID="{B2C12FDE-5DDD-428D-BDCD-5963DCB30290}" presName="sibTrans" presStyleCnt="0"/>
      <dgm:spPr/>
    </dgm:pt>
    <dgm:pt modelId="{0707012E-2085-47C9-AF88-8EF2E5CB67BF}" type="pres">
      <dgm:prSet presAssocID="{6DD8B1D5-12B1-49DC-9F37-9A5DFC73E8CA}" presName="node" presStyleLbl="node1" presStyleIdx="16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157464-6F8F-4F94-81EE-F2F73A077D9B}" type="pres">
      <dgm:prSet presAssocID="{55232840-FF9E-4557-82F2-316506EA4023}" presName="sibTrans" presStyleCnt="0"/>
      <dgm:spPr/>
    </dgm:pt>
    <dgm:pt modelId="{6CD8751B-63C8-4E9D-B6A0-2FC413C5685A}" type="pres">
      <dgm:prSet presAssocID="{1FC15172-1CBE-45D0-80E3-1DA9302CCF6B}" presName="node" presStyleLbl="node1" presStyleIdx="17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5EB3EE-CE7E-4729-B7EF-8768F35E6076}" type="pres">
      <dgm:prSet presAssocID="{43580FF5-511C-4A3B-BA44-22802D06779C}" presName="sibTrans" presStyleCnt="0"/>
      <dgm:spPr/>
    </dgm:pt>
    <dgm:pt modelId="{46A6AF0C-82AC-4503-A612-BD01D7F4A5CA}" type="pres">
      <dgm:prSet presAssocID="{D6FAA63F-68BE-4C04-9DB3-AC7BF296D761}" presName="node" presStyleLbl="node1" presStyleIdx="18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D3C8CA-E9B9-44FA-B076-0CD906E702CF}" type="pres">
      <dgm:prSet presAssocID="{C55CE94D-B113-4887-B315-F3D2F53D4B32}" presName="sibTrans" presStyleCnt="0"/>
      <dgm:spPr/>
    </dgm:pt>
    <dgm:pt modelId="{139BD9E6-A227-4A18-AFA8-064F3BFC26FE}" type="pres">
      <dgm:prSet presAssocID="{370A32A7-D7D7-4D12-9149-F1E024CAA6D2}" presName="node" presStyleLbl="node1" presStyleIdx="19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F280FD-3B5A-4901-902B-A42C35A9D20A}" type="pres">
      <dgm:prSet presAssocID="{F653F2AF-C89D-4B9D-AF1A-34CF717127BD}" presName="sibTrans" presStyleCnt="0"/>
      <dgm:spPr/>
    </dgm:pt>
    <dgm:pt modelId="{50E2F04F-F8FF-4483-A00C-1CBC440104C7}" type="pres">
      <dgm:prSet presAssocID="{CDF235C4-604B-4211-AD4F-C096B3535E2D}" presName="node" presStyleLbl="node1" presStyleIdx="20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1C32C0-000C-4465-87CB-FD3B6CB7F9C1}" type="pres">
      <dgm:prSet presAssocID="{49266306-11CE-4FAE-9DFE-0227AA7B220D}" presName="sibTrans" presStyleCnt="0"/>
      <dgm:spPr/>
    </dgm:pt>
    <dgm:pt modelId="{415A3DCF-2776-457B-B673-2790EA732B46}" type="pres">
      <dgm:prSet presAssocID="{9321DDCC-AF92-496C-B7E8-BDA832A2DF92}" presName="node" presStyleLbl="node1" presStyleIdx="21" presStyleCnt="42" custLinFactNeighborX="35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F9D1C5-D28C-4F98-A4B5-DB8DFE50FE09}" type="pres">
      <dgm:prSet presAssocID="{980D2A59-B7EF-49B0-A704-E8B6529F06B5}" presName="sibTrans" presStyleCnt="0"/>
      <dgm:spPr/>
    </dgm:pt>
    <dgm:pt modelId="{9E051244-D90B-4691-958C-2B405D784018}" type="pres">
      <dgm:prSet presAssocID="{3646F793-3066-4910-97E2-EA7B641032E8}" presName="node" presStyleLbl="node1" presStyleIdx="22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0A4F24-19EF-49D0-9489-E52BA2B00704}" type="pres">
      <dgm:prSet presAssocID="{F93618F1-42E9-427D-B680-FAC5C98CB45D}" presName="sibTrans" presStyleCnt="0"/>
      <dgm:spPr/>
    </dgm:pt>
    <dgm:pt modelId="{3D9D3E6F-E108-4FCB-8CCC-92DFA5495277}" type="pres">
      <dgm:prSet presAssocID="{32EE54A4-D6B2-42D3-BA66-1CC5015F4F15}" presName="node" presStyleLbl="node1" presStyleIdx="23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91E79D-7654-42A2-B3D8-9D9BF624CBE4}" type="pres">
      <dgm:prSet presAssocID="{ED05968E-53E2-41EE-A3CB-AE0E59F8A5EA}" presName="sibTrans" presStyleCnt="0"/>
      <dgm:spPr/>
    </dgm:pt>
    <dgm:pt modelId="{EFE0A588-4855-45D6-9249-477D28B5734E}" type="pres">
      <dgm:prSet presAssocID="{9733A303-DD9E-4E3E-B34A-21AC49C949DA}" presName="node" presStyleLbl="node1" presStyleIdx="24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EA23E2-3DC1-4216-85BC-A2F77E4B6593}" type="pres">
      <dgm:prSet presAssocID="{D2B5D401-23C3-4792-ABEE-7377D7655539}" presName="sibTrans" presStyleCnt="0"/>
      <dgm:spPr/>
    </dgm:pt>
    <dgm:pt modelId="{DD00F26C-B621-45AC-A2F4-9ACDB181C1FB}" type="pres">
      <dgm:prSet presAssocID="{934049BB-EF2C-4188-8E23-61E0E8B8A8B4}" presName="node" presStyleLbl="node1" presStyleIdx="25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3125E-ECA1-47FC-85B4-30F476767098}" type="pres">
      <dgm:prSet presAssocID="{AAE5188B-542D-44AA-84A8-7CCB5CC5A62B}" presName="sibTrans" presStyleCnt="0"/>
      <dgm:spPr/>
    </dgm:pt>
    <dgm:pt modelId="{AA5DC8F0-BDDB-415B-89FF-4D44BEEB9B72}" type="pres">
      <dgm:prSet presAssocID="{61D80976-F181-4727-B8B3-77A554FD7DA1}" presName="node" presStyleLbl="node1" presStyleIdx="26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52EE91-5FE6-4A48-B238-E2B7D53A9E26}" type="pres">
      <dgm:prSet presAssocID="{E21B418D-8111-49CE-82DE-4BA972A60009}" presName="sibTrans" presStyleCnt="0"/>
      <dgm:spPr/>
    </dgm:pt>
    <dgm:pt modelId="{068EC8DF-B561-497F-A9A3-20A0AA8FDB9A}" type="pres">
      <dgm:prSet presAssocID="{BD1A0033-2CDB-4CC2-A7F0-6221825290FA}" presName="node" presStyleLbl="node1" presStyleIdx="27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BF0CC6-6FA1-4BD5-A2A5-863238177868}" type="pres">
      <dgm:prSet presAssocID="{B611B6D1-2C93-40D6-8C5E-740DDBFC9288}" presName="sibTrans" presStyleCnt="0"/>
      <dgm:spPr/>
    </dgm:pt>
    <dgm:pt modelId="{AF7928B0-6476-4C67-A9C2-628CFFDAF359}" type="pres">
      <dgm:prSet presAssocID="{5FE5ACB1-7EFF-4883-89B7-9D58D92D7664}" presName="node" presStyleLbl="node1" presStyleIdx="28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090E15-E210-4ACF-BE16-B2BEA8DC91C5}" type="pres">
      <dgm:prSet presAssocID="{B50E0630-A131-4B32-A4F4-8CC946E07735}" presName="sibTrans" presStyleCnt="0"/>
      <dgm:spPr/>
    </dgm:pt>
    <dgm:pt modelId="{15A20CA2-117E-4A90-BD95-193DFC1AAA6E}" type="pres">
      <dgm:prSet presAssocID="{C094626E-D8C7-42E9-84C8-8D91961BD06E}" presName="node" presStyleLbl="node1" presStyleIdx="29" presStyleCnt="42" custLinFactNeighborX="35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391125-9659-4F59-A1B1-FA8CF9EA6DD5}" type="pres">
      <dgm:prSet presAssocID="{8CF94647-5408-48ED-8D48-1E4A4B7777E8}" presName="sibTrans" presStyleCnt="0"/>
      <dgm:spPr/>
    </dgm:pt>
    <dgm:pt modelId="{9E5DB703-F0B7-4934-9B2E-D33ED0E546D1}" type="pres">
      <dgm:prSet presAssocID="{252DE4C3-4B28-4909-9E21-65FEFC26F3D7}" presName="node" presStyleLbl="node1" presStyleIdx="30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B0EB32-D178-4435-BB77-A4C4D6A6563E}" type="pres">
      <dgm:prSet presAssocID="{5FD44A77-1159-49EB-BED9-23AB4DF928CA}" presName="sibTrans" presStyleCnt="0"/>
      <dgm:spPr/>
    </dgm:pt>
    <dgm:pt modelId="{A10BBADA-F13F-4585-9701-F25BA1997F06}" type="pres">
      <dgm:prSet presAssocID="{295F380F-2B57-48E6-A384-5D498BBD9523}" presName="node" presStyleLbl="node1" presStyleIdx="31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A49E27-9835-42FE-9AB6-6C5F241CE288}" type="pres">
      <dgm:prSet presAssocID="{7D3BF354-FC4E-412A-A0D2-BF755EA95FAB}" presName="sibTrans" presStyleCnt="0"/>
      <dgm:spPr/>
    </dgm:pt>
    <dgm:pt modelId="{A315759B-C6BE-429B-8516-C72E2CB3216F}" type="pres">
      <dgm:prSet presAssocID="{F864000E-88D7-428D-A75D-6AC4755CC62F}" presName="node" presStyleLbl="node1" presStyleIdx="32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26C96E-E048-42BE-A451-59F9D9799881}" type="pres">
      <dgm:prSet presAssocID="{CD196801-F435-4680-9F0C-CB8DC0F6CCD3}" presName="sibTrans" presStyleCnt="0"/>
      <dgm:spPr/>
    </dgm:pt>
    <dgm:pt modelId="{31C77D93-1064-4833-ABFA-E4FAA970C82C}" type="pres">
      <dgm:prSet presAssocID="{F6CA069A-A294-4051-8958-F3FB9211297A}" presName="node" presStyleLbl="node1" presStyleIdx="33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1627FF-E001-465A-95A3-89C91E58DF9F}" type="pres">
      <dgm:prSet presAssocID="{292FD0D3-353A-4873-B51C-60E661D46168}" presName="sibTrans" presStyleCnt="0"/>
      <dgm:spPr/>
    </dgm:pt>
    <dgm:pt modelId="{56A41CA3-CF1A-499A-8E72-DDEEC578B324}" type="pres">
      <dgm:prSet presAssocID="{F55BC6A8-A279-49FD-AB94-3F9D5FE69EC4}" presName="node" presStyleLbl="node1" presStyleIdx="34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DF551E-F108-40EE-8244-BA479BA6D9A1}" type="pres">
      <dgm:prSet presAssocID="{A15FCD59-EF96-46EC-8C80-CB897D092E58}" presName="sibTrans" presStyleCnt="0"/>
      <dgm:spPr/>
    </dgm:pt>
    <dgm:pt modelId="{960F5701-5466-48AB-A531-ADE5F96068AB}" type="pres">
      <dgm:prSet presAssocID="{35F2F1EA-68CB-4A53-83B7-D306BAF5B826}" presName="node" presStyleLbl="node1" presStyleIdx="35" presStyleCnt="42" custLinFactNeighborX="35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9D37D3-21E9-422F-8961-4BB4E3D78885}" type="pres">
      <dgm:prSet presAssocID="{8C1837E1-0DFD-4BFA-B57F-843408A2B0E7}" presName="sibTrans" presStyleCnt="0"/>
      <dgm:spPr/>
    </dgm:pt>
    <dgm:pt modelId="{6803D2A3-E3A0-4E84-9D36-78B3945EAA96}" type="pres">
      <dgm:prSet presAssocID="{0828B7A6-E82C-4E73-856E-588B708C7355}" presName="node" presStyleLbl="node1" presStyleIdx="36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7F713A-905A-425D-A83E-706481062108}" type="pres">
      <dgm:prSet presAssocID="{F539A602-7040-47B4-8FB8-7D0F622B8B5F}" presName="sibTrans" presStyleCnt="0"/>
      <dgm:spPr/>
    </dgm:pt>
    <dgm:pt modelId="{B8B1DD68-4505-4524-BB50-CBA0AA28B42F}" type="pres">
      <dgm:prSet presAssocID="{F4509D22-BA9A-443A-AFE9-B4A853494C83}" presName="node" presStyleLbl="node1" presStyleIdx="37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A0AA30-D991-4CC5-B602-87E6B1278B0E}" type="pres">
      <dgm:prSet presAssocID="{33F9B258-B359-4BBF-B9C6-F8F78B75FAFF}" presName="sibTrans" presStyleCnt="0"/>
      <dgm:spPr/>
    </dgm:pt>
    <dgm:pt modelId="{23F2E64D-8C40-4713-99CE-ED89C6561F4A}" type="pres">
      <dgm:prSet presAssocID="{2E93AC68-B96C-40DA-9C55-641CD7E9CDB6}" presName="node" presStyleLbl="node1" presStyleIdx="38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1FF6C2-3A2D-4109-BB3A-B1BFB42FCA49}" type="pres">
      <dgm:prSet presAssocID="{C2835A5C-F708-4B6A-876C-077B7A639FA4}" presName="sibTrans" presStyleCnt="0"/>
      <dgm:spPr/>
    </dgm:pt>
    <dgm:pt modelId="{257B3955-4706-401C-8FBA-D20D45F089AA}" type="pres">
      <dgm:prSet presAssocID="{0A11D6BB-D1CA-4E01-B5A2-3C92378C3C7D}" presName="node" presStyleLbl="node1" presStyleIdx="39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5F6FB9-560E-4EE2-90D4-381A42E12B0A}" type="pres">
      <dgm:prSet presAssocID="{BCB74D69-54A3-4BF8-9E26-D1506FB37C0C}" presName="sibTrans" presStyleCnt="0"/>
      <dgm:spPr/>
    </dgm:pt>
    <dgm:pt modelId="{BB2E64A8-838E-4EF0-87CE-A872CF1770AC}" type="pres">
      <dgm:prSet presAssocID="{67DA4924-D0DD-49C3-8F18-C12F6B3E1B80}" presName="node" presStyleLbl="node1" presStyleIdx="40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AB5D33-FC2C-4B5D-8CFB-34788C43C98D}" type="pres">
      <dgm:prSet presAssocID="{3037F362-F47C-4B4B-B930-427F4D2488B0}" presName="sibTrans" presStyleCnt="0"/>
      <dgm:spPr/>
    </dgm:pt>
    <dgm:pt modelId="{49E4765D-F295-4E85-8A77-113BE95BB922}" type="pres">
      <dgm:prSet presAssocID="{BF5B8B6A-A393-4CD5-87AD-160300D0B943}" presName="node" presStyleLbl="node1" presStyleIdx="41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4F6BFA3-DF56-497A-B1C6-49159691071A}" srcId="{7C74D9C0-99DA-409E-9B15-C5EEA8A37F48}" destId="{1787F414-5061-4241-964C-8F69D1B29775}" srcOrd="13" destOrd="0" parTransId="{A336B2C7-8918-4439-8E2A-8FA55736DD31}" sibTransId="{CE6BCC69-51EB-4214-BC93-0E54736883F1}"/>
    <dgm:cxn modelId="{4309992C-1265-4BBB-B895-17207E87B88A}" type="presOf" srcId="{C094626E-D8C7-42E9-84C8-8D91961BD06E}" destId="{15A20CA2-117E-4A90-BD95-193DFC1AAA6E}" srcOrd="0" destOrd="0" presId="urn:microsoft.com/office/officeart/2005/8/layout/default"/>
    <dgm:cxn modelId="{331ECB9B-150D-460B-AE73-AEAB1CA9E560}" srcId="{7C74D9C0-99DA-409E-9B15-C5EEA8A37F48}" destId="{9321DDCC-AF92-496C-B7E8-BDA832A2DF92}" srcOrd="21" destOrd="0" parTransId="{96DD6BF1-B350-4427-9F41-B24AE4E2B06A}" sibTransId="{980D2A59-B7EF-49B0-A704-E8B6529F06B5}"/>
    <dgm:cxn modelId="{9567A867-FC88-4003-9547-1F1A1F3C60E6}" type="presOf" srcId="{F160BCA4-B5B0-4174-B4F9-5338CB3A5806}" destId="{38C62813-5C3B-424C-8245-75878E6A20DD}" srcOrd="0" destOrd="0" presId="urn:microsoft.com/office/officeart/2005/8/layout/default"/>
    <dgm:cxn modelId="{0050058C-825A-40FD-8AA6-8E63C2CFD19B}" type="presOf" srcId="{7C74D9C0-99DA-409E-9B15-C5EEA8A37F48}" destId="{BC67C1F0-A328-4DE3-8769-1F16BE78B44F}" srcOrd="0" destOrd="0" presId="urn:microsoft.com/office/officeart/2005/8/layout/default"/>
    <dgm:cxn modelId="{DABEDFDD-2A78-479B-81C1-8453207F6730}" type="presOf" srcId="{370A32A7-D7D7-4D12-9149-F1E024CAA6D2}" destId="{139BD9E6-A227-4A18-AFA8-064F3BFC26FE}" srcOrd="0" destOrd="0" presId="urn:microsoft.com/office/officeart/2005/8/layout/default"/>
    <dgm:cxn modelId="{A066B155-F2CF-44A4-929D-9507A33E0A97}" type="presOf" srcId="{EC1D33A7-FC1A-4F4F-AF3C-67BA93A07704}" destId="{A01734BD-46EE-43AE-89E8-A781D0C3CBD8}" srcOrd="0" destOrd="0" presId="urn:microsoft.com/office/officeart/2005/8/layout/default"/>
    <dgm:cxn modelId="{0A10CD14-271C-4101-B7F4-E084F3D967F6}" type="presOf" srcId="{34B2E8FC-0B92-46BA-BFEA-AFDB1E29BFB2}" destId="{41816E5B-3D4D-4C07-9D8E-A603435F03A6}" srcOrd="0" destOrd="0" presId="urn:microsoft.com/office/officeart/2005/8/layout/default"/>
    <dgm:cxn modelId="{1113A542-6247-4A8E-BF3B-0147B229E5F1}" srcId="{7C74D9C0-99DA-409E-9B15-C5EEA8A37F48}" destId="{9E8AD7DC-2C6C-4032-B0EB-35BCC8D3843D}" srcOrd="10" destOrd="0" parTransId="{558AB347-1B22-4A8D-B6A5-78F0D6B1AFBC}" sibTransId="{A230505A-9A8A-41B7-A882-CB70EF4881EF}"/>
    <dgm:cxn modelId="{B0095F37-F4F9-44FB-970D-3A17CD197BBB}" srcId="{7C74D9C0-99DA-409E-9B15-C5EEA8A37F48}" destId="{2E93AC68-B96C-40DA-9C55-641CD7E9CDB6}" srcOrd="38" destOrd="0" parTransId="{4A4AD7CB-C1AC-404E-B0A3-C2F79F1926F6}" sibTransId="{C2835A5C-F708-4B6A-876C-077B7A639FA4}"/>
    <dgm:cxn modelId="{79D3B110-57AF-4013-8464-A01C1E67967D}" type="presOf" srcId="{5FE5ACB1-7EFF-4883-89B7-9D58D92D7664}" destId="{AF7928B0-6476-4C67-A9C2-628CFFDAF359}" srcOrd="0" destOrd="0" presId="urn:microsoft.com/office/officeart/2005/8/layout/default"/>
    <dgm:cxn modelId="{25D4CCE5-0D9A-48D7-8925-9862C8EF9F0D}" type="presOf" srcId="{1FC15172-1CBE-45D0-80E3-1DA9302CCF6B}" destId="{6CD8751B-63C8-4E9D-B6A0-2FC413C5685A}" srcOrd="0" destOrd="0" presId="urn:microsoft.com/office/officeart/2005/8/layout/default"/>
    <dgm:cxn modelId="{7822175A-B7D8-466D-AA53-EF59C4DC5C61}" srcId="{7C74D9C0-99DA-409E-9B15-C5EEA8A37F48}" destId="{295F380F-2B57-48E6-A384-5D498BBD9523}" srcOrd="31" destOrd="0" parTransId="{4991BBCF-6974-43CA-8088-2C6A80AE8DB2}" sibTransId="{7D3BF354-FC4E-412A-A0D2-BF755EA95FAB}"/>
    <dgm:cxn modelId="{C3E23DA5-A96E-41E5-BCEB-E8E795875D8B}" type="presOf" srcId="{F6CA069A-A294-4051-8958-F3FB9211297A}" destId="{31C77D93-1064-4833-ABFA-E4FAA970C82C}" srcOrd="0" destOrd="0" presId="urn:microsoft.com/office/officeart/2005/8/layout/default"/>
    <dgm:cxn modelId="{FD58F3C4-95A1-43E6-8C70-888F70BB8143}" srcId="{7C74D9C0-99DA-409E-9B15-C5EEA8A37F48}" destId="{EC1D33A7-FC1A-4F4F-AF3C-67BA93A07704}" srcOrd="12" destOrd="0" parTransId="{FEC3038A-EEA0-40E0-A7C7-FFAB62405D42}" sibTransId="{EE833B40-BF63-458F-9C28-627AF84F5F57}"/>
    <dgm:cxn modelId="{0EEEDFAC-C2B4-4BFB-B7EA-33A2A4500750}" type="presOf" srcId="{295F380F-2B57-48E6-A384-5D498BBD9523}" destId="{A10BBADA-F13F-4585-9701-F25BA1997F06}" srcOrd="0" destOrd="0" presId="urn:microsoft.com/office/officeart/2005/8/layout/default"/>
    <dgm:cxn modelId="{84DDD703-A17D-4E14-BE0C-801A45B6C2A0}" type="presOf" srcId="{F81B5B99-6102-4BFC-8A3F-4D4215957F0A}" destId="{DA5D72F0-43A1-4A88-B044-FFEBFB73ACE9}" srcOrd="0" destOrd="0" presId="urn:microsoft.com/office/officeart/2005/8/layout/default"/>
    <dgm:cxn modelId="{A4E29C64-38DB-4455-BCE9-34DD52325F2E}" srcId="{7C74D9C0-99DA-409E-9B15-C5EEA8A37F48}" destId="{35F2F1EA-68CB-4A53-83B7-D306BAF5B826}" srcOrd="35" destOrd="0" parTransId="{23FE64A1-1D40-4124-9F7A-6A4FCE16A5FE}" sibTransId="{8C1837E1-0DFD-4BFA-B57F-843408A2B0E7}"/>
    <dgm:cxn modelId="{27841D51-E368-4C40-AA0A-3B896566F924}" type="presOf" srcId="{1787F414-5061-4241-964C-8F69D1B29775}" destId="{7D8E7728-7A2E-49C3-85E2-9242A1D92B50}" srcOrd="0" destOrd="0" presId="urn:microsoft.com/office/officeart/2005/8/layout/default"/>
    <dgm:cxn modelId="{A698F554-F6D2-4C50-8FE3-88DBC2BAC013}" type="presOf" srcId="{F55BC6A8-A279-49FD-AB94-3F9D5FE69EC4}" destId="{56A41CA3-CF1A-499A-8E72-DDEEC578B324}" srcOrd="0" destOrd="0" presId="urn:microsoft.com/office/officeart/2005/8/layout/default"/>
    <dgm:cxn modelId="{7D1C727E-0708-49E9-895B-B5901499B069}" type="presOf" srcId="{67DA4924-D0DD-49C3-8F18-C12F6B3E1B80}" destId="{BB2E64A8-838E-4EF0-87CE-A872CF1770AC}" srcOrd="0" destOrd="0" presId="urn:microsoft.com/office/officeart/2005/8/layout/default"/>
    <dgm:cxn modelId="{2844DC73-CCDA-4DBA-9ADB-1610BD08DE3C}" srcId="{7C74D9C0-99DA-409E-9B15-C5EEA8A37F48}" destId="{F4509D22-BA9A-443A-AFE9-B4A853494C83}" srcOrd="37" destOrd="0" parTransId="{48D2FC9B-C84E-4F01-A0E7-2E0F35374B8F}" sibTransId="{33F9B258-B359-4BBF-B9C6-F8F78B75FAFF}"/>
    <dgm:cxn modelId="{A895C4E0-5BF7-4DCB-ACBD-A923C3A58EC7}" type="presOf" srcId="{D24F07A6-CB03-4C92-A4FC-7E4FA22E6A0E}" destId="{C5F40307-0E60-43D1-868E-47F9DEF2B339}" srcOrd="0" destOrd="0" presId="urn:microsoft.com/office/officeart/2005/8/layout/default"/>
    <dgm:cxn modelId="{37A47C8F-C22B-4555-AC53-EDFEF6A6B2F2}" type="presOf" srcId="{C51BABE4-7C1E-4ED7-A3A5-6A8C081A5CAD}" destId="{F0881B56-046A-4A99-AC83-DBDD283B2BD9}" srcOrd="0" destOrd="0" presId="urn:microsoft.com/office/officeart/2005/8/layout/default"/>
    <dgm:cxn modelId="{EA4CC540-43E6-441D-A88A-2A6666875089}" type="presOf" srcId="{B3CAC13B-ED7B-4E1C-A924-992EC89AB579}" destId="{BEA550DD-25B5-4D4B-84C3-F7E1CC4A2307}" srcOrd="0" destOrd="0" presId="urn:microsoft.com/office/officeart/2005/8/layout/default"/>
    <dgm:cxn modelId="{F4A65CB4-A962-48E4-B869-FAC68AE637FB}" srcId="{7C74D9C0-99DA-409E-9B15-C5EEA8A37F48}" destId="{D8407ABA-6702-4CBB-8384-A8D013D3EB46}" srcOrd="3" destOrd="0" parTransId="{0FD7294F-9714-449B-9034-ADD0784E9A7E}" sibTransId="{6F58B1FE-0649-4F5A-AE0D-E2C6734A9F92}"/>
    <dgm:cxn modelId="{5F871A99-EBD4-4D55-8005-209B6B6CC3CA}" srcId="{7C74D9C0-99DA-409E-9B15-C5EEA8A37F48}" destId="{6DD8B1D5-12B1-49DC-9F37-9A5DFC73E8CA}" srcOrd="16" destOrd="0" parTransId="{16031AEE-DC2E-4602-BDB2-D48C96D15ADB}" sibTransId="{55232840-FF9E-4557-82F2-316506EA4023}"/>
    <dgm:cxn modelId="{0F22BB3F-D7F5-4C58-9D26-1AB9B6DBD1F1}" type="presOf" srcId="{BD1A0033-2CDB-4CC2-A7F0-6221825290FA}" destId="{068EC8DF-B561-497F-A9A3-20A0AA8FDB9A}" srcOrd="0" destOrd="0" presId="urn:microsoft.com/office/officeart/2005/8/layout/default"/>
    <dgm:cxn modelId="{41E4853E-8D17-4CB3-ADF9-74F17982B354}" type="presOf" srcId="{0828B7A6-E82C-4E73-856E-588B708C7355}" destId="{6803D2A3-E3A0-4E84-9D36-78B3945EAA96}" srcOrd="0" destOrd="0" presId="urn:microsoft.com/office/officeart/2005/8/layout/default"/>
    <dgm:cxn modelId="{3BCE8F22-4C8B-4C66-AA52-1EBBAFD1908E}" type="presOf" srcId="{35F2F1EA-68CB-4A53-83B7-D306BAF5B826}" destId="{960F5701-5466-48AB-A531-ADE5F96068AB}" srcOrd="0" destOrd="0" presId="urn:microsoft.com/office/officeart/2005/8/layout/default"/>
    <dgm:cxn modelId="{FD30FF81-944C-4D1E-A859-69DF06F21018}" type="presOf" srcId="{9733A303-DD9E-4E3E-B34A-21AC49C949DA}" destId="{EFE0A588-4855-45D6-9249-477D28B5734E}" srcOrd="0" destOrd="0" presId="urn:microsoft.com/office/officeart/2005/8/layout/default"/>
    <dgm:cxn modelId="{C960B889-D5D6-40F4-A139-C0FDE0FA55D4}" srcId="{7C74D9C0-99DA-409E-9B15-C5EEA8A37F48}" destId="{1B3E0EFF-66C0-4ACB-BD2F-EF37CDB874FB}" srcOrd="14" destOrd="0" parTransId="{09A96816-3170-4C20-AA9B-AC885809F50C}" sibTransId="{33AB521C-2A5F-46DC-9ADE-07DD819AAA89}"/>
    <dgm:cxn modelId="{4652E0E9-3093-4662-BF22-FEBEBCAAD1E2}" srcId="{7C74D9C0-99DA-409E-9B15-C5EEA8A37F48}" destId="{25F3D620-0629-498F-B377-31E804415380}" srcOrd="6" destOrd="0" parTransId="{B8FF2BB6-4195-422B-8DD0-F1C7662065EC}" sibTransId="{FCDF6F30-13DD-455C-8EB7-733D0290B03E}"/>
    <dgm:cxn modelId="{DD0F9DFD-83FC-428F-AF5B-9E57E14CBF18}" srcId="{7C74D9C0-99DA-409E-9B15-C5EEA8A37F48}" destId="{F81B5B99-6102-4BFC-8A3F-4D4215957F0A}" srcOrd="1" destOrd="0" parTransId="{E5715511-E9EC-4E09-BEB0-BC2869D48A18}" sibTransId="{1799CA48-D40A-4B5A-B2C9-2055E0A01DF1}"/>
    <dgm:cxn modelId="{8D0F2199-DC05-461D-8389-B6625DCB6C77}" srcId="{7C74D9C0-99DA-409E-9B15-C5EEA8A37F48}" destId="{F864000E-88D7-428D-A75D-6AC4755CC62F}" srcOrd="32" destOrd="0" parTransId="{332F6BEF-B4F4-4F87-B51C-30E97C9DDC6E}" sibTransId="{CD196801-F435-4680-9F0C-CB8DC0F6CCD3}"/>
    <dgm:cxn modelId="{044AD933-1D53-4180-B387-D18D40B9DBB5}" srcId="{7C74D9C0-99DA-409E-9B15-C5EEA8A37F48}" destId="{B3CAC13B-ED7B-4E1C-A924-992EC89AB579}" srcOrd="7" destOrd="0" parTransId="{9590E2E6-3F50-4688-8F1A-9A4F16EB7876}" sibTransId="{F83211DD-67F7-4955-ADB6-9DD7471F3599}"/>
    <dgm:cxn modelId="{7245BD04-7E56-4709-AAF9-AA463A82B9B2}" srcId="{7C74D9C0-99DA-409E-9B15-C5EEA8A37F48}" destId="{252DE4C3-4B28-4909-9E21-65FEFC26F3D7}" srcOrd="30" destOrd="0" parTransId="{30647C69-BF63-4683-8923-E76D7303F0AD}" sibTransId="{5FD44A77-1159-49EB-BED9-23AB4DF928CA}"/>
    <dgm:cxn modelId="{978FA65E-87CA-42BD-BB9C-8F426152DC0C}" srcId="{7C74D9C0-99DA-409E-9B15-C5EEA8A37F48}" destId="{C51BABE4-7C1E-4ED7-A3A5-6A8C081A5CAD}" srcOrd="2" destOrd="0" parTransId="{B7F0E4EC-7893-464A-A885-DB37BD8CB650}" sibTransId="{11D6B0DE-2D0D-4584-9FA7-897824018840}"/>
    <dgm:cxn modelId="{E642A2DE-4CF3-48E6-A0EB-6B77E65C473E}" type="presOf" srcId="{D6FAA63F-68BE-4C04-9DB3-AC7BF296D761}" destId="{46A6AF0C-82AC-4503-A612-BD01D7F4A5CA}" srcOrd="0" destOrd="0" presId="urn:microsoft.com/office/officeart/2005/8/layout/default"/>
    <dgm:cxn modelId="{08CC609D-4D9C-4BB9-A27F-68D52D35A9CB}" type="presOf" srcId="{9321DDCC-AF92-496C-B7E8-BDA832A2DF92}" destId="{415A3DCF-2776-457B-B673-2790EA732B46}" srcOrd="0" destOrd="0" presId="urn:microsoft.com/office/officeart/2005/8/layout/default"/>
    <dgm:cxn modelId="{AD0333AD-C858-47EA-94F7-A1DD2C68F3A4}" srcId="{7C74D9C0-99DA-409E-9B15-C5EEA8A37F48}" destId="{3646F793-3066-4910-97E2-EA7B641032E8}" srcOrd="22" destOrd="0" parTransId="{690B78BF-C4B8-4F2F-9549-934B0D493A03}" sibTransId="{F93618F1-42E9-427D-B680-FAC5C98CB45D}"/>
    <dgm:cxn modelId="{6F26599D-7AF3-46F2-A701-7836ED3C7294}" srcId="{7C74D9C0-99DA-409E-9B15-C5EEA8A37F48}" destId="{A9042C5B-4539-4A40-9475-002038FDEFE9}" srcOrd="15" destOrd="0" parTransId="{88749704-6EEB-429F-9BE2-DF28FB0589CA}" sibTransId="{B2C12FDE-5DDD-428D-BDCD-5963DCB30290}"/>
    <dgm:cxn modelId="{4E4E77DD-937E-4519-B478-9673CE414F34}" srcId="{7C74D9C0-99DA-409E-9B15-C5EEA8A37F48}" destId="{8B12A419-706D-4836-988F-973979536DE8}" srcOrd="0" destOrd="0" parTransId="{B4D65527-E623-4502-B365-87A7FFC15864}" sibTransId="{096F5E55-A5EF-4D77-978E-0EF1C456C4EE}"/>
    <dgm:cxn modelId="{9C4E0DB2-EE32-4020-B77A-A7937921139F}" srcId="{7C74D9C0-99DA-409E-9B15-C5EEA8A37F48}" destId="{F6CA069A-A294-4051-8958-F3FB9211297A}" srcOrd="33" destOrd="0" parTransId="{389459BF-AD2B-42A6-B897-DA32BB88B927}" sibTransId="{292FD0D3-353A-4873-B51C-60E661D46168}"/>
    <dgm:cxn modelId="{164F6A86-22C4-4C1A-849E-F78E5667C75C}" srcId="{7C74D9C0-99DA-409E-9B15-C5EEA8A37F48}" destId="{0A11D6BB-D1CA-4E01-B5A2-3C92378C3C7D}" srcOrd="39" destOrd="0" parTransId="{CC865D61-A6D5-4E1F-9494-6187D1A86BC6}" sibTransId="{BCB74D69-54A3-4BF8-9E26-D1506FB37C0C}"/>
    <dgm:cxn modelId="{0F1D98EF-4D15-4432-821A-387B0F5247F1}" type="presOf" srcId="{F864000E-88D7-428D-A75D-6AC4755CC62F}" destId="{A315759B-C6BE-429B-8516-C72E2CB3216F}" srcOrd="0" destOrd="0" presId="urn:microsoft.com/office/officeart/2005/8/layout/default"/>
    <dgm:cxn modelId="{F10DA3FC-1FB8-48E5-8CA0-9D4976DC4837}" type="presOf" srcId="{2EA05F39-895E-43E8-9091-3BF3033BB9C4}" destId="{A28976C0-2065-4E79-9EFC-31FA90E0D6F5}" srcOrd="0" destOrd="0" presId="urn:microsoft.com/office/officeart/2005/8/layout/default"/>
    <dgm:cxn modelId="{8D962345-2C21-4EB3-8B5E-BD479B7F186B}" srcId="{7C74D9C0-99DA-409E-9B15-C5EEA8A37F48}" destId="{67DA4924-D0DD-49C3-8F18-C12F6B3E1B80}" srcOrd="40" destOrd="0" parTransId="{53B130BF-2FD5-4D63-8656-3A32DC2E8611}" sibTransId="{3037F362-F47C-4B4B-B930-427F4D2488B0}"/>
    <dgm:cxn modelId="{C9A1E30C-E24A-4366-862E-0DA3E2AB009A}" srcId="{7C74D9C0-99DA-409E-9B15-C5EEA8A37F48}" destId="{5FE5ACB1-7EFF-4883-89B7-9D58D92D7664}" srcOrd="28" destOrd="0" parTransId="{1C1F8D97-07FB-4D16-A896-15E7E06FC6D6}" sibTransId="{B50E0630-A131-4B32-A4F4-8CC946E07735}"/>
    <dgm:cxn modelId="{B9D35C44-563C-4CE7-B4B4-ECF88F6954A9}" type="presOf" srcId="{25F3D620-0629-498F-B377-31E804415380}" destId="{06ED6837-E896-4544-BB1D-2FC39A42F1F9}" srcOrd="0" destOrd="0" presId="urn:microsoft.com/office/officeart/2005/8/layout/default"/>
    <dgm:cxn modelId="{F9325164-3EE0-4FE9-9CA5-846917851E59}" type="presOf" srcId="{61D80976-F181-4727-B8B3-77A554FD7DA1}" destId="{AA5DC8F0-BDDB-415B-89FF-4D44BEEB9B72}" srcOrd="0" destOrd="0" presId="urn:microsoft.com/office/officeart/2005/8/layout/default"/>
    <dgm:cxn modelId="{6F3F0004-7B26-4FFF-922E-FA6FF0F211B6}" type="presOf" srcId="{252DE4C3-4B28-4909-9E21-65FEFC26F3D7}" destId="{9E5DB703-F0B7-4934-9B2E-D33ED0E546D1}" srcOrd="0" destOrd="0" presId="urn:microsoft.com/office/officeart/2005/8/layout/default"/>
    <dgm:cxn modelId="{D0356C13-A34D-4D3C-A5DC-C61FD5D5DF47}" type="presOf" srcId="{32EE54A4-D6B2-42D3-BA66-1CC5015F4F15}" destId="{3D9D3E6F-E108-4FCB-8CCC-92DFA5495277}" srcOrd="0" destOrd="0" presId="urn:microsoft.com/office/officeart/2005/8/layout/default"/>
    <dgm:cxn modelId="{29376933-C78D-41E5-A216-974272B28DC3}" type="presOf" srcId="{6DD8B1D5-12B1-49DC-9F37-9A5DFC73E8CA}" destId="{0707012E-2085-47C9-AF88-8EF2E5CB67BF}" srcOrd="0" destOrd="0" presId="urn:microsoft.com/office/officeart/2005/8/layout/default"/>
    <dgm:cxn modelId="{34403463-177D-4377-B256-AFC78AA69E87}" type="presOf" srcId="{3646F793-3066-4910-97E2-EA7B641032E8}" destId="{9E051244-D90B-4691-958C-2B405D784018}" srcOrd="0" destOrd="0" presId="urn:microsoft.com/office/officeart/2005/8/layout/default"/>
    <dgm:cxn modelId="{9C6EA7D4-DBB8-404D-97CD-2C0C73972974}" type="presOf" srcId="{F4509D22-BA9A-443A-AFE9-B4A853494C83}" destId="{B8B1DD68-4505-4524-BB50-CBA0AA28B42F}" srcOrd="0" destOrd="0" presId="urn:microsoft.com/office/officeart/2005/8/layout/default"/>
    <dgm:cxn modelId="{C0F7047D-2BA5-4ED3-B3F9-88B1B17053E9}" type="presOf" srcId="{BF5B8B6A-A393-4CD5-87AD-160300D0B943}" destId="{49E4765D-F295-4E85-8A77-113BE95BB922}" srcOrd="0" destOrd="0" presId="urn:microsoft.com/office/officeart/2005/8/layout/default"/>
    <dgm:cxn modelId="{0E2E405D-D9DD-4208-A4C5-4B669657CAB9}" srcId="{7C74D9C0-99DA-409E-9B15-C5EEA8A37F48}" destId="{1FC15172-1CBE-45D0-80E3-1DA9302CCF6B}" srcOrd="17" destOrd="0" parTransId="{ADF32133-5F2D-4E0C-9AD2-0CBF750F198B}" sibTransId="{43580FF5-511C-4A3B-BA44-22802D06779C}"/>
    <dgm:cxn modelId="{65A195E0-4561-4F0B-A37C-86C31A2CF409}" type="presOf" srcId="{A9042C5B-4539-4A40-9475-002038FDEFE9}" destId="{4502C13A-527F-4461-82CB-A11DD6230A62}" srcOrd="0" destOrd="0" presId="urn:microsoft.com/office/officeart/2005/8/layout/default"/>
    <dgm:cxn modelId="{D3F70581-DC5B-4323-9365-0A8FF35763C8}" type="presOf" srcId="{9E8AD7DC-2C6C-4032-B0EB-35BCC8D3843D}" destId="{D095BBA3-68AF-4620-A634-481AB6A6166C}" srcOrd="0" destOrd="0" presId="urn:microsoft.com/office/officeart/2005/8/layout/default"/>
    <dgm:cxn modelId="{13DBBB92-E66B-467B-A364-629446A5DE33}" srcId="{7C74D9C0-99DA-409E-9B15-C5EEA8A37F48}" destId="{D24F07A6-CB03-4C92-A4FC-7E4FA22E6A0E}" srcOrd="11" destOrd="0" parTransId="{A7E5F719-F181-4592-B344-79F744FE59BF}" sibTransId="{BE8333C7-9DB9-44A2-BECB-301C3F4B11E4}"/>
    <dgm:cxn modelId="{75AB1678-F6AB-47C6-8F1B-CED1DAA407CA}" srcId="{7C74D9C0-99DA-409E-9B15-C5EEA8A37F48}" destId="{934049BB-EF2C-4188-8E23-61E0E8B8A8B4}" srcOrd="25" destOrd="0" parTransId="{C3C39A07-8CBB-47BA-A3F0-3E88CD3E7D80}" sibTransId="{AAE5188B-542D-44AA-84A8-7CCB5CC5A62B}"/>
    <dgm:cxn modelId="{350E4884-9F3A-4E49-A7A4-09B672637A93}" srcId="{7C74D9C0-99DA-409E-9B15-C5EEA8A37F48}" destId="{C094626E-D8C7-42E9-84C8-8D91961BD06E}" srcOrd="29" destOrd="0" parTransId="{B89A93D7-94DA-4A88-A77F-40783390F43F}" sibTransId="{8CF94647-5408-48ED-8D48-1E4A4B7777E8}"/>
    <dgm:cxn modelId="{BABBDD66-4987-426F-8490-1B684B28160B}" type="presOf" srcId="{1B3E0EFF-66C0-4ACB-BD2F-EF37CDB874FB}" destId="{CD4FDA5A-678B-46FF-94D5-4129B67A2632}" srcOrd="0" destOrd="0" presId="urn:microsoft.com/office/officeart/2005/8/layout/default"/>
    <dgm:cxn modelId="{8BF4A73B-4BEF-4723-8DBF-294CFB04A100}" srcId="{7C74D9C0-99DA-409E-9B15-C5EEA8A37F48}" destId="{BF5B8B6A-A393-4CD5-87AD-160300D0B943}" srcOrd="41" destOrd="0" parTransId="{39EF436C-C81D-4769-861F-2C72E71368C3}" sibTransId="{A17CA51C-6985-41F5-8143-EF29A62CF4B2}"/>
    <dgm:cxn modelId="{A22778B9-FB0E-4559-8366-DA980B14E12A}" srcId="{7C74D9C0-99DA-409E-9B15-C5EEA8A37F48}" destId="{F55BC6A8-A279-49FD-AB94-3F9D5FE69EC4}" srcOrd="34" destOrd="0" parTransId="{FC7A1F9D-91DD-4D2B-B0F5-BDCB7F28A6E5}" sibTransId="{A15FCD59-EF96-46EC-8C80-CB897D092E58}"/>
    <dgm:cxn modelId="{895BC7EA-43F7-4DB6-AC3C-FFFC1BC3D397}" srcId="{7C74D9C0-99DA-409E-9B15-C5EEA8A37F48}" destId="{CDF235C4-604B-4211-AD4F-C096B3535E2D}" srcOrd="20" destOrd="0" parTransId="{A26086AA-1134-4662-B386-7992338BC655}" sibTransId="{49266306-11CE-4FAE-9DFE-0227AA7B220D}"/>
    <dgm:cxn modelId="{6DDB9F25-B96E-4255-A8D0-65D83B320A46}" type="presOf" srcId="{D8407ABA-6702-4CBB-8384-A8D013D3EB46}" destId="{2EFA6C8C-F7D3-4846-9345-89CE824C6EDC}" srcOrd="0" destOrd="0" presId="urn:microsoft.com/office/officeart/2005/8/layout/default"/>
    <dgm:cxn modelId="{FF238FB7-11DC-4B8B-9745-4044DC1FD70B}" srcId="{7C74D9C0-99DA-409E-9B15-C5EEA8A37F48}" destId="{F160BCA4-B5B0-4174-B4F9-5338CB3A5806}" srcOrd="8" destOrd="0" parTransId="{9D4CAFE2-CFF0-4130-8893-DD4481439F15}" sibTransId="{C88F68FF-BB00-4E7F-8DA7-8A3084996087}"/>
    <dgm:cxn modelId="{80DAFFD4-4497-4B45-9218-8EB72E5CC27C}" type="presOf" srcId="{7AF436E8-7679-4BD9-97BF-9C7E77663673}" destId="{C06F8FA4-15F7-4BC1-BFE0-F2053DF2926B}" srcOrd="0" destOrd="0" presId="urn:microsoft.com/office/officeart/2005/8/layout/default"/>
    <dgm:cxn modelId="{42CB5695-5B49-48F0-8747-188A52AA5FBA}" type="presOf" srcId="{8B12A419-706D-4836-988F-973979536DE8}" destId="{3A5C4A97-1822-4C8E-9931-0B58F4F22C21}" srcOrd="0" destOrd="0" presId="urn:microsoft.com/office/officeart/2005/8/layout/default"/>
    <dgm:cxn modelId="{370C412A-CC93-4DB7-93F2-01599B9E2723}" srcId="{7C74D9C0-99DA-409E-9B15-C5EEA8A37F48}" destId="{BD1A0033-2CDB-4CC2-A7F0-6221825290FA}" srcOrd="27" destOrd="0" parTransId="{FB8D23DD-5586-448F-8382-20E66E377FC4}" sibTransId="{B611B6D1-2C93-40D6-8C5E-740DDBFC9288}"/>
    <dgm:cxn modelId="{CFF6BEBB-3FB6-4F55-BFF3-278AF04ED8EF}" srcId="{7C74D9C0-99DA-409E-9B15-C5EEA8A37F48}" destId="{7AF436E8-7679-4BD9-97BF-9C7E77663673}" srcOrd="5" destOrd="0" parTransId="{41542636-00F4-49DA-AE0F-C45EFF6CEE59}" sibTransId="{E5FB9B52-218B-4CA9-A58E-7B031BC5E8DE}"/>
    <dgm:cxn modelId="{5BE5B405-D4ED-4378-BA73-E5B73329D035}" type="presOf" srcId="{934049BB-EF2C-4188-8E23-61E0E8B8A8B4}" destId="{DD00F26C-B621-45AC-A2F4-9ACDB181C1FB}" srcOrd="0" destOrd="0" presId="urn:microsoft.com/office/officeart/2005/8/layout/default"/>
    <dgm:cxn modelId="{C94C3610-5981-4284-BE4A-4E75FC0ABA62}" srcId="{7C74D9C0-99DA-409E-9B15-C5EEA8A37F48}" destId="{32EE54A4-D6B2-42D3-BA66-1CC5015F4F15}" srcOrd="23" destOrd="0" parTransId="{9DD76191-C0A7-40D7-8F1F-DE6E68180130}" sibTransId="{ED05968E-53E2-41EE-A3CB-AE0E59F8A5EA}"/>
    <dgm:cxn modelId="{02FFD310-47DA-4DA7-979C-47F72D3B9EDD}" srcId="{7C74D9C0-99DA-409E-9B15-C5EEA8A37F48}" destId="{61D80976-F181-4727-B8B3-77A554FD7DA1}" srcOrd="26" destOrd="0" parTransId="{14E6AD9A-C2CB-4181-A94C-8DC90D6A4C5C}" sibTransId="{E21B418D-8111-49CE-82DE-4BA972A60009}"/>
    <dgm:cxn modelId="{0E18D425-637C-4141-AF58-4D2980E87655}" type="presOf" srcId="{0A11D6BB-D1CA-4E01-B5A2-3C92378C3C7D}" destId="{257B3955-4706-401C-8FBA-D20D45F089AA}" srcOrd="0" destOrd="0" presId="urn:microsoft.com/office/officeart/2005/8/layout/default"/>
    <dgm:cxn modelId="{CE3BE1EB-F84B-4CF9-B884-B680A453FB5F}" srcId="{7C74D9C0-99DA-409E-9B15-C5EEA8A37F48}" destId="{2EA05F39-895E-43E8-9091-3BF3033BB9C4}" srcOrd="9" destOrd="0" parTransId="{C940CA74-58D5-4EC0-AFD7-2A6B34EB5878}" sibTransId="{46CEA56E-5AB3-4064-B371-FBAB9BB64F90}"/>
    <dgm:cxn modelId="{DBE0542A-E192-40B4-826C-384C7112F794}" srcId="{7C74D9C0-99DA-409E-9B15-C5EEA8A37F48}" destId="{D6FAA63F-68BE-4C04-9DB3-AC7BF296D761}" srcOrd="18" destOrd="0" parTransId="{B62C69EB-E43E-4437-B8FA-08CEEC505D1F}" sibTransId="{C55CE94D-B113-4887-B315-F3D2F53D4B32}"/>
    <dgm:cxn modelId="{322672B9-6F11-4BB7-8E07-D131B9714007}" srcId="{7C74D9C0-99DA-409E-9B15-C5EEA8A37F48}" destId="{370A32A7-D7D7-4D12-9149-F1E024CAA6D2}" srcOrd="19" destOrd="0" parTransId="{DAC5C6CA-C155-4734-BA6D-B0133DD494DB}" sibTransId="{F653F2AF-C89D-4B9D-AF1A-34CF717127BD}"/>
    <dgm:cxn modelId="{51BFFC75-1BEE-4C86-AE33-5D853EFBF2A1}" srcId="{7C74D9C0-99DA-409E-9B15-C5EEA8A37F48}" destId="{9733A303-DD9E-4E3E-B34A-21AC49C949DA}" srcOrd="24" destOrd="0" parTransId="{FAD56750-F7DA-4B39-9D16-578E654ED259}" sibTransId="{D2B5D401-23C3-4792-ABEE-7377D7655539}"/>
    <dgm:cxn modelId="{E5D1B2E3-0973-4183-AD97-0A8BCAA96D98}" type="presOf" srcId="{CDF235C4-604B-4211-AD4F-C096B3535E2D}" destId="{50E2F04F-F8FF-4483-A00C-1CBC440104C7}" srcOrd="0" destOrd="0" presId="urn:microsoft.com/office/officeart/2005/8/layout/default"/>
    <dgm:cxn modelId="{80E9E915-DD79-4F71-ACBF-43F713C91253}" type="presOf" srcId="{2E93AC68-B96C-40DA-9C55-641CD7E9CDB6}" destId="{23F2E64D-8C40-4713-99CE-ED89C6561F4A}" srcOrd="0" destOrd="0" presId="urn:microsoft.com/office/officeart/2005/8/layout/default"/>
    <dgm:cxn modelId="{ABE20110-A60A-4B0A-B006-1A1B30DBB5C3}" srcId="{7C74D9C0-99DA-409E-9B15-C5EEA8A37F48}" destId="{0828B7A6-E82C-4E73-856E-588B708C7355}" srcOrd="36" destOrd="0" parTransId="{FD7D3245-8DE7-49F1-BA73-B493D9EAD7EF}" sibTransId="{F539A602-7040-47B4-8FB8-7D0F622B8B5F}"/>
    <dgm:cxn modelId="{D22AC224-EE1E-44C3-8E10-6FF72978A8EF}" srcId="{7C74D9C0-99DA-409E-9B15-C5EEA8A37F48}" destId="{34B2E8FC-0B92-46BA-BFEA-AFDB1E29BFB2}" srcOrd="4" destOrd="0" parTransId="{A376F3A9-8547-4D4E-AB9E-6D5FB73B5190}" sibTransId="{9579083F-3FD1-4E7A-9499-0A8416E11F95}"/>
    <dgm:cxn modelId="{5120CA40-3B33-417D-BA33-5ACEEBE2DD28}" type="presParOf" srcId="{BC67C1F0-A328-4DE3-8769-1F16BE78B44F}" destId="{3A5C4A97-1822-4C8E-9931-0B58F4F22C21}" srcOrd="0" destOrd="0" presId="urn:microsoft.com/office/officeart/2005/8/layout/default"/>
    <dgm:cxn modelId="{7ACCC2B0-1820-4DEC-938F-6CD3C8DC8924}" type="presParOf" srcId="{BC67C1F0-A328-4DE3-8769-1F16BE78B44F}" destId="{BFB76048-3C94-48D4-99BB-6878BFB43A74}" srcOrd="1" destOrd="0" presId="urn:microsoft.com/office/officeart/2005/8/layout/default"/>
    <dgm:cxn modelId="{2DDCB62B-2700-4F7C-91A5-65C41E68C406}" type="presParOf" srcId="{BC67C1F0-A328-4DE3-8769-1F16BE78B44F}" destId="{DA5D72F0-43A1-4A88-B044-FFEBFB73ACE9}" srcOrd="2" destOrd="0" presId="urn:microsoft.com/office/officeart/2005/8/layout/default"/>
    <dgm:cxn modelId="{B81F3B43-8F69-4AE3-8C89-6D3BF46CE9E1}" type="presParOf" srcId="{BC67C1F0-A328-4DE3-8769-1F16BE78B44F}" destId="{8EEDC31D-7BCC-4E1B-8C49-9D0DFAB81B71}" srcOrd="3" destOrd="0" presId="urn:microsoft.com/office/officeart/2005/8/layout/default"/>
    <dgm:cxn modelId="{2A919E23-F896-4A4F-B6DF-8845C57EB7A8}" type="presParOf" srcId="{BC67C1F0-A328-4DE3-8769-1F16BE78B44F}" destId="{F0881B56-046A-4A99-AC83-DBDD283B2BD9}" srcOrd="4" destOrd="0" presId="urn:microsoft.com/office/officeart/2005/8/layout/default"/>
    <dgm:cxn modelId="{CFBD42C7-F76B-4D20-8412-F0DFA480E96D}" type="presParOf" srcId="{BC67C1F0-A328-4DE3-8769-1F16BE78B44F}" destId="{D4352471-FB71-4004-B402-32E75D9D1262}" srcOrd="5" destOrd="0" presId="urn:microsoft.com/office/officeart/2005/8/layout/default"/>
    <dgm:cxn modelId="{64A80159-E626-4EA4-B770-32218672E370}" type="presParOf" srcId="{BC67C1F0-A328-4DE3-8769-1F16BE78B44F}" destId="{2EFA6C8C-F7D3-4846-9345-89CE824C6EDC}" srcOrd="6" destOrd="0" presId="urn:microsoft.com/office/officeart/2005/8/layout/default"/>
    <dgm:cxn modelId="{2088D58D-BADF-48A0-A3A7-45DF3B9AC5BE}" type="presParOf" srcId="{BC67C1F0-A328-4DE3-8769-1F16BE78B44F}" destId="{D2DC963C-025B-419B-ABE5-2C251144207B}" srcOrd="7" destOrd="0" presId="urn:microsoft.com/office/officeart/2005/8/layout/default"/>
    <dgm:cxn modelId="{36D96CEA-9855-412C-BA23-4BFF0819E567}" type="presParOf" srcId="{BC67C1F0-A328-4DE3-8769-1F16BE78B44F}" destId="{41816E5B-3D4D-4C07-9D8E-A603435F03A6}" srcOrd="8" destOrd="0" presId="urn:microsoft.com/office/officeart/2005/8/layout/default"/>
    <dgm:cxn modelId="{53CF81EB-A222-4DD1-8073-367466E4DB03}" type="presParOf" srcId="{BC67C1F0-A328-4DE3-8769-1F16BE78B44F}" destId="{12012B5F-150C-4E6D-8928-BF2CA6F8B161}" srcOrd="9" destOrd="0" presId="urn:microsoft.com/office/officeart/2005/8/layout/default"/>
    <dgm:cxn modelId="{FFA0244E-9240-4C72-86A7-180E73E26F7F}" type="presParOf" srcId="{BC67C1F0-A328-4DE3-8769-1F16BE78B44F}" destId="{C06F8FA4-15F7-4BC1-BFE0-F2053DF2926B}" srcOrd="10" destOrd="0" presId="urn:microsoft.com/office/officeart/2005/8/layout/default"/>
    <dgm:cxn modelId="{7EEE9F96-D2CE-4739-8B50-85A5E06EFDEF}" type="presParOf" srcId="{BC67C1F0-A328-4DE3-8769-1F16BE78B44F}" destId="{394EBFA0-A86D-4CEE-8613-230CCE35C589}" srcOrd="11" destOrd="0" presId="urn:microsoft.com/office/officeart/2005/8/layout/default"/>
    <dgm:cxn modelId="{CC481357-4BFB-4978-888A-2625A1E0E0F1}" type="presParOf" srcId="{BC67C1F0-A328-4DE3-8769-1F16BE78B44F}" destId="{06ED6837-E896-4544-BB1D-2FC39A42F1F9}" srcOrd="12" destOrd="0" presId="urn:microsoft.com/office/officeart/2005/8/layout/default"/>
    <dgm:cxn modelId="{02C155A7-71BF-4F6D-8BB7-9253859D0BBB}" type="presParOf" srcId="{BC67C1F0-A328-4DE3-8769-1F16BE78B44F}" destId="{4B52ECF8-BBA9-426D-8718-94B650631E06}" srcOrd="13" destOrd="0" presId="urn:microsoft.com/office/officeart/2005/8/layout/default"/>
    <dgm:cxn modelId="{622033DC-346A-499C-A26B-B9A8DE3921B2}" type="presParOf" srcId="{BC67C1F0-A328-4DE3-8769-1F16BE78B44F}" destId="{BEA550DD-25B5-4D4B-84C3-F7E1CC4A2307}" srcOrd="14" destOrd="0" presId="urn:microsoft.com/office/officeart/2005/8/layout/default"/>
    <dgm:cxn modelId="{9D03AE8B-AC9A-444A-AF11-554E644CF58A}" type="presParOf" srcId="{BC67C1F0-A328-4DE3-8769-1F16BE78B44F}" destId="{B4F1BEBC-DC36-4397-B54B-3B741B96DAAE}" srcOrd="15" destOrd="0" presId="urn:microsoft.com/office/officeart/2005/8/layout/default"/>
    <dgm:cxn modelId="{F147B1D2-2E02-4F7A-99B9-57CC3419185A}" type="presParOf" srcId="{BC67C1F0-A328-4DE3-8769-1F16BE78B44F}" destId="{38C62813-5C3B-424C-8245-75878E6A20DD}" srcOrd="16" destOrd="0" presId="urn:microsoft.com/office/officeart/2005/8/layout/default"/>
    <dgm:cxn modelId="{D021E311-94CE-4196-8FE3-1C3C844482C6}" type="presParOf" srcId="{BC67C1F0-A328-4DE3-8769-1F16BE78B44F}" destId="{FEF2F016-9222-440A-8703-B469A6408E03}" srcOrd="17" destOrd="0" presId="urn:microsoft.com/office/officeart/2005/8/layout/default"/>
    <dgm:cxn modelId="{1F436DE4-92CD-41CC-A0C0-365ABD0DF1BE}" type="presParOf" srcId="{BC67C1F0-A328-4DE3-8769-1F16BE78B44F}" destId="{A28976C0-2065-4E79-9EFC-31FA90E0D6F5}" srcOrd="18" destOrd="0" presId="urn:microsoft.com/office/officeart/2005/8/layout/default"/>
    <dgm:cxn modelId="{9F7823F9-AD9C-4ED0-B906-EBDB32BCC67B}" type="presParOf" srcId="{BC67C1F0-A328-4DE3-8769-1F16BE78B44F}" destId="{9CE57FBD-B3F2-4B03-AB06-C9840350FFF1}" srcOrd="19" destOrd="0" presId="urn:microsoft.com/office/officeart/2005/8/layout/default"/>
    <dgm:cxn modelId="{0D33713E-EB06-48B6-9F6A-B3E229266D21}" type="presParOf" srcId="{BC67C1F0-A328-4DE3-8769-1F16BE78B44F}" destId="{D095BBA3-68AF-4620-A634-481AB6A6166C}" srcOrd="20" destOrd="0" presId="urn:microsoft.com/office/officeart/2005/8/layout/default"/>
    <dgm:cxn modelId="{E3EB9F6C-1390-49EB-80FE-82E24ED7D160}" type="presParOf" srcId="{BC67C1F0-A328-4DE3-8769-1F16BE78B44F}" destId="{0C3DD2E9-7E9A-4ABE-A705-7963F2AF9548}" srcOrd="21" destOrd="0" presId="urn:microsoft.com/office/officeart/2005/8/layout/default"/>
    <dgm:cxn modelId="{4CE39AFC-88E8-4CA6-90AB-53F06C03E89D}" type="presParOf" srcId="{BC67C1F0-A328-4DE3-8769-1F16BE78B44F}" destId="{C5F40307-0E60-43D1-868E-47F9DEF2B339}" srcOrd="22" destOrd="0" presId="urn:microsoft.com/office/officeart/2005/8/layout/default"/>
    <dgm:cxn modelId="{DD9D87BC-870F-4AC8-B463-7331832EDB0B}" type="presParOf" srcId="{BC67C1F0-A328-4DE3-8769-1F16BE78B44F}" destId="{AA20DEE5-138B-4978-84A9-6540E463CC5A}" srcOrd="23" destOrd="0" presId="urn:microsoft.com/office/officeart/2005/8/layout/default"/>
    <dgm:cxn modelId="{5CD52E62-F031-495F-8F63-64794AE664FA}" type="presParOf" srcId="{BC67C1F0-A328-4DE3-8769-1F16BE78B44F}" destId="{A01734BD-46EE-43AE-89E8-A781D0C3CBD8}" srcOrd="24" destOrd="0" presId="urn:microsoft.com/office/officeart/2005/8/layout/default"/>
    <dgm:cxn modelId="{7AEBE1F8-F9A3-4521-B5CD-11B87177CD1F}" type="presParOf" srcId="{BC67C1F0-A328-4DE3-8769-1F16BE78B44F}" destId="{85389379-141F-4897-8087-0D63A599705B}" srcOrd="25" destOrd="0" presId="urn:microsoft.com/office/officeart/2005/8/layout/default"/>
    <dgm:cxn modelId="{8043ABCE-F465-4AD9-B414-FFB4158C3C5B}" type="presParOf" srcId="{BC67C1F0-A328-4DE3-8769-1F16BE78B44F}" destId="{7D8E7728-7A2E-49C3-85E2-9242A1D92B50}" srcOrd="26" destOrd="0" presId="urn:microsoft.com/office/officeart/2005/8/layout/default"/>
    <dgm:cxn modelId="{FA2ADECB-4097-439E-B21B-3ECF25E401AC}" type="presParOf" srcId="{BC67C1F0-A328-4DE3-8769-1F16BE78B44F}" destId="{5D408A64-222B-490E-9CC0-0720D4AE8B9D}" srcOrd="27" destOrd="0" presId="urn:microsoft.com/office/officeart/2005/8/layout/default"/>
    <dgm:cxn modelId="{67BFCA40-21C1-4064-9FBF-9DA32502C147}" type="presParOf" srcId="{BC67C1F0-A328-4DE3-8769-1F16BE78B44F}" destId="{CD4FDA5A-678B-46FF-94D5-4129B67A2632}" srcOrd="28" destOrd="0" presId="urn:microsoft.com/office/officeart/2005/8/layout/default"/>
    <dgm:cxn modelId="{946440B6-6036-4CBF-A4B6-66B9ECADA336}" type="presParOf" srcId="{BC67C1F0-A328-4DE3-8769-1F16BE78B44F}" destId="{82BF1288-079C-48EB-AC37-ACAFFEE9F89C}" srcOrd="29" destOrd="0" presId="urn:microsoft.com/office/officeart/2005/8/layout/default"/>
    <dgm:cxn modelId="{3D09E424-4DE6-441C-BBD2-7E7CADC93387}" type="presParOf" srcId="{BC67C1F0-A328-4DE3-8769-1F16BE78B44F}" destId="{4502C13A-527F-4461-82CB-A11DD6230A62}" srcOrd="30" destOrd="0" presId="urn:microsoft.com/office/officeart/2005/8/layout/default"/>
    <dgm:cxn modelId="{6B6756B5-21C7-4103-A51A-FF5C0246DAC7}" type="presParOf" srcId="{BC67C1F0-A328-4DE3-8769-1F16BE78B44F}" destId="{905CCD62-AAC5-4CFF-9554-165BF25957E5}" srcOrd="31" destOrd="0" presId="urn:microsoft.com/office/officeart/2005/8/layout/default"/>
    <dgm:cxn modelId="{4E3EB216-487F-4B36-BD67-2073499B0D03}" type="presParOf" srcId="{BC67C1F0-A328-4DE3-8769-1F16BE78B44F}" destId="{0707012E-2085-47C9-AF88-8EF2E5CB67BF}" srcOrd="32" destOrd="0" presId="urn:microsoft.com/office/officeart/2005/8/layout/default"/>
    <dgm:cxn modelId="{45925C8D-2CC4-42B4-87BF-FC31C4ECFF63}" type="presParOf" srcId="{BC67C1F0-A328-4DE3-8769-1F16BE78B44F}" destId="{01157464-6F8F-4F94-81EE-F2F73A077D9B}" srcOrd="33" destOrd="0" presId="urn:microsoft.com/office/officeart/2005/8/layout/default"/>
    <dgm:cxn modelId="{B1FCB88C-2ED4-4476-A17B-566AEC2B826D}" type="presParOf" srcId="{BC67C1F0-A328-4DE3-8769-1F16BE78B44F}" destId="{6CD8751B-63C8-4E9D-B6A0-2FC413C5685A}" srcOrd="34" destOrd="0" presId="urn:microsoft.com/office/officeart/2005/8/layout/default"/>
    <dgm:cxn modelId="{D9D5DD0F-E4E1-4D43-8EAB-B6EDED2B2BD1}" type="presParOf" srcId="{BC67C1F0-A328-4DE3-8769-1F16BE78B44F}" destId="{FD5EB3EE-CE7E-4729-B7EF-8768F35E6076}" srcOrd="35" destOrd="0" presId="urn:microsoft.com/office/officeart/2005/8/layout/default"/>
    <dgm:cxn modelId="{719037D8-24AB-46F6-9189-61D7657D48FB}" type="presParOf" srcId="{BC67C1F0-A328-4DE3-8769-1F16BE78B44F}" destId="{46A6AF0C-82AC-4503-A612-BD01D7F4A5CA}" srcOrd="36" destOrd="0" presId="urn:microsoft.com/office/officeart/2005/8/layout/default"/>
    <dgm:cxn modelId="{5A84A846-892C-490F-A235-43E0E1A58E3B}" type="presParOf" srcId="{BC67C1F0-A328-4DE3-8769-1F16BE78B44F}" destId="{0FD3C8CA-E9B9-44FA-B076-0CD906E702CF}" srcOrd="37" destOrd="0" presId="urn:microsoft.com/office/officeart/2005/8/layout/default"/>
    <dgm:cxn modelId="{5AB0471E-C59E-4260-9DF0-FA61D30507B2}" type="presParOf" srcId="{BC67C1F0-A328-4DE3-8769-1F16BE78B44F}" destId="{139BD9E6-A227-4A18-AFA8-064F3BFC26FE}" srcOrd="38" destOrd="0" presId="urn:microsoft.com/office/officeart/2005/8/layout/default"/>
    <dgm:cxn modelId="{DC07BC47-A7DB-44EC-8B53-A4006A888D94}" type="presParOf" srcId="{BC67C1F0-A328-4DE3-8769-1F16BE78B44F}" destId="{6CF280FD-3B5A-4901-902B-A42C35A9D20A}" srcOrd="39" destOrd="0" presId="urn:microsoft.com/office/officeart/2005/8/layout/default"/>
    <dgm:cxn modelId="{CD32955B-6A82-4F81-8885-609B2DFFA4F4}" type="presParOf" srcId="{BC67C1F0-A328-4DE3-8769-1F16BE78B44F}" destId="{50E2F04F-F8FF-4483-A00C-1CBC440104C7}" srcOrd="40" destOrd="0" presId="urn:microsoft.com/office/officeart/2005/8/layout/default"/>
    <dgm:cxn modelId="{416AD0C7-B603-43AF-8B11-E78CE8E5BD8F}" type="presParOf" srcId="{BC67C1F0-A328-4DE3-8769-1F16BE78B44F}" destId="{711C32C0-000C-4465-87CB-FD3B6CB7F9C1}" srcOrd="41" destOrd="0" presId="urn:microsoft.com/office/officeart/2005/8/layout/default"/>
    <dgm:cxn modelId="{0D0D1CF4-2DBE-4B17-B264-6BEB095C858F}" type="presParOf" srcId="{BC67C1F0-A328-4DE3-8769-1F16BE78B44F}" destId="{415A3DCF-2776-457B-B673-2790EA732B46}" srcOrd="42" destOrd="0" presId="urn:microsoft.com/office/officeart/2005/8/layout/default"/>
    <dgm:cxn modelId="{097899A7-9F27-4DD9-824D-1648490A6B75}" type="presParOf" srcId="{BC67C1F0-A328-4DE3-8769-1F16BE78B44F}" destId="{F7F9D1C5-D28C-4F98-A4B5-DB8DFE50FE09}" srcOrd="43" destOrd="0" presId="urn:microsoft.com/office/officeart/2005/8/layout/default"/>
    <dgm:cxn modelId="{304D8241-DAD6-42AD-B98B-6CC9BE6554EF}" type="presParOf" srcId="{BC67C1F0-A328-4DE3-8769-1F16BE78B44F}" destId="{9E051244-D90B-4691-958C-2B405D784018}" srcOrd="44" destOrd="0" presId="urn:microsoft.com/office/officeart/2005/8/layout/default"/>
    <dgm:cxn modelId="{0DC291E9-8F77-45C5-8B4A-1E518443BA0B}" type="presParOf" srcId="{BC67C1F0-A328-4DE3-8769-1F16BE78B44F}" destId="{C60A4F24-19EF-49D0-9489-E52BA2B00704}" srcOrd="45" destOrd="0" presId="urn:microsoft.com/office/officeart/2005/8/layout/default"/>
    <dgm:cxn modelId="{05AE9384-CD04-4180-A323-F0F1E080920F}" type="presParOf" srcId="{BC67C1F0-A328-4DE3-8769-1F16BE78B44F}" destId="{3D9D3E6F-E108-4FCB-8CCC-92DFA5495277}" srcOrd="46" destOrd="0" presId="urn:microsoft.com/office/officeart/2005/8/layout/default"/>
    <dgm:cxn modelId="{ACD18D71-D241-47E6-8591-7497C54098A7}" type="presParOf" srcId="{BC67C1F0-A328-4DE3-8769-1F16BE78B44F}" destId="{8691E79D-7654-42A2-B3D8-9D9BF624CBE4}" srcOrd="47" destOrd="0" presId="urn:microsoft.com/office/officeart/2005/8/layout/default"/>
    <dgm:cxn modelId="{1B172C35-B6B3-4C01-B2FC-939385726483}" type="presParOf" srcId="{BC67C1F0-A328-4DE3-8769-1F16BE78B44F}" destId="{EFE0A588-4855-45D6-9249-477D28B5734E}" srcOrd="48" destOrd="0" presId="urn:microsoft.com/office/officeart/2005/8/layout/default"/>
    <dgm:cxn modelId="{701CE298-AEEB-47CE-96FC-F02FF045360C}" type="presParOf" srcId="{BC67C1F0-A328-4DE3-8769-1F16BE78B44F}" destId="{9EEA23E2-3DC1-4216-85BC-A2F77E4B6593}" srcOrd="49" destOrd="0" presId="urn:microsoft.com/office/officeart/2005/8/layout/default"/>
    <dgm:cxn modelId="{80C9AD4C-262F-4E3C-9E28-6D564E5F8D01}" type="presParOf" srcId="{BC67C1F0-A328-4DE3-8769-1F16BE78B44F}" destId="{DD00F26C-B621-45AC-A2F4-9ACDB181C1FB}" srcOrd="50" destOrd="0" presId="urn:microsoft.com/office/officeart/2005/8/layout/default"/>
    <dgm:cxn modelId="{C34F7CFF-1CAD-4AE0-9E44-AA1F071954B9}" type="presParOf" srcId="{BC67C1F0-A328-4DE3-8769-1F16BE78B44F}" destId="{8D33125E-ECA1-47FC-85B4-30F476767098}" srcOrd="51" destOrd="0" presId="urn:microsoft.com/office/officeart/2005/8/layout/default"/>
    <dgm:cxn modelId="{0B92C43E-7F52-4042-BB6F-700E20DAE80F}" type="presParOf" srcId="{BC67C1F0-A328-4DE3-8769-1F16BE78B44F}" destId="{AA5DC8F0-BDDB-415B-89FF-4D44BEEB9B72}" srcOrd="52" destOrd="0" presId="urn:microsoft.com/office/officeart/2005/8/layout/default"/>
    <dgm:cxn modelId="{42D522E3-933A-42FF-93DF-0883B37DAD87}" type="presParOf" srcId="{BC67C1F0-A328-4DE3-8769-1F16BE78B44F}" destId="{DD52EE91-5FE6-4A48-B238-E2B7D53A9E26}" srcOrd="53" destOrd="0" presId="urn:microsoft.com/office/officeart/2005/8/layout/default"/>
    <dgm:cxn modelId="{B176A10A-F19F-4353-B8BA-124F0AF9DD70}" type="presParOf" srcId="{BC67C1F0-A328-4DE3-8769-1F16BE78B44F}" destId="{068EC8DF-B561-497F-A9A3-20A0AA8FDB9A}" srcOrd="54" destOrd="0" presId="urn:microsoft.com/office/officeart/2005/8/layout/default"/>
    <dgm:cxn modelId="{E456CD93-82C7-49BC-AA82-5D03C29C88DA}" type="presParOf" srcId="{BC67C1F0-A328-4DE3-8769-1F16BE78B44F}" destId="{09BF0CC6-6FA1-4BD5-A2A5-863238177868}" srcOrd="55" destOrd="0" presId="urn:microsoft.com/office/officeart/2005/8/layout/default"/>
    <dgm:cxn modelId="{E8E67A5B-D9B6-4B0D-AB9F-5DAB6ECF767C}" type="presParOf" srcId="{BC67C1F0-A328-4DE3-8769-1F16BE78B44F}" destId="{AF7928B0-6476-4C67-A9C2-628CFFDAF359}" srcOrd="56" destOrd="0" presId="urn:microsoft.com/office/officeart/2005/8/layout/default"/>
    <dgm:cxn modelId="{F8A2EA27-1A82-48C0-BC5B-09FCD4F8B71B}" type="presParOf" srcId="{BC67C1F0-A328-4DE3-8769-1F16BE78B44F}" destId="{04090E15-E210-4ACF-BE16-B2BEA8DC91C5}" srcOrd="57" destOrd="0" presId="urn:microsoft.com/office/officeart/2005/8/layout/default"/>
    <dgm:cxn modelId="{6FE79E3A-83B4-4688-B30D-39946166358E}" type="presParOf" srcId="{BC67C1F0-A328-4DE3-8769-1F16BE78B44F}" destId="{15A20CA2-117E-4A90-BD95-193DFC1AAA6E}" srcOrd="58" destOrd="0" presId="urn:microsoft.com/office/officeart/2005/8/layout/default"/>
    <dgm:cxn modelId="{4DB80E78-5E2D-4076-9980-F7AE37220ED0}" type="presParOf" srcId="{BC67C1F0-A328-4DE3-8769-1F16BE78B44F}" destId="{85391125-9659-4F59-A1B1-FA8CF9EA6DD5}" srcOrd="59" destOrd="0" presId="urn:microsoft.com/office/officeart/2005/8/layout/default"/>
    <dgm:cxn modelId="{CAD239AA-307C-4DB4-B3E3-A4729D122531}" type="presParOf" srcId="{BC67C1F0-A328-4DE3-8769-1F16BE78B44F}" destId="{9E5DB703-F0B7-4934-9B2E-D33ED0E546D1}" srcOrd="60" destOrd="0" presId="urn:microsoft.com/office/officeart/2005/8/layout/default"/>
    <dgm:cxn modelId="{E1218E93-9A4C-4072-A48C-B32712F135E1}" type="presParOf" srcId="{BC67C1F0-A328-4DE3-8769-1F16BE78B44F}" destId="{4EB0EB32-D178-4435-BB77-A4C4D6A6563E}" srcOrd="61" destOrd="0" presId="urn:microsoft.com/office/officeart/2005/8/layout/default"/>
    <dgm:cxn modelId="{2340A1F5-5E1D-47D5-928E-0872408172E6}" type="presParOf" srcId="{BC67C1F0-A328-4DE3-8769-1F16BE78B44F}" destId="{A10BBADA-F13F-4585-9701-F25BA1997F06}" srcOrd="62" destOrd="0" presId="urn:microsoft.com/office/officeart/2005/8/layout/default"/>
    <dgm:cxn modelId="{1E772164-1045-4B61-9874-E7F32B2F36D4}" type="presParOf" srcId="{BC67C1F0-A328-4DE3-8769-1F16BE78B44F}" destId="{C2A49E27-9835-42FE-9AB6-6C5F241CE288}" srcOrd="63" destOrd="0" presId="urn:microsoft.com/office/officeart/2005/8/layout/default"/>
    <dgm:cxn modelId="{248E03D9-FD9F-4BBA-9585-E506AF9653CE}" type="presParOf" srcId="{BC67C1F0-A328-4DE3-8769-1F16BE78B44F}" destId="{A315759B-C6BE-429B-8516-C72E2CB3216F}" srcOrd="64" destOrd="0" presId="urn:microsoft.com/office/officeart/2005/8/layout/default"/>
    <dgm:cxn modelId="{0BEDE6C0-71D4-4C58-838D-476698FCCA60}" type="presParOf" srcId="{BC67C1F0-A328-4DE3-8769-1F16BE78B44F}" destId="{7126C96E-E048-42BE-A451-59F9D9799881}" srcOrd="65" destOrd="0" presId="urn:microsoft.com/office/officeart/2005/8/layout/default"/>
    <dgm:cxn modelId="{F784306A-6CEE-4011-A1D9-0B1FA64409A9}" type="presParOf" srcId="{BC67C1F0-A328-4DE3-8769-1F16BE78B44F}" destId="{31C77D93-1064-4833-ABFA-E4FAA970C82C}" srcOrd="66" destOrd="0" presId="urn:microsoft.com/office/officeart/2005/8/layout/default"/>
    <dgm:cxn modelId="{48296CA1-4DC4-437F-971D-2C9A7A18E0E2}" type="presParOf" srcId="{BC67C1F0-A328-4DE3-8769-1F16BE78B44F}" destId="{6C1627FF-E001-465A-95A3-89C91E58DF9F}" srcOrd="67" destOrd="0" presId="urn:microsoft.com/office/officeart/2005/8/layout/default"/>
    <dgm:cxn modelId="{21AA5C93-6584-456C-822D-85B44C4DA052}" type="presParOf" srcId="{BC67C1F0-A328-4DE3-8769-1F16BE78B44F}" destId="{56A41CA3-CF1A-499A-8E72-DDEEC578B324}" srcOrd="68" destOrd="0" presId="urn:microsoft.com/office/officeart/2005/8/layout/default"/>
    <dgm:cxn modelId="{97342061-32DD-435E-9ADA-DB782C97B8FE}" type="presParOf" srcId="{BC67C1F0-A328-4DE3-8769-1F16BE78B44F}" destId="{7FDF551E-F108-40EE-8244-BA479BA6D9A1}" srcOrd="69" destOrd="0" presId="urn:microsoft.com/office/officeart/2005/8/layout/default"/>
    <dgm:cxn modelId="{82A90107-06DF-4956-AE09-0D554A9F9203}" type="presParOf" srcId="{BC67C1F0-A328-4DE3-8769-1F16BE78B44F}" destId="{960F5701-5466-48AB-A531-ADE5F96068AB}" srcOrd="70" destOrd="0" presId="urn:microsoft.com/office/officeart/2005/8/layout/default"/>
    <dgm:cxn modelId="{7682E852-E9A2-4BBB-8D67-699513A07E05}" type="presParOf" srcId="{BC67C1F0-A328-4DE3-8769-1F16BE78B44F}" destId="{139D37D3-21E9-422F-8961-4BB4E3D78885}" srcOrd="71" destOrd="0" presId="urn:microsoft.com/office/officeart/2005/8/layout/default"/>
    <dgm:cxn modelId="{41F57A30-727C-4028-B8B2-7733F5B7C8BC}" type="presParOf" srcId="{BC67C1F0-A328-4DE3-8769-1F16BE78B44F}" destId="{6803D2A3-E3A0-4E84-9D36-78B3945EAA96}" srcOrd="72" destOrd="0" presId="urn:microsoft.com/office/officeart/2005/8/layout/default"/>
    <dgm:cxn modelId="{BABF5292-130C-49F0-8E95-F802674A7B26}" type="presParOf" srcId="{BC67C1F0-A328-4DE3-8769-1F16BE78B44F}" destId="{507F713A-905A-425D-A83E-706481062108}" srcOrd="73" destOrd="0" presId="urn:microsoft.com/office/officeart/2005/8/layout/default"/>
    <dgm:cxn modelId="{7344BACD-1DD0-46BE-8072-A916EB13AD2D}" type="presParOf" srcId="{BC67C1F0-A328-4DE3-8769-1F16BE78B44F}" destId="{B8B1DD68-4505-4524-BB50-CBA0AA28B42F}" srcOrd="74" destOrd="0" presId="urn:microsoft.com/office/officeart/2005/8/layout/default"/>
    <dgm:cxn modelId="{319A8538-7A91-4824-8F29-5EBEFB9641A7}" type="presParOf" srcId="{BC67C1F0-A328-4DE3-8769-1F16BE78B44F}" destId="{29A0AA30-D991-4CC5-B602-87E6B1278B0E}" srcOrd="75" destOrd="0" presId="urn:microsoft.com/office/officeart/2005/8/layout/default"/>
    <dgm:cxn modelId="{E2B1CECB-B19F-480A-AC7C-1854EFD1977B}" type="presParOf" srcId="{BC67C1F0-A328-4DE3-8769-1F16BE78B44F}" destId="{23F2E64D-8C40-4713-99CE-ED89C6561F4A}" srcOrd="76" destOrd="0" presId="urn:microsoft.com/office/officeart/2005/8/layout/default"/>
    <dgm:cxn modelId="{5C3A97A6-20E2-4E80-BEB8-85A02943278C}" type="presParOf" srcId="{BC67C1F0-A328-4DE3-8769-1F16BE78B44F}" destId="{AA1FF6C2-3A2D-4109-BB3A-B1BFB42FCA49}" srcOrd="77" destOrd="0" presId="urn:microsoft.com/office/officeart/2005/8/layout/default"/>
    <dgm:cxn modelId="{859C1A0B-07F4-4149-9B1F-6B93BCAF873E}" type="presParOf" srcId="{BC67C1F0-A328-4DE3-8769-1F16BE78B44F}" destId="{257B3955-4706-401C-8FBA-D20D45F089AA}" srcOrd="78" destOrd="0" presId="urn:microsoft.com/office/officeart/2005/8/layout/default"/>
    <dgm:cxn modelId="{9EDCD763-38A7-4631-A200-E5B2FAB216CC}" type="presParOf" srcId="{BC67C1F0-A328-4DE3-8769-1F16BE78B44F}" destId="{755F6FB9-560E-4EE2-90D4-381A42E12B0A}" srcOrd="79" destOrd="0" presId="urn:microsoft.com/office/officeart/2005/8/layout/default"/>
    <dgm:cxn modelId="{CF8C9DFC-1F13-4196-B76D-A95E983574E8}" type="presParOf" srcId="{BC67C1F0-A328-4DE3-8769-1F16BE78B44F}" destId="{BB2E64A8-838E-4EF0-87CE-A872CF1770AC}" srcOrd="80" destOrd="0" presId="urn:microsoft.com/office/officeart/2005/8/layout/default"/>
    <dgm:cxn modelId="{FBC3F1D7-4DEE-4E12-8590-0056E70F1FAF}" type="presParOf" srcId="{BC67C1F0-A328-4DE3-8769-1F16BE78B44F}" destId="{62AB5D33-FC2C-4B5D-8CFB-34788C43C98D}" srcOrd="81" destOrd="0" presId="urn:microsoft.com/office/officeart/2005/8/layout/default"/>
    <dgm:cxn modelId="{6F7F2701-1629-4F95-B016-E14D210ABC85}" type="presParOf" srcId="{BC67C1F0-A328-4DE3-8769-1F16BE78B44F}" destId="{49E4765D-F295-4E85-8A77-113BE95BB922}" srcOrd="8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C74D9C0-99DA-409E-9B15-C5EEA8A37F4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12A419-706D-4836-988F-973979536DE8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mtClean="0"/>
            <a:t>E</a:t>
          </a:r>
          <a:endParaRPr lang="en-US"/>
        </a:p>
      </dgm:t>
    </dgm:pt>
    <dgm:pt modelId="{B4D65527-E623-4502-B365-87A7FFC15864}" type="parTrans" cxnId="{4E4E77DD-937E-4519-B478-9673CE414F34}">
      <dgm:prSet/>
      <dgm:spPr/>
      <dgm:t>
        <a:bodyPr/>
        <a:lstStyle/>
        <a:p>
          <a:endParaRPr lang="en-US"/>
        </a:p>
      </dgm:t>
    </dgm:pt>
    <dgm:pt modelId="{096F5E55-A5EF-4D77-978E-0EF1C456C4EE}" type="sibTrans" cxnId="{4E4E77DD-937E-4519-B478-9673CE414F34}">
      <dgm:prSet/>
      <dgm:spPr/>
      <dgm:t>
        <a:bodyPr/>
        <a:lstStyle/>
        <a:p>
          <a:endParaRPr lang="en-US"/>
        </a:p>
      </dgm:t>
    </dgm:pt>
    <dgm:pt modelId="{C51BABE4-7C1E-4ED7-A3A5-6A8C081A5CAD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B7F0E4EC-7893-464A-A885-DB37BD8CB650}" type="parTrans" cxnId="{978FA65E-87CA-42BD-BB9C-8F426152DC0C}">
      <dgm:prSet/>
      <dgm:spPr/>
      <dgm:t>
        <a:bodyPr/>
        <a:lstStyle/>
        <a:p>
          <a:endParaRPr lang="en-US"/>
        </a:p>
      </dgm:t>
    </dgm:pt>
    <dgm:pt modelId="{11D6B0DE-2D0D-4584-9FA7-897824018840}" type="sibTrans" cxnId="{978FA65E-87CA-42BD-BB9C-8F426152DC0C}">
      <dgm:prSet/>
      <dgm:spPr/>
      <dgm:t>
        <a:bodyPr/>
        <a:lstStyle/>
        <a:p>
          <a:endParaRPr lang="en-US"/>
        </a:p>
      </dgm:t>
    </dgm:pt>
    <dgm:pt modelId="{D8407ABA-6702-4CBB-8384-A8D013D3EB46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0FD7294F-9714-449B-9034-ADD0784E9A7E}" type="parTrans" cxnId="{F4A65CB4-A962-48E4-B869-FAC68AE637FB}">
      <dgm:prSet/>
      <dgm:spPr/>
      <dgm:t>
        <a:bodyPr/>
        <a:lstStyle/>
        <a:p>
          <a:endParaRPr lang="en-US"/>
        </a:p>
      </dgm:t>
    </dgm:pt>
    <dgm:pt modelId="{6F58B1FE-0649-4F5A-AE0D-E2C6734A9F92}" type="sibTrans" cxnId="{F4A65CB4-A962-48E4-B869-FAC68AE637FB}">
      <dgm:prSet/>
      <dgm:spPr/>
      <dgm:t>
        <a:bodyPr/>
        <a:lstStyle/>
        <a:p>
          <a:endParaRPr lang="en-US"/>
        </a:p>
      </dgm:t>
    </dgm:pt>
    <dgm:pt modelId="{34B2E8FC-0B92-46BA-BFEA-AFDB1E29BFB2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A376F3A9-8547-4D4E-AB9E-6D5FB73B5190}" type="parTrans" cxnId="{D22AC224-EE1E-44C3-8E10-6FF72978A8EF}">
      <dgm:prSet/>
      <dgm:spPr/>
      <dgm:t>
        <a:bodyPr/>
        <a:lstStyle/>
        <a:p>
          <a:endParaRPr lang="en-US"/>
        </a:p>
      </dgm:t>
    </dgm:pt>
    <dgm:pt modelId="{9579083F-3FD1-4E7A-9499-0A8416E11F95}" type="sibTrans" cxnId="{D22AC224-EE1E-44C3-8E10-6FF72978A8EF}">
      <dgm:prSet/>
      <dgm:spPr/>
      <dgm:t>
        <a:bodyPr/>
        <a:lstStyle/>
        <a:p>
          <a:endParaRPr lang="en-US"/>
        </a:p>
      </dgm:t>
    </dgm:pt>
    <dgm:pt modelId="{7AF436E8-7679-4BD9-97BF-9C7E77663673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41542636-00F4-49DA-AE0F-C45EFF6CEE59}" type="parTrans" cxnId="{CFF6BEBB-3FB6-4F55-BFF3-278AF04ED8EF}">
      <dgm:prSet/>
      <dgm:spPr/>
      <dgm:t>
        <a:bodyPr/>
        <a:lstStyle/>
        <a:p>
          <a:endParaRPr lang="en-US"/>
        </a:p>
      </dgm:t>
    </dgm:pt>
    <dgm:pt modelId="{E5FB9B52-218B-4CA9-A58E-7B031BC5E8DE}" type="sibTrans" cxnId="{CFF6BEBB-3FB6-4F55-BFF3-278AF04ED8EF}">
      <dgm:prSet/>
      <dgm:spPr/>
      <dgm:t>
        <a:bodyPr/>
        <a:lstStyle/>
        <a:p>
          <a:endParaRPr lang="en-US"/>
        </a:p>
      </dgm:t>
    </dgm:pt>
    <dgm:pt modelId="{25F3D620-0629-498F-B377-31E804415380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B8FF2BB6-4195-422B-8DD0-F1C7662065EC}" type="parTrans" cxnId="{4652E0E9-3093-4662-BF22-FEBEBCAAD1E2}">
      <dgm:prSet/>
      <dgm:spPr/>
      <dgm:t>
        <a:bodyPr/>
        <a:lstStyle/>
        <a:p>
          <a:endParaRPr lang="en-US"/>
        </a:p>
      </dgm:t>
    </dgm:pt>
    <dgm:pt modelId="{FCDF6F30-13DD-455C-8EB7-733D0290B03E}" type="sibTrans" cxnId="{4652E0E9-3093-4662-BF22-FEBEBCAAD1E2}">
      <dgm:prSet/>
      <dgm:spPr/>
      <dgm:t>
        <a:bodyPr/>
        <a:lstStyle/>
        <a:p>
          <a:endParaRPr lang="en-US"/>
        </a:p>
      </dgm:t>
    </dgm:pt>
    <dgm:pt modelId="{B3CAC13B-ED7B-4E1C-A924-992EC89AB579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9590E2E6-3F50-4688-8F1A-9A4F16EB7876}" type="parTrans" cxnId="{044AD933-1D53-4180-B387-D18D40B9DBB5}">
      <dgm:prSet/>
      <dgm:spPr/>
      <dgm:t>
        <a:bodyPr/>
        <a:lstStyle/>
        <a:p>
          <a:endParaRPr lang="en-US"/>
        </a:p>
      </dgm:t>
    </dgm:pt>
    <dgm:pt modelId="{F83211DD-67F7-4955-ADB6-9DD7471F3599}" type="sibTrans" cxnId="{044AD933-1D53-4180-B387-D18D40B9DBB5}">
      <dgm:prSet/>
      <dgm:spPr/>
      <dgm:t>
        <a:bodyPr/>
        <a:lstStyle/>
        <a:p>
          <a:endParaRPr lang="en-US"/>
        </a:p>
      </dgm:t>
    </dgm:pt>
    <dgm:pt modelId="{9E8AD7DC-2C6C-4032-B0EB-35BCC8D3843D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</a:p>
      </dgm:t>
    </dgm:pt>
    <dgm:pt modelId="{558AB347-1B22-4A8D-B6A5-78F0D6B1AFBC}" type="parTrans" cxnId="{1113A542-6247-4A8E-BF3B-0147B229E5F1}">
      <dgm:prSet/>
      <dgm:spPr/>
      <dgm:t>
        <a:bodyPr/>
        <a:lstStyle/>
        <a:p>
          <a:endParaRPr lang="en-US"/>
        </a:p>
      </dgm:t>
    </dgm:pt>
    <dgm:pt modelId="{A230505A-9A8A-41B7-A882-CB70EF4881EF}" type="sibTrans" cxnId="{1113A542-6247-4A8E-BF3B-0147B229E5F1}">
      <dgm:prSet/>
      <dgm:spPr/>
      <dgm:t>
        <a:bodyPr/>
        <a:lstStyle/>
        <a:p>
          <a:endParaRPr lang="en-US"/>
        </a:p>
      </dgm:t>
    </dgm:pt>
    <dgm:pt modelId="{D24F07A6-CB03-4C92-A4FC-7E4FA22E6A0E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A7E5F719-F181-4592-B344-79F744FE59BF}" type="parTrans" cxnId="{13DBBB92-E66B-467B-A364-629446A5DE33}">
      <dgm:prSet/>
      <dgm:spPr/>
      <dgm:t>
        <a:bodyPr/>
        <a:lstStyle/>
        <a:p>
          <a:endParaRPr lang="en-US"/>
        </a:p>
      </dgm:t>
    </dgm:pt>
    <dgm:pt modelId="{BE8333C7-9DB9-44A2-BECB-301C3F4B11E4}" type="sibTrans" cxnId="{13DBBB92-E66B-467B-A364-629446A5DE33}">
      <dgm:prSet/>
      <dgm:spPr/>
      <dgm:t>
        <a:bodyPr/>
        <a:lstStyle/>
        <a:p>
          <a:endParaRPr lang="en-US"/>
        </a:p>
      </dgm:t>
    </dgm:pt>
    <dgm:pt modelId="{EC1D33A7-FC1A-4F4F-AF3C-67BA93A07704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FEC3038A-EEA0-40E0-A7C7-FFAB62405D42}" type="parTrans" cxnId="{FD58F3C4-95A1-43E6-8C70-888F70BB8143}">
      <dgm:prSet/>
      <dgm:spPr/>
      <dgm:t>
        <a:bodyPr/>
        <a:lstStyle/>
        <a:p>
          <a:endParaRPr lang="en-US"/>
        </a:p>
      </dgm:t>
    </dgm:pt>
    <dgm:pt modelId="{EE833B40-BF63-458F-9C28-627AF84F5F57}" type="sibTrans" cxnId="{FD58F3C4-95A1-43E6-8C70-888F70BB8143}">
      <dgm:prSet/>
      <dgm:spPr/>
      <dgm:t>
        <a:bodyPr/>
        <a:lstStyle/>
        <a:p>
          <a:endParaRPr lang="en-US"/>
        </a:p>
      </dgm:t>
    </dgm:pt>
    <dgm:pt modelId="{1787F414-5061-4241-964C-8F69D1B29775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A336B2C7-8918-4439-8E2A-8FA55736DD31}" type="parTrans" cxnId="{74F6BFA3-DF56-497A-B1C6-49159691071A}">
      <dgm:prSet/>
      <dgm:spPr/>
      <dgm:t>
        <a:bodyPr/>
        <a:lstStyle/>
        <a:p>
          <a:endParaRPr lang="en-US"/>
        </a:p>
      </dgm:t>
    </dgm:pt>
    <dgm:pt modelId="{CE6BCC69-51EB-4214-BC93-0E54736883F1}" type="sibTrans" cxnId="{74F6BFA3-DF56-497A-B1C6-49159691071A}">
      <dgm:prSet/>
      <dgm:spPr/>
      <dgm:t>
        <a:bodyPr/>
        <a:lstStyle/>
        <a:p>
          <a:endParaRPr lang="en-US"/>
        </a:p>
      </dgm:t>
    </dgm:pt>
    <dgm:pt modelId="{A9042C5B-4539-4A40-9475-002038FDEFE9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88749704-6EEB-429F-9BE2-DF28FB0589CA}" type="parTrans" cxnId="{6F26599D-7AF3-46F2-A701-7836ED3C7294}">
      <dgm:prSet/>
      <dgm:spPr/>
      <dgm:t>
        <a:bodyPr/>
        <a:lstStyle/>
        <a:p>
          <a:endParaRPr lang="en-US"/>
        </a:p>
      </dgm:t>
    </dgm:pt>
    <dgm:pt modelId="{B2C12FDE-5DDD-428D-BDCD-5963DCB30290}" type="sibTrans" cxnId="{6F26599D-7AF3-46F2-A701-7836ED3C7294}">
      <dgm:prSet/>
      <dgm:spPr/>
      <dgm:t>
        <a:bodyPr/>
        <a:lstStyle/>
        <a:p>
          <a:endParaRPr lang="en-US"/>
        </a:p>
      </dgm:t>
    </dgm:pt>
    <dgm:pt modelId="{252DE4C3-4B28-4909-9E21-65FEFC26F3D7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30647C69-BF63-4683-8923-E76D7303F0AD}" type="parTrans" cxnId="{7245BD04-7E56-4709-AAF9-AA463A82B9B2}">
      <dgm:prSet/>
      <dgm:spPr/>
      <dgm:t>
        <a:bodyPr/>
        <a:lstStyle/>
        <a:p>
          <a:endParaRPr lang="en-US"/>
        </a:p>
      </dgm:t>
    </dgm:pt>
    <dgm:pt modelId="{5FD44A77-1159-49EB-BED9-23AB4DF928CA}" type="sibTrans" cxnId="{7245BD04-7E56-4709-AAF9-AA463A82B9B2}">
      <dgm:prSet/>
      <dgm:spPr/>
      <dgm:t>
        <a:bodyPr/>
        <a:lstStyle/>
        <a:p>
          <a:endParaRPr lang="en-US"/>
        </a:p>
      </dgm:t>
    </dgm:pt>
    <dgm:pt modelId="{295F380F-2B57-48E6-A384-5D498BBD9523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4991BBCF-6974-43CA-8088-2C6A80AE8DB2}" type="parTrans" cxnId="{7822175A-B7D8-466D-AA53-EF59C4DC5C61}">
      <dgm:prSet/>
      <dgm:spPr/>
      <dgm:t>
        <a:bodyPr/>
        <a:lstStyle/>
        <a:p>
          <a:endParaRPr lang="en-US"/>
        </a:p>
      </dgm:t>
    </dgm:pt>
    <dgm:pt modelId="{7D3BF354-FC4E-412A-A0D2-BF755EA95FAB}" type="sibTrans" cxnId="{7822175A-B7D8-466D-AA53-EF59C4DC5C61}">
      <dgm:prSet/>
      <dgm:spPr/>
      <dgm:t>
        <a:bodyPr/>
        <a:lstStyle/>
        <a:p>
          <a:endParaRPr lang="en-US"/>
        </a:p>
      </dgm:t>
    </dgm:pt>
    <dgm:pt modelId="{F864000E-88D7-428D-A75D-6AC4755CC62F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332F6BEF-B4F4-4F87-B51C-30E97C9DDC6E}" type="parTrans" cxnId="{8D0F2199-DC05-461D-8389-B6625DCB6C77}">
      <dgm:prSet/>
      <dgm:spPr/>
      <dgm:t>
        <a:bodyPr/>
        <a:lstStyle/>
        <a:p>
          <a:endParaRPr lang="en-US"/>
        </a:p>
      </dgm:t>
    </dgm:pt>
    <dgm:pt modelId="{CD196801-F435-4680-9F0C-CB8DC0F6CCD3}" type="sibTrans" cxnId="{8D0F2199-DC05-461D-8389-B6625DCB6C77}">
      <dgm:prSet/>
      <dgm:spPr/>
      <dgm:t>
        <a:bodyPr/>
        <a:lstStyle/>
        <a:p>
          <a:endParaRPr lang="en-US"/>
        </a:p>
      </dgm:t>
    </dgm:pt>
    <dgm:pt modelId="{F55BC6A8-A279-49FD-AB94-3F9D5FE69EC4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FC7A1F9D-91DD-4D2B-B0F5-BDCB7F28A6E5}" type="parTrans" cxnId="{A22778B9-FB0E-4559-8366-DA980B14E12A}">
      <dgm:prSet/>
      <dgm:spPr/>
      <dgm:t>
        <a:bodyPr/>
        <a:lstStyle/>
        <a:p>
          <a:endParaRPr lang="en-US"/>
        </a:p>
      </dgm:t>
    </dgm:pt>
    <dgm:pt modelId="{A15FCD59-EF96-46EC-8C80-CB897D092E58}" type="sibTrans" cxnId="{A22778B9-FB0E-4559-8366-DA980B14E12A}">
      <dgm:prSet/>
      <dgm:spPr/>
      <dgm:t>
        <a:bodyPr/>
        <a:lstStyle/>
        <a:p>
          <a:endParaRPr lang="en-US"/>
        </a:p>
      </dgm:t>
    </dgm:pt>
    <dgm:pt modelId="{35F2F1EA-68CB-4A53-83B7-D306BAF5B826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23FE64A1-1D40-4124-9F7A-6A4FCE16A5FE}" type="parTrans" cxnId="{A4E29C64-38DB-4455-BCE9-34DD52325F2E}">
      <dgm:prSet/>
      <dgm:spPr/>
      <dgm:t>
        <a:bodyPr/>
        <a:lstStyle/>
        <a:p>
          <a:endParaRPr lang="en-US"/>
        </a:p>
      </dgm:t>
    </dgm:pt>
    <dgm:pt modelId="{8C1837E1-0DFD-4BFA-B57F-843408A2B0E7}" type="sibTrans" cxnId="{A4E29C64-38DB-4455-BCE9-34DD52325F2E}">
      <dgm:prSet/>
      <dgm:spPr/>
      <dgm:t>
        <a:bodyPr/>
        <a:lstStyle/>
        <a:p>
          <a:endParaRPr lang="en-US"/>
        </a:p>
      </dgm:t>
    </dgm:pt>
    <dgm:pt modelId="{F4509D22-BA9A-443A-AFE9-B4A853494C83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48D2FC9B-C84E-4F01-A0E7-2E0F35374B8F}" type="parTrans" cxnId="{2844DC73-CCDA-4DBA-9ADB-1610BD08DE3C}">
      <dgm:prSet/>
      <dgm:spPr/>
      <dgm:t>
        <a:bodyPr/>
        <a:lstStyle/>
        <a:p>
          <a:endParaRPr lang="en-US"/>
        </a:p>
      </dgm:t>
    </dgm:pt>
    <dgm:pt modelId="{33F9B258-B359-4BBF-B9C6-F8F78B75FAFF}" type="sibTrans" cxnId="{2844DC73-CCDA-4DBA-9ADB-1610BD08DE3C}">
      <dgm:prSet/>
      <dgm:spPr/>
      <dgm:t>
        <a:bodyPr/>
        <a:lstStyle/>
        <a:p>
          <a:endParaRPr lang="en-US"/>
        </a:p>
      </dgm:t>
    </dgm:pt>
    <dgm:pt modelId="{2E93AC68-B96C-40DA-9C55-641CD7E9CDB6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4A4AD7CB-C1AC-404E-B0A3-C2F79F1926F6}" type="parTrans" cxnId="{B0095F37-F4F9-44FB-970D-3A17CD197BBB}">
      <dgm:prSet/>
      <dgm:spPr/>
      <dgm:t>
        <a:bodyPr/>
        <a:lstStyle/>
        <a:p>
          <a:endParaRPr lang="en-US"/>
        </a:p>
      </dgm:t>
    </dgm:pt>
    <dgm:pt modelId="{C2835A5C-F708-4B6A-876C-077B7A639FA4}" type="sibTrans" cxnId="{B0095F37-F4F9-44FB-970D-3A17CD197BBB}">
      <dgm:prSet/>
      <dgm:spPr/>
      <dgm:t>
        <a:bodyPr/>
        <a:lstStyle/>
        <a:p>
          <a:endParaRPr lang="en-US"/>
        </a:p>
      </dgm:t>
    </dgm:pt>
    <dgm:pt modelId="{0A11D6BB-D1CA-4E01-B5A2-3C92378C3C7D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CC865D61-A6D5-4E1F-9494-6187D1A86BC6}" type="parTrans" cxnId="{164F6A86-22C4-4C1A-849E-F78E5667C75C}">
      <dgm:prSet/>
      <dgm:spPr/>
      <dgm:t>
        <a:bodyPr/>
        <a:lstStyle/>
        <a:p>
          <a:endParaRPr lang="en-US"/>
        </a:p>
      </dgm:t>
    </dgm:pt>
    <dgm:pt modelId="{BCB74D69-54A3-4BF8-9E26-D1506FB37C0C}" type="sibTrans" cxnId="{164F6A86-22C4-4C1A-849E-F78E5667C75C}">
      <dgm:prSet/>
      <dgm:spPr/>
      <dgm:t>
        <a:bodyPr/>
        <a:lstStyle/>
        <a:p>
          <a:endParaRPr lang="en-US"/>
        </a:p>
      </dgm:t>
    </dgm:pt>
    <dgm:pt modelId="{67DA4924-D0DD-49C3-8F18-C12F6B3E1B80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53B130BF-2FD5-4D63-8656-3A32DC2E8611}" type="parTrans" cxnId="{8D962345-2C21-4EB3-8B5E-BD479B7F186B}">
      <dgm:prSet/>
      <dgm:spPr/>
      <dgm:t>
        <a:bodyPr/>
        <a:lstStyle/>
        <a:p>
          <a:endParaRPr lang="en-US"/>
        </a:p>
      </dgm:t>
    </dgm:pt>
    <dgm:pt modelId="{3037F362-F47C-4B4B-B930-427F4D2488B0}" type="sibTrans" cxnId="{8D962345-2C21-4EB3-8B5E-BD479B7F186B}">
      <dgm:prSet/>
      <dgm:spPr/>
      <dgm:t>
        <a:bodyPr/>
        <a:lstStyle/>
        <a:p>
          <a:endParaRPr lang="en-US"/>
        </a:p>
      </dgm:t>
    </dgm:pt>
    <dgm:pt modelId="{BF5B8B6A-A393-4CD5-87AD-160300D0B943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39EF436C-C81D-4769-861F-2C72E71368C3}" type="parTrans" cxnId="{8BF4A73B-4BEF-4723-8DBF-294CFB04A100}">
      <dgm:prSet/>
      <dgm:spPr/>
      <dgm:t>
        <a:bodyPr/>
        <a:lstStyle/>
        <a:p>
          <a:endParaRPr lang="en-US"/>
        </a:p>
      </dgm:t>
    </dgm:pt>
    <dgm:pt modelId="{A17CA51C-6985-41F5-8143-EF29A62CF4B2}" type="sibTrans" cxnId="{8BF4A73B-4BEF-4723-8DBF-294CFB04A100}">
      <dgm:prSet/>
      <dgm:spPr/>
      <dgm:t>
        <a:bodyPr/>
        <a:lstStyle/>
        <a:p>
          <a:endParaRPr lang="en-US"/>
        </a:p>
      </dgm:t>
    </dgm:pt>
    <dgm:pt modelId="{2EA05F39-895E-43E8-9091-3BF3033BB9C4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46CEA56E-5AB3-4064-B371-FBAB9BB64F90}" type="sibTrans" cxnId="{CE3BE1EB-F84B-4CF9-B884-B680A453FB5F}">
      <dgm:prSet/>
      <dgm:spPr/>
      <dgm:t>
        <a:bodyPr/>
        <a:lstStyle/>
        <a:p>
          <a:endParaRPr lang="en-US"/>
        </a:p>
      </dgm:t>
    </dgm:pt>
    <dgm:pt modelId="{C940CA74-58D5-4EC0-AFD7-2A6B34EB5878}" type="parTrans" cxnId="{CE3BE1EB-F84B-4CF9-B884-B680A453FB5F}">
      <dgm:prSet/>
      <dgm:spPr/>
      <dgm:t>
        <a:bodyPr/>
        <a:lstStyle/>
        <a:p>
          <a:endParaRPr lang="en-US"/>
        </a:p>
      </dgm:t>
    </dgm:pt>
    <dgm:pt modelId="{6DD8B1D5-12B1-49DC-9F37-9A5DFC73E8CA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16031AEE-DC2E-4602-BDB2-D48C96D15ADB}" type="parTrans" cxnId="{5F871A99-EBD4-4D55-8005-209B6B6CC3CA}">
      <dgm:prSet/>
      <dgm:spPr/>
      <dgm:t>
        <a:bodyPr/>
        <a:lstStyle/>
        <a:p>
          <a:endParaRPr lang="en-US"/>
        </a:p>
      </dgm:t>
    </dgm:pt>
    <dgm:pt modelId="{55232840-FF9E-4557-82F2-316506EA4023}" type="sibTrans" cxnId="{5F871A99-EBD4-4D55-8005-209B6B6CC3CA}">
      <dgm:prSet/>
      <dgm:spPr/>
      <dgm:t>
        <a:bodyPr/>
        <a:lstStyle/>
        <a:p>
          <a:endParaRPr lang="en-US"/>
        </a:p>
      </dgm:t>
    </dgm:pt>
    <dgm:pt modelId="{1FC15172-1CBE-45D0-80E3-1DA9302CCF6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ADF32133-5F2D-4E0C-9AD2-0CBF750F198B}" type="parTrans" cxnId="{0E2E405D-D9DD-4208-A4C5-4B669657CAB9}">
      <dgm:prSet/>
      <dgm:spPr/>
      <dgm:t>
        <a:bodyPr/>
        <a:lstStyle/>
        <a:p>
          <a:endParaRPr lang="en-US"/>
        </a:p>
      </dgm:t>
    </dgm:pt>
    <dgm:pt modelId="{43580FF5-511C-4A3B-BA44-22802D06779C}" type="sibTrans" cxnId="{0E2E405D-D9DD-4208-A4C5-4B669657CAB9}">
      <dgm:prSet/>
      <dgm:spPr/>
      <dgm:t>
        <a:bodyPr/>
        <a:lstStyle/>
        <a:p>
          <a:endParaRPr lang="en-US"/>
        </a:p>
      </dgm:t>
    </dgm:pt>
    <dgm:pt modelId="{D6FAA63F-68BE-4C04-9DB3-AC7BF296D761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B62C69EB-E43E-4437-B8FA-08CEEC505D1F}" type="parTrans" cxnId="{DBE0542A-E192-40B4-826C-384C7112F794}">
      <dgm:prSet/>
      <dgm:spPr/>
      <dgm:t>
        <a:bodyPr/>
        <a:lstStyle/>
        <a:p>
          <a:endParaRPr lang="en-US"/>
        </a:p>
      </dgm:t>
    </dgm:pt>
    <dgm:pt modelId="{C55CE94D-B113-4887-B315-F3D2F53D4B32}" type="sibTrans" cxnId="{DBE0542A-E192-40B4-826C-384C7112F794}">
      <dgm:prSet/>
      <dgm:spPr/>
      <dgm:t>
        <a:bodyPr/>
        <a:lstStyle/>
        <a:p>
          <a:endParaRPr lang="en-US"/>
        </a:p>
      </dgm:t>
    </dgm:pt>
    <dgm:pt modelId="{370A32A7-D7D7-4D12-9149-F1E024CAA6D2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DAC5C6CA-C155-4734-BA6D-B0133DD494DB}" type="parTrans" cxnId="{322672B9-6F11-4BB7-8E07-D131B9714007}">
      <dgm:prSet/>
      <dgm:spPr/>
      <dgm:t>
        <a:bodyPr/>
        <a:lstStyle/>
        <a:p>
          <a:endParaRPr lang="en-US"/>
        </a:p>
      </dgm:t>
    </dgm:pt>
    <dgm:pt modelId="{F653F2AF-C89D-4B9D-AF1A-34CF717127BD}" type="sibTrans" cxnId="{322672B9-6F11-4BB7-8E07-D131B9714007}">
      <dgm:prSet/>
      <dgm:spPr/>
      <dgm:t>
        <a:bodyPr/>
        <a:lstStyle/>
        <a:p>
          <a:endParaRPr lang="en-US"/>
        </a:p>
      </dgm:t>
    </dgm:pt>
    <dgm:pt modelId="{CDF235C4-604B-4211-AD4F-C096B3535E2D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A26086AA-1134-4662-B386-7992338BC655}" type="parTrans" cxnId="{895BC7EA-43F7-4DB6-AC3C-FFFC1BC3D397}">
      <dgm:prSet/>
      <dgm:spPr/>
      <dgm:t>
        <a:bodyPr/>
        <a:lstStyle/>
        <a:p>
          <a:endParaRPr lang="en-US"/>
        </a:p>
      </dgm:t>
    </dgm:pt>
    <dgm:pt modelId="{49266306-11CE-4FAE-9DFE-0227AA7B220D}" type="sibTrans" cxnId="{895BC7EA-43F7-4DB6-AC3C-FFFC1BC3D397}">
      <dgm:prSet/>
      <dgm:spPr/>
      <dgm:t>
        <a:bodyPr/>
        <a:lstStyle/>
        <a:p>
          <a:endParaRPr lang="en-US"/>
        </a:p>
      </dgm:t>
    </dgm:pt>
    <dgm:pt modelId="{3646F793-3066-4910-97E2-EA7B641032E8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690B78BF-C4B8-4F2F-9549-934B0D493A03}" type="parTrans" cxnId="{AD0333AD-C858-47EA-94F7-A1DD2C68F3A4}">
      <dgm:prSet/>
      <dgm:spPr/>
      <dgm:t>
        <a:bodyPr/>
        <a:lstStyle/>
        <a:p>
          <a:endParaRPr lang="en-US"/>
        </a:p>
      </dgm:t>
    </dgm:pt>
    <dgm:pt modelId="{F93618F1-42E9-427D-B680-FAC5C98CB45D}" type="sibTrans" cxnId="{AD0333AD-C858-47EA-94F7-A1DD2C68F3A4}">
      <dgm:prSet/>
      <dgm:spPr/>
      <dgm:t>
        <a:bodyPr/>
        <a:lstStyle/>
        <a:p>
          <a:endParaRPr lang="en-US"/>
        </a:p>
      </dgm:t>
    </dgm:pt>
    <dgm:pt modelId="{9733A303-DD9E-4E3E-B34A-21AC49C949DA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FAD56750-F7DA-4B39-9D16-578E654ED259}" type="parTrans" cxnId="{51BFFC75-1BEE-4C86-AE33-5D853EFBF2A1}">
      <dgm:prSet/>
      <dgm:spPr/>
      <dgm:t>
        <a:bodyPr/>
        <a:lstStyle/>
        <a:p>
          <a:endParaRPr lang="en-US"/>
        </a:p>
      </dgm:t>
    </dgm:pt>
    <dgm:pt modelId="{D2B5D401-23C3-4792-ABEE-7377D7655539}" type="sibTrans" cxnId="{51BFFC75-1BEE-4C86-AE33-5D853EFBF2A1}">
      <dgm:prSet/>
      <dgm:spPr/>
      <dgm:t>
        <a:bodyPr/>
        <a:lstStyle/>
        <a:p>
          <a:endParaRPr lang="en-US"/>
        </a:p>
      </dgm:t>
    </dgm:pt>
    <dgm:pt modelId="{934049BB-EF2C-4188-8E23-61E0E8B8A8B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C3C39A07-8CBB-47BA-A3F0-3E88CD3E7D80}" type="parTrans" cxnId="{75AB1678-F6AB-47C6-8F1B-CED1DAA407CA}">
      <dgm:prSet/>
      <dgm:spPr/>
      <dgm:t>
        <a:bodyPr/>
        <a:lstStyle/>
        <a:p>
          <a:endParaRPr lang="en-US"/>
        </a:p>
      </dgm:t>
    </dgm:pt>
    <dgm:pt modelId="{AAE5188B-542D-44AA-84A8-7CCB5CC5A62B}" type="sibTrans" cxnId="{75AB1678-F6AB-47C6-8F1B-CED1DAA407CA}">
      <dgm:prSet/>
      <dgm:spPr/>
      <dgm:t>
        <a:bodyPr/>
        <a:lstStyle/>
        <a:p>
          <a:endParaRPr lang="en-US"/>
        </a:p>
      </dgm:t>
    </dgm:pt>
    <dgm:pt modelId="{61D80976-F181-4727-B8B3-77A554FD7DA1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14E6AD9A-C2CB-4181-A94C-8DC90D6A4C5C}" type="parTrans" cxnId="{02FFD310-47DA-4DA7-979C-47F72D3B9EDD}">
      <dgm:prSet/>
      <dgm:spPr/>
      <dgm:t>
        <a:bodyPr/>
        <a:lstStyle/>
        <a:p>
          <a:endParaRPr lang="en-US"/>
        </a:p>
      </dgm:t>
    </dgm:pt>
    <dgm:pt modelId="{E21B418D-8111-49CE-82DE-4BA972A60009}" type="sibTrans" cxnId="{02FFD310-47DA-4DA7-979C-47F72D3B9EDD}">
      <dgm:prSet/>
      <dgm:spPr/>
      <dgm:t>
        <a:bodyPr/>
        <a:lstStyle/>
        <a:p>
          <a:endParaRPr lang="en-US"/>
        </a:p>
      </dgm:t>
    </dgm:pt>
    <dgm:pt modelId="{BD1A0033-2CDB-4CC2-A7F0-6221825290FA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FB8D23DD-5586-448F-8382-20E66E377FC4}" type="parTrans" cxnId="{370C412A-CC93-4DB7-93F2-01599B9E2723}">
      <dgm:prSet/>
      <dgm:spPr/>
      <dgm:t>
        <a:bodyPr/>
        <a:lstStyle/>
        <a:p>
          <a:endParaRPr lang="en-US"/>
        </a:p>
      </dgm:t>
    </dgm:pt>
    <dgm:pt modelId="{B611B6D1-2C93-40D6-8C5E-740DDBFC9288}" type="sibTrans" cxnId="{370C412A-CC93-4DB7-93F2-01599B9E2723}">
      <dgm:prSet/>
      <dgm:spPr/>
      <dgm:t>
        <a:bodyPr/>
        <a:lstStyle/>
        <a:p>
          <a:endParaRPr lang="en-US"/>
        </a:p>
      </dgm:t>
    </dgm:pt>
    <dgm:pt modelId="{9321DDCC-AF92-496C-B7E8-BDA832A2DF92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96DD6BF1-B350-4427-9F41-B24AE4E2B06A}" type="parTrans" cxnId="{331ECB9B-150D-460B-AE73-AEAB1CA9E560}">
      <dgm:prSet/>
      <dgm:spPr/>
      <dgm:t>
        <a:bodyPr/>
        <a:lstStyle/>
        <a:p>
          <a:endParaRPr lang="en-US"/>
        </a:p>
      </dgm:t>
    </dgm:pt>
    <dgm:pt modelId="{980D2A59-B7EF-49B0-A704-E8B6529F06B5}" type="sibTrans" cxnId="{331ECB9B-150D-460B-AE73-AEAB1CA9E560}">
      <dgm:prSet/>
      <dgm:spPr/>
      <dgm:t>
        <a:bodyPr/>
        <a:lstStyle/>
        <a:p>
          <a:endParaRPr lang="en-US"/>
        </a:p>
      </dgm:t>
    </dgm:pt>
    <dgm:pt modelId="{F6CA069A-A294-4051-8958-F3FB9211297A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389459BF-AD2B-42A6-B897-DA32BB88B927}" type="parTrans" cxnId="{9C4E0DB2-EE32-4020-B77A-A7937921139F}">
      <dgm:prSet/>
      <dgm:spPr/>
      <dgm:t>
        <a:bodyPr/>
        <a:lstStyle/>
        <a:p>
          <a:endParaRPr lang="en-US"/>
        </a:p>
      </dgm:t>
    </dgm:pt>
    <dgm:pt modelId="{292FD0D3-353A-4873-B51C-60E661D46168}" type="sibTrans" cxnId="{9C4E0DB2-EE32-4020-B77A-A7937921139F}">
      <dgm:prSet/>
      <dgm:spPr/>
      <dgm:t>
        <a:bodyPr/>
        <a:lstStyle/>
        <a:p>
          <a:endParaRPr lang="en-US"/>
        </a:p>
      </dgm:t>
    </dgm:pt>
    <dgm:pt modelId="{1B3E0EFF-66C0-4ACB-BD2F-EF37CDB874FB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09A96816-3170-4C20-AA9B-AC885809F50C}" type="parTrans" cxnId="{C960B889-D5D6-40F4-A139-C0FDE0FA55D4}">
      <dgm:prSet/>
      <dgm:spPr/>
      <dgm:t>
        <a:bodyPr/>
        <a:lstStyle/>
        <a:p>
          <a:endParaRPr lang="en-US"/>
        </a:p>
      </dgm:t>
    </dgm:pt>
    <dgm:pt modelId="{33AB521C-2A5F-46DC-9ADE-07DD819AAA89}" type="sibTrans" cxnId="{C960B889-D5D6-40F4-A139-C0FDE0FA55D4}">
      <dgm:prSet/>
      <dgm:spPr/>
      <dgm:t>
        <a:bodyPr/>
        <a:lstStyle/>
        <a:p>
          <a:endParaRPr lang="en-US"/>
        </a:p>
      </dgm:t>
    </dgm:pt>
    <dgm:pt modelId="{F81B5B99-6102-4BFC-8A3F-4D4215957F0A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E5715511-E9EC-4E09-BEB0-BC2869D48A18}" type="parTrans" cxnId="{DD0F9DFD-83FC-428F-AF5B-9E57E14CBF18}">
      <dgm:prSet/>
      <dgm:spPr/>
      <dgm:t>
        <a:bodyPr/>
        <a:lstStyle/>
        <a:p>
          <a:endParaRPr lang="en-US"/>
        </a:p>
      </dgm:t>
    </dgm:pt>
    <dgm:pt modelId="{1799CA48-D40A-4B5A-B2C9-2055E0A01DF1}" type="sibTrans" cxnId="{DD0F9DFD-83FC-428F-AF5B-9E57E14CBF18}">
      <dgm:prSet/>
      <dgm:spPr/>
      <dgm:t>
        <a:bodyPr/>
        <a:lstStyle/>
        <a:p>
          <a:endParaRPr lang="en-US"/>
        </a:p>
      </dgm:t>
    </dgm:pt>
    <dgm:pt modelId="{F160BCA4-B5B0-4174-B4F9-5338CB3A5806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9D4CAFE2-CFF0-4130-8893-DD4481439F15}" type="parTrans" cxnId="{FF238FB7-11DC-4B8B-9745-4044DC1FD70B}">
      <dgm:prSet/>
      <dgm:spPr/>
      <dgm:t>
        <a:bodyPr/>
        <a:lstStyle/>
        <a:p>
          <a:endParaRPr lang="en-US"/>
        </a:p>
      </dgm:t>
    </dgm:pt>
    <dgm:pt modelId="{C88F68FF-BB00-4E7F-8DA7-8A3084996087}" type="sibTrans" cxnId="{FF238FB7-11DC-4B8B-9745-4044DC1FD70B}">
      <dgm:prSet/>
      <dgm:spPr/>
      <dgm:t>
        <a:bodyPr/>
        <a:lstStyle/>
        <a:p>
          <a:endParaRPr lang="en-US"/>
        </a:p>
      </dgm:t>
    </dgm:pt>
    <dgm:pt modelId="{5FE5ACB1-7EFF-4883-89B7-9D58D92D7664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1C1F8D97-07FB-4D16-A896-15E7E06FC6D6}" type="parTrans" cxnId="{C9A1E30C-E24A-4366-862E-0DA3E2AB009A}">
      <dgm:prSet/>
      <dgm:spPr/>
      <dgm:t>
        <a:bodyPr/>
        <a:lstStyle/>
        <a:p>
          <a:endParaRPr lang="en-US"/>
        </a:p>
      </dgm:t>
    </dgm:pt>
    <dgm:pt modelId="{B50E0630-A131-4B32-A4F4-8CC946E07735}" type="sibTrans" cxnId="{C9A1E30C-E24A-4366-862E-0DA3E2AB009A}">
      <dgm:prSet/>
      <dgm:spPr/>
      <dgm:t>
        <a:bodyPr/>
        <a:lstStyle/>
        <a:p>
          <a:endParaRPr lang="en-US"/>
        </a:p>
      </dgm:t>
    </dgm:pt>
    <dgm:pt modelId="{0828B7A6-E82C-4E73-856E-588B708C7355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V</a:t>
          </a:r>
          <a:endParaRPr lang="en-US"/>
        </a:p>
      </dgm:t>
    </dgm:pt>
    <dgm:pt modelId="{FD7D3245-8DE7-49F1-BA73-B493D9EAD7EF}" type="parTrans" cxnId="{ABE20110-A60A-4B0A-B006-1A1B30DBB5C3}">
      <dgm:prSet/>
      <dgm:spPr/>
      <dgm:t>
        <a:bodyPr/>
        <a:lstStyle/>
        <a:p>
          <a:endParaRPr lang="en-US"/>
        </a:p>
      </dgm:t>
    </dgm:pt>
    <dgm:pt modelId="{F539A602-7040-47B4-8FB8-7D0F622B8B5F}" type="sibTrans" cxnId="{ABE20110-A60A-4B0A-B006-1A1B30DBB5C3}">
      <dgm:prSet/>
      <dgm:spPr/>
      <dgm:t>
        <a:bodyPr/>
        <a:lstStyle/>
        <a:p>
          <a:endParaRPr lang="en-US"/>
        </a:p>
      </dgm:t>
    </dgm:pt>
    <dgm:pt modelId="{BEAEE6D1-F6BF-4398-A62D-EE38C426577D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39B39A13-3A52-4520-A27C-B1BB1741A9B6}" type="parTrans" cxnId="{C6A13E0D-00CB-42B2-B313-5DEED25EBCE8}">
      <dgm:prSet/>
      <dgm:spPr/>
      <dgm:t>
        <a:bodyPr/>
        <a:lstStyle/>
        <a:p>
          <a:endParaRPr lang="en-US"/>
        </a:p>
      </dgm:t>
    </dgm:pt>
    <dgm:pt modelId="{99EE38BE-D001-4399-BB5B-2ABF5CED6D74}" type="sibTrans" cxnId="{C6A13E0D-00CB-42B2-B313-5DEED25EBCE8}">
      <dgm:prSet/>
      <dgm:spPr/>
      <dgm:t>
        <a:bodyPr/>
        <a:lstStyle/>
        <a:p>
          <a:endParaRPr lang="en-US"/>
        </a:p>
      </dgm:t>
    </dgm:pt>
    <dgm:pt modelId="{D12C7352-13BC-4878-BBE2-FEF48B9FC505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38538489-0421-46FB-837A-C2ADFB63A66A}" type="parTrans" cxnId="{D2635BD5-9E34-4413-B973-59F70E8C3DE1}">
      <dgm:prSet/>
      <dgm:spPr/>
      <dgm:t>
        <a:bodyPr/>
        <a:lstStyle/>
        <a:p>
          <a:endParaRPr lang="en-US"/>
        </a:p>
      </dgm:t>
    </dgm:pt>
    <dgm:pt modelId="{0E240AC1-DD9A-44C2-B06A-FACDFF08636C}" type="sibTrans" cxnId="{D2635BD5-9E34-4413-B973-59F70E8C3DE1}">
      <dgm:prSet/>
      <dgm:spPr/>
      <dgm:t>
        <a:bodyPr/>
        <a:lstStyle/>
        <a:p>
          <a:endParaRPr lang="en-US"/>
        </a:p>
      </dgm:t>
    </dgm:pt>
    <dgm:pt modelId="{BC67C1F0-A328-4DE3-8769-1F16BE78B44F}" type="pres">
      <dgm:prSet presAssocID="{7C74D9C0-99DA-409E-9B15-C5EEA8A37F4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A5C4A97-1822-4C8E-9931-0B58F4F22C21}" type="pres">
      <dgm:prSet presAssocID="{8B12A419-706D-4836-988F-973979536DE8}" presName="node" presStyleLbl="node1" presStyleIdx="0" presStyleCnt="42" custLinFactNeighborX="35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B76048-3C94-48D4-99BB-6878BFB43A74}" type="pres">
      <dgm:prSet presAssocID="{096F5E55-A5EF-4D77-978E-0EF1C456C4EE}" presName="sibTrans" presStyleCnt="0"/>
      <dgm:spPr/>
    </dgm:pt>
    <dgm:pt modelId="{DA5D72F0-43A1-4A88-B044-FFEBFB73ACE9}" type="pres">
      <dgm:prSet presAssocID="{F81B5B99-6102-4BFC-8A3F-4D4215957F0A}" presName="node" presStyleLbl="node1" presStyleIdx="1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EDC31D-7BCC-4E1B-8C49-9D0DFAB81B71}" type="pres">
      <dgm:prSet presAssocID="{1799CA48-D40A-4B5A-B2C9-2055E0A01DF1}" presName="sibTrans" presStyleCnt="0"/>
      <dgm:spPr/>
    </dgm:pt>
    <dgm:pt modelId="{F0881B56-046A-4A99-AC83-DBDD283B2BD9}" type="pres">
      <dgm:prSet presAssocID="{C51BABE4-7C1E-4ED7-A3A5-6A8C081A5CAD}" presName="node" presStyleLbl="node1" presStyleIdx="2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352471-FB71-4004-B402-32E75D9D1262}" type="pres">
      <dgm:prSet presAssocID="{11D6B0DE-2D0D-4584-9FA7-897824018840}" presName="sibTrans" presStyleCnt="0"/>
      <dgm:spPr/>
    </dgm:pt>
    <dgm:pt modelId="{2EFA6C8C-F7D3-4846-9345-89CE824C6EDC}" type="pres">
      <dgm:prSet presAssocID="{D8407ABA-6702-4CBB-8384-A8D013D3EB46}" presName="node" presStyleLbl="node1" presStyleIdx="3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DC963C-025B-419B-ABE5-2C251144207B}" type="pres">
      <dgm:prSet presAssocID="{6F58B1FE-0649-4F5A-AE0D-E2C6734A9F92}" presName="sibTrans" presStyleCnt="0"/>
      <dgm:spPr/>
    </dgm:pt>
    <dgm:pt modelId="{41816E5B-3D4D-4C07-9D8E-A603435F03A6}" type="pres">
      <dgm:prSet presAssocID="{34B2E8FC-0B92-46BA-BFEA-AFDB1E29BFB2}" presName="node" presStyleLbl="node1" presStyleIdx="4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012B5F-150C-4E6D-8928-BF2CA6F8B161}" type="pres">
      <dgm:prSet presAssocID="{9579083F-3FD1-4E7A-9499-0A8416E11F95}" presName="sibTrans" presStyleCnt="0"/>
      <dgm:spPr/>
    </dgm:pt>
    <dgm:pt modelId="{C06F8FA4-15F7-4BC1-BFE0-F2053DF2926B}" type="pres">
      <dgm:prSet presAssocID="{7AF436E8-7679-4BD9-97BF-9C7E77663673}" presName="node" presStyleLbl="node1" presStyleIdx="5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4EBFA0-A86D-4CEE-8613-230CCE35C589}" type="pres">
      <dgm:prSet presAssocID="{E5FB9B52-218B-4CA9-A58E-7B031BC5E8DE}" presName="sibTrans" presStyleCnt="0"/>
      <dgm:spPr/>
    </dgm:pt>
    <dgm:pt modelId="{06ED6837-E896-4544-BB1D-2FC39A42F1F9}" type="pres">
      <dgm:prSet presAssocID="{25F3D620-0629-498F-B377-31E804415380}" presName="node" presStyleLbl="node1" presStyleIdx="6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52ECF8-BBA9-426D-8718-94B650631E06}" type="pres">
      <dgm:prSet presAssocID="{FCDF6F30-13DD-455C-8EB7-733D0290B03E}" presName="sibTrans" presStyleCnt="0"/>
      <dgm:spPr/>
    </dgm:pt>
    <dgm:pt modelId="{BEA550DD-25B5-4D4B-84C3-F7E1CC4A2307}" type="pres">
      <dgm:prSet presAssocID="{B3CAC13B-ED7B-4E1C-A924-992EC89AB579}" presName="node" presStyleLbl="node1" presStyleIdx="7" presStyleCnt="42" custLinFactNeighborX="35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F1BEBC-DC36-4397-B54B-3B741B96DAAE}" type="pres">
      <dgm:prSet presAssocID="{F83211DD-67F7-4955-ADB6-9DD7471F3599}" presName="sibTrans" presStyleCnt="0"/>
      <dgm:spPr/>
    </dgm:pt>
    <dgm:pt modelId="{38C62813-5C3B-424C-8245-75878E6A20DD}" type="pres">
      <dgm:prSet presAssocID="{F160BCA4-B5B0-4174-B4F9-5338CB3A5806}" presName="node" presStyleLbl="node1" presStyleIdx="8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F2F016-9222-440A-8703-B469A6408E03}" type="pres">
      <dgm:prSet presAssocID="{C88F68FF-BB00-4E7F-8DA7-8A3084996087}" presName="sibTrans" presStyleCnt="0"/>
      <dgm:spPr/>
    </dgm:pt>
    <dgm:pt modelId="{A28976C0-2065-4E79-9EFC-31FA90E0D6F5}" type="pres">
      <dgm:prSet presAssocID="{2EA05F39-895E-43E8-9091-3BF3033BB9C4}" presName="node" presStyleLbl="node1" presStyleIdx="9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E57FBD-B3F2-4B03-AB06-C9840350FFF1}" type="pres">
      <dgm:prSet presAssocID="{46CEA56E-5AB3-4064-B371-FBAB9BB64F90}" presName="sibTrans" presStyleCnt="0"/>
      <dgm:spPr/>
    </dgm:pt>
    <dgm:pt modelId="{D095BBA3-68AF-4620-A634-481AB6A6166C}" type="pres">
      <dgm:prSet presAssocID="{9E8AD7DC-2C6C-4032-B0EB-35BCC8D3843D}" presName="node" presStyleLbl="node1" presStyleIdx="10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3DD2E9-7E9A-4ABE-A705-7963F2AF9548}" type="pres">
      <dgm:prSet presAssocID="{A230505A-9A8A-41B7-A882-CB70EF4881EF}" presName="sibTrans" presStyleCnt="0"/>
      <dgm:spPr/>
    </dgm:pt>
    <dgm:pt modelId="{C5F40307-0E60-43D1-868E-47F9DEF2B339}" type="pres">
      <dgm:prSet presAssocID="{D24F07A6-CB03-4C92-A4FC-7E4FA22E6A0E}" presName="node" presStyleLbl="node1" presStyleIdx="11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20DEE5-138B-4978-84A9-6540E463CC5A}" type="pres">
      <dgm:prSet presAssocID="{BE8333C7-9DB9-44A2-BECB-301C3F4B11E4}" presName="sibTrans" presStyleCnt="0"/>
      <dgm:spPr/>
    </dgm:pt>
    <dgm:pt modelId="{A01734BD-46EE-43AE-89E8-A781D0C3CBD8}" type="pres">
      <dgm:prSet presAssocID="{EC1D33A7-FC1A-4F4F-AF3C-67BA93A07704}" presName="node" presStyleLbl="node1" presStyleIdx="12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389379-141F-4897-8087-0D63A599705B}" type="pres">
      <dgm:prSet presAssocID="{EE833B40-BF63-458F-9C28-627AF84F5F57}" presName="sibTrans" presStyleCnt="0"/>
      <dgm:spPr/>
    </dgm:pt>
    <dgm:pt modelId="{7D8E7728-7A2E-49C3-85E2-9242A1D92B50}" type="pres">
      <dgm:prSet presAssocID="{1787F414-5061-4241-964C-8F69D1B29775}" presName="node" presStyleLbl="node1" presStyleIdx="13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408A64-222B-490E-9CC0-0720D4AE8B9D}" type="pres">
      <dgm:prSet presAssocID="{CE6BCC69-51EB-4214-BC93-0E54736883F1}" presName="sibTrans" presStyleCnt="0"/>
      <dgm:spPr/>
    </dgm:pt>
    <dgm:pt modelId="{CD4FDA5A-678B-46FF-94D5-4129B67A2632}" type="pres">
      <dgm:prSet presAssocID="{1B3E0EFF-66C0-4ACB-BD2F-EF37CDB874FB}" presName="node" presStyleLbl="node1" presStyleIdx="14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BF1288-079C-48EB-AC37-ACAFFEE9F89C}" type="pres">
      <dgm:prSet presAssocID="{33AB521C-2A5F-46DC-9ADE-07DD819AAA89}" presName="sibTrans" presStyleCnt="0"/>
      <dgm:spPr/>
    </dgm:pt>
    <dgm:pt modelId="{4502C13A-527F-4461-82CB-A11DD6230A62}" type="pres">
      <dgm:prSet presAssocID="{A9042C5B-4539-4A40-9475-002038FDEFE9}" presName="node" presStyleLbl="node1" presStyleIdx="15" presStyleCnt="42" custLinFactNeighborX="35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5CCD62-AAC5-4CFF-9554-165BF25957E5}" type="pres">
      <dgm:prSet presAssocID="{B2C12FDE-5DDD-428D-BDCD-5963DCB30290}" presName="sibTrans" presStyleCnt="0"/>
      <dgm:spPr/>
    </dgm:pt>
    <dgm:pt modelId="{0707012E-2085-47C9-AF88-8EF2E5CB67BF}" type="pres">
      <dgm:prSet presAssocID="{6DD8B1D5-12B1-49DC-9F37-9A5DFC73E8CA}" presName="node" presStyleLbl="node1" presStyleIdx="16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157464-6F8F-4F94-81EE-F2F73A077D9B}" type="pres">
      <dgm:prSet presAssocID="{55232840-FF9E-4557-82F2-316506EA4023}" presName="sibTrans" presStyleCnt="0"/>
      <dgm:spPr/>
    </dgm:pt>
    <dgm:pt modelId="{6CD8751B-63C8-4E9D-B6A0-2FC413C5685A}" type="pres">
      <dgm:prSet presAssocID="{1FC15172-1CBE-45D0-80E3-1DA9302CCF6B}" presName="node" presStyleLbl="node1" presStyleIdx="17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5EB3EE-CE7E-4729-B7EF-8768F35E6076}" type="pres">
      <dgm:prSet presAssocID="{43580FF5-511C-4A3B-BA44-22802D06779C}" presName="sibTrans" presStyleCnt="0"/>
      <dgm:spPr/>
    </dgm:pt>
    <dgm:pt modelId="{46A6AF0C-82AC-4503-A612-BD01D7F4A5CA}" type="pres">
      <dgm:prSet presAssocID="{D6FAA63F-68BE-4C04-9DB3-AC7BF296D761}" presName="node" presStyleLbl="node1" presStyleIdx="18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D3C8CA-E9B9-44FA-B076-0CD906E702CF}" type="pres">
      <dgm:prSet presAssocID="{C55CE94D-B113-4887-B315-F3D2F53D4B32}" presName="sibTrans" presStyleCnt="0"/>
      <dgm:spPr/>
    </dgm:pt>
    <dgm:pt modelId="{139BD9E6-A227-4A18-AFA8-064F3BFC26FE}" type="pres">
      <dgm:prSet presAssocID="{370A32A7-D7D7-4D12-9149-F1E024CAA6D2}" presName="node" presStyleLbl="node1" presStyleIdx="19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F280FD-3B5A-4901-902B-A42C35A9D20A}" type="pres">
      <dgm:prSet presAssocID="{F653F2AF-C89D-4B9D-AF1A-34CF717127BD}" presName="sibTrans" presStyleCnt="0"/>
      <dgm:spPr/>
    </dgm:pt>
    <dgm:pt modelId="{50E2F04F-F8FF-4483-A00C-1CBC440104C7}" type="pres">
      <dgm:prSet presAssocID="{CDF235C4-604B-4211-AD4F-C096B3535E2D}" presName="node" presStyleLbl="node1" presStyleIdx="20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1C32C0-000C-4465-87CB-FD3B6CB7F9C1}" type="pres">
      <dgm:prSet presAssocID="{49266306-11CE-4FAE-9DFE-0227AA7B220D}" presName="sibTrans" presStyleCnt="0"/>
      <dgm:spPr/>
    </dgm:pt>
    <dgm:pt modelId="{415A3DCF-2776-457B-B673-2790EA732B46}" type="pres">
      <dgm:prSet presAssocID="{9321DDCC-AF92-496C-B7E8-BDA832A2DF92}" presName="node" presStyleLbl="node1" presStyleIdx="21" presStyleCnt="42" custLinFactNeighborX="35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F9D1C5-D28C-4F98-A4B5-DB8DFE50FE09}" type="pres">
      <dgm:prSet presAssocID="{980D2A59-B7EF-49B0-A704-E8B6529F06B5}" presName="sibTrans" presStyleCnt="0"/>
      <dgm:spPr/>
    </dgm:pt>
    <dgm:pt modelId="{9E051244-D90B-4691-958C-2B405D784018}" type="pres">
      <dgm:prSet presAssocID="{3646F793-3066-4910-97E2-EA7B641032E8}" presName="node" presStyleLbl="node1" presStyleIdx="22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0A4F24-19EF-49D0-9489-E52BA2B00704}" type="pres">
      <dgm:prSet presAssocID="{F93618F1-42E9-427D-B680-FAC5C98CB45D}" presName="sibTrans" presStyleCnt="0"/>
      <dgm:spPr/>
    </dgm:pt>
    <dgm:pt modelId="{EFE0A588-4855-45D6-9249-477D28B5734E}" type="pres">
      <dgm:prSet presAssocID="{9733A303-DD9E-4E3E-B34A-21AC49C949DA}" presName="node" presStyleLbl="node1" presStyleIdx="23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EA23E2-3DC1-4216-85BC-A2F77E4B6593}" type="pres">
      <dgm:prSet presAssocID="{D2B5D401-23C3-4792-ABEE-7377D7655539}" presName="sibTrans" presStyleCnt="0"/>
      <dgm:spPr/>
    </dgm:pt>
    <dgm:pt modelId="{A72F23C3-FD2B-4A85-AF54-0AE61D5D5111}" type="pres">
      <dgm:prSet presAssocID="{D12C7352-13BC-4878-BBE2-FEF48B9FC505}" presName="node" presStyleLbl="node1" presStyleIdx="24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C38049-B241-4C3F-A8C1-CF89C7818649}" type="pres">
      <dgm:prSet presAssocID="{0E240AC1-DD9A-44C2-B06A-FACDFF08636C}" presName="sibTrans" presStyleCnt="0"/>
      <dgm:spPr/>
    </dgm:pt>
    <dgm:pt modelId="{DD00F26C-B621-45AC-A2F4-9ACDB181C1FB}" type="pres">
      <dgm:prSet presAssocID="{934049BB-EF2C-4188-8E23-61E0E8B8A8B4}" presName="node" presStyleLbl="node1" presStyleIdx="25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3125E-ECA1-47FC-85B4-30F476767098}" type="pres">
      <dgm:prSet presAssocID="{AAE5188B-542D-44AA-84A8-7CCB5CC5A62B}" presName="sibTrans" presStyleCnt="0"/>
      <dgm:spPr/>
    </dgm:pt>
    <dgm:pt modelId="{AA5DC8F0-BDDB-415B-89FF-4D44BEEB9B72}" type="pres">
      <dgm:prSet presAssocID="{61D80976-F181-4727-B8B3-77A554FD7DA1}" presName="node" presStyleLbl="node1" presStyleIdx="26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52EE91-5FE6-4A48-B238-E2B7D53A9E26}" type="pres">
      <dgm:prSet presAssocID="{E21B418D-8111-49CE-82DE-4BA972A60009}" presName="sibTrans" presStyleCnt="0"/>
      <dgm:spPr/>
    </dgm:pt>
    <dgm:pt modelId="{068EC8DF-B561-497F-A9A3-20A0AA8FDB9A}" type="pres">
      <dgm:prSet presAssocID="{BD1A0033-2CDB-4CC2-A7F0-6221825290FA}" presName="node" presStyleLbl="node1" presStyleIdx="27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BF0CC6-6FA1-4BD5-A2A5-863238177868}" type="pres">
      <dgm:prSet presAssocID="{B611B6D1-2C93-40D6-8C5E-740DDBFC9288}" presName="sibTrans" presStyleCnt="0"/>
      <dgm:spPr/>
    </dgm:pt>
    <dgm:pt modelId="{AF7928B0-6476-4C67-A9C2-628CFFDAF359}" type="pres">
      <dgm:prSet presAssocID="{5FE5ACB1-7EFF-4883-89B7-9D58D92D7664}" presName="node" presStyleLbl="node1" presStyleIdx="28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090E15-E210-4ACF-BE16-B2BEA8DC91C5}" type="pres">
      <dgm:prSet presAssocID="{B50E0630-A131-4B32-A4F4-8CC946E07735}" presName="sibTrans" presStyleCnt="0"/>
      <dgm:spPr/>
    </dgm:pt>
    <dgm:pt modelId="{9E5DB703-F0B7-4934-9B2E-D33ED0E546D1}" type="pres">
      <dgm:prSet presAssocID="{252DE4C3-4B28-4909-9E21-65FEFC26F3D7}" presName="node" presStyleLbl="node1" presStyleIdx="29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B0EB32-D178-4435-BB77-A4C4D6A6563E}" type="pres">
      <dgm:prSet presAssocID="{5FD44A77-1159-49EB-BED9-23AB4DF928CA}" presName="sibTrans" presStyleCnt="0"/>
      <dgm:spPr/>
    </dgm:pt>
    <dgm:pt modelId="{2383A021-5B5B-4EB3-B377-EB313DDDA6FA}" type="pres">
      <dgm:prSet presAssocID="{BEAEE6D1-F6BF-4398-A62D-EE38C426577D}" presName="node" presStyleLbl="node1" presStyleIdx="30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E0746D-95F2-4F23-9AC0-BE6B88FE56DA}" type="pres">
      <dgm:prSet presAssocID="{99EE38BE-D001-4399-BB5B-2ABF5CED6D74}" presName="sibTrans" presStyleCnt="0"/>
      <dgm:spPr/>
    </dgm:pt>
    <dgm:pt modelId="{A10BBADA-F13F-4585-9701-F25BA1997F06}" type="pres">
      <dgm:prSet presAssocID="{295F380F-2B57-48E6-A384-5D498BBD9523}" presName="node" presStyleLbl="node1" presStyleIdx="31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A49E27-9835-42FE-9AB6-6C5F241CE288}" type="pres">
      <dgm:prSet presAssocID="{7D3BF354-FC4E-412A-A0D2-BF755EA95FAB}" presName="sibTrans" presStyleCnt="0"/>
      <dgm:spPr/>
    </dgm:pt>
    <dgm:pt modelId="{A315759B-C6BE-429B-8516-C72E2CB3216F}" type="pres">
      <dgm:prSet presAssocID="{F864000E-88D7-428D-A75D-6AC4755CC62F}" presName="node" presStyleLbl="node1" presStyleIdx="32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26C96E-E048-42BE-A451-59F9D9799881}" type="pres">
      <dgm:prSet presAssocID="{CD196801-F435-4680-9F0C-CB8DC0F6CCD3}" presName="sibTrans" presStyleCnt="0"/>
      <dgm:spPr/>
    </dgm:pt>
    <dgm:pt modelId="{31C77D93-1064-4833-ABFA-E4FAA970C82C}" type="pres">
      <dgm:prSet presAssocID="{F6CA069A-A294-4051-8958-F3FB9211297A}" presName="node" presStyleLbl="node1" presStyleIdx="33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1627FF-E001-465A-95A3-89C91E58DF9F}" type="pres">
      <dgm:prSet presAssocID="{292FD0D3-353A-4873-B51C-60E661D46168}" presName="sibTrans" presStyleCnt="0"/>
      <dgm:spPr/>
    </dgm:pt>
    <dgm:pt modelId="{56A41CA3-CF1A-499A-8E72-DDEEC578B324}" type="pres">
      <dgm:prSet presAssocID="{F55BC6A8-A279-49FD-AB94-3F9D5FE69EC4}" presName="node" presStyleLbl="node1" presStyleIdx="34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DF551E-F108-40EE-8244-BA479BA6D9A1}" type="pres">
      <dgm:prSet presAssocID="{A15FCD59-EF96-46EC-8C80-CB897D092E58}" presName="sibTrans" presStyleCnt="0"/>
      <dgm:spPr/>
    </dgm:pt>
    <dgm:pt modelId="{960F5701-5466-48AB-A531-ADE5F96068AB}" type="pres">
      <dgm:prSet presAssocID="{35F2F1EA-68CB-4A53-83B7-D306BAF5B826}" presName="node" presStyleLbl="node1" presStyleIdx="35" presStyleCnt="42" custLinFactNeighborX="35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9D37D3-21E9-422F-8961-4BB4E3D78885}" type="pres">
      <dgm:prSet presAssocID="{8C1837E1-0DFD-4BFA-B57F-843408A2B0E7}" presName="sibTrans" presStyleCnt="0"/>
      <dgm:spPr/>
    </dgm:pt>
    <dgm:pt modelId="{6803D2A3-E3A0-4E84-9D36-78B3945EAA96}" type="pres">
      <dgm:prSet presAssocID="{0828B7A6-E82C-4E73-856E-588B708C7355}" presName="node" presStyleLbl="node1" presStyleIdx="36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7F713A-905A-425D-A83E-706481062108}" type="pres">
      <dgm:prSet presAssocID="{F539A602-7040-47B4-8FB8-7D0F622B8B5F}" presName="sibTrans" presStyleCnt="0"/>
      <dgm:spPr/>
    </dgm:pt>
    <dgm:pt modelId="{B8B1DD68-4505-4524-BB50-CBA0AA28B42F}" type="pres">
      <dgm:prSet presAssocID="{F4509D22-BA9A-443A-AFE9-B4A853494C83}" presName="node" presStyleLbl="node1" presStyleIdx="37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A0AA30-D991-4CC5-B602-87E6B1278B0E}" type="pres">
      <dgm:prSet presAssocID="{33F9B258-B359-4BBF-B9C6-F8F78B75FAFF}" presName="sibTrans" presStyleCnt="0"/>
      <dgm:spPr/>
    </dgm:pt>
    <dgm:pt modelId="{23F2E64D-8C40-4713-99CE-ED89C6561F4A}" type="pres">
      <dgm:prSet presAssocID="{2E93AC68-B96C-40DA-9C55-641CD7E9CDB6}" presName="node" presStyleLbl="node1" presStyleIdx="38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1FF6C2-3A2D-4109-BB3A-B1BFB42FCA49}" type="pres">
      <dgm:prSet presAssocID="{C2835A5C-F708-4B6A-876C-077B7A639FA4}" presName="sibTrans" presStyleCnt="0"/>
      <dgm:spPr/>
    </dgm:pt>
    <dgm:pt modelId="{257B3955-4706-401C-8FBA-D20D45F089AA}" type="pres">
      <dgm:prSet presAssocID="{0A11D6BB-D1CA-4E01-B5A2-3C92378C3C7D}" presName="node" presStyleLbl="node1" presStyleIdx="39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5F6FB9-560E-4EE2-90D4-381A42E12B0A}" type="pres">
      <dgm:prSet presAssocID="{BCB74D69-54A3-4BF8-9E26-D1506FB37C0C}" presName="sibTrans" presStyleCnt="0"/>
      <dgm:spPr/>
    </dgm:pt>
    <dgm:pt modelId="{BB2E64A8-838E-4EF0-87CE-A872CF1770AC}" type="pres">
      <dgm:prSet presAssocID="{67DA4924-D0DD-49C3-8F18-C12F6B3E1B80}" presName="node" presStyleLbl="node1" presStyleIdx="40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AB5D33-FC2C-4B5D-8CFB-34788C43C98D}" type="pres">
      <dgm:prSet presAssocID="{3037F362-F47C-4B4B-B930-427F4D2488B0}" presName="sibTrans" presStyleCnt="0"/>
      <dgm:spPr/>
    </dgm:pt>
    <dgm:pt modelId="{49E4765D-F295-4E85-8A77-113BE95BB922}" type="pres">
      <dgm:prSet presAssocID="{BF5B8B6A-A393-4CD5-87AD-160300D0B943}" presName="node" presStyleLbl="node1" presStyleIdx="41" presStyleCnt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DAE41CD-DCC7-4A1A-BFA1-D918C33F4095}" type="presOf" srcId="{370A32A7-D7D7-4D12-9149-F1E024CAA6D2}" destId="{139BD9E6-A227-4A18-AFA8-064F3BFC26FE}" srcOrd="0" destOrd="0" presId="urn:microsoft.com/office/officeart/2005/8/layout/default"/>
    <dgm:cxn modelId="{AD0333AD-C858-47EA-94F7-A1DD2C68F3A4}" srcId="{7C74D9C0-99DA-409E-9B15-C5EEA8A37F48}" destId="{3646F793-3066-4910-97E2-EA7B641032E8}" srcOrd="22" destOrd="0" parTransId="{690B78BF-C4B8-4F2F-9549-934B0D493A03}" sibTransId="{F93618F1-42E9-427D-B680-FAC5C98CB45D}"/>
    <dgm:cxn modelId="{8BF4A73B-4BEF-4723-8DBF-294CFB04A100}" srcId="{7C74D9C0-99DA-409E-9B15-C5EEA8A37F48}" destId="{BF5B8B6A-A393-4CD5-87AD-160300D0B943}" srcOrd="41" destOrd="0" parTransId="{39EF436C-C81D-4769-861F-2C72E71368C3}" sibTransId="{A17CA51C-6985-41F5-8143-EF29A62CF4B2}"/>
    <dgm:cxn modelId="{49ECF63C-6F0E-4225-AEED-8F8AE2DB0B2A}" type="presOf" srcId="{A9042C5B-4539-4A40-9475-002038FDEFE9}" destId="{4502C13A-527F-4461-82CB-A11DD6230A62}" srcOrd="0" destOrd="0" presId="urn:microsoft.com/office/officeart/2005/8/layout/default"/>
    <dgm:cxn modelId="{2E2D8721-93CA-4E10-8F13-006DD6F4A7B0}" type="presOf" srcId="{D24F07A6-CB03-4C92-A4FC-7E4FA22E6A0E}" destId="{C5F40307-0E60-43D1-868E-47F9DEF2B339}" srcOrd="0" destOrd="0" presId="urn:microsoft.com/office/officeart/2005/8/layout/default"/>
    <dgm:cxn modelId="{17A1CD75-DA55-4AF9-BE1B-A9277A030F84}" type="presOf" srcId="{F81B5B99-6102-4BFC-8A3F-4D4215957F0A}" destId="{DA5D72F0-43A1-4A88-B044-FFEBFB73ACE9}" srcOrd="0" destOrd="0" presId="urn:microsoft.com/office/officeart/2005/8/layout/default"/>
    <dgm:cxn modelId="{4652E0E9-3093-4662-BF22-FEBEBCAAD1E2}" srcId="{7C74D9C0-99DA-409E-9B15-C5EEA8A37F48}" destId="{25F3D620-0629-498F-B377-31E804415380}" srcOrd="6" destOrd="0" parTransId="{B8FF2BB6-4195-422B-8DD0-F1C7662065EC}" sibTransId="{FCDF6F30-13DD-455C-8EB7-733D0290B03E}"/>
    <dgm:cxn modelId="{9C4E0DB2-EE32-4020-B77A-A7937921139F}" srcId="{7C74D9C0-99DA-409E-9B15-C5EEA8A37F48}" destId="{F6CA069A-A294-4051-8958-F3FB9211297A}" srcOrd="33" destOrd="0" parTransId="{389459BF-AD2B-42A6-B897-DA32BB88B927}" sibTransId="{292FD0D3-353A-4873-B51C-60E661D46168}"/>
    <dgm:cxn modelId="{E544621B-214E-40FF-9DB6-F802BBA62E91}" type="presOf" srcId="{1787F414-5061-4241-964C-8F69D1B29775}" destId="{7D8E7728-7A2E-49C3-85E2-9242A1D92B50}" srcOrd="0" destOrd="0" presId="urn:microsoft.com/office/officeart/2005/8/layout/default"/>
    <dgm:cxn modelId="{8D962345-2C21-4EB3-8B5E-BD479B7F186B}" srcId="{7C74D9C0-99DA-409E-9B15-C5EEA8A37F48}" destId="{67DA4924-D0DD-49C3-8F18-C12F6B3E1B80}" srcOrd="40" destOrd="0" parTransId="{53B130BF-2FD5-4D63-8656-3A32DC2E8611}" sibTransId="{3037F362-F47C-4B4B-B930-427F4D2488B0}"/>
    <dgm:cxn modelId="{0E60295B-0303-4539-AF50-43F523C459FE}" type="presOf" srcId="{2E93AC68-B96C-40DA-9C55-641CD7E9CDB6}" destId="{23F2E64D-8C40-4713-99CE-ED89C6561F4A}" srcOrd="0" destOrd="0" presId="urn:microsoft.com/office/officeart/2005/8/layout/default"/>
    <dgm:cxn modelId="{044AD933-1D53-4180-B387-D18D40B9DBB5}" srcId="{7C74D9C0-99DA-409E-9B15-C5EEA8A37F48}" destId="{B3CAC13B-ED7B-4E1C-A924-992EC89AB579}" srcOrd="7" destOrd="0" parTransId="{9590E2E6-3F50-4688-8F1A-9A4F16EB7876}" sibTransId="{F83211DD-67F7-4955-ADB6-9DD7471F3599}"/>
    <dgm:cxn modelId="{1D608544-3B92-40B9-9598-E83F5728CE1D}" type="presOf" srcId="{67DA4924-D0DD-49C3-8F18-C12F6B3E1B80}" destId="{BB2E64A8-838E-4EF0-87CE-A872CF1770AC}" srcOrd="0" destOrd="0" presId="urn:microsoft.com/office/officeart/2005/8/layout/default"/>
    <dgm:cxn modelId="{E3DA7E40-E929-40AA-A9C7-24B5FF23770E}" type="presOf" srcId="{D12C7352-13BC-4878-BBE2-FEF48B9FC505}" destId="{A72F23C3-FD2B-4A85-AF54-0AE61D5D5111}" srcOrd="0" destOrd="0" presId="urn:microsoft.com/office/officeart/2005/8/layout/default"/>
    <dgm:cxn modelId="{C960B889-D5D6-40F4-A139-C0FDE0FA55D4}" srcId="{7C74D9C0-99DA-409E-9B15-C5EEA8A37F48}" destId="{1B3E0EFF-66C0-4ACB-BD2F-EF37CDB874FB}" srcOrd="14" destOrd="0" parTransId="{09A96816-3170-4C20-AA9B-AC885809F50C}" sibTransId="{33AB521C-2A5F-46DC-9ADE-07DD819AAA89}"/>
    <dgm:cxn modelId="{A1F14763-160F-4D3F-888F-DE26EEA45C6E}" type="presOf" srcId="{5FE5ACB1-7EFF-4883-89B7-9D58D92D7664}" destId="{AF7928B0-6476-4C67-A9C2-628CFFDAF359}" srcOrd="0" destOrd="0" presId="urn:microsoft.com/office/officeart/2005/8/layout/default"/>
    <dgm:cxn modelId="{A22778B9-FB0E-4559-8366-DA980B14E12A}" srcId="{7C74D9C0-99DA-409E-9B15-C5EEA8A37F48}" destId="{F55BC6A8-A279-49FD-AB94-3F9D5FE69EC4}" srcOrd="34" destOrd="0" parTransId="{FC7A1F9D-91DD-4D2B-B0F5-BDCB7F28A6E5}" sibTransId="{A15FCD59-EF96-46EC-8C80-CB897D092E58}"/>
    <dgm:cxn modelId="{CB6C2DE3-8CF2-496F-95A0-2A035935E226}" type="presOf" srcId="{0A11D6BB-D1CA-4E01-B5A2-3C92378C3C7D}" destId="{257B3955-4706-401C-8FBA-D20D45F089AA}" srcOrd="0" destOrd="0" presId="urn:microsoft.com/office/officeart/2005/8/layout/default"/>
    <dgm:cxn modelId="{F4A65CB4-A962-48E4-B869-FAC68AE637FB}" srcId="{7C74D9C0-99DA-409E-9B15-C5EEA8A37F48}" destId="{D8407ABA-6702-4CBB-8384-A8D013D3EB46}" srcOrd="3" destOrd="0" parTransId="{0FD7294F-9714-449B-9034-ADD0784E9A7E}" sibTransId="{6F58B1FE-0649-4F5A-AE0D-E2C6734A9F92}"/>
    <dgm:cxn modelId="{D5DBBC3C-1874-430F-8B85-DEA281A4CF89}" type="presOf" srcId="{B3CAC13B-ED7B-4E1C-A924-992EC89AB579}" destId="{BEA550DD-25B5-4D4B-84C3-F7E1CC4A2307}" srcOrd="0" destOrd="0" presId="urn:microsoft.com/office/officeart/2005/8/layout/default"/>
    <dgm:cxn modelId="{51BFFC75-1BEE-4C86-AE33-5D853EFBF2A1}" srcId="{7C74D9C0-99DA-409E-9B15-C5EEA8A37F48}" destId="{9733A303-DD9E-4E3E-B34A-21AC49C949DA}" srcOrd="23" destOrd="0" parTransId="{FAD56750-F7DA-4B39-9D16-578E654ED259}" sibTransId="{D2B5D401-23C3-4792-ABEE-7377D7655539}"/>
    <dgm:cxn modelId="{4403183D-77BC-4384-9A4C-C10FDF15AF19}" type="presOf" srcId="{2EA05F39-895E-43E8-9091-3BF3033BB9C4}" destId="{A28976C0-2065-4E79-9EFC-31FA90E0D6F5}" srcOrd="0" destOrd="0" presId="urn:microsoft.com/office/officeart/2005/8/layout/default"/>
    <dgm:cxn modelId="{C6A13E0D-00CB-42B2-B313-5DEED25EBCE8}" srcId="{7C74D9C0-99DA-409E-9B15-C5EEA8A37F48}" destId="{BEAEE6D1-F6BF-4398-A62D-EE38C426577D}" srcOrd="30" destOrd="0" parTransId="{39B39A13-3A52-4520-A27C-B1BB1741A9B6}" sibTransId="{99EE38BE-D001-4399-BB5B-2ABF5CED6D74}"/>
    <dgm:cxn modelId="{CFF6BEBB-3FB6-4F55-BFF3-278AF04ED8EF}" srcId="{7C74D9C0-99DA-409E-9B15-C5EEA8A37F48}" destId="{7AF436E8-7679-4BD9-97BF-9C7E77663673}" srcOrd="5" destOrd="0" parTransId="{41542636-00F4-49DA-AE0F-C45EFF6CEE59}" sibTransId="{E5FB9B52-218B-4CA9-A58E-7B031BC5E8DE}"/>
    <dgm:cxn modelId="{A4E29C64-38DB-4455-BCE9-34DD52325F2E}" srcId="{7C74D9C0-99DA-409E-9B15-C5EEA8A37F48}" destId="{35F2F1EA-68CB-4A53-83B7-D306BAF5B826}" srcOrd="35" destOrd="0" parTransId="{23FE64A1-1D40-4124-9F7A-6A4FCE16A5FE}" sibTransId="{8C1837E1-0DFD-4BFA-B57F-843408A2B0E7}"/>
    <dgm:cxn modelId="{370C412A-CC93-4DB7-93F2-01599B9E2723}" srcId="{7C74D9C0-99DA-409E-9B15-C5EEA8A37F48}" destId="{BD1A0033-2CDB-4CC2-A7F0-6221825290FA}" srcOrd="27" destOrd="0" parTransId="{FB8D23DD-5586-448F-8382-20E66E377FC4}" sibTransId="{B611B6D1-2C93-40D6-8C5E-740DDBFC9288}"/>
    <dgm:cxn modelId="{1113A542-6247-4A8E-BF3B-0147B229E5F1}" srcId="{7C74D9C0-99DA-409E-9B15-C5EEA8A37F48}" destId="{9E8AD7DC-2C6C-4032-B0EB-35BCC8D3843D}" srcOrd="10" destOrd="0" parTransId="{558AB347-1B22-4A8D-B6A5-78F0D6B1AFBC}" sibTransId="{A230505A-9A8A-41B7-A882-CB70EF4881EF}"/>
    <dgm:cxn modelId="{ABE20110-A60A-4B0A-B006-1A1B30DBB5C3}" srcId="{7C74D9C0-99DA-409E-9B15-C5EEA8A37F48}" destId="{0828B7A6-E82C-4E73-856E-588B708C7355}" srcOrd="36" destOrd="0" parTransId="{FD7D3245-8DE7-49F1-BA73-B493D9EAD7EF}" sibTransId="{F539A602-7040-47B4-8FB8-7D0F622B8B5F}"/>
    <dgm:cxn modelId="{8E3455A4-4E6F-4974-8177-8B0EC5F82B9A}" type="presOf" srcId="{7AF436E8-7679-4BD9-97BF-9C7E77663673}" destId="{C06F8FA4-15F7-4BC1-BFE0-F2053DF2926B}" srcOrd="0" destOrd="0" presId="urn:microsoft.com/office/officeart/2005/8/layout/default"/>
    <dgm:cxn modelId="{019452A3-79FE-4854-8E9A-6C7C2BD9F273}" type="presOf" srcId="{BD1A0033-2CDB-4CC2-A7F0-6221825290FA}" destId="{068EC8DF-B561-497F-A9A3-20A0AA8FDB9A}" srcOrd="0" destOrd="0" presId="urn:microsoft.com/office/officeart/2005/8/layout/default"/>
    <dgm:cxn modelId="{CE3BE1EB-F84B-4CF9-B884-B680A453FB5F}" srcId="{7C74D9C0-99DA-409E-9B15-C5EEA8A37F48}" destId="{2EA05F39-895E-43E8-9091-3BF3033BB9C4}" srcOrd="9" destOrd="0" parTransId="{C940CA74-58D5-4EC0-AFD7-2A6B34EB5878}" sibTransId="{46CEA56E-5AB3-4064-B371-FBAB9BB64F90}"/>
    <dgm:cxn modelId="{4CB89DC8-3D23-41AA-902E-B969FB022113}" type="presOf" srcId="{34B2E8FC-0B92-46BA-BFEA-AFDB1E29BFB2}" destId="{41816E5B-3D4D-4C07-9D8E-A603435F03A6}" srcOrd="0" destOrd="0" presId="urn:microsoft.com/office/officeart/2005/8/layout/default"/>
    <dgm:cxn modelId="{7245BD04-7E56-4709-AAF9-AA463A82B9B2}" srcId="{7C74D9C0-99DA-409E-9B15-C5EEA8A37F48}" destId="{252DE4C3-4B28-4909-9E21-65FEFC26F3D7}" srcOrd="29" destOrd="0" parTransId="{30647C69-BF63-4683-8923-E76D7303F0AD}" sibTransId="{5FD44A77-1159-49EB-BED9-23AB4DF928CA}"/>
    <dgm:cxn modelId="{FD58F3C4-95A1-43E6-8C70-888F70BB8143}" srcId="{7C74D9C0-99DA-409E-9B15-C5EEA8A37F48}" destId="{EC1D33A7-FC1A-4F4F-AF3C-67BA93A07704}" srcOrd="12" destOrd="0" parTransId="{FEC3038A-EEA0-40E0-A7C7-FFAB62405D42}" sibTransId="{EE833B40-BF63-458F-9C28-627AF84F5F57}"/>
    <dgm:cxn modelId="{12D46668-F2DF-4A89-B254-32336643B774}" type="presOf" srcId="{F55BC6A8-A279-49FD-AB94-3F9D5FE69EC4}" destId="{56A41CA3-CF1A-499A-8E72-DDEEC578B324}" srcOrd="0" destOrd="0" presId="urn:microsoft.com/office/officeart/2005/8/layout/default"/>
    <dgm:cxn modelId="{680BF91C-8D1D-41FF-B5AE-6362A2AC339A}" type="presOf" srcId="{9E8AD7DC-2C6C-4032-B0EB-35BCC8D3843D}" destId="{D095BBA3-68AF-4620-A634-481AB6A6166C}" srcOrd="0" destOrd="0" presId="urn:microsoft.com/office/officeart/2005/8/layout/default"/>
    <dgm:cxn modelId="{85E24463-0D67-4585-839D-ECE4CE05B3C6}" type="presOf" srcId="{1FC15172-1CBE-45D0-80E3-1DA9302CCF6B}" destId="{6CD8751B-63C8-4E9D-B6A0-2FC413C5685A}" srcOrd="0" destOrd="0" presId="urn:microsoft.com/office/officeart/2005/8/layout/default"/>
    <dgm:cxn modelId="{164F6A86-22C4-4C1A-849E-F78E5667C75C}" srcId="{7C74D9C0-99DA-409E-9B15-C5EEA8A37F48}" destId="{0A11D6BB-D1CA-4E01-B5A2-3C92378C3C7D}" srcOrd="39" destOrd="0" parTransId="{CC865D61-A6D5-4E1F-9494-6187D1A86BC6}" sibTransId="{BCB74D69-54A3-4BF8-9E26-D1506FB37C0C}"/>
    <dgm:cxn modelId="{B09FE785-9230-42D5-9D99-138AFD0DC104}" type="presOf" srcId="{3646F793-3066-4910-97E2-EA7B641032E8}" destId="{9E051244-D90B-4691-958C-2B405D784018}" srcOrd="0" destOrd="0" presId="urn:microsoft.com/office/officeart/2005/8/layout/default"/>
    <dgm:cxn modelId="{8D0F2199-DC05-461D-8389-B6625DCB6C77}" srcId="{7C74D9C0-99DA-409E-9B15-C5EEA8A37F48}" destId="{F864000E-88D7-428D-A75D-6AC4755CC62F}" srcOrd="32" destOrd="0" parTransId="{332F6BEF-B4F4-4F87-B51C-30E97C9DDC6E}" sibTransId="{CD196801-F435-4680-9F0C-CB8DC0F6CCD3}"/>
    <dgm:cxn modelId="{04C69790-34A1-44DC-9B4E-EB809CEB8189}" type="presOf" srcId="{BF5B8B6A-A393-4CD5-87AD-160300D0B943}" destId="{49E4765D-F295-4E85-8A77-113BE95BB922}" srcOrd="0" destOrd="0" presId="urn:microsoft.com/office/officeart/2005/8/layout/default"/>
    <dgm:cxn modelId="{4E4E77DD-937E-4519-B478-9673CE414F34}" srcId="{7C74D9C0-99DA-409E-9B15-C5EEA8A37F48}" destId="{8B12A419-706D-4836-988F-973979536DE8}" srcOrd="0" destOrd="0" parTransId="{B4D65527-E623-4502-B365-87A7FFC15864}" sibTransId="{096F5E55-A5EF-4D77-978E-0EF1C456C4EE}"/>
    <dgm:cxn modelId="{57FE661E-A481-42B6-BD74-855D90FF9734}" type="presOf" srcId="{35F2F1EA-68CB-4A53-83B7-D306BAF5B826}" destId="{960F5701-5466-48AB-A531-ADE5F96068AB}" srcOrd="0" destOrd="0" presId="urn:microsoft.com/office/officeart/2005/8/layout/default"/>
    <dgm:cxn modelId="{7822175A-B7D8-466D-AA53-EF59C4DC5C61}" srcId="{7C74D9C0-99DA-409E-9B15-C5EEA8A37F48}" destId="{295F380F-2B57-48E6-A384-5D498BBD9523}" srcOrd="31" destOrd="0" parTransId="{4991BBCF-6974-43CA-8088-2C6A80AE8DB2}" sibTransId="{7D3BF354-FC4E-412A-A0D2-BF755EA95FAB}"/>
    <dgm:cxn modelId="{F451AC28-57DE-49CE-B01B-490F4F322E1C}" type="presOf" srcId="{61D80976-F181-4727-B8B3-77A554FD7DA1}" destId="{AA5DC8F0-BDDB-415B-89FF-4D44BEEB9B72}" srcOrd="0" destOrd="0" presId="urn:microsoft.com/office/officeart/2005/8/layout/default"/>
    <dgm:cxn modelId="{895BC7EA-43F7-4DB6-AC3C-FFFC1BC3D397}" srcId="{7C74D9C0-99DA-409E-9B15-C5EEA8A37F48}" destId="{CDF235C4-604B-4211-AD4F-C096B3535E2D}" srcOrd="20" destOrd="0" parTransId="{A26086AA-1134-4662-B386-7992338BC655}" sibTransId="{49266306-11CE-4FAE-9DFE-0227AA7B220D}"/>
    <dgm:cxn modelId="{E5557615-D8EF-4263-ACCC-52466E831A45}" type="presOf" srcId="{9733A303-DD9E-4E3E-B34A-21AC49C949DA}" destId="{EFE0A588-4855-45D6-9249-477D28B5734E}" srcOrd="0" destOrd="0" presId="urn:microsoft.com/office/officeart/2005/8/layout/default"/>
    <dgm:cxn modelId="{7B73A331-05CB-4577-B206-3B5724E2813B}" type="presOf" srcId="{7C74D9C0-99DA-409E-9B15-C5EEA8A37F48}" destId="{BC67C1F0-A328-4DE3-8769-1F16BE78B44F}" srcOrd="0" destOrd="0" presId="urn:microsoft.com/office/officeart/2005/8/layout/default"/>
    <dgm:cxn modelId="{0BA7D8F0-8A6D-48C4-8C98-1538933CCB48}" type="presOf" srcId="{25F3D620-0629-498F-B377-31E804415380}" destId="{06ED6837-E896-4544-BB1D-2FC39A42F1F9}" srcOrd="0" destOrd="0" presId="urn:microsoft.com/office/officeart/2005/8/layout/default"/>
    <dgm:cxn modelId="{06380EE2-419E-4E1A-8A2B-385F56D64487}" type="presOf" srcId="{D8407ABA-6702-4CBB-8384-A8D013D3EB46}" destId="{2EFA6C8C-F7D3-4846-9345-89CE824C6EDC}" srcOrd="0" destOrd="0" presId="urn:microsoft.com/office/officeart/2005/8/layout/default"/>
    <dgm:cxn modelId="{02FFD310-47DA-4DA7-979C-47F72D3B9EDD}" srcId="{7C74D9C0-99DA-409E-9B15-C5EEA8A37F48}" destId="{61D80976-F181-4727-B8B3-77A554FD7DA1}" srcOrd="26" destOrd="0" parTransId="{14E6AD9A-C2CB-4181-A94C-8DC90D6A4C5C}" sibTransId="{E21B418D-8111-49CE-82DE-4BA972A60009}"/>
    <dgm:cxn modelId="{8B0C45DC-26E7-489A-A011-4687B84DDFB7}" type="presOf" srcId="{F160BCA4-B5B0-4174-B4F9-5338CB3A5806}" destId="{38C62813-5C3B-424C-8245-75878E6A20DD}" srcOrd="0" destOrd="0" presId="urn:microsoft.com/office/officeart/2005/8/layout/default"/>
    <dgm:cxn modelId="{B0095F37-F4F9-44FB-970D-3A17CD197BBB}" srcId="{7C74D9C0-99DA-409E-9B15-C5EEA8A37F48}" destId="{2E93AC68-B96C-40DA-9C55-641CD7E9CDB6}" srcOrd="38" destOrd="0" parTransId="{4A4AD7CB-C1AC-404E-B0A3-C2F79F1926F6}" sibTransId="{C2835A5C-F708-4B6A-876C-077B7A639FA4}"/>
    <dgm:cxn modelId="{D22AC224-EE1E-44C3-8E10-6FF72978A8EF}" srcId="{7C74D9C0-99DA-409E-9B15-C5EEA8A37F48}" destId="{34B2E8FC-0B92-46BA-BFEA-AFDB1E29BFB2}" srcOrd="4" destOrd="0" parTransId="{A376F3A9-8547-4D4E-AB9E-6D5FB73B5190}" sibTransId="{9579083F-3FD1-4E7A-9499-0A8416E11F95}"/>
    <dgm:cxn modelId="{DBE0542A-E192-40B4-826C-384C7112F794}" srcId="{7C74D9C0-99DA-409E-9B15-C5EEA8A37F48}" destId="{D6FAA63F-68BE-4C04-9DB3-AC7BF296D761}" srcOrd="18" destOrd="0" parTransId="{B62C69EB-E43E-4437-B8FA-08CEEC505D1F}" sibTransId="{C55CE94D-B113-4887-B315-F3D2F53D4B32}"/>
    <dgm:cxn modelId="{331ECB9B-150D-460B-AE73-AEAB1CA9E560}" srcId="{7C74D9C0-99DA-409E-9B15-C5EEA8A37F48}" destId="{9321DDCC-AF92-496C-B7E8-BDA832A2DF92}" srcOrd="21" destOrd="0" parTransId="{96DD6BF1-B350-4427-9F41-B24AE4E2B06A}" sibTransId="{980D2A59-B7EF-49B0-A704-E8B6529F06B5}"/>
    <dgm:cxn modelId="{B59FB233-EBA9-45FF-8E42-25FCBF844ABF}" type="presOf" srcId="{8B12A419-706D-4836-988F-973979536DE8}" destId="{3A5C4A97-1822-4C8E-9931-0B58F4F22C21}" srcOrd="0" destOrd="0" presId="urn:microsoft.com/office/officeart/2005/8/layout/default"/>
    <dgm:cxn modelId="{C9A1E30C-E24A-4366-862E-0DA3E2AB009A}" srcId="{7C74D9C0-99DA-409E-9B15-C5EEA8A37F48}" destId="{5FE5ACB1-7EFF-4883-89B7-9D58D92D7664}" srcOrd="28" destOrd="0" parTransId="{1C1F8D97-07FB-4D16-A896-15E7E06FC6D6}" sibTransId="{B50E0630-A131-4B32-A4F4-8CC946E07735}"/>
    <dgm:cxn modelId="{9578B73D-AC98-40DC-A5CA-C70721157C81}" type="presOf" srcId="{CDF235C4-604B-4211-AD4F-C096B3535E2D}" destId="{50E2F04F-F8FF-4483-A00C-1CBC440104C7}" srcOrd="0" destOrd="0" presId="urn:microsoft.com/office/officeart/2005/8/layout/default"/>
    <dgm:cxn modelId="{C4090DD5-F321-4C5A-BC6A-0EF795EF06E8}" type="presOf" srcId="{9321DDCC-AF92-496C-B7E8-BDA832A2DF92}" destId="{415A3DCF-2776-457B-B673-2790EA732B46}" srcOrd="0" destOrd="0" presId="urn:microsoft.com/office/officeart/2005/8/layout/default"/>
    <dgm:cxn modelId="{61B90955-7823-4F57-B192-785AA169FAB9}" type="presOf" srcId="{934049BB-EF2C-4188-8E23-61E0E8B8A8B4}" destId="{DD00F26C-B621-45AC-A2F4-9ACDB181C1FB}" srcOrd="0" destOrd="0" presId="urn:microsoft.com/office/officeart/2005/8/layout/default"/>
    <dgm:cxn modelId="{0E2E405D-D9DD-4208-A4C5-4B669657CAB9}" srcId="{7C74D9C0-99DA-409E-9B15-C5EEA8A37F48}" destId="{1FC15172-1CBE-45D0-80E3-1DA9302CCF6B}" srcOrd="17" destOrd="0" parTransId="{ADF32133-5F2D-4E0C-9AD2-0CBF750F198B}" sibTransId="{43580FF5-511C-4A3B-BA44-22802D06779C}"/>
    <dgm:cxn modelId="{D2635BD5-9E34-4413-B973-59F70E8C3DE1}" srcId="{7C74D9C0-99DA-409E-9B15-C5EEA8A37F48}" destId="{D12C7352-13BC-4878-BBE2-FEF48B9FC505}" srcOrd="24" destOrd="0" parTransId="{38538489-0421-46FB-837A-C2ADFB63A66A}" sibTransId="{0E240AC1-DD9A-44C2-B06A-FACDFF08636C}"/>
    <dgm:cxn modelId="{19D35531-D40F-4F67-82A1-F19A05114219}" type="presOf" srcId="{295F380F-2B57-48E6-A384-5D498BBD9523}" destId="{A10BBADA-F13F-4585-9701-F25BA1997F06}" srcOrd="0" destOrd="0" presId="urn:microsoft.com/office/officeart/2005/8/layout/default"/>
    <dgm:cxn modelId="{DD0F9DFD-83FC-428F-AF5B-9E57E14CBF18}" srcId="{7C74D9C0-99DA-409E-9B15-C5EEA8A37F48}" destId="{F81B5B99-6102-4BFC-8A3F-4D4215957F0A}" srcOrd="1" destOrd="0" parTransId="{E5715511-E9EC-4E09-BEB0-BC2869D48A18}" sibTransId="{1799CA48-D40A-4B5A-B2C9-2055E0A01DF1}"/>
    <dgm:cxn modelId="{A23B7966-A40D-41DB-8D35-0F4B54ECF326}" type="presOf" srcId="{0828B7A6-E82C-4E73-856E-588B708C7355}" destId="{6803D2A3-E3A0-4E84-9D36-78B3945EAA96}" srcOrd="0" destOrd="0" presId="urn:microsoft.com/office/officeart/2005/8/layout/default"/>
    <dgm:cxn modelId="{2CC34166-1BCC-481E-9AC1-0A5D998D6408}" type="presOf" srcId="{F4509D22-BA9A-443A-AFE9-B4A853494C83}" destId="{B8B1DD68-4505-4524-BB50-CBA0AA28B42F}" srcOrd="0" destOrd="0" presId="urn:microsoft.com/office/officeart/2005/8/layout/default"/>
    <dgm:cxn modelId="{74F6BFA3-DF56-497A-B1C6-49159691071A}" srcId="{7C74D9C0-99DA-409E-9B15-C5EEA8A37F48}" destId="{1787F414-5061-4241-964C-8F69D1B29775}" srcOrd="13" destOrd="0" parTransId="{A336B2C7-8918-4439-8E2A-8FA55736DD31}" sibTransId="{CE6BCC69-51EB-4214-BC93-0E54736883F1}"/>
    <dgm:cxn modelId="{D545C35B-C631-4F61-A43F-3FB0800BE16F}" type="presOf" srcId="{252DE4C3-4B28-4909-9E21-65FEFC26F3D7}" destId="{9E5DB703-F0B7-4934-9B2E-D33ED0E546D1}" srcOrd="0" destOrd="0" presId="urn:microsoft.com/office/officeart/2005/8/layout/default"/>
    <dgm:cxn modelId="{6F26599D-7AF3-46F2-A701-7836ED3C7294}" srcId="{7C74D9C0-99DA-409E-9B15-C5EEA8A37F48}" destId="{A9042C5B-4539-4A40-9475-002038FDEFE9}" srcOrd="15" destOrd="0" parTransId="{88749704-6EEB-429F-9BE2-DF28FB0589CA}" sibTransId="{B2C12FDE-5DDD-428D-BDCD-5963DCB30290}"/>
    <dgm:cxn modelId="{322672B9-6F11-4BB7-8E07-D131B9714007}" srcId="{7C74D9C0-99DA-409E-9B15-C5EEA8A37F48}" destId="{370A32A7-D7D7-4D12-9149-F1E024CAA6D2}" srcOrd="19" destOrd="0" parTransId="{DAC5C6CA-C155-4734-BA6D-B0133DD494DB}" sibTransId="{F653F2AF-C89D-4B9D-AF1A-34CF717127BD}"/>
    <dgm:cxn modelId="{B05140C8-73C8-4F71-A538-E2AEC480D20D}" type="presOf" srcId="{EC1D33A7-FC1A-4F4F-AF3C-67BA93A07704}" destId="{A01734BD-46EE-43AE-89E8-A781D0C3CBD8}" srcOrd="0" destOrd="0" presId="urn:microsoft.com/office/officeart/2005/8/layout/default"/>
    <dgm:cxn modelId="{FF238FB7-11DC-4B8B-9745-4044DC1FD70B}" srcId="{7C74D9C0-99DA-409E-9B15-C5EEA8A37F48}" destId="{F160BCA4-B5B0-4174-B4F9-5338CB3A5806}" srcOrd="8" destOrd="0" parTransId="{9D4CAFE2-CFF0-4130-8893-DD4481439F15}" sibTransId="{C88F68FF-BB00-4E7F-8DA7-8A3084996087}"/>
    <dgm:cxn modelId="{EFA78251-485C-4515-9818-34265AD4169D}" type="presOf" srcId="{D6FAA63F-68BE-4C04-9DB3-AC7BF296D761}" destId="{46A6AF0C-82AC-4503-A612-BD01D7F4A5CA}" srcOrd="0" destOrd="0" presId="urn:microsoft.com/office/officeart/2005/8/layout/default"/>
    <dgm:cxn modelId="{75AB1678-F6AB-47C6-8F1B-CED1DAA407CA}" srcId="{7C74D9C0-99DA-409E-9B15-C5EEA8A37F48}" destId="{934049BB-EF2C-4188-8E23-61E0E8B8A8B4}" srcOrd="25" destOrd="0" parTransId="{C3C39A07-8CBB-47BA-A3F0-3E88CD3E7D80}" sibTransId="{AAE5188B-542D-44AA-84A8-7CCB5CC5A62B}"/>
    <dgm:cxn modelId="{27974D01-2799-48B2-A787-9B37C0BBF02A}" type="presOf" srcId="{F864000E-88D7-428D-A75D-6AC4755CC62F}" destId="{A315759B-C6BE-429B-8516-C72E2CB3216F}" srcOrd="0" destOrd="0" presId="urn:microsoft.com/office/officeart/2005/8/layout/default"/>
    <dgm:cxn modelId="{E030A9D9-FB84-4BED-A0A1-1466A3D68E3B}" type="presOf" srcId="{6DD8B1D5-12B1-49DC-9F37-9A5DFC73E8CA}" destId="{0707012E-2085-47C9-AF88-8EF2E5CB67BF}" srcOrd="0" destOrd="0" presId="urn:microsoft.com/office/officeart/2005/8/layout/default"/>
    <dgm:cxn modelId="{CACCA778-DAA1-4042-8C6F-C8C566C326BF}" type="presOf" srcId="{1B3E0EFF-66C0-4ACB-BD2F-EF37CDB874FB}" destId="{CD4FDA5A-678B-46FF-94D5-4129B67A2632}" srcOrd="0" destOrd="0" presId="urn:microsoft.com/office/officeart/2005/8/layout/default"/>
    <dgm:cxn modelId="{5F871A99-EBD4-4D55-8005-209B6B6CC3CA}" srcId="{7C74D9C0-99DA-409E-9B15-C5EEA8A37F48}" destId="{6DD8B1D5-12B1-49DC-9F37-9A5DFC73E8CA}" srcOrd="16" destOrd="0" parTransId="{16031AEE-DC2E-4602-BDB2-D48C96D15ADB}" sibTransId="{55232840-FF9E-4557-82F2-316506EA4023}"/>
    <dgm:cxn modelId="{13DBBB92-E66B-467B-A364-629446A5DE33}" srcId="{7C74D9C0-99DA-409E-9B15-C5EEA8A37F48}" destId="{D24F07A6-CB03-4C92-A4FC-7E4FA22E6A0E}" srcOrd="11" destOrd="0" parTransId="{A7E5F719-F181-4592-B344-79F744FE59BF}" sibTransId="{BE8333C7-9DB9-44A2-BECB-301C3F4B11E4}"/>
    <dgm:cxn modelId="{468E756B-3BA3-4905-995D-694DDE3AF5AD}" type="presOf" srcId="{C51BABE4-7C1E-4ED7-A3A5-6A8C081A5CAD}" destId="{F0881B56-046A-4A99-AC83-DBDD283B2BD9}" srcOrd="0" destOrd="0" presId="urn:microsoft.com/office/officeart/2005/8/layout/default"/>
    <dgm:cxn modelId="{C4A38DC1-AC12-48E7-BC78-E509BD83632E}" type="presOf" srcId="{BEAEE6D1-F6BF-4398-A62D-EE38C426577D}" destId="{2383A021-5B5B-4EB3-B377-EB313DDDA6FA}" srcOrd="0" destOrd="0" presId="urn:microsoft.com/office/officeart/2005/8/layout/default"/>
    <dgm:cxn modelId="{978FA65E-87CA-42BD-BB9C-8F426152DC0C}" srcId="{7C74D9C0-99DA-409E-9B15-C5EEA8A37F48}" destId="{C51BABE4-7C1E-4ED7-A3A5-6A8C081A5CAD}" srcOrd="2" destOrd="0" parTransId="{B7F0E4EC-7893-464A-A885-DB37BD8CB650}" sibTransId="{11D6B0DE-2D0D-4584-9FA7-897824018840}"/>
    <dgm:cxn modelId="{DCE83A21-5B49-4572-A2D3-D5B004898495}" type="presOf" srcId="{F6CA069A-A294-4051-8958-F3FB9211297A}" destId="{31C77D93-1064-4833-ABFA-E4FAA970C82C}" srcOrd="0" destOrd="0" presId="urn:microsoft.com/office/officeart/2005/8/layout/default"/>
    <dgm:cxn modelId="{2844DC73-CCDA-4DBA-9ADB-1610BD08DE3C}" srcId="{7C74D9C0-99DA-409E-9B15-C5EEA8A37F48}" destId="{F4509D22-BA9A-443A-AFE9-B4A853494C83}" srcOrd="37" destOrd="0" parTransId="{48D2FC9B-C84E-4F01-A0E7-2E0F35374B8F}" sibTransId="{33F9B258-B359-4BBF-B9C6-F8F78B75FAFF}"/>
    <dgm:cxn modelId="{2CFC0839-2716-4CA7-9DA0-DADB67809959}" type="presParOf" srcId="{BC67C1F0-A328-4DE3-8769-1F16BE78B44F}" destId="{3A5C4A97-1822-4C8E-9931-0B58F4F22C21}" srcOrd="0" destOrd="0" presId="urn:microsoft.com/office/officeart/2005/8/layout/default"/>
    <dgm:cxn modelId="{D46EE101-1EF8-4FE7-AF1B-4E282284AB89}" type="presParOf" srcId="{BC67C1F0-A328-4DE3-8769-1F16BE78B44F}" destId="{BFB76048-3C94-48D4-99BB-6878BFB43A74}" srcOrd="1" destOrd="0" presId="urn:microsoft.com/office/officeart/2005/8/layout/default"/>
    <dgm:cxn modelId="{90A6CAD5-EA16-4A59-86CE-5EA902339BA4}" type="presParOf" srcId="{BC67C1F0-A328-4DE3-8769-1F16BE78B44F}" destId="{DA5D72F0-43A1-4A88-B044-FFEBFB73ACE9}" srcOrd="2" destOrd="0" presId="urn:microsoft.com/office/officeart/2005/8/layout/default"/>
    <dgm:cxn modelId="{BE2F6C62-E7E9-48DA-91D0-BA42CCC37CED}" type="presParOf" srcId="{BC67C1F0-A328-4DE3-8769-1F16BE78B44F}" destId="{8EEDC31D-7BCC-4E1B-8C49-9D0DFAB81B71}" srcOrd="3" destOrd="0" presId="urn:microsoft.com/office/officeart/2005/8/layout/default"/>
    <dgm:cxn modelId="{E90AEEE5-8063-49E2-9684-29C18E4D476A}" type="presParOf" srcId="{BC67C1F0-A328-4DE3-8769-1F16BE78B44F}" destId="{F0881B56-046A-4A99-AC83-DBDD283B2BD9}" srcOrd="4" destOrd="0" presId="urn:microsoft.com/office/officeart/2005/8/layout/default"/>
    <dgm:cxn modelId="{B9BC6347-45A4-44AD-9939-A3B809BA217B}" type="presParOf" srcId="{BC67C1F0-A328-4DE3-8769-1F16BE78B44F}" destId="{D4352471-FB71-4004-B402-32E75D9D1262}" srcOrd="5" destOrd="0" presId="urn:microsoft.com/office/officeart/2005/8/layout/default"/>
    <dgm:cxn modelId="{7DDF4BE3-731B-4440-9955-82CA4D82CEE6}" type="presParOf" srcId="{BC67C1F0-A328-4DE3-8769-1F16BE78B44F}" destId="{2EFA6C8C-F7D3-4846-9345-89CE824C6EDC}" srcOrd="6" destOrd="0" presId="urn:microsoft.com/office/officeart/2005/8/layout/default"/>
    <dgm:cxn modelId="{340FD79A-68EE-470D-9459-67E1264B5620}" type="presParOf" srcId="{BC67C1F0-A328-4DE3-8769-1F16BE78B44F}" destId="{D2DC963C-025B-419B-ABE5-2C251144207B}" srcOrd="7" destOrd="0" presId="urn:microsoft.com/office/officeart/2005/8/layout/default"/>
    <dgm:cxn modelId="{539AC93B-83A5-47F9-A5A4-BF98574AC507}" type="presParOf" srcId="{BC67C1F0-A328-4DE3-8769-1F16BE78B44F}" destId="{41816E5B-3D4D-4C07-9D8E-A603435F03A6}" srcOrd="8" destOrd="0" presId="urn:microsoft.com/office/officeart/2005/8/layout/default"/>
    <dgm:cxn modelId="{10A26404-860B-4D6D-B877-3BBC0559DC37}" type="presParOf" srcId="{BC67C1F0-A328-4DE3-8769-1F16BE78B44F}" destId="{12012B5F-150C-4E6D-8928-BF2CA6F8B161}" srcOrd="9" destOrd="0" presId="urn:microsoft.com/office/officeart/2005/8/layout/default"/>
    <dgm:cxn modelId="{B7F600CD-9182-45A3-81FF-627FD2778685}" type="presParOf" srcId="{BC67C1F0-A328-4DE3-8769-1F16BE78B44F}" destId="{C06F8FA4-15F7-4BC1-BFE0-F2053DF2926B}" srcOrd="10" destOrd="0" presId="urn:microsoft.com/office/officeart/2005/8/layout/default"/>
    <dgm:cxn modelId="{6C7981EA-40A6-46F2-80AF-F95F6A51C033}" type="presParOf" srcId="{BC67C1F0-A328-4DE3-8769-1F16BE78B44F}" destId="{394EBFA0-A86D-4CEE-8613-230CCE35C589}" srcOrd="11" destOrd="0" presId="urn:microsoft.com/office/officeart/2005/8/layout/default"/>
    <dgm:cxn modelId="{7475BF6F-A703-4894-A184-AEC942CF329B}" type="presParOf" srcId="{BC67C1F0-A328-4DE3-8769-1F16BE78B44F}" destId="{06ED6837-E896-4544-BB1D-2FC39A42F1F9}" srcOrd="12" destOrd="0" presId="urn:microsoft.com/office/officeart/2005/8/layout/default"/>
    <dgm:cxn modelId="{80106981-F793-4C92-9D17-086FC4FB7478}" type="presParOf" srcId="{BC67C1F0-A328-4DE3-8769-1F16BE78B44F}" destId="{4B52ECF8-BBA9-426D-8718-94B650631E06}" srcOrd="13" destOrd="0" presId="urn:microsoft.com/office/officeart/2005/8/layout/default"/>
    <dgm:cxn modelId="{DC66C2C5-A111-4C11-AF49-E3651EBF3C6D}" type="presParOf" srcId="{BC67C1F0-A328-4DE3-8769-1F16BE78B44F}" destId="{BEA550DD-25B5-4D4B-84C3-F7E1CC4A2307}" srcOrd="14" destOrd="0" presId="urn:microsoft.com/office/officeart/2005/8/layout/default"/>
    <dgm:cxn modelId="{086B95A3-BE10-4908-8A8D-99F209754D9B}" type="presParOf" srcId="{BC67C1F0-A328-4DE3-8769-1F16BE78B44F}" destId="{B4F1BEBC-DC36-4397-B54B-3B741B96DAAE}" srcOrd="15" destOrd="0" presId="urn:microsoft.com/office/officeart/2005/8/layout/default"/>
    <dgm:cxn modelId="{936D6599-28D1-4431-97C9-9C1C96229A8C}" type="presParOf" srcId="{BC67C1F0-A328-4DE3-8769-1F16BE78B44F}" destId="{38C62813-5C3B-424C-8245-75878E6A20DD}" srcOrd="16" destOrd="0" presId="urn:microsoft.com/office/officeart/2005/8/layout/default"/>
    <dgm:cxn modelId="{A973046D-6544-444C-B8D6-3F1BB31B0891}" type="presParOf" srcId="{BC67C1F0-A328-4DE3-8769-1F16BE78B44F}" destId="{FEF2F016-9222-440A-8703-B469A6408E03}" srcOrd="17" destOrd="0" presId="urn:microsoft.com/office/officeart/2005/8/layout/default"/>
    <dgm:cxn modelId="{B26B19BE-9B72-48EF-BE4B-4944007C358A}" type="presParOf" srcId="{BC67C1F0-A328-4DE3-8769-1F16BE78B44F}" destId="{A28976C0-2065-4E79-9EFC-31FA90E0D6F5}" srcOrd="18" destOrd="0" presId="urn:microsoft.com/office/officeart/2005/8/layout/default"/>
    <dgm:cxn modelId="{1E6A3A99-5458-4A07-BBAA-D14FEA367680}" type="presParOf" srcId="{BC67C1F0-A328-4DE3-8769-1F16BE78B44F}" destId="{9CE57FBD-B3F2-4B03-AB06-C9840350FFF1}" srcOrd="19" destOrd="0" presId="urn:microsoft.com/office/officeart/2005/8/layout/default"/>
    <dgm:cxn modelId="{8D7E4E5F-F51D-47BC-B613-22D6C0A2035F}" type="presParOf" srcId="{BC67C1F0-A328-4DE3-8769-1F16BE78B44F}" destId="{D095BBA3-68AF-4620-A634-481AB6A6166C}" srcOrd="20" destOrd="0" presId="urn:microsoft.com/office/officeart/2005/8/layout/default"/>
    <dgm:cxn modelId="{83FA9FA0-70FC-4314-9819-CD82FDB83BA4}" type="presParOf" srcId="{BC67C1F0-A328-4DE3-8769-1F16BE78B44F}" destId="{0C3DD2E9-7E9A-4ABE-A705-7963F2AF9548}" srcOrd="21" destOrd="0" presId="urn:microsoft.com/office/officeart/2005/8/layout/default"/>
    <dgm:cxn modelId="{9CA84CA7-4F09-4B3D-9534-D83C0FBE518A}" type="presParOf" srcId="{BC67C1F0-A328-4DE3-8769-1F16BE78B44F}" destId="{C5F40307-0E60-43D1-868E-47F9DEF2B339}" srcOrd="22" destOrd="0" presId="urn:microsoft.com/office/officeart/2005/8/layout/default"/>
    <dgm:cxn modelId="{77472992-38CD-48B1-BFBD-FDEEE6D1096E}" type="presParOf" srcId="{BC67C1F0-A328-4DE3-8769-1F16BE78B44F}" destId="{AA20DEE5-138B-4978-84A9-6540E463CC5A}" srcOrd="23" destOrd="0" presId="urn:microsoft.com/office/officeart/2005/8/layout/default"/>
    <dgm:cxn modelId="{5275CF85-AAF6-478C-8263-B31CFE8E16C9}" type="presParOf" srcId="{BC67C1F0-A328-4DE3-8769-1F16BE78B44F}" destId="{A01734BD-46EE-43AE-89E8-A781D0C3CBD8}" srcOrd="24" destOrd="0" presId="urn:microsoft.com/office/officeart/2005/8/layout/default"/>
    <dgm:cxn modelId="{81BB0A98-717A-4EB5-8096-CE133F6B2871}" type="presParOf" srcId="{BC67C1F0-A328-4DE3-8769-1F16BE78B44F}" destId="{85389379-141F-4897-8087-0D63A599705B}" srcOrd="25" destOrd="0" presId="urn:microsoft.com/office/officeart/2005/8/layout/default"/>
    <dgm:cxn modelId="{ECF79FB9-0A9B-431A-AB66-E3FA4707BB44}" type="presParOf" srcId="{BC67C1F0-A328-4DE3-8769-1F16BE78B44F}" destId="{7D8E7728-7A2E-49C3-85E2-9242A1D92B50}" srcOrd="26" destOrd="0" presId="urn:microsoft.com/office/officeart/2005/8/layout/default"/>
    <dgm:cxn modelId="{F37F618A-2C2C-4CD3-AAE6-04CFC3F997B8}" type="presParOf" srcId="{BC67C1F0-A328-4DE3-8769-1F16BE78B44F}" destId="{5D408A64-222B-490E-9CC0-0720D4AE8B9D}" srcOrd="27" destOrd="0" presId="urn:microsoft.com/office/officeart/2005/8/layout/default"/>
    <dgm:cxn modelId="{60DEF3CA-5833-4838-85B2-57060F2150E2}" type="presParOf" srcId="{BC67C1F0-A328-4DE3-8769-1F16BE78B44F}" destId="{CD4FDA5A-678B-46FF-94D5-4129B67A2632}" srcOrd="28" destOrd="0" presId="urn:microsoft.com/office/officeart/2005/8/layout/default"/>
    <dgm:cxn modelId="{3F6E67BF-1C19-4853-8F44-3F4E7CB54A8C}" type="presParOf" srcId="{BC67C1F0-A328-4DE3-8769-1F16BE78B44F}" destId="{82BF1288-079C-48EB-AC37-ACAFFEE9F89C}" srcOrd="29" destOrd="0" presId="urn:microsoft.com/office/officeart/2005/8/layout/default"/>
    <dgm:cxn modelId="{0F5704E7-E17D-485D-BB74-34DEC87A44E4}" type="presParOf" srcId="{BC67C1F0-A328-4DE3-8769-1F16BE78B44F}" destId="{4502C13A-527F-4461-82CB-A11DD6230A62}" srcOrd="30" destOrd="0" presId="urn:microsoft.com/office/officeart/2005/8/layout/default"/>
    <dgm:cxn modelId="{BF95AA4D-61E8-4404-A4F2-A99F8B575DB2}" type="presParOf" srcId="{BC67C1F0-A328-4DE3-8769-1F16BE78B44F}" destId="{905CCD62-AAC5-4CFF-9554-165BF25957E5}" srcOrd="31" destOrd="0" presId="urn:microsoft.com/office/officeart/2005/8/layout/default"/>
    <dgm:cxn modelId="{898C73B0-FE93-4CF5-833E-CBB143336747}" type="presParOf" srcId="{BC67C1F0-A328-4DE3-8769-1F16BE78B44F}" destId="{0707012E-2085-47C9-AF88-8EF2E5CB67BF}" srcOrd="32" destOrd="0" presId="urn:microsoft.com/office/officeart/2005/8/layout/default"/>
    <dgm:cxn modelId="{09D39B4F-0EA5-4226-AF51-389A4A178289}" type="presParOf" srcId="{BC67C1F0-A328-4DE3-8769-1F16BE78B44F}" destId="{01157464-6F8F-4F94-81EE-F2F73A077D9B}" srcOrd="33" destOrd="0" presId="urn:microsoft.com/office/officeart/2005/8/layout/default"/>
    <dgm:cxn modelId="{59EA5A28-3486-4D06-A7A8-D72DF2D8DB9C}" type="presParOf" srcId="{BC67C1F0-A328-4DE3-8769-1F16BE78B44F}" destId="{6CD8751B-63C8-4E9D-B6A0-2FC413C5685A}" srcOrd="34" destOrd="0" presId="urn:microsoft.com/office/officeart/2005/8/layout/default"/>
    <dgm:cxn modelId="{102C8258-D029-48E9-86BE-8859AD8AF7BF}" type="presParOf" srcId="{BC67C1F0-A328-4DE3-8769-1F16BE78B44F}" destId="{FD5EB3EE-CE7E-4729-B7EF-8768F35E6076}" srcOrd="35" destOrd="0" presId="urn:microsoft.com/office/officeart/2005/8/layout/default"/>
    <dgm:cxn modelId="{1EF878BD-6D8A-4F58-8F0B-68EC03B614D7}" type="presParOf" srcId="{BC67C1F0-A328-4DE3-8769-1F16BE78B44F}" destId="{46A6AF0C-82AC-4503-A612-BD01D7F4A5CA}" srcOrd="36" destOrd="0" presId="urn:microsoft.com/office/officeart/2005/8/layout/default"/>
    <dgm:cxn modelId="{4CD24F45-B9B2-4B76-9DA0-6D4064BAD984}" type="presParOf" srcId="{BC67C1F0-A328-4DE3-8769-1F16BE78B44F}" destId="{0FD3C8CA-E9B9-44FA-B076-0CD906E702CF}" srcOrd="37" destOrd="0" presId="urn:microsoft.com/office/officeart/2005/8/layout/default"/>
    <dgm:cxn modelId="{95A02C7B-B143-4BBC-80AF-468C434FC4C0}" type="presParOf" srcId="{BC67C1F0-A328-4DE3-8769-1F16BE78B44F}" destId="{139BD9E6-A227-4A18-AFA8-064F3BFC26FE}" srcOrd="38" destOrd="0" presId="urn:microsoft.com/office/officeart/2005/8/layout/default"/>
    <dgm:cxn modelId="{BF8104FA-FC93-423B-BF1B-375438D7789D}" type="presParOf" srcId="{BC67C1F0-A328-4DE3-8769-1F16BE78B44F}" destId="{6CF280FD-3B5A-4901-902B-A42C35A9D20A}" srcOrd="39" destOrd="0" presId="urn:microsoft.com/office/officeart/2005/8/layout/default"/>
    <dgm:cxn modelId="{89853EF8-4452-4EF0-B2E4-0AFE16EB7CC0}" type="presParOf" srcId="{BC67C1F0-A328-4DE3-8769-1F16BE78B44F}" destId="{50E2F04F-F8FF-4483-A00C-1CBC440104C7}" srcOrd="40" destOrd="0" presId="urn:microsoft.com/office/officeart/2005/8/layout/default"/>
    <dgm:cxn modelId="{2574BCB2-62F2-4053-905C-584532E0AC49}" type="presParOf" srcId="{BC67C1F0-A328-4DE3-8769-1F16BE78B44F}" destId="{711C32C0-000C-4465-87CB-FD3B6CB7F9C1}" srcOrd="41" destOrd="0" presId="urn:microsoft.com/office/officeart/2005/8/layout/default"/>
    <dgm:cxn modelId="{D4E010FE-3D0B-4C7D-A480-4ED6F8504B9F}" type="presParOf" srcId="{BC67C1F0-A328-4DE3-8769-1F16BE78B44F}" destId="{415A3DCF-2776-457B-B673-2790EA732B46}" srcOrd="42" destOrd="0" presId="urn:microsoft.com/office/officeart/2005/8/layout/default"/>
    <dgm:cxn modelId="{ADA15D97-AD63-4551-B8EE-2CC466FD4218}" type="presParOf" srcId="{BC67C1F0-A328-4DE3-8769-1F16BE78B44F}" destId="{F7F9D1C5-D28C-4F98-A4B5-DB8DFE50FE09}" srcOrd="43" destOrd="0" presId="urn:microsoft.com/office/officeart/2005/8/layout/default"/>
    <dgm:cxn modelId="{31350033-27CC-4443-BFB2-887CD7A373FB}" type="presParOf" srcId="{BC67C1F0-A328-4DE3-8769-1F16BE78B44F}" destId="{9E051244-D90B-4691-958C-2B405D784018}" srcOrd="44" destOrd="0" presId="urn:microsoft.com/office/officeart/2005/8/layout/default"/>
    <dgm:cxn modelId="{D192A5BE-35AF-4DEC-A4F0-DDF80BD7E700}" type="presParOf" srcId="{BC67C1F0-A328-4DE3-8769-1F16BE78B44F}" destId="{C60A4F24-19EF-49D0-9489-E52BA2B00704}" srcOrd="45" destOrd="0" presId="urn:microsoft.com/office/officeart/2005/8/layout/default"/>
    <dgm:cxn modelId="{333D56F7-AFED-432A-8408-C8B434F2EBF2}" type="presParOf" srcId="{BC67C1F0-A328-4DE3-8769-1F16BE78B44F}" destId="{EFE0A588-4855-45D6-9249-477D28B5734E}" srcOrd="46" destOrd="0" presId="urn:microsoft.com/office/officeart/2005/8/layout/default"/>
    <dgm:cxn modelId="{32D556E7-4EC9-4041-A72B-3EAFE7DCD3E9}" type="presParOf" srcId="{BC67C1F0-A328-4DE3-8769-1F16BE78B44F}" destId="{9EEA23E2-3DC1-4216-85BC-A2F77E4B6593}" srcOrd="47" destOrd="0" presId="urn:microsoft.com/office/officeart/2005/8/layout/default"/>
    <dgm:cxn modelId="{57F30AB0-FECE-4478-B0C3-DCFE725C93E1}" type="presParOf" srcId="{BC67C1F0-A328-4DE3-8769-1F16BE78B44F}" destId="{A72F23C3-FD2B-4A85-AF54-0AE61D5D5111}" srcOrd="48" destOrd="0" presId="urn:microsoft.com/office/officeart/2005/8/layout/default"/>
    <dgm:cxn modelId="{BE1C6AC1-0E9B-4658-8777-28761D4A7CE6}" type="presParOf" srcId="{BC67C1F0-A328-4DE3-8769-1F16BE78B44F}" destId="{37C38049-B241-4C3F-A8C1-CF89C7818649}" srcOrd="49" destOrd="0" presId="urn:microsoft.com/office/officeart/2005/8/layout/default"/>
    <dgm:cxn modelId="{EDDE5428-E01E-46CC-997C-270D90596A02}" type="presParOf" srcId="{BC67C1F0-A328-4DE3-8769-1F16BE78B44F}" destId="{DD00F26C-B621-45AC-A2F4-9ACDB181C1FB}" srcOrd="50" destOrd="0" presId="urn:microsoft.com/office/officeart/2005/8/layout/default"/>
    <dgm:cxn modelId="{0850F2E7-1AEE-46D0-8AAE-0C46A178B968}" type="presParOf" srcId="{BC67C1F0-A328-4DE3-8769-1F16BE78B44F}" destId="{8D33125E-ECA1-47FC-85B4-30F476767098}" srcOrd="51" destOrd="0" presId="urn:microsoft.com/office/officeart/2005/8/layout/default"/>
    <dgm:cxn modelId="{7FF06F03-E1B6-4686-8721-B56B03A67532}" type="presParOf" srcId="{BC67C1F0-A328-4DE3-8769-1F16BE78B44F}" destId="{AA5DC8F0-BDDB-415B-89FF-4D44BEEB9B72}" srcOrd="52" destOrd="0" presId="urn:microsoft.com/office/officeart/2005/8/layout/default"/>
    <dgm:cxn modelId="{9246C569-F39A-491B-B41A-B01BD900C478}" type="presParOf" srcId="{BC67C1F0-A328-4DE3-8769-1F16BE78B44F}" destId="{DD52EE91-5FE6-4A48-B238-E2B7D53A9E26}" srcOrd="53" destOrd="0" presId="urn:microsoft.com/office/officeart/2005/8/layout/default"/>
    <dgm:cxn modelId="{E1B82CE1-3DE2-4156-83D2-AF5F465771CA}" type="presParOf" srcId="{BC67C1F0-A328-4DE3-8769-1F16BE78B44F}" destId="{068EC8DF-B561-497F-A9A3-20A0AA8FDB9A}" srcOrd="54" destOrd="0" presId="urn:microsoft.com/office/officeart/2005/8/layout/default"/>
    <dgm:cxn modelId="{9038DBAD-DC60-41DE-9A78-58DCDB905839}" type="presParOf" srcId="{BC67C1F0-A328-4DE3-8769-1F16BE78B44F}" destId="{09BF0CC6-6FA1-4BD5-A2A5-863238177868}" srcOrd="55" destOrd="0" presId="urn:microsoft.com/office/officeart/2005/8/layout/default"/>
    <dgm:cxn modelId="{4C7126AF-E7C3-4628-87F3-5E038F9E8937}" type="presParOf" srcId="{BC67C1F0-A328-4DE3-8769-1F16BE78B44F}" destId="{AF7928B0-6476-4C67-A9C2-628CFFDAF359}" srcOrd="56" destOrd="0" presId="urn:microsoft.com/office/officeart/2005/8/layout/default"/>
    <dgm:cxn modelId="{673ABEB3-1391-4027-B66E-30C03ED300B2}" type="presParOf" srcId="{BC67C1F0-A328-4DE3-8769-1F16BE78B44F}" destId="{04090E15-E210-4ACF-BE16-B2BEA8DC91C5}" srcOrd="57" destOrd="0" presId="urn:microsoft.com/office/officeart/2005/8/layout/default"/>
    <dgm:cxn modelId="{08296FD1-BC08-44A9-95D7-E8A8C2BDD952}" type="presParOf" srcId="{BC67C1F0-A328-4DE3-8769-1F16BE78B44F}" destId="{9E5DB703-F0B7-4934-9B2E-D33ED0E546D1}" srcOrd="58" destOrd="0" presId="urn:microsoft.com/office/officeart/2005/8/layout/default"/>
    <dgm:cxn modelId="{C8AC3140-5239-4BD6-9BAD-91C2BBD0D686}" type="presParOf" srcId="{BC67C1F0-A328-4DE3-8769-1F16BE78B44F}" destId="{4EB0EB32-D178-4435-BB77-A4C4D6A6563E}" srcOrd="59" destOrd="0" presId="urn:microsoft.com/office/officeart/2005/8/layout/default"/>
    <dgm:cxn modelId="{9FB266E9-F426-4ABC-A7C8-7E78794A46E0}" type="presParOf" srcId="{BC67C1F0-A328-4DE3-8769-1F16BE78B44F}" destId="{2383A021-5B5B-4EB3-B377-EB313DDDA6FA}" srcOrd="60" destOrd="0" presId="urn:microsoft.com/office/officeart/2005/8/layout/default"/>
    <dgm:cxn modelId="{AECA6FBB-3DE4-4516-A414-972D1800BB6A}" type="presParOf" srcId="{BC67C1F0-A328-4DE3-8769-1F16BE78B44F}" destId="{60E0746D-95F2-4F23-9AC0-BE6B88FE56DA}" srcOrd="61" destOrd="0" presId="urn:microsoft.com/office/officeart/2005/8/layout/default"/>
    <dgm:cxn modelId="{8A8E00D4-346E-4AD5-85BD-22879E0D32EF}" type="presParOf" srcId="{BC67C1F0-A328-4DE3-8769-1F16BE78B44F}" destId="{A10BBADA-F13F-4585-9701-F25BA1997F06}" srcOrd="62" destOrd="0" presId="urn:microsoft.com/office/officeart/2005/8/layout/default"/>
    <dgm:cxn modelId="{E918715B-4107-4038-8853-F2CEB1925C49}" type="presParOf" srcId="{BC67C1F0-A328-4DE3-8769-1F16BE78B44F}" destId="{C2A49E27-9835-42FE-9AB6-6C5F241CE288}" srcOrd="63" destOrd="0" presId="urn:microsoft.com/office/officeart/2005/8/layout/default"/>
    <dgm:cxn modelId="{67D8EA50-B687-449E-B3E8-773FB832401E}" type="presParOf" srcId="{BC67C1F0-A328-4DE3-8769-1F16BE78B44F}" destId="{A315759B-C6BE-429B-8516-C72E2CB3216F}" srcOrd="64" destOrd="0" presId="urn:microsoft.com/office/officeart/2005/8/layout/default"/>
    <dgm:cxn modelId="{145861C0-4E8C-4577-924F-DB5BBE9AA0D8}" type="presParOf" srcId="{BC67C1F0-A328-4DE3-8769-1F16BE78B44F}" destId="{7126C96E-E048-42BE-A451-59F9D9799881}" srcOrd="65" destOrd="0" presId="urn:microsoft.com/office/officeart/2005/8/layout/default"/>
    <dgm:cxn modelId="{DF87B251-053A-4383-A7C7-CF76AB337FBB}" type="presParOf" srcId="{BC67C1F0-A328-4DE3-8769-1F16BE78B44F}" destId="{31C77D93-1064-4833-ABFA-E4FAA970C82C}" srcOrd="66" destOrd="0" presId="urn:microsoft.com/office/officeart/2005/8/layout/default"/>
    <dgm:cxn modelId="{71F151E2-E32A-46FF-ADF1-BEEDA1237844}" type="presParOf" srcId="{BC67C1F0-A328-4DE3-8769-1F16BE78B44F}" destId="{6C1627FF-E001-465A-95A3-89C91E58DF9F}" srcOrd="67" destOrd="0" presId="urn:microsoft.com/office/officeart/2005/8/layout/default"/>
    <dgm:cxn modelId="{FE70DE6D-7ECF-47C9-8004-E0F202AAF85A}" type="presParOf" srcId="{BC67C1F0-A328-4DE3-8769-1F16BE78B44F}" destId="{56A41CA3-CF1A-499A-8E72-DDEEC578B324}" srcOrd="68" destOrd="0" presId="urn:microsoft.com/office/officeart/2005/8/layout/default"/>
    <dgm:cxn modelId="{8E7A43F3-7C94-416A-845D-2549EBDF5614}" type="presParOf" srcId="{BC67C1F0-A328-4DE3-8769-1F16BE78B44F}" destId="{7FDF551E-F108-40EE-8244-BA479BA6D9A1}" srcOrd="69" destOrd="0" presId="urn:microsoft.com/office/officeart/2005/8/layout/default"/>
    <dgm:cxn modelId="{DC5B6E12-4057-4034-B5E9-00265A54F493}" type="presParOf" srcId="{BC67C1F0-A328-4DE3-8769-1F16BE78B44F}" destId="{960F5701-5466-48AB-A531-ADE5F96068AB}" srcOrd="70" destOrd="0" presId="urn:microsoft.com/office/officeart/2005/8/layout/default"/>
    <dgm:cxn modelId="{7D2113BB-E86A-4BC9-9679-B6D6B23F1BB3}" type="presParOf" srcId="{BC67C1F0-A328-4DE3-8769-1F16BE78B44F}" destId="{139D37D3-21E9-422F-8961-4BB4E3D78885}" srcOrd="71" destOrd="0" presId="urn:microsoft.com/office/officeart/2005/8/layout/default"/>
    <dgm:cxn modelId="{EE4A1FF3-0E11-4DDB-9E99-7250E0BA39AE}" type="presParOf" srcId="{BC67C1F0-A328-4DE3-8769-1F16BE78B44F}" destId="{6803D2A3-E3A0-4E84-9D36-78B3945EAA96}" srcOrd="72" destOrd="0" presId="urn:microsoft.com/office/officeart/2005/8/layout/default"/>
    <dgm:cxn modelId="{CF9EB520-F68A-4831-B458-243236A1D93C}" type="presParOf" srcId="{BC67C1F0-A328-4DE3-8769-1F16BE78B44F}" destId="{507F713A-905A-425D-A83E-706481062108}" srcOrd="73" destOrd="0" presId="urn:microsoft.com/office/officeart/2005/8/layout/default"/>
    <dgm:cxn modelId="{48B86297-F6D5-4E88-A9F5-AC427A94C746}" type="presParOf" srcId="{BC67C1F0-A328-4DE3-8769-1F16BE78B44F}" destId="{B8B1DD68-4505-4524-BB50-CBA0AA28B42F}" srcOrd="74" destOrd="0" presId="urn:microsoft.com/office/officeart/2005/8/layout/default"/>
    <dgm:cxn modelId="{3AD95754-387E-46E3-A19F-F54AE7BDD69F}" type="presParOf" srcId="{BC67C1F0-A328-4DE3-8769-1F16BE78B44F}" destId="{29A0AA30-D991-4CC5-B602-87E6B1278B0E}" srcOrd="75" destOrd="0" presId="urn:microsoft.com/office/officeart/2005/8/layout/default"/>
    <dgm:cxn modelId="{30708554-712A-48DA-91BB-82E8A4808BDC}" type="presParOf" srcId="{BC67C1F0-A328-4DE3-8769-1F16BE78B44F}" destId="{23F2E64D-8C40-4713-99CE-ED89C6561F4A}" srcOrd="76" destOrd="0" presId="urn:microsoft.com/office/officeart/2005/8/layout/default"/>
    <dgm:cxn modelId="{4DE39A71-EBE5-4B47-962E-1D084BED8E75}" type="presParOf" srcId="{BC67C1F0-A328-4DE3-8769-1F16BE78B44F}" destId="{AA1FF6C2-3A2D-4109-BB3A-B1BFB42FCA49}" srcOrd="77" destOrd="0" presId="urn:microsoft.com/office/officeart/2005/8/layout/default"/>
    <dgm:cxn modelId="{C1ACB96C-0CCA-47D3-BA6D-C2BE8B46CCA3}" type="presParOf" srcId="{BC67C1F0-A328-4DE3-8769-1F16BE78B44F}" destId="{257B3955-4706-401C-8FBA-D20D45F089AA}" srcOrd="78" destOrd="0" presId="urn:microsoft.com/office/officeart/2005/8/layout/default"/>
    <dgm:cxn modelId="{F0A26835-892E-4D4C-9C44-81F2D2C6AC4A}" type="presParOf" srcId="{BC67C1F0-A328-4DE3-8769-1F16BE78B44F}" destId="{755F6FB9-560E-4EE2-90D4-381A42E12B0A}" srcOrd="79" destOrd="0" presId="urn:microsoft.com/office/officeart/2005/8/layout/default"/>
    <dgm:cxn modelId="{B3F5D517-D435-44A2-B494-7D17404509ED}" type="presParOf" srcId="{BC67C1F0-A328-4DE3-8769-1F16BE78B44F}" destId="{BB2E64A8-838E-4EF0-87CE-A872CF1770AC}" srcOrd="80" destOrd="0" presId="urn:microsoft.com/office/officeart/2005/8/layout/default"/>
    <dgm:cxn modelId="{32EB74E0-42C1-4B10-AB49-FFA3C03570AB}" type="presParOf" srcId="{BC67C1F0-A328-4DE3-8769-1F16BE78B44F}" destId="{62AB5D33-FC2C-4B5D-8CFB-34788C43C98D}" srcOrd="81" destOrd="0" presId="urn:microsoft.com/office/officeart/2005/8/layout/default"/>
    <dgm:cxn modelId="{13E8A01D-FDAF-4CF6-AAD6-489B2B835251}" type="presParOf" srcId="{BC67C1F0-A328-4DE3-8769-1F16BE78B44F}" destId="{49E4765D-F295-4E85-8A77-113BE95BB922}" srcOrd="8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C74D9C0-99DA-409E-9B15-C5EEA8A37F4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C15172-1CBE-45D0-80E3-1DA9302CCF6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ADF32133-5F2D-4E0C-9AD2-0CBF750F198B}" type="parTrans" cxnId="{0E2E405D-D9DD-4208-A4C5-4B669657CAB9}">
      <dgm:prSet/>
      <dgm:spPr/>
      <dgm:t>
        <a:bodyPr/>
        <a:lstStyle/>
        <a:p>
          <a:endParaRPr lang="en-US"/>
        </a:p>
      </dgm:t>
    </dgm:pt>
    <dgm:pt modelId="{43580FF5-511C-4A3B-BA44-22802D06779C}" type="sibTrans" cxnId="{0E2E405D-D9DD-4208-A4C5-4B669657CAB9}">
      <dgm:prSet/>
      <dgm:spPr/>
      <dgm:t>
        <a:bodyPr/>
        <a:lstStyle/>
        <a:p>
          <a:endParaRPr lang="en-US"/>
        </a:p>
      </dgm:t>
    </dgm:pt>
    <dgm:pt modelId="{D6FAA63F-68BE-4C04-9DB3-AC7BF296D761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B62C69EB-E43E-4437-B8FA-08CEEC505D1F}" type="parTrans" cxnId="{DBE0542A-E192-40B4-826C-384C7112F794}">
      <dgm:prSet/>
      <dgm:spPr/>
      <dgm:t>
        <a:bodyPr/>
        <a:lstStyle/>
        <a:p>
          <a:endParaRPr lang="en-US"/>
        </a:p>
      </dgm:t>
    </dgm:pt>
    <dgm:pt modelId="{C55CE94D-B113-4887-B315-F3D2F53D4B32}" type="sibTrans" cxnId="{DBE0542A-E192-40B4-826C-384C7112F794}">
      <dgm:prSet/>
      <dgm:spPr/>
      <dgm:t>
        <a:bodyPr/>
        <a:lstStyle/>
        <a:p>
          <a:endParaRPr lang="en-US"/>
        </a:p>
      </dgm:t>
    </dgm:pt>
    <dgm:pt modelId="{9733A303-DD9E-4E3E-B34A-21AC49C949DA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FAD56750-F7DA-4B39-9D16-578E654ED259}" type="parTrans" cxnId="{51BFFC75-1BEE-4C86-AE33-5D853EFBF2A1}">
      <dgm:prSet/>
      <dgm:spPr/>
      <dgm:t>
        <a:bodyPr/>
        <a:lstStyle/>
        <a:p>
          <a:endParaRPr lang="en-US"/>
        </a:p>
      </dgm:t>
    </dgm:pt>
    <dgm:pt modelId="{D2B5D401-23C3-4792-ABEE-7377D7655539}" type="sibTrans" cxnId="{51BFFC75-1BEE-4C86-AE33-5D853EFBF2A1}">
      <dgm:prSet/>
      <dgm:spPr/>
      <dgm:t>
        <a:bodyPr/>
        <a:lstStyle/>
        <a:p>
          <a:endParaRPr lang="en-US"/>
        </a:p>
      </dgm:t>
    </dgm:pt>
    <dgm:pt modelId="{934049BB-EF2C-4188-8E23-61E0E8B8A8B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C3C39A07-8CBB-47BA-A3F0-3E88CD3E7D80}" type="parTrans" cxnId="{75AB1678-F6AB-47C6-8F1B-CED1DAA407CA}">
      <dgm:prSet/>
      <dgm:spPr/>
      <dgm:t>
        <a:bodyPr/>
        <a:lstStyle/>
        <a:p>
          <a:endParaRPr lang="en-US"/>
        </a:p>
      </dgm:t>
    </dgm:pt>
    <dgm:pt modelId="{AAE5188B-542D-44AA-84A8-7CCB5CC5A62B}" type="sibTrans" cxnId="{75AB1678-F6AB-47C6-8F1B-CED1DAA407CA}">
      <dgm:prSet/>
      <dgm:spPr/>
      <dgm:t>
        <a:bodyPr/>
        <a:lstStyle/>
        <a:p>
          <a:endParaRPr lang="en-US"/>
        </a:p>
      </dgm:t>
    </dgm:pt>
    <dgm:pt modelId="{D12C7352-13BC-4878-BBE2-FEF48B9FC505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38538489-0421-46FB-837A-C2ADFB63A66A}" type="parTrans" cxnId="{D2635BD5-9E34-4413-B973-59F70E8C3DE1}">
      <dgm:prSet/>
      <dgm:spPr/>
      <dgm:t>
        <a:bodyPr/>
        <a:lstStyle/>
        <a:p>
          <a:endParaRPr lang="en-US"/>
        </a:p>
      </dgm:t>
    </dgm:pt>
    <dgm:pt modelId="{0E240AC1-DD9A-44C2-B06A-FACDFF08636C}" type="sibTrans" cxnId="{D2635BD5-9E34-4413-B973-59F70E8C3DE1}">
      <dgm:prSet/>
      <dgm:spPr/>
      <dgm:t>
        <a:bodyPr/>
        <a:lstStyle/>
        <a:p>
          <a:endParaRPr lang="en-US"/>
        </a:p>
      </dgm:t>
    </dgm:pt>
    <dgm:pt modelId="{CF07C526-BD56-45A8-A45B-A1FA257CF565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99E90417-7627-42BE-870C-F877F32FDAE1}" type="parTrans" cxnId="{7FDE1879-DC74-4228-9003-BF67D8ECF65F}">
      <dgm:prSet/>
      <dgm:spPr/>
      <dgm:t>
        <a:bodyPr/>
        <a:lstStyle/>
        <a:p>
          <a:endParaRPr lang="en-US"/>
        </a:p>
      </dgm:t>
    </dgm:pt>
    <dgm:pt modelId="{E853881A-47D0-4A29-9700-9CCF382654E0}" type="sibTrans" cxnId="{7FDE1879-DC74-4228-9003-BF67D8ECF65F}">
      <dgm:prSet/>
      <dgm:spPr/>
      <dgm:t>
        <a:bodyPr/>
        <a:lstStyle/>
        <a:p>
          <a:endParaRPr lang="en-US"/>
        </a:p>
      </dgm:t>
    </dgm:pt>
    <dgm:pt modelId="{DB9C13A7-0678-4083-BF2E-2B04F9CB5855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A81E9732-C9C2-4D45-A9CD-D506A030004D}" type="parTrans" cxnId="{05072337-E058-4279-AC88-5956D2FDA3C2}">
      <dgm:prSet/>
      <dgm:spPr/>
      <dgm:t>
        <a:bodyPr/>
        <a:lstStyle/>
        <a:p>
          <a:endParaRPr lang="en-US"/>
        </a:p>
      </dgm:t>
    </dgm:pt>
    <dgm:pt modelId="{C4C01A1B-8EDE-465A-8AE1-259CD97BB3FF}" type="sibTrans" cxnId="{05072337-E058-4279-AC88-5956D2FDA3C2}">
      <dgm:prSet/>
      <dgm:spPr/>
      <dgm:t>
        <a:bodyPr/>
        <a:lstStyle/>
        <a:p>
          <a:endParaRPr lang="en-US"/>
        </a:p>
      </dgm:t>
    </dgm:pt>
    <dgm:pt modelId="{633A735E-003A-4589-9355-336042E9485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5EB735E8-533C-4D67-B3DF-AF875095D371}" type="parTrans" cxnId="{34CED04E-930E-4B78-933E-954586ED61E2}">
      <dgm:prSet/>
      <dgm:spPr/>
      <dgm:t>
        <a:bodyPr/>
        <a:lstStyle/>
        <a:p>
          <a:endParaRPr lang="en-US"/>
        </a:p>
      </dgm:t>
    </dgm:pt>
    <dgm:pt modelId="{E19F2685-5472-4465-B57A-484C9CECEE09}" type="sibTrans" cxnId="{34CED04E-930E-4B78-933E-954586ED61E2}">
      <dgm:prSet/>
      <dgm:spPr/>
      <dgm:t>
        <a:bodyPr/>
        <a:lstStyle/>
        <a:p>
          <a:endParaRPr lang="en-US"/>
        </a:p>
      </dgm:t>
    </dgm:pt>
    <dgm:pt modelId="{BA4599A6-D019-4CF6-8EA6-E8C97503B382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9F1B5473-2591-4270-8EDD-4081D8459AC3}" type="parTrans" cxnId="{74E28128-E4DC-4E00-A7C3-AAE58F793831}">
      <dgm:prSet/>
      <dgm:spPr/>
      <dgm:t>
        <a:bodyPr/>
        <a:lstStyle/>
        <a:p>
          <a:endParaRPr lang="en-US"/>
        </a:p>
      </dgm:t>
    </dgm:pt>
    <dgm:pt modelId="{A5FD0097-2741-4B66-8422-75FB58D79644}" type="sibTrans" cxnId="{74E28128-E4DC-4E00-A7C3-AAE58F793831}">
      <dgm:prSet/>
      <dgm:spPr/>
      <dgm:t>
        <a:bodyPr/>
        <a:lstStyle/>
        <a:p>
          <a:endParaRPr lang="en-US"/>
        </a:p>
      </dgm:t>
    </dgm:pt>
    <dgm:pt modelId="{E749C535-A9D1-4D3E-9316-77ACD241C10C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4021E7DD-261E-4846-95C2-0047EAB27D10}" type="parTrans" cxnId="{48B3417D-211A-4787-BDDC-BC2378301097}">
      <dgm:prSet/>
      <dgm:spPr/>
      <dgm:t>
        <a:bodyPr/>
        <a:lstStyle/>
        <a:p>
          <a:endParaRPr lang="en-US"/>
        </a:p>
      </dgm:t>
    </dgm:pt>
    <dgm:pt modelId="{3EEC4858-0F48-4205-A16A-0873E4106668}" type="sibTrans" cxnId="{48B3417D-211A-4787-BDDC-BC2378301097}">
      <dgm:prSet/>
      <dgm:spPr/>
      <dgm:t>
        <a:bodyPr/>
        <a:lstStyle/>
        <a:p>
          <a:endParaRPr lang="en-US"/>
        </a:p>
      </dgm:t>
    </dgm:pt>
    <dgm:pt modelId="{08CCF7CF-1331-44D4-B6BE-EC63C99C46EC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3DAC39D4-D2C5-4033-AC75-549680C750E4}" type="parTrans" cxnId="{5D1C80BE-9931-492D-80A4-586A9ED75945}">
      <dgm:prSet/>
      <dgm:spPr/>
      <dgm:t>
        <a:bodyPr/>
        <a:lstStyle/>
        <a:p>
          <a:endParaRPr lang="en-US"/>
        </a:p>
      </dgm:t>
    </dgm:pt>
    <dgm:pt modelId="{7769C449-C783-4852-BA9E-8A71F8E47F53}" type="sibTrans" cxnId="{5D1C80BE-9931-492D-80A4-586A9ED75945}">
      <dgm:prSet/>
      <dgm:spPr/>
      <dgm:t>
        <a:bodyPr/>
        <a:lstStyle/>
        <a:p>
          <a:endParaRPr lang="en-US"/>
        </a:p>
      </dgm:t>
    </dgm:pt>
    <dgm:pt modelId="{2368265B-D084-4F92-AFE8-A850B6D2D3DA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EAFDF999-D442-47F6-A631-592F66797E3B}" type="parTrans" cxnId="{683562DE-E156-49CB-89FB-D9E617E3F7AD}">
      <dgm:prSet/>
      <dgm:spPr/>
      <dgm:t>
        <a:bodyPr/>
        <a:lstStyle/>
        <a:p>
          <a:endParaRPr lang="en-US"/>
        </a:p>
      </dgm:t>
    </dgm:pt>
    <dgm:pt modelId="{A28B57C0-D409-4213-B9E6-559F14563B66}" type="sibTrans" cxnId="{683562DE-E156-49CB-89FB-D9E617E3F7AD}">
      <dgm:prSet/>
      <dgm:spPr/>
      <dgm:t>
        <a:bodyPr/>
        <a:lstStyle/>
        <a:p>
          <a:endParaRPr lang="en-US"/>
        </a:p>
      </dgm:t>
    </dgm:pt>
    <dgm:pt modelId="{70110D2F-7967-48D3-9CEE-9BC888A65DA9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9E56AD2B-F7E0-4F55-B563-E857FEE4E053}" type="parTrans" cxnId="{5C60639A-92C7-45A6-8C56-6D31002E4C06}">
      <dgm:prSet/>
      <dgm:spPr/>
      <dgm:t>
        <a:bodyPr/>
        <a:lstStyle/>
        <a:p>
          <a:endParaRPr lang="en-US"/>
        </a:p>
      </dgm:t>
    </dgm:pt>
    <dgm:pt modelId="{59900A66-6B6A-4AE7-95E4-79AE77904E4A}" type="sibTrans" cxnId="{5C60639A-92C7-45A6-8C56-6D31002E4C06}">
      <dgm:prSet/>
      <dgm:spPr/>
      <dgm:t>
        <a:bodyPr/>
        <a:lstStyle/>
        <a:p>
          <a:endParaRPr lang="en-US"/>
        </a:p>
      </dgm:t>
    </dgm:pt>
    <dgm:pt modelId="{2114209D-F560-4888-8F19-7FDB1DB47C93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BE23F0FF-E3CF-437D-BD05-7772A01237DE}" type="parTrans" cxnId="{C686821E-D53D-4DAA-B745-309BA7704735}">
      <dgm:prSet/>
      <dgm:spPr/>
      <dgm:t>
        <a:bodyPr/>
        <a:lstStyle/>
        <a:p>
          <a:endParaRPr lang="en-US"/>
        </a:p>
      </dgm:t>
    </dgm:pt>
    <dgm:pt modelId="{68A1531F-9B4A-457A-8D60-B0143E88354F}" type="sibTrans" cxnId="{C686821E-D53D-4DAA-B745-309BA7704735}">
      <dgm:prSet/>
      <dgm:spPr/>
      <dgm:t>
        <a:bodyPr/>
        <a:lstStyle/>
        <a:p>
          <a:endParaRPr lang="en-US"/>
        </a:p>
      </dgm:t>
    </dgm:pt>
    <dgm:pt modelId="{5000048C-08A3-48D7-B07D-F17A1DC6C3E5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2FFE0CA0-1403-4521-A189-26AAC917AA9A}" type="parTrans" cxnId="{83D5D161-A330-4BCE-92A7-7CD06DA1D0EF}">
      <dgm:prSet/>
      <dgm:spPr/>
      <dgm:t>
        <a:bodyPr/>
        <a:lstStyle/>
        <a:p>
          <a:endParaRPr lang="en-US"/>
        </a:p>
      </dgm:t>
    </dgm:pt>
    <dgm:pt modelId="{24FAA9FC-CE8A-4C5F-9DEB-843EDB1E49D9}" type="sibTrans" cxnId="{83D5D161-A330-4BCE-92A7-7CD06DA1D0EF}">
      <dgm:prSet/>
      <dgm:spPr/>
      <dgm:t>
        <a:bodyPr/>
        <a:lstStyle/>
        <a:p>
          <a:endParaRPr lang="en-US"/>
        </a:p>
      </dgm:t>
    </dgm:pt>
    <dgm:pt modelId="{78F78A0D-4343-4D22-AD07-412F9AAC8172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8DDF8948-818A-4867-804F-360524F54D2F}" type="parTrans" cxnId="{EAAD9270-B600-43A3-B20A-FE4AD135B272}">
      <dgm:prSet/>
      <dgm:spPr/>
      <dgm:t>
        <a:bodyPr/>
        <a:lstStyle/>
        <a:p>
          <a:endParaRPr lang="en-US"/>
        </a:p>
      </dgm:t>
    </dgm:pt>
    <dgm:pt modelId="{1FFF39B5-50FA-4267-9A23-591ED593E511}" type="sibTrans" cxnId="{EAAD9270-B600-43A3-B20A-FE4AD135B272}">
      <dgm:prSet/>
      <dgm:spPr/>
      <dgm:t>
        <a:bodyPr/>
        <a:lstStyle/>
        <a:p>
          <a:endParaRPr lang="en-US"/>
        </a:p>
      </dgm:t>
    </dgm:pt>
    <dgm:pt modelId="{1E7D1F61-5C25-46F4-9F7D-8B18BB3BB14A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2921D610-4642-4C5F-8A14-F0F2410B7E63}" type="parTrans" cxnId="{8A77144F-1F7A-4D51-A5DC-48697CCFA310}">
      <dgm:prSet/>
      <dgm:spPr/>
      <dgm:t>
        <a:bodyPr/>
        <a:lstStyle/>
        <a:p>
          <a:endParaRPr lang="en-US"/>
        </a:p>
      </dgm:t>
    </dgm:pt>
    <dgm:pt modelId="{A504BB86-8FB7-4992-B86F-B0EF95EAE893}" type="sibTrans" cxnId="{8A77144F-1F7A-4D51-A5DC-48697CCFA310}">
      <dgm:prSet/>
      <dgm:spPr/>
      <dgm:t>
        <a:bodyPr/>
        <a:lstStyle/>
        <a:p>
          <a:endParaRPr lang="en-US"/>
        </a:p>
      </dgm:t>
    </dgm:pt>
    <dgm:pt modelId="{4F194681-C1D0-4CEB-A614-6DE9900C47B7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3E45DB63-C8E5-48DD-A652-7AAA96D4DCDA}" type="parTrans" cxnId="{91526727-1B40-4374-9E4C-B5EC41723A07}">
      <dgm:prSet/>
      <dgm:spPr/>
      <dgm:t>
        <a:bodyPr/>
        <a:lstStyle/>
        <a:p>
          <a:endParaRPr lang="en-US"/>
        </a:p>
      </dgm:t>
    </dgm:pt>
    <dgm:pt modelId="{64AA0053-3D76-4526-85AA-8D95B0B712BD}" type="sibTrans" cxnId="{91526727-1B40-4374-9E4C-B5EC41723A07}">
      <dgm:prSet/>
      <dgm:spPr/>
      <dgm:t>
        <a:bodyPr/>
        <a:lstStyle/>
        <a:p>
          <a:endParaRPr lang="en-US"/>
        </a:p>
      </dgm:t>
    </dgm:pt>
    <dgm:pt modelId="{7C49071A-96F8-48FC-871C-D27840E330AF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A08EA636-CD56-471C-BFA1-E58FF8C10D11}" type="parTrans" cxnId="{21224945-7D22-47AA-B5AF-D169CEBB23CD}">
      <dgm:prSet/>
      <dgm:spPr/>
      <dgm:t>
        <a:bodyPr/>
        <a:lstStyle/>
        <a:p>
          <a:endParaRPr lang="en-US"/>
        </a:p>
      </dgm:t>
    </dgm:pt>
    <dgm:pt modelId="{03D19A64-FA89-4537-BCBD-5BDD4D9407BF}" type="sibTrans" cxnId="{21224945-7D22-47AA-B5AF-D169CEBB23CD}">
      <dgm:prSet/>
      <dgm:spPr/>
      <dgm:t>
        <a:bodyPr/>
        <a:lstStyle/>
        <a:p>
          <a:endParaRPr lang="en-US"/>
        </a:p>
      </dgm:t>
    </dgm:pt>
    <dgm:pt modelId="{59F6EC78-9A60-4570-BA27-2660376FF600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C4F48ED6-F365-404F-9664-395B96A83CD8}" type="parTrans" cxnId="{391C2867-DBCF-44AF-A6E2-A1FC7DBA1D18}">
      <dgm:prSet/>
      <dgm:spPr/>
      <dgm:t>
        <a:bodyPr/>
        <a:lstStyle/>
        <a:p>
          <a:endParaRPr lang="en-US"/>
        </a:p>
      </dgm:t>
    </dgm:pt>
    <dgm:pt modelId="{CD8FA0AA-E6FA-40D4-85F3-85FF315B4648}" type="sibTrans" cxnId="{391C2867-DBCF-44AF-A6E2-A1FC7DBA1D18}">
      <dgm:prSet/>
      <dgm:spPr/>
      <dgm:t>
        <a:bodyPr/>
        <a:lstStyle/>
        <a:p>
          <a:endParaRPr lang="en-US"/>
        </a:p>
      </dgm:t>
    </dgm:pt>
    <dgm:pt modelId="{BF41CCDC-313C-4797-B2ED-F4B3ED1E5D0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73BE4EC1-6079-4521-8707-697537CEE2D4}" type="parTrans" cxnId="{E2289B71-52B1-4F71-84F1-DBE75D48A247}">
      <dgm:prSet/>
      <dgm:spPr/>
      <dgm:t>
        <a:bodyPr/>
        <a:lstStyle/>
        <a:p>
          <a:endParaRPr lang="en-US"/>
        </a:p>
      </dgm:t>
    </dgm:pt>
    <dgm:pt modelId="{671D6489-FE7F-4FB7-BAD9-71ED1FE6CC3F}" type="sibTrans" cxnId="{E2289B71-52B1-4F71-84F1-DBE75D48A247}">
      <dgm:prSet/>
      <dgm:spPr/>
      <dgm:t>
        <a:bodyPr/>
        <a:lstStyle/>
        <a:p>
          <a:endParaRPr lang="en-US"/>
        </a:p>
      </dgm:t>
    </dgm:pt>
    <dgm:pt modelId="{087CB984-E6D9-4FF1-A331-E9A44B6EB01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32874CBC-88FC-4F32-B820-6521042B204E}" type="parTrans" cxnId="{515DB693-9F70-470A-A80F-F06E328C5743}">
      <dgm:prSet/>
      <dgm:spPr/>
      <dgm:t>
        <a:bodyPr/>
        <a:lstStyle/>
        <a:p>
          <a:endParaRPr lang="en-US"/>
        </a:p>
      </dgm:t>
    </dgm:pt>
    <dgm:pt modelId="{BE6AE1C4-E3E7-4D2F-AA6D-56A61BF50212}" type="sibTrans" cxnId="{515DB693-9F70-470A-A80F-F06E328C5743}">
      <dgm:prSet/>
      <dgm:spPr/>
      <dgm:t>
        <a:bodyPr/>
        <a:lstStyle/>
        <a:p>
          <a:endParaRPr lang="en-US"/>
        </a:p>
      </dgm:t>
    </dgm:pt>
    <dgm:pt modelId="{166307E6-531F-41A6-A4A4-82BAED2E513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E9E8AD70-1DDF-49F9-9A37-E9BE20F6219D}" type="parTrans" cxnId="{01C025AD-E0B1-40D4-868B-85CA81AD9B67}">
      <dgm:prSet/>
      <dgm:spPr/>
      <dgm:t>
        <a:bodyPr/>
        <a:lstStyle/>
        <a:p>
          <a:endParaRPr lang="en-US"/>
        </a:p>
      </dgm:t>
    </dgm:pt>
    <dgm:pt modelId="{A4C1103A-4AE7-4D1B-B6D0-F461A9C246C8}" type="sibTrans" cxnId="{01C025AD-E0B1-40D4-868B-85CA81AD9B67}">
      <dgm:prSet/>
      <dgm:spPr/>
      <dgm:t>
        <a:bodyPr/>
        <a:lstStyle/>
        <a:p>
          <a:endParaRPr lang="en-US"/>
        </a:p>
      </dgm:t>
    </dgm:pt>
    <dgm:pt modelId="{22E4440A-F3F5-4E79-8387-6916DE4B095E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F1900F5A-B112-4C8E-BB92-2E516C511A70}" type="parTrans" cxnId="{AA48938F-4661-4B14-8263-57D4D17BCEB0}">
      <dgm:prSet/>
      <dgm:spPr/>
      <dgm:t>
        <a:bodyPr/>
        <a:lstStyle/>
        <a:p>
          <a:endParaRPr lang="en-US"/>
        </a:p>
      </dgm:t>
    </dgm:pt>
    <dgm:pt modelId="{2269DFD1-6871-401F-9F44-B6230996E77A}" type="sibTrans" cxnId="{AA48938F-4661-4B14-8263-57D4D17BCEB0}">
      <dgm:prSet/>
      <dgm:spPr/>
      <dgm:t>
        <a:bodyPr/>
        <a:lstStyle/>
        <a:p>
          <a:endParaRPr lang="en-US"/>
        </a:p>
      </dgm:t>
    </dgm:pt>
    <dgm:pt modelId="{9708801E-88C7-459C-A647-1CF67B3353E1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51684FFF-0A22-4C87-95DF-3249E5642835}" type="parTrans" cxnId="{42AF57DE-2547-4B65-9A5A-3A832FAD4900}">
      <dgm:prSet/>
      <dgm:spPr/>
      <dgm:t>
        <a:bodyPr/>
        <a:lstStyle/>
        <a:p>
          <a:endParaRPr lang="en-US"/>
        </a:p>
      </dgm:t>
    </dgm:pt>
    <dgm:pt modelId="{332DDBAA-9A8D-488E-A2C6-FB253E0248B8}" type="sibTrans" cxnId="{42AF57DE-2547-4B65-9A5A-3A832FAD4900}">
      <dgm:prSet/>
      <dgm:spPr/>
      <dgm:t>
        <a:bodyPr/>
        <a:lstStyle/>
        <a:p>
          <a:endParaRPr lang="en-US"/>
        </a:p>
      </dgm:t>
    </dgm:pt>
    <dgm:pt modelId="{60AA8E9C-2950-46F8-93A0-213650D52EF2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06EAADA6-175B-42AA-B77B-C376679EB3A3}" type="parTrans" cxnId="{2DDD4900-BE2F-4BCB-906A-8DE1C4AA73C3}">
      <dgm:prSet/>
      <dgm:spPr/>
      <dgm:t>
        <a:bodyPr/>
        <a:lstStyle/>
        <a:p>
          <a:endParaRPr lang="en-US"/>
        </a:p>
      </dgm:t>
    </dgm:pt>
    <dgm:pt modelId="{89E73429-2C39-4425-89C4-78AF177A35D9}" type="sibTrans" cxnId="{2DDD4900-BE2F-4BCB-906A-8DE1C4AA73C3}">
      <dgm:prSet/>
      <dgm:spPr/>
      <dgm:t>
        <a:bodyPr/>
        <a:lstStyle/>
        <a:p>
          <a:endParaRPr lang="en-US"/>
        </a:p>
      </dgm:t>
    </dgm:pt>
    <dgm:pt modelId="{D6B7FA89-5963-492E-BC7E-16EBE8ADE1C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42B17756-B15B-4070-8CCE-C763292F7DB4}" type="parTrans" cxnId="{507F7A12-0393-4F04-A0CE-7AA975A3014F}">
      <dgm:prSet/>
      <dgm:spPr/>
      <dgm:t>
        <a:bodyPr/>
        <a:lstStyle/>
        <a:p>
          <a:endParaRPr lang="en-US"/>
        </a:p>
      </dgm:t>
    </dgm:pt>
    <dgm:pt modelId="{69A88593-7EF0-443A-8517-4F7F23A02CDD}" type="sibTrans" cxnId="{507F7A12-0393-4F04-A0CE-7AA975A3014F}">
      <dgm:prSet/>
      <dgm:spPr/>
      <dgm:t>
        <a:bodyPr/>
        <a:lstStyle/>
        <a:p>
          <a:endParaRPr lang="en-US"/>
        </a:p>
      </dgm:t>
    </dgm:pt>
    <dgm:pt modelId="{7F2292C2-5AC8-4AAE-8630-0F144EBFC3EE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EA7B4804-A13A-4291-87B5-6EC33FF24B9F}" type="parTrans" cxnId="{58DFE475-96E1-4242-A153-CFBF6EA8E55F}">
      <dgm:prSet/>
      <dgm:spPr/>
      <dgm:t>
        <a:bodyPr/>
        <a:lstStyle/>
        <a:p>
          <a:endParaRPr lang="en-US"/>
        </a:p>
      </dgm:t>
    </dgm:pt>
    <dgm:pt modelId="{E4885EC8-467A-483F-87A4-4D96519EFC66}" type="sibTrans" cxnId="{58DFE475-96E1-4242-A153-CFBF6EA8E55F}">
      <dgm:prSet/>
      <dgm:spPr/>
      <dgm:t>
        <a:bodyPr/>
        <a:lstStyle/>
        <a:p>
          <a:endParaRPr lang="en-US"/>
        </a:p>
      </dgm:t>
    </dgm:pt>
    <dgm:pt modelId="{9626A93F-BD86-49F5-A856-65353464BAA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2CBE31BA-27D8-44C7-BF8B-B24585F87D86}" type="parTrans" cxnId="{FD74FEB3-994A-43D8-978D-863A205AA30E}">
      <dgm:prSet/>
      <dgm:spPr/>
      <dgm:t>
        <a:bodyPr/>
        <a:lstStyle/>
        <a:p>
          <a:endParaRPr lang="en-US"/>
        </a:p>
      </dgm:t>
    </dgm:pt>
    <dgm:pt modelId="{2D99B7E9-1EBD-4CAF-B42B-BAC63DAC911A}" type="sibTrans" cxnId="{FD74FEB3-994A-43D8-978D-863A205AA30E}">
      <dgm:prSet/>
      <dgm:spPr/>
      <dgm:t>
        <a:bodyPr/>
        <a:lstStyle/>
        <a:p>
          <a:endParaRPr lang="en-US"/>
        </a:p>
      </dgm:t>
    </dgm:pt>
    <dgm:pt modelId="{D04DF122-40CE-4755-98DA-8ABC6967D86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5FA691A4-94F5-4E52-ACF7-005E3E6D32DD}" type="parTrans" cxnId="{B95B9E9B-49E0-4FC9-8D02-820DA72D95C9}">
      <dgm:prSet/>
      <dgm:spPr/>
      <dgm:t>
        <a:bodyPr/>
        <a:lstStyle/>
        <a:p>
          <a:endParaRPr lang="en-US"/>
        </a:p>
      </dgm:t>
    </dgm:pt>
    <dgm:pt modelId="{B248335C-4C18-43AD-BC16-56DDD38AB852}" type="sibTrans" cxnId="{B95B9E9B-49E0-4FC9-8D02-820DA72D95C9}">
      <dgm:prSet/>
      <dgm:spPr/>
      <dgm:t>
        <a:bodyPr/>
        <a:lstStyle/>
        <a:p>
          <a:endParaRPr lang="en-US"/>
        </a:p>
      </dgm:t>
    </dgm:pt>
    <dgm:pt modelId="{0F100D82-5819-4672-9DA1-5E770C59EE1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1BEEE747-7D50-449B-BE5B-EFD96BD855A0}" type="parTrans" cxnId="{EEC5C2FC-CD11-44A1-97F9-560CF5F01E20}">
      <dgm:prSet/>
      <dgm:spPr/>
      <dgm:t>
        <a:bodyPr/>
        <a:lstStyle/>
        <a:p>
          <a:endParaRPr lang="en-US"/>
        </a:p>
      </dgm:t>
    </dgm:pt>
    <dgm:pt modelId="{2E0FBC86-CA15-47B5-BC07-7930B5ECF196}" type="sibTrans" cxnId="{EEC5C2FC-CD11-44A1-97F9-560CF5F01E20}">
      <dgm:prSet/>
      <dgm:spPr/>
      <dgm:t>
        <a:bodyPr/>
        <a:lstStyle/>
        <a:p>
          <a:endParaRPr lang="en-US"/>
        </a:p>
      </dgm:t>
    </dgm:pt>
    <dgm:pt modelId="{F526BEC2-CB33-4F35-A036-9811007D61DE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E6705FD0-4E1A-4A39-A9A1-CE36E67F76E3}" type="parTrans" cxnId="{BB0A021F-9538-4042-8BCC-119164EEA048}">
      <dgm:prSet/>
      <dgm:spPr/>
      <dgm:t>
        <a:bodyPr/>
        <a:lstStyle/>
        <a:p>
          <a:endParaRPr lang="en-US"/>
        </a:p>
      </dgm:t>
    </dgm:pt>
    <dgm:pt modelId="{6AC5AAAB-CEA5-4E93-A623-3169146EF9BA}" type="sibTrans" cxnId="{BB0A021F-9538-4042-8BCC-119164EEA048}">
      <dgm:prSet/>
      <dgm:spPr/>
      <dgm:t>
        <a:bodyPr/>
        <a:lstStyle/>
        <a:p>
          <a:endParaRPr lang="en-US"/>
        </a:p>
      </dgm:t>
    </dgm:pt>
    <dgm:pt modelId="{3B390AFE-D53D-4AAE-B16F-70E1120193D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246DBD01-DD3D-4A8E-A46A-6B4F8F66D0FE}" type="parTrans" cxnId="{D2EF56EA-9B65-40DD-AC02-1B75B70F460E}">
      <dgm:prSet/>
      <dgm:spPr/>
      <dgm:t>
        <a:bodyPr/>
        <a:lstStyle/>
        <a:p>
          <a:endParaRPr lang="en-US"/>
        </a:p>
      </dgm:t>
    </dgm:pt>
    <dgm:pt modelId="{748F726B-088C-483D-982D-88004CAE7FD3}" type="sibTrans" cxnId="{D2EF56EA-9B65-40DD-AC02-1B75B70F460E}">
      <dgm:prSet/>
      <dgm:spPr/>
      <dgm:t>
        <a:bodyPr/>
        <a:lstStyle/>
        <a:p>
          <a:endParaRPr lang="en-US"/>
        </a:p>
      </dgm:t>
    </dgm:pt>
    <dgm:pt modelId="{D996461F-9B48-4210-B0EA-28A75842B168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41CD74C5-EC28-48AF-9548-0A789490899A}" type="parTrans" cxnId="{DECEDB89-09AA-4786-8999-194CDF6DE399}">
      <dgm:prSet/>
      <dgm:spPr/>
      <dgm:t>
        <a:bodyPr/>
        <a:lstStyle/>
        <a:p>
          <a:endParaRPr lang="en-US"/>
        </a:p>
      </dgm:t>
    </dgm:pt>
    <dgm:pt modelId="{C4B5A17B-BB93-419F-9E13-BE591B10F413}" type="sibTrans" cxnId="{DECEDB89-09AA-4786-8999-194CDF6DE399}">
      <dgm:prSet/>
      <dgm:spPr/>
      <dgm:t>
        <a:bodyPr/>
        <a:lstStyle/>
        <a:p>
          <a:endParaRPr lang="en-US"/>
        </a:p>
      </dgm:t>
    </dgm:pt>
    <dgm:pt modelId="{E16702C2-F15F-4FBE-9727-04025380EC1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0978587F-E2DD-4CDF-BFAA-D669AB40AFF2}" type="parTrans" cxnId="{76EF1559-1C44-4984-B5FB-F1AD2483AEB8}">
      <dgm:prSet/>
      <dgm:spPr/>
      <dgm:t>
        <a:bodyPr/>
        <a:lstStyle/>
        <a:p>
          <a:endParaRPr lang="en-US"/>
        </a:p>
      </dgm:t>
    </dgm:pt>
    <dgm:pt modelId="{0D925266-9B4F-4590-A7E9-060CD69FDB46}" type="sibTrans" cxnId="{76EF1559-1C44-4984-B5FB-F1AD2483AEB8}">
      <dgm:prSet/>
      <dgm:spPr/>
      <dgm:t>
        <a:bodyPr/>
        <a:lstStyle/>
        <a:p>
          <a:endParaRPr lang="en-US"/>
        </a:p>
      </dgm:t>
    </dgm:pt>
    <dgm:pt modelId="{DE54F378-50E5-4949-B03B-F341AF5B8C7E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76BCC919-C4EE-4E68-91D7-69BCF3F9F044}" type="parTrans" cxnId="{D4F0B3F9-3DC5-43F5-A06A-CECA2E921E2A}">
      <dgm:prSet/>
      <dgm:spPr/>
      <dgm:t>
        <a:bodyPr/>
        <a:lstStyle/>
        <a:p>
          <a:endParaRPr lang="en-US"/>
        </a:p>
      </dgm:t>
    </dgm:pt>
    <dgm:pt modelId="{6CFA96B5-1B39-47F7-9223-6CE988FD8FC7}" type="sibTrans" cxnId="{D4F0B3F9-3DC5-43F5-A06A-CECA2E921E2A}">
      <dgm:prSet/>
      <dgm:spPr/>
      <dgm:t>
        <a:bodyPr/>
        <a:lstStyle/>
        <a:p>
          <a:endParaRPr lang="en-US"/>
        </a:p>
      </dgm:t>
    </dgm:pt>
    <dgm:pt modelId="{12C4824C-CD95-4575-A149-048BB7EF557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C3285C02-E2FC-4721-B33B-12DAB05B4511}" type="parTrans" cxnId="{DAE0AD87-0717-4C83-B76F-EACF9C733DF9}">
      <dgm:prSet/>
      <dgm:spPr/>
      <dgm:t>
        <a:bodyPr/>
        <a:lstStyle/>
        <a:p>
          <a:endParaRPr lang="en-US"/>
        </a:p>
      </dgm:t>
    </dgm:pt>
    <dgm:pt modelId="{C8CCB08F-1AD8-446F-B32D-EA7194EE7137}" type="sibTrans" cxnId="{DAE0AD87-0717-4C83-B76F-EACF9C733DF9}">
      <dgm:prSet/>
      <dgm:spPr/>
      <dgm:t>
        <a:bodyPr/>
        <a:lstStyle/>
        <a:p>
          <a:endParaRPr lang="en-US"/>
        </a:p>
      </dgm:t>
    </dgm:pt>
    <dgm:pt modelId="{5CCDDE93-C9C8-45C9-87C7-5E44A2D0A731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0F998247-D53F-4CBC-8750-9D5DB69DF45D}" type="parTrans" cxnId="{2778245D-6B0D-4050-8977-3C0755B92A68}">
      <dgm:prSet/>
      <dgm:spPr/>
      <dgm:t>
        <a:bodyPr/>
        <a:lstStyle/>
        <a:p>
          <a:endParaRPr lang="en-US"/>
        </a:p>
      </dgm:t>
    </dgm:pt>
    <dgm:pt modelId="{F976C491-25DA-4929-B875-B0A0C35448C9}" type="sibTrans" cxnId="{2778245D-6B0D-4050-8977-3C0755B92A68}">
      <dgm:prSet/>
      <dgm:spPr/>
      <dgm:t>
        <a:bodyPr/>
        <a:lstStyle/>
        <a:p>
          <a:endParaRPr lang="en-US"/>
        </a:p>
      </dgm:t>
    </dgm:pt>
    <dgm:pt modelId="{82B14709-A1E1-4859-B2F6-22160EAC7A87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69744CB6-7EAA-41B3-991C-A16C97304046}" type="parTrans" cxnId="{4C061AF5-0F68-4172-9587-FDF2BBE49196}">
      <dgm:prSet/>
      <dgm:spPr/>
      <dgm:t>
        <a:bodyPr/>
        <a:lstStyle/>
        <a:p>
          <a:endParaRPr lang="en-US"/>
        </a:p>
      </dgm:t>
    </dgm:pt>
    <dgm:pt modelId="{21482807-8F32-49C4-8E74-F54028BE2010}" type="sibTrans" cxnId="{4C061AF5-0F68-4172-9587-FDF2BBE49196}">
      <dgm:prSet/>
      <dgm:spPr/>
      <dgm:t>
        <a:bodyPr/>
        <a:lstStyle/>
        <a:p>
          <a:endParaRPr lang="en-US"/>
        </a:p>
      </dgm:t>
    </dgm:pt>
    <dgm:pt modelId="{49D1AF3A-974F-4CA5-89F6-3D979B91379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7CECFD59-7D8D-41F4-ADB6-633A8922FA23}" type="parTrans" cxnId="{930C147B-2A50-46D7-A430-EC3C2778F59E}">
      <dgm:prSet/>
      <dgm:spPr/>
      <dgm:t>
        <a:bodyPr/>
        <a:lstStyle/>
        <a:p>
          <a:endParaRPr lang="en-US"/>
        </a:p>
      </dgm:t>
    </dgm:pt>
    <dgm:pt modelId="{642F44E7-C2D5-4CB9-8310-64843E410306}" type="sibTrans" cxnId="{930C147B-2A50-46D7-A430-EC3C2778F59E}">
      <dgm:prSet/>
      <dgm:spPr/>
      <dgm:t>
        <a:bodyPr/>
        <a:lstStyle/>
        <a:p>
          <a:endParaRPr lang="en-US"/>
        </a:p>
      </dgm:t>
    </dgm:pt>
    <dgm:pt modelId="{ED042EC3-AB5B-4C9D-931E-2973EF9A7D0C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55099738-E6AB-474F-98C6-1C696361B2F9}" type="parTrans" cxnId="{8A190AD0-5348-45B6-B9DD-4D9C9F0B955C}">
      <dgm:prSet/>
      <dgm:spPr/>
      <dgm:t>
        <a:bodyPr/>
        <a:lstStyle/>
        <a:p>
          <a:endParaRPr lang="en-US"/>
        </a:p>
      </dgm:t>
    </dgm:pt>
    <dgm:pt modelId="{B5E61192-491A-4910-9440-63A8AB1A0502}" type="sibTrans" cxnId="{8A190AD0-5348-45B6-B9DD-4D9C9F0B955C}">
      <dgm:prSet/>
      <dgm:spPr/>
      <dgm:t>
        <a:bodyPr/>
        <a:lstStyle/>
        <a:p>
          <a:endParaRPr lang="en-US"/>
        </a:p>
      </dgm:t>
    </dgm:pt>
    <dgm:pt modelId="{0A46191E-70F2-40EE-87F2-6506E0BA1839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D3F7A9F9-BCDF-45C0-896E-B1AED00C2FD5}" type="parTrans" cxnId="{3C3BE253-43CC-4453-8244-E4EB6B77021E}">
      <dgm:prSet/>
      <dgm:spPr/>
      <dgm:t>
        <a:bodyPr/>
        <a:lstStyle/>
        <a:p>
          <a:endParaRPr lang="en-US"/>
        </a:p>
      </dgm:t>
    </dgm:pt>
    <dgm:pt modelId="{1A54C660-2906-4034-AA9D-D4F3387DF89C}" type="sibTrans" cxnId="{3C3BE253-43CC-4453-8244-E4EB6B77021E}">
      <dgm:prSet/>
      <dgm:spPr/>
      <dgm:t>
        <a:bodyPr/>
        <a:lstStyle/>
        <a:p>
          <a:endParaRPr lang="en-US"/>
        </a:p>
      </dgm:t>
    </dgm:pt>
    <dgm:pt modelId="{09386DF0-7253-4955-B5BD-7C0D53B0E32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A8643A7F-D7BC-4070-8DA9-C3345B299253}" type="parTrans" cxnId="{1C18599B-7872-4ECF-BC49-1EC55E9C3E64}">
      <dgm:prSet/>
      <dgm:spPr/>
      <dgm:t>
        <a:bodyPr/>
        <a:lstStyle/>
        <a:p>
          <a:endParaRPr lang="en-US"/>
        </a:p>
      </dgm:t>
    </dgm:pt>
    <dgm:pt modelId="{C231D7BF-FA60-4B77-8551-B61E2EF673BF}" type="sibTrans" cxnId="{1C18599B-7872-4ECF-BC49-1EC55E9C3E64}">
      <dgm:prSet/>
      <dgm:spPr/>
      <dgm:t>
        <a:bodyPr/>
        <a:lstStyle/>
        <a:p>
          <a:endParaRPr lang="en-US"/>
        </a:p>
      </dgm:t>
    </dgm:pt>
    <dgm:pt modelId="{F64783E6-08AE-4C00-9422-8D34556EA130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5D771024-BFD8-48D0-8AED-B442B563F567}" type="parTrans" cxnId="{94E371D7-3F7B-448E-B674-C2BC4EF3C412}">
      <dgm:prSet/>
      <dgm:spPr/>
      <dgm:t>
        <a:bodyPr/>
        <a:lstStyle/>
        <a:p>
          <a:endParaRPr lang="en-US"/>
        </a:p>
      </dgm:t>
    </dgm:pt>
    <dgm:pt modelId="{A0FD10B4-6706-46E9-B738-03E11E926EFE}" type="sibTrans" cxnId="{94E371D7-3F7B-448E-B674-C2BC4EF3C412}">
      <dgm:prSet/>
      <dgm:spPr/>
      <dgm:t>
        <a:bodyPr/>
        <a:lstStyle/>
        <a:p>
          <a:endParaRPr lang="en-US"/>
        </a:p>
      </dgm:t>
    </dgm:pt>
    <dgm:pt modelId="{2F21539C-430A-4577-9906-069C3C5739CF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F1809DC4-85DD-41BA-A2A3-3CF1B5FFAE1C}" type="parTrans" cxnId="{FBA09691-7F77-418C-B308-71EB9AB0E896}">
      <dgm:prSet/>
      <dgm:spPr/>
      <dgm:t>
        <a:bodyPr/>
        <a:lstStyle/>
        <a:p>
          <a:endParaRPr lang="en-US"/>
        </a:p>
      </dgm:t>
    </dgm:pt>
    <dgm:pt modelId="{CB7D3FB7-D946-47CD-8819-7277C1DC53AA}" type="sibTrans" cxnId="{FBA09691-7F77-418C-B308-71EB9AB0E896}">
      <dgm:prSet/>
      <dgm:spPr/>
      <dgm:t>
        <a:bodyPr/>
        <a:lstStyle/>
        <a:p>
          <a:endParaRPr lang="en-US"/>
        </a:p>
      </dgm:t>
    </dgm:pt>
    <dgm:pt modelId="{68C34A22-9357-4CB7-A2D4-9B677E276117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74A2C634-FA0D-4A8E-86DD-E86E44710E50}" type="parTrans" cxnId="{43C34426-9472-4128-BD5B-7251F3EB9C44}">
      <dgm:prSet/>
      <dgm:spPr/>
      <dgm:t>
        <a:bodyPr/>
        <a:lstStyle/>
        <a:p>
          <a:endParaRPr lang="en-US"/>
        </a:p>
      </dgm:t>
    </dgm:pt>
    <dgm:pt modelId="{32E2403F-7217-4C10-B6E1-B2BC9B0B7B71}" type="sibTrans" cxnId="{43C34426-9472-4128-BD5B-7251F3EB9C44}">
      <dgm:prSet/>
      <dgm:spPr/>
      <dgm:t>
        <a:bodyPr/>
        <a:lstStyle/>
        <a:p>
          <a:endParaRPr lang="en-US"/>
        </a:p>
      </dgm:t>
    </dgm:pt>
    <dgm:pt modelId="{3C1E1121-8337-4D92-AF76-1A7CD5B45BF0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6E3C745A-0B52-43BC-9C7B-5FF62C36F5A9}" type="parTrans" cxnId="{80162976-1D82-49F7-9134-98A2595E34D9}">
      <dgm:prSet/>
      <dgm:spPr/>
      <dgm:t>
        <a:bodyPr/>
        <a:lstStyle/>
        <a:p>
          <a:endParaRPr lang="en-US"/>
        </a:p>
      </dgm:t>
    </dgm:pt>
    <dgm:pt modelId="{F6F156C3-28CC-47AC-837A-D0B228583A18}" type="sibTrans" cxnId="{80162976-1D82-49F7-9134-98A2595E34D9}">
      <dgm:prSet/>
      <dgm:spPr/>
      <dgm:t>
        <a:bodyPr/>
        <a:lstStyle/>
        <a:p>
          <a:endParaRPr lang="en-US"/>
        </a:p>
      </dgm:t>
    </dgm:pt>
    <dgm:pt modelId="{A767B901-2D6A-42E1-8C6E-C3CFB1063D65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2F0C7A6D-15C4-41D4-9DDE-C374D8796AC0}" type="parTrans" cxnId="{5CB2AB08-2AC1-4042-A102-54B4A07C3BD7}">
      <dgm:prSet/>
      <dgm:spPr/>
      <dgm:t>
        <a:bodyPr/>
        <a:lstStyle/>
        <a:p>
          <a:endParaRPr lang="en-US"/>
        </a:p>
      </dgm:t>
    </dgm:pt>
    <dgm:pt modelId="{E03641A8-064E-4B5D-99F2-840A20B2B803}" type="sibTrans" cxnId="{5CB2AB08-2AC1-4042-A102-54B4A07C3BD7}">
      <dgm:prSet/>
      <dgm:spPr/>
      <dgm:t>
        <a:bodyPr/>
        <a:lstStyle/>
        <a:p>
          <a:endParaRPr lang="en-US"/>
        </a:p>
      </dgm:t>
    </dgm:pt>
    <dgm:pt modelId="{0EDD437B-1642-4417-9398-87D4B88F41E9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AD139150-2217-4E41-906F-6B6C254415ED}" type="parTrans" cxnId="{D5B0701D-6EF7-4D74-AC02-73650F155469}">
      <dgm:prSet/>
      <dgm:spPr/>
      <dgm:t>
        <a:bodyPr/>
        <a:lstStyle/>
        <a:p>
          <a:endParaRPr lang="en-US"/>
        </a:p>
      </dgm:t>
    </dgm:pt>
    <dgm:pt modelId="{237C6067-81CD-4E4F-942C-A1CFA9AD2AE4}" type="sibTrans" cxnId="{D5B0701D-6EF7-4D74-AC02-73650F155469}">
      <dgm:prSet/>
      <dgm:spPr/>
      <dgm:t>
        <a:bodyPr/>
        <a:lstStyle/>
        <a:p>
          <a:endParaRPr lang="en-US"/>
        </a:p>
      </dgm:t>
    </dgm:pt>
    <dgm:pt modelId="{E0EC4F74-A1EA-4A50-B96F-D069CBFFF2C3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DA4CADC5-2C20-4B6F-BF29-F11C8455D3A0}" type="parTrans" cxnId="{9CCE1C05-7035-4022-9EC7-D19838017495}">
      <dgm:prSet/>
      <dgm:spPr/>
      <dgm:t>
        <a:bodyPr/>
        <a:lstStyle/>
        <a:p>
          <a:endParaRPr lang="en-US"/>
        </a:p>
      </dgm:t>
    </dgm:pt>
    <dgm:pt modelId="{A00B3A19-3CBE-4FA0-9422-9843D9B4C6A1}" type="sibTrans" cxnId="{9CCE1C05-7035-4022-9EC7-D19838017495}">
      <dgm:prSet/>
      <dgm:spPr/>
      <dgm:t>
        <a:bodyPr/>
        <a:lstStyle/>
        <a:p>
          <a:endParaRPr lang="en-US"/>
        </a:p>
      </dgm:t>
    </dgm:pt>
    <dgm:pt modelId="{6060C175-7C5E-404E-85A9-4FB2B7364C52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D4293B6F-8676-46A6-927C-6799AC136B81}" type="parTrans" cxnId="{FF04C6B6-5C9B-4C51-B9A2-3DAA8BE425F2}">
      <dgm:prSet/>
      <dgm:spPr/>
      <dgm:t>
        <a:bodyPr/>
        <a:lstStyle/>
        <a:p>
          <a:endParaRPr lang="en-US"/>
        </a:p>
      </dgm:t>
    </dgm:pt>
    <dgm:pt modelId="{3BAD5203-AAB2-4D4E-A899-CE8E67EAC2E5}" type="sibTrans" cxnId="{FF04C6B6-5C9B-4C51-B9A2-3DAA8BE425F2}">
      <dgm:prSet/>
      <dgm:spPr/>
      <dgm:t>
        <a:bodyPr/>
        <a:lstStyle/>
        <a:p>
          <a:endParaRPr lang="en-US"/>
        </a:p>
      </dgm:t>
    </dgm:pt>
    <dgm:pt modelId="{5E56CB33-280F-433C-A334-A48A6B53BA62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16AECA31-540A-46CB-85E2-9C1C54BB07DF}" type="parTrans" cxnId="{65F6E945-2129-407E-A5E2-05BE51F5DB4B}">
      <dgm:prSet/>
      <dgm:spPr/>
      <dgm:t>
        <a:bodyPr/>
        <a:lstStyle/>
        <a:p>
          <a:endParaRPr lang="en-US"/>
        </a:p>
      </dgm:t>
    </dgm:pt>
    <dgm:pt modelId="{0DFBC553-229F-4BA6-AA7B-011B15786B7D}" type="sibTrans" cxnId="{65F6E945-2129-407E-A5E2-05BE51F5DB4B}">
      <dgm:prSet/>
      <dgm:spPr/>
      <dgm:t>
        <a:bodyPr/>
        <a:lstStyle/>
        <a:p>
          <a:endParaRPr lang="en-US"/>
        </a:p>
      </dgm:t>
    </dgm:pt>
    <dgm:pt modelId="{09036AA3-474C-4450-9632-F5B44E644FB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709A1F91-4D25-458B-A92E-F9FB662BB6F1}" type="parTrans" cxnId="{E2785785-BB05-4FC4-BC06-8A8AE5E31746}">
      <dgm:prSet/>
      <dgm:spPr/>
      <dgm:t>
        <a:bodyPr/>
        <a:lstStyle/>
        <a:p>
          <a:endParaRPr lang="en-US"/>
        </a:p>
      </dgm:t>
    </dgm:pt>
    <dgm:pt modelId="{387F8943-0561-4C33-B68C-AE199D6BDDC8}" type="sibTrans" cxnId="{E2785785-BB05-4FC4-BC06-8A8AE5E31746}">
      <dgm:prSet/>
      <dgm:spPr/>
      <dgm:t>
        <a:bodyPr/>
        <a:lstStyle/>
        <a:p>
          <a:endParaRPr lang="en-US"/>
        </a:p>
      </dgm:t>
    </dgm:pt>
    <dgm:pt modelId="{542E717A-4249-4A37-BBB5-B86097892EE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07B987FA-7B14-451B-9720-432B323321AB}" type="parTrans" cxnId="{4FC6B5D6-EBF6-4CC8-866E-146C31BF8BA8}">
      <dgm:prSet/>
      <dgm:spPr/>
      <dgm:t>
        <a:bodyPr/>
        <a:lstStyle/>
        <a:p>
          <a:endParaRPr lang="en-US"/>
        </a:p>
      </dgm:t>
    </dgm:pt>
    <dgm:pt modelId="{F8903565-9421-43A9-B93E-0CE730CB8002}" type="sibTrans" cxnId="{4FC6B5D6-EBF6-4CC8-866E-146C31BF8BA8}">
      <dgm:prSet/>
      <dgm:spPr/>
      <dgm:t>
        <a:bodyPr/>
        <a:lstStyle/>
        <a:p>
          <a:endParaRPr lang="en-US"/>
        </a:p>
      </dgm:t>
    </dgm:pt>
    <dgm:pt modelId="{AF969EB8-A9D8-4C76-B580-92848F0747D9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394388DF-89E4-4CF3-A3BC-D6D468B222D9}" type="parTrans" cxnId="{326D3730-FE12-448D-9550-9CCFCC77E02D}">
      <dgm:prSet/>
      <dgm:spPr/>
      <dgm:t>
        <a:bodyPr/>
        <a:lstStyle/>
        <a:p>
          <a:endParaRPr lang="en-US"/>
        </a:p>
      </dgm:t>
    </dgm:pt>
    <dgm:pt modelId="{BF363E22-C9AF-4243-AF7E-7153D987B978}" type="sibTrans" cxnId="{326D3730-FE12-448D-9550-9CCFCC77E02D}">
      <dgm:prSet/>
      <dgm:spPr/>
      <dgm:t>
        <a:bodyPr/>
        <a:lstStyle/>
        <a:p>
          <a:endParaRPr lang="en-US"/>
        </a:p>
      </dgm:t>
    </dgm:pt>
    <dgm:pt modelId="{BB0E1BAB-30F8-43E8-8701-C05B30880D21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58C3C4F7-85F3-464D-A2C8-1B3BEF509ACF}" type="parTrans" cxnId="{CABA5E80-6ED7-401D-B8A9-514125062678}">
      <dgm:prSet/>
      <dgm:spPr/>
      <dgm:t>
        <a:bodyPr/>
        <a:lstStyle/>
        <a:p>
          <a:endParaRPr lang="en-US"/>
        </a:p>
      </dgm:t>
    </dgm:pt>
    <dgm:pt modelId="{146FA9B6-BD39-4249-8C5C-80ABAA2E495C}" type="sibTrans" cxnId="{CABA5E80-6ED7-401D-B8A9-514125062678}">
      <dgm:prSet/>
      <dgm:spPr/>
      <dgm:t>
        <a:bodyPr/>
        <a:lstStyle/>
        <a:p>
          <a:endParaRPr lang="en-US"/>
        </a:p>
      </dgm:t>
    </dgm:pt>
    <dgm:pt modelId="{82D10849-0850-40E1-858C-D6682301F0BE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54466432-16A1-49B1-99F8-E622541E695C}" type="parTrans" cxnId="{30A26779-35E4-4091-9FD3-4F50FD55BA69}">
      <dgm:prSet/>
      <dgm:spPr/>
      <dgm:t>
        <a:bodyPr/>
        <a:lstStyle/>
        <a:p>
          <a:endParaRPr lang="en-US"/>
        </a:p>
      </dgm:t>
    </dgm:pt>
    <dgm:pt modelId="{CF4D89D6-0416-458D-929C-8089C16E4FFA}" type="sibTrans" cxnId="{30A26779-35E4-4091-9FD3-4F50FD55BA69}">
      <dgm:prSet/>
      <dgm:spPr/>
      <dgm:t>
        <a:bodyPr/>
        <a:lstStyle/>
        <a:p>
          <a:endParaRPr lang="en-US"/>
        </a:p>
      </dgm:t>
    </dgm:pt>
    <dgm:pt modelId="{6EB7FAF9-1F70-4498-B971-60D1B0D559B1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7BC69665-320F-4942-8BA9-0526108DEA8D}" type="parTrans" cxnId="{6750D457-F933-43A4-9F31-B95EB8D42007}">
      <dgm:prSet/>
      <dgm:spPr/>
      <dgm:t>
        <a:bodyPr/>
        <a:lstStyle/>
        <a:p>
          <a:endParaRPr lang="en-US"/>
        </a:p>
      </dgm:t>
    </dgm:pt>
    <dgm:pt modelId="{5649D291-A449-4215-8B90-0BF68EF050C6}" type="sibTrans" cxnId="{6750D457-F933-43A4-9F31-B95EB8D42007}">
      <dgm:prSet/>
      <dgm:spPr/>
      <dgm:t>
        <a:bodyPr/>
        <a:lstStyle/>
        <a:p>
          <a:endParaRPr lang="en-US"/>
        </a:p>
      </dgm:t>
    </dgm:pt>
    <dgm:pt modelId="{FBEBBB4A-BA9F-4083-9425-4E9F62EAD0A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907045E0-5E54-4FC6-B385-4C0DE6ECC63D}" type="parTrans" cxnId="{4A69A421-38A4-498D-A168-A05C1E2A1E5A}">
      <dgm:prSet/>
      <dgm:spPr/>
      <dgm:t>
        <a:bodyPr/>
        <a:lstStyle/>
        <a:p>
          <a:endParaRPr lang="en-US"/>
        </a:p>
      </dgm:t>
    </dgm:pt>
    <dgm:pt modelId="{712A9233-8B49-426C-85A4-B6AC5A762479}" type="sibTrans" cxnId="{4A69A421-38A4-498D-A168-A05C1E2A1E5A}">
      <dgm:prSet/>
      <dgm:spPr/>
      <dgm:t>
        <a:bodyPr/>
        <a:lstStyle/>
        <a:p>
          <a:endParaRPr lang="en-US"/>
        </a:p>
      </dgm:t>
    </dgm:pt>
    <dgm:pt modelId="{C0874D6B-1497-4E65-948F-685277A29B3C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B502FFA2-18CE-48A8-88A4-F3062FB90F75}" type="parTrans" cxnId="{FDD56842-DDDD-4017-9B55-EF346E02A52D}">
      <dgm:prSet/>
      <dgm:spPr/>
      <dgm:t>
        <a:bodyPr/>
        <a:lstStyle/>
        <a:p>
          <a:endParaRPr lang="en-US"/>
        </a:p>
      </dgm:t>
    </dgm:pt>
    <dgm:pt modelId="{E387A5D3-9D4A-44CD-94AF-9710087C41FE}" type="sibTrans" cxnId="{FDD56842-DDDD-4017-9B55-EF346E02A52D}">
      <dgm:prSet/>
      <dgm:spPr/>
      <dgm:t>
        <a:bodyPr/>
        <a:lstStyle/>
        <a:p>
          <a:endParaRPr lang="en-US"/>
        </a:p>
      </dgm:t>
    </dgm:pt>
    <dgm:pt modelId="{4CBECA45-6497-4988-ACDB-D52F53C1B840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0731DC89-9F7F-427F-B50E-122349CB02DB}" type="parTrans" cxnId="{EF6FEBCF-8FF7-448F-B6ED-8B99EF03CD92}">
      <dgm:prSet/>
      <dgm:spPr/>
      <dgm:t>
        <a:bodyPr/>
        <a:lstStyle/>
        <a:p>
          <a:endParaRPr lang="en-US"/>
        </a:p>
      </dgm:t>
    </dgm:pt>
    <dgm:pt modelId="{34698B62-4D12-49D8-A728-7B43E2DD0A47}" type="sibTrans" cxnId="{EF6FEBCF-8FF7-448F-B6ED-8B99EF03CD92}">
      <dgm:prSet/>
      <dgm:spPr/>
      <dgm:t>
        <a:bodyPr/>
        <a:lstStyle/>
        <a:p>
          <a:endParaRPr lang="en-US"/>
        </a:p>
      </dgm:t>
    </dgm:pt>
    <dgm:pt modelId="{DF0A85B3-7172-4919-8557-396902472EA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016FA4EE-D75B-4BEC-8551-25AF1AAD22C5}" type="parTrans" cxnId="{F12E8DCA-E2A0-4FFC-A935-E82799977C07}">
      <dgm:prSet/>
      <dgm:spPr/>
      <dgm:t>
        <a:bodyPr/>
        <a:lstStyle/>
        <a:p>
          <a:endParaRPr lang="en-US"/>
        </a:p>
      </dgm:t>
    </dgm:pt>
    <dgm:pt modelId="{327FC5CE-25A3-46B2-97DE-E5A8E1DC35CB}" type="sibTrans" cxnId="{F12E8DCA-E2A0-4FFC-A935-E82799977C07}">
      <dgm:prSet/>
      <dgm:spPr/>
      <dgm:t>
        <a:bodyPr/>
        <a:lstStyle/>
        <a:p>
          <a:endParaRPr lang="en-US"/>
        </a:p>
      </dgm:t>
    </dgm:pt>
    <dgm:pt modelId="{31EC78AF-117A-4C33-A1A4-77939A563ABA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50C4D4B3-4E65-4206-9F1F-6E0BB695B894}" type="parTrans" cxnId="{F37AFED7-090C-4EFB-A651-60F53012CDD4}">
      <dgm:prSet/>
      <dgm:spPr/>
      <dgm:t>
        <a:bodyPr/>
        <a:lstStyle/>
        <a:p>
          <a:endParaRPr lang="en-US"/>
        </a:p>
      </dgm:t>
    </dgm:pt>
    <dgm:pt modelId="{5C19AC89-8116-40E5-9C8A-33BA3819A058}" type="sibTrans" cxnId="{F37AFED7-090C-4EFB-A651-60F53012CDD4}">
      <dgm:prSet/>
      <dgm:spPr/>
      <dgm:t>
        <a:bodyPr/>
        <a:lstStyle/>
        <a:p>
          <a:endParaRPr lang="en-US"/>
        </a:p>
      </dgm:t>
    </dgm:pt>
    <dgm:pt modelId="{93585964-891D-45D4-984E-83BD91342E21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E716726C-53D7-47F2-B620-C5D2B33FC797}" type="parTrans" cxnId="{E9350AAE-3307-4013-B639-6262FB65E882}">
      <dgm:prSet/>
      <dgm:spPr/>
      <dgm:t>
        <a:bodyPr/>
        <a:lstStyle/>
        <a:p>
          <a:endParaRPr lang="en-US"/>
        </a:p>
      </dgm:t>
    </dgm:pt>
    <dgm:pt modelId="{CB269B1F-FA43-49B6-9DC0-EFD10EE03092}" type="sibTrans" cxnId="{E9350AAE-3307-4013-B639-6262FB65E882}">
      <dgm:prSet/>
      <dgm:spPr/>
      <dgm:t>
        <a:bodyPr/>
        <a:lstStyle/>
        <a:p>
          <a:endParaRPr lang="en-US"/>
        </a:p>
      </dgm:t>
    </dgm:pt>
    <dgm:pt modelId="{46F9F77F-4DA3-4BB7-B9F5-E2890A9314B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A8D7A2C3-9AE6-4B4B-86A1-C615561A55EA}" type="parTrans" cxnId="{E7E72FFB-519A-4DC8-9AE4-5435777CBEA8}">
      <dgm:prSet/>
      <dgm:spPr/>
      <dgm:t>
        <a:bodyPr/>
        <a:lstStyle/>
        <a:p>
          <a:endParaRPr lang="en-US"/>
        </a:p>
      </dgm:t>
    </dgm:pt>
    <dgm:pt modelId="{A16F1371-02DE-4897-B576-F744A2F0F923}" type="sibTrans" cxnId="{E7E72FFB-519A-4DC8-9AE4-5435777CBEA8}">
      <dgm:prSet/>
      <dgm:spPr/>
      <dgm:t>
        <a:bodyPr/>
        <a:lstStyle/>
        <a:p>
          <a:endParaRPr lang="en-US"/>
        </a:p>
      </dgm:t>
    </dgm:pt>
    <dgm:pt modelId="{DB13A95B-B1C1-4CE1-96AF-9493B7A3254F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854C3EB7-00A7-4F19-823C-F3D536EB0128}" type="parTrans" cxnId="{D2F40606-21EC-416C-A96C-1BBA21102CB4}">
      <dgm:prSet/>
      <dgm:spPr/>
      <dgm:t>
        <a:bodyPr/>
        <a:lstStyle/>
        <a:p>
          <a:endParaRPr lang="en-US"/>
        </a:p>
      </dgm:t>
    </dgm:pt>
    <dgm:pt modelId="{C3811766-959B-475B-8B42-35EDF57364DF}" type="sibTrans" cxnId="{D2F40606-21EC-416C-A96C-1BBA21102CB4}">
      <dgm:prSet/>
      <dgm:spPr/>
      <dgm:t>
        <a:bodyPr/>
        <a:lstStyle/>
        <a:p>
          <a:endParaRPr lang="en-US"/>
        </a:p>
      </dgm:t>
    </dgm:pt>
    <dgm:pt modelId="{E026BDB1-73FC-4D9A-98E1-92D1ACB4B62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02A2BDBD-FB33-437E-A0A8-10B6C570864E}" type="parTrans" cxnId="{BB8E3504-EC19-4FFE-9EF7-BB24C1128A96}">
      <dgm:prSet/>
      <dgm:spPr/>
      <dgm:t>
        <a:bodyPr/>
        <a:lstStyle/>
        <a:p>
          <a:endParaRPr lang="en-US"/>
        </a:p>
      </dgm:t>
    </dgm:pt>
    <dgm:pt modelId="{178DB3F4-BC36-4128-9469-559C20F2221E}" type="sibTrans" cxnId="{BB8E3504-EC19-4FFE-9EF7-BB24C1128A96}">
      <dgm:prSet/>
      <dgm:spPr/>
      <dgm:t>
        <a:bodyPr/>
        <a:lstStyle/>
        <a:p>
          <a:endParaRPr lang="en-US"/>
        </a:p>
      </dgm:t>
    </dgm:pt>
    <dgm:pt modelId="{3CFB8E49-EA14-4F85-BFC6-965D7BECFA9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AD1B1F6A-44A1-4751-BE63-9315E8936041}" type="parTrans" cxnId="{DFDAFB08-25F7-41FF-85D4-6957EA1A375C}">
      <dgm:prSet/>
      <dgm:spPr/>
      <dgm:t>
        <a:bodyPr/>
        <a:lstStyle/>
        <a:p>
          <a:endParaRPr lang="en-US"/>
        </a:p>
      </dgm:t>
    </dgm:pt>
    <dgm:pt modelId="{9F3577B7-9137-4613-8B8F-B040DF03E8FC}" type="sibTrans" cxnId="{DFDAFB08-25F7-41FF-85D4-6957EA1A375C}">
      <dgm:prSet/>
      <dgm:spPr/>
      <dgm:t>
        <a:bodyPr/>
        <a:lstStyle/>
        <a:p>
          <a:endParaRPr lang="en-US"/>
        </a:p>
      </dgm:t>
    </dgm:pt>
    <dgm:pt modelId="{3E8CA121-A28E-4449-B9D7-061B85B9DB69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B0F7E60F-6118-4D96-AB29-C734E5D6D566}" type="parTrans" cxnId="{AECBD346-5EC4-4A81-A9D9-692DC4F785B8}">
      <dgm:prSet/>
      <dgm:spPr/>
      <dgm:t>
        <a:bodyPr/>
        <a:lstStyle/>
        <a:p>
          <a:endParaRPr lang="en-US"/>
        </a:p>
      </dgm:t>
    </dgm:pt>
    <dgm:pt modelId="{993E5B17-CEF4-4764-BABE-D95508FAD4C5}" type="sibTrans" cxnId="{AECBD346-5EC4-4A81-A9D9-692DC4F785B8}">
      <dgm:prSet/>
      <dgm:spPr/>
      <dgm:t>
        <a:bodyPr/>
        <a:lstStyle/>
        <a:p>
          <a:endParaRPr lang="en-US"/>
        </a:p>
      </dgm:t>
    </dgm:pt>
    <dgm:pt modelId="{AB12D4C4-B912-4D64-B0AC-D3CAA4CCDAE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EC08FCD2-79F4-4FDB-A34A-BEA31F6804C1}" type="parTrans" cxnId="{271E180E-9B4C-4BD7-8015-7B940B72AEF9}">
      <dgm:prSet/>
      <dgm:spPr/>
      <dgm:t>
        <a:bodyPr/>
        <a:lstStyle/>
        <a:p>
          <a:endParaRPr lang="en-US"/>
        </a:p>
      </dgm:t>
    </dgm:pt>
    <dgm:pt modelId="{82CE4C1C-54F3-4DC0-848E-88CB3A2153A9}" type="sibTrans" cxnId="{271E180E-9B4C-4BD7-8015-7B940B72AEF9}">
      <dgm:prSet/>
      <dgm:spPr/>
      <dgm:t>
        <a:bodyPr/>
        <a:lstStyle/>
        <a:p>
          <a:endParaRPr lang="en-US"/>
        </a:p>
      </dgm:t>
    </dgm:pt>
    <dgm:pt modelId="{ED0B99F2-F839-416F-8F18-673DA0A1E98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C997B566-06DF-440F-AE79-30DEEFB33EB4}" type="parTrans" cxnId="{C1EFF9E9-BB37-4DB5-B354-3C10A8C1A724}">
      <dgm:prSet/>
      <dgm:spPr/>
      <dgm:t>
        <a:bodyPr/>
        <a:lstStyle/>
        <a:p>
          <a:endParaRPr lang="en-US"/>
        </a:p>
      </dgm:t>
    </dgm:pt>
    <dgm:pt modelId="{5F4E84C6-32DB-4E27-9761-EF645FB3DD3B}" type="sibTrans" cxnId="{C1EFF9E9-BB37-4DB5-B354-3C10A8C1A724}">
      <dgm:prSet/>
      <dgm:spPr/>
      <dgm:t>
        <a:bodyPr/>
        <a:lstStyle/>
        <a:p>
          <a:endParaRPr lang="en-US"/>
        </a:p>
      </dgm:t>
    </dgm:pt>
    <dgm:pt modelId="{F4C65F25-7252-4E37-B2F7-8BD4DD4B9D9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II</a:t>
          </a:r>
          <a:endParaRPr lang="en-US"/>
        </a:p>
      </dgm:t>
    </dgm:pt>
    <dgm:pt modelId="{BAFCDC6E-9A23-435F-B397-CEA52242DEEC}" type="parTrans" cxnId="{FD738C29-5639-4E75-B95D-1CC803A00D8C}">
      <dgm:prSet/>
      <dgm:spPr/>
      <dgm:t>
        <a:bodyPr/>
        <a:lstStyle/>
        <a:p>
          <a:endParaRPr lang="en-US"/>
        </a:p>
      </dgm:t>
    </dgm:pt>
    <dgm:pt modelId="{A5FF8344-3D78-4DCB-86B7-2B8C6D400CD1}" type="sibTrans" cxnId="{FD738C29-5639-4E75-B95D-1CC803A00D8C}">
      <dgm:prSet/>
      <dgm:spPr/>
      <dgm:t>
        <a:bodyPr/>
        <a:lstStyle/>
        <a:p>
          <a:endParaRPr lang="en-US"/>
        </a:p>
      </dgm:t>
    </dgm:pt>
    <dgm:pt modelId="{68F93917-45B3-4E31-AC53-5840E443A7C0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9FF86736-7D86-4F61-9BFE-A706BCE24438}" type="parTrans" cxnId="{3970FCE8-E8AE-48FE-A0BB-90EA23590CFF}">
      <dgm:prSet/>
      <dgm:spPr/>
      <dgm:t>
        <a:bodyPr/>
        <a:lstStyle/>
        <a:p>
          <a:endParaRPr lang="en-US"/>
        </a:p>
      </dgm:t>
    </dgm:pt>
    <dgm:pt modelId="{28C91BBB-9633-4CF3-BF18-9465A73C67E0}" type="sibTrans" cxnId="{3970FCE8-E8AE-48FE-A0BB-90EA23590CFF}">
      <dgm:prSet/>
      <dgm:spPr/>
      <dgm:t>
        <a:bodyPr/>
        <a:lstStyle/>
        <a:p>
          <a:endParaRPr lang="en-US"/>
        </a:p>
      </dgm:t>
    </dgm:pt>
    <dgm:pt modelId="{7A1EF687-E852-46DE-8777-207CBC8FE67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BFBA9C22-187E-4310-B4A9-DC1D80D92992}" type="parTrans" cxnId="{AB96A9D0-4FBB-4EEB-8683-727CF6DDF249}">
      <dgm:prSet/>
      <dgm:spPr/>
      <dgm:t>
        <a:bodyPr/>
        <a:lstStyle/>
        <a:p>
          <a:endParaRPr lang="en-US"/>
        </a:p>
      </dgm:t>
    </dgm:pt>
    <dgm:pt modelId="{2C31FB38-90E1-42C2-B511-3634B46FE08C}" type="sibTrans" cxnId="{AB96A9D0-4FBB-4EEB-8683-727CF6DDF249}">
      <dgm:prSet/>
      <dgm:spPr/>
      <dgm:t>
        <a:bodyPr/>
        <a:lstStyle/>
        <a:p>
          <a:endParaRPr lang="en-US"/>
        </a:p>
      </dgm:t>
    </dgm:pt>
    <dgm:pt modelId="{7597C2F9-8B1A-4A60-A5FA-194C3511EA46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ECC3D116-53EE-47AD-9E55-0464F2F4E8E6}" type="parTrans" cxnId="{62F39BB2-6EA0-4355-AA83-2DC532A3F841}">
      <dgm:prSet/>
      <dgm:spPr/>
      <dgm:t>
        <a:bodyPr/>
        <a:lstStyle/>
        <a:p>
          <a:endParaRPr lang="en-US"/>
        </a:p>
      </dgm:t>
    </dgm:pt>
    <dgm:pt modelId="{722A4827-DD53-4FFE-8F32-EBE6CF1E333F}" type="sibTrans" cxnId="{62F39BB2-6EA0-4355-AA83-2DC532A3F841}">
      <dgm:prSet/>
      <dgm:spPr/>
      <dgm:t>
        <a:bodyPr/>
        <a:lstStyle/>
        <a:p>
          <a:endParaRPr lang="en-US"/>
        </a:p>
      </dgm:t>
    </dgm:pt>
    <dgm:pt modelId="{5BDE7C92-F67C-4F18-B13C-036EA9BD8B5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FBE0C21D-B2D0-44F8-9F81-6A3124F5C156}" type="parTrans" cxnId="{1E1510D7-F060-4AEA-899F-68C068D8A45D}">
      <dgm:prSet/>
      <dgm:spPr/>
      <dgm:t>
        <a:bodyPr/>
        <a:lstStyle/>
        <a:p>
          <a:endParaRPr lang="en-US"/>
        </a:p>
      </dgm:t>
    </dgm:pt>
    <dgm:pt modelId="{A890A012-C793-4198-A302-72B0357A8AFF}" type="sibTrans" cxnId="{1E1510D7-F060-4AEA-899F-68C068D8A45D}">
      <dgm:prSet/>
      <dgm:spPr/>
      <dgm:t>
        <a:bodyPr/>
        <a:lstStyle/>
        <a:p>
          <a:endParaRPr lang="en-US"/>
        </a:p>
      </dgm:t>
    </dgm:pt>
    <dgm:pt modelId="{4A51DA19-741E-477A-A4A4-6D16D4B30AC5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DA97968D-3BD3-4FC7-A7C7-09A4297647FF}" type="parTrans" cxnId="{D886E571-475B-451E-AF10-EDC70F9383CE}">
      <dgm:prSet/>
      <dgm:spPr/>
      <dgm:t>
        <a:bodyPr/>
        <a:lstStyle/>
        <a:p>
          <a:endParaRPr lang="en-US"/>
        </a:p>
      </dgm:t>
    </dgm:pt>
    <dgm:pt modelId="{5F986DC4-CC96-4188-9C90-7FBF6E791FB3}" type="sibTrans" cxnId="{D886E571-475B-451E-AF10-EDC70F9383CE}">
      <dgm:prSet/>
      <dgm:spPr/>
      <dgm:t>
        <a:bodyPr/>
        <a:lstStyle/>
        <a:p>
          <a:endParaRPr lang="en-US"/>
        </a:p>
      </dgm:t>
    </dgm:pt>
    <dgm:pt modelId="{2A2B062E-451A-48D0-952D-06F2FCB48292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34FF8AC4-D152-4407-8534-F367C3F0DEAD}" type="parTrans" cxnId="{46BE9D9F-7E6A-4C1F-BE9B-BF5D951490E3}">
      <dgm:prSet/>
      <dgm:spPr/>
      <dgm:t>
        <a:bodyPr/>
        <a:lstStyle/>
        <a:p>
          <a:endParaRPr lang="en-US"/>
        </a:p>
      </dgm:t>
    </dgm:pt>
    <dgm:pt modelId="{3E9BBDD7-29AF-4FFB-A8BD-C963FA918B78}" type="sibTrans" cxnId="{46BE9D9F-7E6A-4C1F-BE9B-BF5D951490E3}">
      <dgm:prSet/>
      <dgm:spPr/>
      <dgm:t>
        <a:bodyPr/>
        <a:lstStyle/>
        <a:p>
          <a:endParaRPr lang="en-US"/>
        </a:p>
      </dgm:t>
    </dgm:pt>
    <dgm:pt modelId="{836C46AB-5030-428F-9B87-704945A59793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F876520D-D1F5-4254-A210-5A2FE06F4038}" type="parTrans" cxnId="{409B62B3-2A51-4E82-B131-70F535FC768F}">
      <dgm:prSet/>
      <dgm:spPr/>
      <dgm:t>
        <a:bodyPr/>
        <a:lstStyle/>
        <a:p>
          <a:endParaRPr lang="en-US"/>
        </a:p>
      </dgm:t>
    </dgm:pt>
    <dgm:pt modelId="{F44263DF-DABF-4A93-8FD8-EDA10E0A1CE8}" type="sibTrans" cxnId="{409B62B3-2A51-4E82-B131-70F535FC768F}">
      <dgm:prSet/>
      <dgm:spPr/>
      <dgm:t>
        <a:bodyPr/>
        <a:lstStyle/>
        <a:p>
          <a:endParaRPr lang="en-US"/>
        </a:p>
      </dgm:t>
    </dgm:pt>
    <dgm:pt modelId="{53876C3B-3ADA-4712-94A3-121A6191B857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FECB2F11-C905-4CBE-B1F2-BC8B56C3B5BB}" type="parTrans" cxnId="{D98DA50C-6110-4677-8BCD-A477B0FB5A7B}">
      <dgm:prSet/>
      <dgm:spPr/>
      <dgm:t>
        <a:bodyPr/>
        <a:lstStyle/>
        <a:p>
          <a:endParaRPr lang="en-US"/>
        </a:p>
      </dgm:t>
    </dgm:pt>
    <dgm:pt modelId="{FBF38B36-17C9-406A-A492-E805DBB428EE}" type="sibTrans" cxnId="{D98DA50C-6110-4677-8BCD-A477B0FB5A7B}">
      <dgm:prSet/>
      <dgm:spPr/>
      <dgm:t>
        <a:bodyPr/>
        <a:lstStyle/>
        <a:p>
          <a:endParaRPr lang="en-US"/>
        </a:p>
      </dgm:t>
    </dgm:pt>
    <dgm:pt modelId="{B16E3AD4-7956-4D88-A6AE-F446B69594D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265EAD4C-F6AB-4F33-AFC0-AF08011FA1BD}" type="parTrans" cxnId="{2C2C0512-0336-42E8-99B7-72C19D3EBC4E}">
      <dgm:prSet/>
      <dgm:spPr/>
      <dgm:t>
        <a:bodyPr/>
        <a:lstStyle/>
        <a:p>
          <a:endParaRPr lang="en-US"/>
        </a:p>
      </dgm:t>
    </dgm:pt>
    <dgm:pt modelId="{280909B4-6500-4218-9F86-AC05C2369DF2}" type="sibTrans" cxnId="{2C2C0512-0336-42E8-99B7-72C19D3EBC4E}">
      <dgm:prSet/>
      <dgm:spPr/>
      <dgm:t>
        <a:bodyPr/>
        <a:lstStyle/>
        <a:p>
          <a:endParaRPr lang="en-US"/>
        </a:p>
      </dgm:t>
    </dgm:pt>
    <dgm:pt modelId="{E435444E-7A6E-4823-B034-24BA152BD82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EEAE2BEB-1245-4721-A90B-4384C26EC09C}" type="parTrans" cxnId="{ED452594-0E66-42D3-B354-71E3F79128EB}">
      <dgm:prSet/>
      <dgm:spPr/>
      <dgm:t>
        <a:bodyPr/>
        <a:lstStyle/>
        <a:p>
          <a:endParaRPr lang="en-US"/>
        </a:p>
      </dgm:t>
    </dgm:pt>
    <dgm:pt modelId="{DD898A05-D7B1-4242-BCEB-61889BDAF396}" type="sibTrans" cxnId="{ED452594-0E66-42D3-B354-71E3F79128EB}">
      <dgm:prSet/>
      <dgm:spPr/>
      <dgm:t>
        <a:bodyPr/>
        <a:lstStyle/>
        <a:p>
          <a:endParaRPr lang="en-US"/>
        </a:p>
      </dgm:t>
    </dgm:pt>
    <dgm:pt modelId="{AA975BB8-2384-4D23-A8AF-4C66D0C68788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402A4E5D-5E14-48DA-8D55-6D30E4725EBB}" type="parTrans" cxnId="{D1535B7F-7B60-4120-A1E6-A482EC1F54CC}">
      <dgm:prSet/>
      <dgm:spPr/>
      <dgm:t>
        <a:bodyPr/>
        <a:lstStyle/>
        <a:p>
          <a:endParaRPr lang="en-US"/>
        </a:p>
      </dgm:t>
    </dgm:pt>
    <dgm:pt modelId="{C46DDAF9-3752-4ADE-9B1A-A51544519B5A}" type="sibTrans" cxnId="{D1535B7F-7B60-4120-A1E6-A482EC1F54CC}">
      <dgm:prSet/>
      <dgm:spPr/>
      <dgm:t>
        <a:bodyPr/>
        <a:lstStyle/>
        <a:p>
          <a:endParaRPr lang="en-US"/>
        </a:p>
      </dgm:t>
    </dgm:pt>
    <dgm:pt modelId="{6F063DCE-94E2-48F6-A922-EEEB5EA1F977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9C565BB0-912D-4522-B7DF-4688F9D556E9}" type="parTrans" cxnId="{F49778AC-F6BE-4959-A398-5B3B408EEAA2}">
      <dgm:prSet/>
      <dgm:spPr/>
      <dgm:t>
        <a:bodyPr/>
        <a:lstStyle/>
        <a:p>
          <a:endParaRPr lang="en-US"/>
        </a:p>
      </dgm:t>
    </dgm:pt>
    <dgm:pt modelId="{7F847541-5953-4F56-86DB-229D162FDC8A}" type="sibTrans" cxnId="{F49778AC-F6BE-4959-A398-5B3B408EEAA2}">
      <dgm:prSet/>
      <dgm:spPr/>
      <dgm:t>
        <a:bodyPr/>
        <a:lstStyle/>
        <a:p>
          <a:endParaRPr lang="en-US"/>
        </a:p>
      </dgm:t>
    </dgm:pt>
    <dgm:pt modelId="{F0A1346C-7198-4549-87A6-FE1960C32602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42F1DDD4-5A0A-4856-8589-648D17C9088C}" type="parTrans" cxnId="{1FEE23E3-556B-49C4-B5FC-CEF83C89F54D}">
      <dgm:prSet/>
      <dgm:spPr/>
      <dgm:t>
        <a:bodyPr/>
        <a:lstStyle/>
        <a:p>
          <a:endParaRPr lang="en-US"/>
        </a:p>
      </dgm:t>
    </dgm:pt>
    <dgm:pt modelId="{ABC263AC-5719-4DAC-B636-D9D31E3EAC94}" type="sibTrans" cxnId="{1FEE23E3-556B-49C4-B5FC-CEF83C89F54D}">
      <dgm:prSet/>
      <dgm:spPr/>
      <dgm:t>
        <a:bodyPr/>
        <a:lstStyle/>
        <a:p>
          <a:endParaRPr lang="en-US"/>
        </a:p>
      </dgm:t>
    </dgm:pt>
    <dgm:pt modelId="{A30D37C6-62D1-48E4-AB09-4CBE10E2891C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00F975C9-D4E0-460F-BEB7-0E8310DC8621}" type="parTrans" cxnId="{3407B5BA-9E90-478E-9A02-B383AD06AA94}">
      <dgm:prSet/>
      <dgm:spPr/>
      <dgm:t>
        <a:bodyPr/>
        <a:lstStyle/>
        <a:p>
          <a:endParaRPr lang="en-US"/>
        </a:p>
      </dgm:t>
    </dgm:pt>
    <dgm:pt modelId="{68A026D8-0CB7-46F1-B942-130E5121528F}" type="sibTrans" cxnId="{3407B5BA-9E90-478E-9A02-B383AD06AA94}">
      <dgm:prSet/>
      <dgm:spPr/>
      <dgm:t>
        <a:bodyPr/>
        <a:lstStyle/>
        <a:p>
          <a:endParaRPr lang="en-US"/>
        </a:p>
      </dgm:t>
    </dgm:pt>
    <dgm:pt modelId="{DD06E176-2B44-405B-8713-4AEDBD459EB8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8809CE85-8136-443F-90A9-9B032CC920CD}" type="parTrans" cxnId="{3F8D1A73-E976-4393-B976-D22AFF428DAF}">
      <dgm:prSet/>
      <dgm:spPr/>
      <dgm:t>
        <a:bodyPr/>
        <a:lstStyle/>
        <a:p>
          <a:endParaRPr lang="en-US"/>
        </a:p>
      </dgm:t>
    </dgm:pt>
    <dgm:pt modelId="{9A6A2438-892B-4D28-AC99-1AE2C39B55B6}" type="sibTrans" cxnId="{3F8D1A73-E976-4393-B976-D22AFF428DAF}">
      <dgm:prSet/>
      <dgm:spPr/>
      <dgm:t>
        <a:bodyPr/>
        <a:lstStyle/>
        <a:p>
          <a:endParaRPr lang="en-US"/>
        </a:p>
      </dgm:t>
    </dgm:pt>
    <dgm:pt modelId="{390F0382-2E03-4592-8112-CF48C82C7A6B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C5C5E36C-604E-486B-830C-A2302A1016EC}" type="parTrans" cxnId="{FE0B6670-9F3C-4894-A6F3-676B8638499B}">
      <dgm:prSet/>
      <dgm:spPr/>
      <dgm:t>
        <a:bodyPr/>
        <a:lstStyle/>
        <a:p>
          <a:endParaRPr lang="en-US"/>
        </a:p>
      </dgm:t>
    </dgm:pt>
    <dgm:pt modelId="{6A4105F8-2F3C-468C-B553-A20164BDAEF6}" type="sibTrans" cxnId="{FE0B6670-9F3C-4894-A6F3-676B8638499B}">
      <dgm:prSet/>
      <dgm:spPr/>
      <dgm:t>
        <a:bodyPr/>
        <a:lstStyle/>
        <a:p>
          <a:endParaRPr lang="en-US"/>
        </a:p>
      </dgm:t>
    </dgm:pt>
    <dgm:pt modelId="{4F13BA1D-9732-48F2-8C5B-F8EC4D63AD75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E49E2220-35EC-407B-8B73-2176D110A911}" type="parTrans" cxnId="{95F78A01-D634-4E61-8506-670E0B70596F}">
      <dgm:prSet/>
      <dgm:spPr/>
      <dgm:t>
        <a:bodyPr/>
        <a:lstStyle/>
        <a:p>
          <a:endParaRPr lang="en-US"/>
        </a:p>
      </dgm:t>
    </dgm:pt>
    <dgm:pt modelId="{F9042FC5-1926-4E0A-9A40-7CBEF82FE559}" type="sibTrans" cxnId="{95F78A01-D634-4E61-8506-670E0B70596F}">
      <dgm:prSet/>
      <dgm:spPr/>
      <dgm:t>
        <a:bodyPr/>
        <a:lstStyle/>
        <a:p>
          <a:endParaRPr lang="en-US"/>
        </a:p>
      </dgm:t>
    </dgm:pt>
    <dgm:pt modelId="{4148EE4B-FBA5-4340-ADC2-E1EF9BD02DE7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44163162-A002-47A0-A53C-368ACF227E9E}" type="parTrans" cxnId="{B54A21CE-358C-4E1C-9B5D-CE602552005C}">
      <dgm:prSet/>
      <dgm:spPr/>
      <dgm:t>
        <a:bodyPr/>
        <a:lstStyle/>
        <a:p>
          <a:endParaRPr lang="en-US"/>
        </a:p>
      </dgm:t>
    </dgm:pt>
    <dgm:pt modelId="{726113D6-3A7C-4E04-9F78-B7D6661FE6C2}" type="sibTrans" cxnId="{B54A21CE-358C-4E1C-9B5D-CE602552005C}">
      <dgm:prSet/>
      <dgm:spPr/>
      <dgm:t>
        <a:bodyPr/>
        <a:lstStyle/>
        <a:p>
          <a:endParaRPr lang="en-US"/>
        </a:p>
      </dgm:t>
    </dgm:pt>
    <dgm:pt modelId="{A39079EA-877C-4599-84B4-5C6EC9AFA113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C6AC3967-FE99-46D7-B899-DF63FFCB3792}" type="parTrans" cxnId="{E13AA9AB-A7A8-4E08-A1CC-48B251F2AFCF}">
      <dgm:prSet/>
      <dgm:spPr/>
      <dgm:t>
        <a:bodyPr/>
        <a:lstStyle/>
        <a:p>
          <a:endParaRPr lang="en-US"/>
        </a:p>
      </dgm:t>
    </dgm:pt>
    <dgm:pt modelId="{FD13CAB5-C58E-4246-B555-A6C5751EC551}" type="sibTrans" cxnId="{E13AA9AB-A7A8-4E08-A1CC-48B251F2AFCF}">
      <dgm:prSet/>
      <dgm:spPr/>
      <dgm:t>
        <a:bodyPr/>
        <a:lstStyle/>
        <a:p>
          <a:endParaRPr lang="en-US"/>
        </a:p>
      </dgm:t>
    </dgm:pt>
    <dgm:pt modelId="{1C166AA3-5055-43BA-A7DC-38BF0B5B12D6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0ED550A0-AC55-4187-B7D0-980BC162C0BE}" type="parTrans" cxnId="{51E8F1BC-C0B3-479F-AEF7-7308307A2BA1}">
      <dgm:prSet/>
      <dgm:spPr/>
      <dgm:t>
        <a:bodyPr/>
        <a:lstStyle/>
        <a:p>
          <a:endParaRPr lang="en-US"/>
        </a:p>
      </dgm:t>
    </dgm:pt>
    <dgm:pt modelId="{F0A8F483-11AA-44B5-861D-B868BBEC0BE1}" type="sibTrans" cxnId="{51E8F1BC-C0B3-479F-AEF7-7308307A2BA1}">
      <dgm:prSet/>
      <dgm:spPr/>
      <dgm:t>
        <a:bodyPr/>
        <a:lstStyle/>
        <a:p>
          <a:endParaRPr lang="en-US"/>
        </a:p>
      </dgm:t>
    </dgm:pt>
    <dgm:pt modelId="{3171EADE-2759-40CE-9952-37DAA4886FB1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364B925A-7E31-4BD7-9161-64D4C0E3CF66}" type="parTrans" cxnId="{5FB3B899-3087-48D9-AFD8-12A6916319E2}">
      <dgm:prSet/>
      <dgm:spPr/>
      <dgm:t>
        <a:bodyPr/>
        <a:lstStyle/>
        <a:p>
          <a:endParaRPr lang="en-US"/>
        </a:p>
      </dgm:t>
    </dgm:pt>
    <dgm:pt modelId="{3F8069DF-6DF9-4610-9D0F-A69CB542E439}" type="sibTrans" cxnId="{5FB3B899-3087-48D9-AFD8-12A6916319E2}">
      <dgm:prSet/>
      <dgm:spPr/>
      <dgm:t>
        <a:bodyPr/>
        <a:lstStyle/>
        <a:p>
          <a:endParaRPr lang="en-US"/>
        </a:p>
      </dgm:t>
    </dgm:pt>
    <dgm:pt modelId="{0D1A8DF2-EE3D-4D9A-B732-5101CCE7A58A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75D09E32-94D1-4B89-8C83-0AD775EFEAF9}" type="parTrans" cxnId="{EEA19AA7-CAD8-4A2C-B88A-7BE90CB6C456}">
      <dgm:prSet/>
      <dgm:spPr/>
      <dgm:t>
        <a:bodyPr/>
        <a:lstStyle/>
        <a:p>
          <a:endParaRPr lang="en-US"/>
        </a:p>
      </dgm:t>
    </dgm:pt>
    <dgm:pt modelId="{13BBDF6C-96D4-4D8C-A13D-0747C2B48FF8}" type="sibTrans" cxnId="{EEA19AA7-CAD8-4A2C-B88A-7BE90CB6C456}">
      <dgm:prSet/>
      <dgm:spPr/>
      <dgm:t>
        <a:bodyPr/>
        <a:lstStyle/>
        <a:p>
          <a:endParaRPr lang="en-US"/>
        </a:p>
      </dgm:t>
    </dgm:pt>
    <dgm:pt modelId="{60755BB0-6889-407B-8164-FF2E4AB496D0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5A6D5576-A742-404B-B606-DAFC1A20EC48}" type="parTrans" cxnId="{7873FE0A-23CC-4CE1-A754-1361D974AE4B}">
      <dgm:prSet/>
      <dgm:spPr/>
      <dgm:t>
        <a:bodyPr/>
        <a:lstStyle/>
        <a:p>
          <a:endParaRPr lang="en-US"/>
        </a:p>
      </dgm:t>
    </dgm:pt>
    <dgm:pt modelId="{5B7BE824-3D79-4281-8027-2708AA34BCB3}" type="sibTrans" cxnId="{7873FE0A-23CC-4CE1-A754-1361D974AE4B}">
      <dgm:prSet/>
      <dgm:spPr/>
      <dgm:t>
        <a:bodyPr/>
        <a:lstStyle/>
        <a:p>
          <a:endParaRPr lang="en-US"/>
        </a:p>
      </dgm:t>
    </dgm:pt>
    <dgm:pt modelId="{10A43E2F-D0EC-458A-9DB8-70A00A48F804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5CFB958A-4F95-48D0-BAAB-C7B961196E4E}" type="parTrans" cxnId="{115033AE-82F6-4C29-99B5-5DD1F522F596}">
      <dgm:prSet/>
      <dgm:spPr/>
      <dgm:t>
        <a:bodyPr/>
        <a:lstStyle/>
        <a:p>
          <a:endParaRPr lang="en-US"/>
        </a:p>
      </dgm:t>
    </dgm:pt>
    <dgm:pt modelId="{95066228-5093-4599-8D31-B4BA12E7105C}" type="sibTrans" cxnId="{115033AE-82F6-4C29-99B5-5DD1F522F596}">
      <dgm:prSet/>
      <dgm:spPr/>
      <dgm:t>
        <a:bodyPr/>
        <a:lstStyle/>
        <a:p>
          <a:endParaRPr lang="en-US"/>
        </a:p>
      </dgm:t>
    </dgm:pt>
    <dgm:pt modelId="{828588AE-97D6-4A8F-AE53-36BE72F609C0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492FB4A6-0C11-4AAC-B3AA-31135988E363}" type="parTrans" cxnId="{F884B875-6FAA-48D8-9B43-473AA597C2C4}">
      <dgm:prSet/>
      <dgm:spPr/>
      <dgm:t>
        <a:bodyPr/>
        <a:lstStyle/>
        <a:p>
          <a:endParaRPr lang="en-US"/>
        </a:p>
      </dgm:t>
    </dgm:pt>
    <dgm:pt modelId="{67F16F8F-A0C4-4E09-9E75-2B6F7FF5650A}" type="sibTrans" cxnId="{F884B875-6FAA-48D8-9B43-473AA597C2C4}">
      <dgm:prSet/>
      <dgm:spPr/>
      <dgm:t>
        <a:bodyPr/>
        <a:lstStyle/>
        <a:p>
          <a:endParaRPr lang="en-US"/>
        </a:p>
      </dgm:t>
    </dgm:pt>
    <dgm:pt modelId="{3886F7FA-7E5D-4FFF-A97D-6B22E4FB6FA5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80A7E96D-79C5-4878-9208-A684DC7C96EC}" type="parTrans" cxnId="{66A57A74-ABCD-4ED4-8859-F12D226E79D8}">
      <dgm:prSet/>
      <dgm:spPr/>
      <dgm:t>
        <a:bodyPr/>
        <a:lstStyle/>
        <a:p>
          <a:endParaRPr lang="en-US"/>
        </a:p>
      </dgm:t>
    </dgm:pt>
    <dgm:pt modelId="{7EFCF466-9511-4620-8A27-A8F1687BB8EB}" type="sibTrans" cxnId="{66A57A74-ABCD-4ED4-8859-F12D226E79D8}">
      <dgm:prSet/>
      <dgm:spPr/>
      <dgm:t>
        <a:bodyPr/>
        <a:lstStyle/>
        <a:p>
          <a:endParaRPr lang="en-US"/>
        </a:p>
      </dgm:t>
    </dgm:pt>
    <dgm:pt modelId="{0C57614E-AF42-4D45-B7D8-0B5636FC7B68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AFB2E302-99F6-4725-AAC9-9CE78CF8BA94}" type="parTrans" cxnId="{A7AC3088-BF8A-492F-8BF4-58A1DCED0860}">
      <dgm:prSet/>
      <dgm:spPr/>
      <dgm:t>
        <a:bodyPr/>
        <a:lstStyle/>
        <a:p>
          <a:endParaRPr lang="en-US"/>
        </a:p>
      </dgm:t>
    </dgm:pt>
    <dgm:pt modelId="{A0274181-95A6-4004-8F90-11CCA6F0D4E7}" type="sibTrans" cxnId="{A7AC3088-BF8A-492F-8BF4-58A1DCED0860}">
      <dgm:prSet/>
      <dgm:spPr/>
      <dgm:t>
        <a:bodyPr/>
        <a:lstStyle/>
        <a:p>
          <a:endParaRPr lang="en-US"/>
        </a:p>
      </dgm:t>
    </dgm:pt>
    <dgm:pt modelId="{414EA747-9119-4738-A118-EF76B6FD92DC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13701C97-9F82-4A65-8CA6-8514AB233353}" type="parTrans" cxnId="{9FC5D2F4-9B17-4D60-99B3-BD66D1BB1C9A}">
      <dgm:prSet/>
      <dgm:spPr/>
      <dgm:t>
        <a:bodyPr/>
        <a:lstStyle/>
        <a:p>
          <a:endParaRPr lang="en-US"/>
        </a:p>
      </dgm:t>
    </dgm:pt>
    <dgm:pt modelId="{6CB661B4-3880-4314-821E-297E84E9E83C}" type="sibTrans" cxnId="{9FC5D2F4-9B17-4D60-99B3-BD66D1BB1C9A}">
      <dgm:prSet/>
      <dgm:spPr/>
      <dgm:t>
        <a:bodyPr/>
        <a:lstStyle/>
        <a:p>
          <a:endParaRPr lang="en-US"/>
        </a:p>
      </dgm:t>
    </dgm:pt>
    <dgm:pt modelId="{3EA82882-94F9-4A1A-BEFA-6B5839FEE03E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E57E0106-B638-40CE-98FF-BC3696B63409}" type="parTrans" cxnId="{A23587FB-7FE5-47E1-98E9-27C020A80773}">
      <dgm:prSet/>
      <dgm:spPr/>
      <dgm:t>
        <a:bodyPr/>
        <a:lstStyle/>
        <a:p>
          <a:endParaRPr lang="en-US"/>
        </a:p>
      </dgm:t>
    </dgm:pt>
    <dgm:pt modelId="{68E0C9E9-39EA-4FCA-AB81-41BFF51BA2CA}" type="sibTrans" cxnId="{A23587FB-7FE5-47E1-98E9-27C020A80773}">
      <dgm:prSet/>
      <dgm:spPr/>
      <dgm:t>
        <a:bodyPr/>
        <a:lstStyle/>
        <a:p>
          <a:endParaRPr lang="en-US"/>
        </a:p>
      </dgm:t>
    </dgm:pt>
    <dgm:pt modelId="{A53E6CC5-23E5-4B38-B539-D93B41F81D53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975882CA-D13D-4BFE-ACB9-3256990C7331}" type="parTrans" cxnId="{C3F65816-4509-4DFB-811C-14C64D091E91}">
      <dgm:prSet/>
      <dgm:spPr/>
      <dgm:t>
        <a:bodyPr/>
        <a:lstStyle/>
        <a:p>
          <a:endParaRPr lang="en-US"/>
        </a:p>
      </dgm:t>
    </dgm:pt>
    <dgm:pt modelId="{36DE4FC6-6C98-450C-9FFB-18AED57DE2AC}" type="sibTrans" cxnId="{C3F65816-4509-4DFB-811C-14C64D091E91}">
      <dgm:prSet/>
      <dgm:spPr/>
      <dgm:t>
        <a:bodyPr/>
        <a:lstStyle/>
        <a:p>
          <a:endParaRPr lang="en-US"/>
        </a:p>
      </dgm:t>
    </dgm:pt>
    <dgm:pt modelId="{E60AE57B-0FC3-47C7-94C7-B603521D7A7D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5A405303-D88E-40D9-97BB-87283751E893}" type="parTrans" cxnId="{CDEB5101-1EEB-4410-B4DC-28B7855AF3FD}">
      <dgm:prSet/>
      <dgm:spPr/>
      <dgm:t>
        <a:bodyPr/>
        <a:lstStyle/>
        <a:p>
          <a:endParaRPr lang="en-US"/>
        </a:p>
      </dgm:t>
    </dgm:pt>
    <dgm:pt modelId="{4DE46D1B-996E-4C0F-B1DF-DD5A48930E75}" type="sibTrans" cxnId="{CDEB5101-1EEB-4410-B4DC-28B7855AF3FD}">
      <dgm:prSet/>
      <dgm:spPr/>
      <dgm:t>
        <a:bodyPr/>
        <a:lstStyle/>
        <a:p>
          <a:endParaRPr lang="en-US"/>
        </a:p>
      </dgm:t>
    </dgm:pt>
    <dgm:pt modelId="{B669C69A-72A4-4598-9C11-56B7EE7FB8DE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A1844D7B-A901-4C75-8C72-62B8046B1A8C}" type="parTrans" cxnId="{D4FF178B-7AF4-4615-8844-D920378B6E63}">
      <dgm:prSet/>
      <dgm:spPr/>
      <dgm:t>
        <a:bodyPr/>
        <a:lstStyle/>
        <a:p>
          <a:endParaRPr lang="en-US"/>
        </a:p>
      </dgm:t>
    </dgm:pt>
    <dgm:pt modelId="{A5EBB57E-1ED4-42CD-A99F-F59D666C298D}" type="sibTrans" cxnId="{D4FF178B-7AF4-4615-8844-D920378B6E63}">
      <dgm:prSet/>
      <dgm:spPr/>
      <dgm:t>
        <a:bodyPr/>
        <a:lstStyle/>
        <a:p>
          <a:endParaRPr lang="en-US"/>
        </a:p>
      </dgm:t>
    </dgm:pt>
    <dgm:pt modelId="{F4BE17F0-2E63-4C2B-BDC5-9CFAA3F396DB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60D9903C-F3D0-46EF-8423-A81A574D6C72}" type="parTrans" cxnId="{BB3DCDE7-5C6F-43C3-938F-121C2F447D1B}">
      <dgm:prSet/>
      <dgm:spPr/>
      <dgm:t>
        <a:bodyPr/>
        <a:lstStyle/>
        <a:p>
          <a:endParaRPr lang="en-US"/>
        </a:p>
      </dgm:t>
    </dgm:pt>
    <dgm:pt modelId="{90F2CE65-8B6F-47FA-82CE-4AC421D212A6}" type="sibTrans" cxnId="{BB3DCDE7-5C6F-43C3-938F-121C2F447D1B}">
      <dgm:prSet/>
      <dgm:spPr/>
      <dgm:t>
        <a:bodyPr/>
        <a:lstStyle/>
        <a:p>
          <a:endParaRPr lang="en-US"/>
        </a:p>
      </dgm:t>
    </dgm:pt>
    <dgm:pt modelId="{C1797006-1583-4FB1-9DB1-74BC9216DA1D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563E5AEA-3B5B-422B-A9F2-78F99BE3DF6E}" type="parTrans" cxnId="{3E371AB0-CECC-4BB9-B282-77D10875049B}">
      <dgm:prSet/>
      <dgm:spPr/>
      <dgm:t>
        <a:bodyPr/>
        <a:lstStyle/>
        <a:p>
          <a:endParaRPr lang="en-US"/>
        </a:p>
      </dgm:t>
    </dgm:pt>
    <dgm:pt modelId="{54ED51D8-02F7-4600-9436-D4840BAE2D63}" type="sibTrans" cxnId="{3E371AB0-CECC-4BB9-B282-77D10875049B}">
      <dgm:prSet/>
      <dgm:spPr/>
      <dgm:t>
        <a:bodyPr/>
        <a:lstStyle/>
        <a:p>
          <a:endParaRPr lang="en-US"/>
        </a:p>
      </dgm:t>
    </dgm:pt>
    <dgm:pt modelId="{E257D4C4-056E-48C1-81F9-11D3CE770B63}">
      <dgm:prSet phldrT="[Text]"/>
      <dgm:spPr>
        <a:solidFill>
          <a:srgbClr val="F4F474"/>
        </a:solidFill>
      </dgm:spPr>
      <dgm:t>
        <a:bodyPr/>
        <a:lstStyle/>
        <a:p>
          <a:r>
            <a:rPr lang="en-US" smtClean="0"/>
            <a:t>B</a:t>
          </a:r>
          <a:endParaRPr lang="en-US"/>
        </a:p>
      </dgm:t>
    </dgm:pt>
    <dgm:pt modelId="{B33F0126-ED1A-4770-8A22-62B9E623DCA8}" type="parTrans" cxnId="{AD11B1BC-4007-42DC-9702-0C3170480809}">
      <dgm:prSet/>
      <dgm:spPr/>
      <dgm:t>
        <a:bodyPr/>
        <a:lstStyle/>
        <a:p>
          <a:endParaRPr lang="en-US"/>
        </a:p>
      </dgm:t>
    </dgm:pt>
    <dgm:pt modelId="{5B76DDE5-27EA-450D-8FF6-30A9298C3DAA}" type="sibTrans" cxnId="{AD11B1BC-4007-42DC-9702-0C3170480809}">
      <dgm:prSet/>
      <dgm:spPr/>
      <dgm:t>
        <a:bodyPr/>
        <a:lstStyle/>
        <a:p>
          <a:endParaRPr lang="en-US"/>
        </a:p>
      </dgm:t>
    </dgm:pt>
    <dgm:pt modelId="{CD69CFC3-EBC3-44D5-B19B-AECE282AD5BE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5A0491B8-30F7-43B8-AD5D-6D7CBC0A2356}" type="parTrans" cxnId="{5356329E-9F42-4464-8C54-59D96DCD3066}">
      <dgm:prSet/>
      <dgm:spPr/>
      <dgm:t>
        <a:bodyPr/>
        <a:lstStyle/>
        <a:p>
          <a:endParaRPr lang="en-US"/>
        </a:p>
      </dgm:t>
    </dgm:pt>
    <dgm:pt modelId="{835460AD-715B-435F-B783-722588B905DA}" type="sibTrans" cxnId="{5356329E-9F42-4464-8C54-59D96DCD3066}">
      <dgm:prSet/>
      <dgm:spPr/>
      <dgm:t>
        <a:bodyPr/>
        <a:lstStyle/>
        <a:p>
          <a:endParaRPr lang="en-US"/>
        </a:p>
      </dgm:t>
    </dgm:pt>
    <dgm:pt modelId="{A99CA36B-C7D9-428B-BEF9-6E3DFFB7B9A7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6298CA40-61F1-42D7-BB87-4A895A837AC8}" type="parTrans" cxnId="{F849332D-94E2-4156-AAC4-62CA5E5D87AC}">
      <dgm:prSet/>
      <dgm:spPr/>
      <dgm:t>
        <a:bodyPr/>
        <a:lstStyle/>
        <a:p>
          <a:endParaRPr lang="en-US"/>
        </a:p>
      </dgm:t>
    </dgm:pt>
    <dgm:pt modelId="{F6DE06E7-1274-42EC-AB95-2EBC304E10AC}" type="sibTrans" cxnId="{F849332D-94E2-4156-AAC4-62CA5E5D87AC}">
      <dgm:prSet/>
      <dgm:spPr/>
      <dgm:t>
        <a:bodyPr/>
        <a:lstStyle/>
        <a:p>
          <a:endParaRPr lang="en-US"/>
        </a:p>
      </dgm:t>
    </dgm:pt>
    <dgm:pt modelId="{28A12400-6DD0-480F-93FE-531F4C5C1F1E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I</a:t>
          </a:r>
          <a:endParaRPr lang="en-US"/>
        </a:p>
      </dgm:t>
    </dgm:pt>
    <dgm:pt modelId="{D3E77B70-F0FB-4423-BF83-1CA1C6CCA826}" type="parTrans" cxnId="{278885E1-D267-4AFA-9252-111A3E36C42F}">
      <dgm:prSet/>
      <dgm:spPr/>
      <dgm:t>
        <a:bodyPr/>
        <a:lstStyle/>
        <a:p>
          <a:endParaRPr lang="en-US"/>
        </a:p>
      </dgm:t>
    </dgm:pt>
    <dgm:pt modelId="{4761974C-3318-4DB8-A827-E11ADEA812D5}" type="sibTrans" cxnId="{278885E1-D267-4AFA-9252-111A3E36C42F}">
      <dgm:prSet/>
      <dgm:spPr/>
      <dgm:t>
        <a:bodyPr/>
        <a:lstStyle/>
        <a:p>
          <a:endParaRPr lang="en-US"/>
        </a:p>
      </dgm:t>
    </dgm:pt>
    <dgm:pt modelId="{BC67C1F0-A328-4DE3-8769-1F16BE78B44F}" type="pres">
      <dgm:prSet presAssocID="{7C74D9C0-99DA-409E-9B15-C5EEA8A37F4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CD8751B-63C8-4E9D-B6A0-2FC413C5685A}" type="pres">
      <dgm:prSet presAssocID="{1FC15172-1CBE-45D0-80E3-1DA9302CCF6B}" presName="node" presStyleLbl="node1" presStyleIdx="0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5EB3EE-CE7E-4729-B7EF-8768F35E6076}" type="pres">
      <dgm:prSet presAssocID="{43580FF5-511C-4A3B-BA44-22802D06779C}" presName="sibTrans" presStyleCnt="0"/>
      <dgm:spPr/>
    </dgm:pt>
    <dgm:pt modelId="{15D6F3F8-87EB-4BAC-8C49-9E827FC04AE4}" type="pres">
      <dgm:prSet presAssocID="{E749C535-A9D1-4D3E-9316-77ACD241C10C}" presName="node" presStyleLbl="node1" presStyleIdx="1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7662CE-449D-4981-852A-E512E3DFFDC9}" type="pres">
      <dgm:prSet presAssocID="{3EEC4858-0F48-4205-A16A-0873E4106668}" presName="sibTrans" presStyleCnt="0"/>
      <dgm:spPr/>
    </dgm:pt>
    <dgm:pt modelId="{B7DC11B8-F0E1-4783-9CF6-6F031074E6CF}" type="pres">
      <dgm:prSet presAssocID="{08CCF7CF-1331-44D4-B6BE-EC63C99C46EC}" presName="node" presStyleLbl="node1" presStyleIdx="2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007489-9560-40AF-B94B-89495993D666}" type="pres">
      <dgm:prSet presAssocID="{7769C449-C783-4852-BA9E-8A71F8E47F53}" presName="sibTrans" presStyleCnt="0"/>
      <dgm:spPr/>
    </dgm:pt>
    <dgm:pt modelId="{D2844C91-F881-4A39-ACB9-25B93C440853}" type="pres">
      <dgm:prSet presAssocID="{2368265B-D084-4F92-AFE8-A850B6D2D3DA}" presName="node" presStyleLbl="node1" presStyleIdx="3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0633EC-30BA-4123-B8C3-3F27848B47A4}" type="pres">
      <dgm:prSet presAssocID="{A28B57C0-D409-4213-B9E6-559F14563B66}" presName="sibTrans" presStyleCnt="0"/>
      <dgm:spPr/>
    </dgm:pt>
    <dgm:pt modelId="{49E36382-143A-4F60-8FBF-823C84924A29}" type="pres">
      <dgm:prSet presAssocID="{CF07C526-BD56-45A8-A45B-A1FA257CF565}" presName="node" presStyleLbl="node1" presStyleIdx="4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42D9F7-D52E-40DC-BBC5-BE2EFF72A24F}" type="pres">
      <dgm:prSet presAssocID="{E853881A-47D0-4A29-9700-9CCF382654E0}" presName="sibTrans" presStyleCnt="0"/>
      <dgm:spPr/>
    </dgm:pt>
    <dgm:pt modelId="{1B30E991-CF31-4F5F-BB36-9EFDE8C56664}" type="pres">
      <dgm:prSet presAssocID="{DB9C13A7-0678-4083-BF2E-2B04F9CB5855}" presName="node" presStyleLbl="node1" presStyleIdx="5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AAF3CA-1DFC-4144-8085-8C85EED98752}" type="pres">
      <dgm:prSet presAssocID="{C4C01A1B-8EDE-465A-8AE1-259CD97BB3FF}" presName="sibTrans" presStyleCnt="0"/>
      <dgm:spPr/>
    </dgm:pt>
    <dgm:pt modelId="{4E6CB070-0916-437F-9404-BD6C7003BCD0}" type="pres">
      <dgm:prSet presAssocID="{2114209D-F560-4888-8F19-7FDB1DB47C93}" presName="node" presStyleLbl="node1" presStyleIdx="6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D8A7E2-0E8E-4D7D-BBA4-5EBF08DD4478}" type="pres">
      <dgm:prSet presAssocID="{68A1531F-9B4A-457A-8D60-B0143E88354F}" presName="sibTrans" presStyleCnt="0"/>
      <dgm:spPr/>
    </dgm:pt>
    <dgm:pt modelId="{BF4DAD23-F239-4AEF-9073-2A00F0BEA322}" type="pres">
      <dgm:prSet presAssocID="{5000048C-08A3-48D7-B07D-F17A1DC6C3E5}" presName="node" presStyleLbl="node1" presStyleIdx="7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2C86DE-4B0F-4551-AEF4-1AF4F4119361}" type="pres">
      <dgm:prSet presAssocID="{24FAA9FC-CE8A-4C5F-9DEB-843EDB1E49D9}" presName="sibTrans" presStyleCnt="0"/>
      <dgm:spPr/>
    </dgm:pt>
    <dgm:pt modelId="{45786A6F-A980-4202-B172-0AC057ECA7D4}" type="pres">
      <dgm:prSet presAssocID="{78F78A0D-4343-4D22-AD07-412F9AAC8172}" presName="node" presStyleLbl="node1" presStyleIdx="8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364D43-DBB7-463C-B358-688C42682317}" type="pres">
      <dgm:prSet presAssocID="{1FFF39B5-50FA-4267-9A23-591ED593E511}" presName="sibTrans" presStyleCnt="0"/>
      <dgm:spPr/>
    </dgm:pt>
    <dgm:pt modelId="{2AAB6657-D28C-41F4-BA9B-6B57BA8FD763}" type="pres">
      <dgm:prSet presAssocID="{1E7D1F61-5C25-46F4-9F7D-8B18BB3BB14A}" presName="node" presStyleLbl="node1" presStyleIdx="9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FFCDEE-8B7E-426B-91B6-BA8C490C76AE}" type="pres">
      <dgm:prSet presAssocID="{A504BB86-8FB7-4992-B86F-B0EF95EAE893}" presName="sibTrans" presStyleCnt="0"/>
      <dgm:spPr/>
    </dgm:pt>
    <dgm:pt modelId="{9EB944CE-9314-462F-933E-A84666DD3F09}" type="pres">
      <dgm:prSet presAssocID="{4F194681-C1D0-4CEB-A614-6DE9900C47B7}" presName="node" presStyleLbl="node1" presStyleIdx="10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1640D5-F844-4F6A-AFC2-18F0DB1715B7}" type="pres">
      <dgm:prSet presAssocID="{64AA0053-3D76-4526-85AA-8D95B0B712BD}" presName="sibTrans" presStyleCnt="0"/>
      <dgm:spPr/>
    </dgm:pt>
    <dgm:pt modelId="{AFB6152F-185A-4B45-A040-F9A7F42AD1DC}" type="pres">
      <dgm:prSet presAssocID="{7C49071A-96F8-48FC-871C-D27840E330AF}" presName="node" presStyleLbl="node1" presStyleIdx="11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709FDA-5181-4AB9-ACC1-E445A4474E69}" type="pres">
      <dgm:prSet presAssocID="{03D19A64-FA89-4537-BCBD-5BDD4D9407BF}" presName="sibTrans" presStyleCnt="0"/>
      <dgm:spPr/>
    </dgm:pt>
    <dgm:pt modelId="{A418F982-AF7C-4C8F-AB76-000774CEFB71}" type="pres">
      <dgm:prSet presAssocID="{59F6EC78-9A60-4570-BA27-2660376FF600}" presName="node" presStyleLbl="node1" presStyleIdx="12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8BE786-B0C6-4BA3-AA09-67A6EB96B0C0}" type="pres">
      <dgm:prSet presAssocID="{CD8FA0AA-E6FA-40D4-85F3-85FF315B4648}" presName="sibTrans" presStyleCnt="0"/>
      <dgm:spPr/>
    </dgm:pt>
    <dgm:pt modelId="{0E45F264-656A-4523-8CAB-073A97155BC5}" type="pres">
      <dgm:prSet presAssocID="{BF41CCDC-313C-4797-B2ED-F4B3ED1E5D0B}" presName="node" presStyleLbl="node1" presStyleIdx="13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6702CA-1840-42C6-9337-CD6DE8F6D2A3}" type="pres">
      <dgm:prSet presAssocID="{671D6489-FE7F-4FB7-BAD9-71ED1FE6CC3F}" presName="sibTrans" presStyleCnt="0"/>
      <dgm:spPr/>
    </dgm:pt>
    <dgm:pt modelId="{8B52EC33-A470-4A70-8828-08553DB70063}" type="pres">
      <dgm:prSet presAssocID="{087CB984-E6D9-4FF1-A331-E9A44B6EB016}" presName="node" presStyleLbl="node1" presStyleIdx="14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1ED7F0-5BFB-472F-A4E5-F1F64C4BB70F}" type="pres">
      <dgm:prSet presAssocID="{BE6AE1C4-E3E7-4D2F-AA6D-56A61BF50212}" presName="sibTrans" presStyleCnt="0"/>
      <dgm:spPr/>
    </dgm:pt>
    <dgm:pt modelId="{C58E747B-2855-4B1E-9215-3582C74AAF03}" type="pres">
      <dgm:prSet presAssocID="{166307E6-531F-41A6-A4A4-82BAED2E5136}" presName="node" presStyleLbl="node1" presStyleIdx="15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12A8CD-29EA-4252-B904-2B024C28F3BC}" type="pres">
      <dgm:prSet presAssocID="{A4C1103A-4AE7-4D1B-B6D0-F461A9C246C8}" presName="sibTrans" presStyleCnt="0"/>
      <dgm:spPr/>
    </dgm:pt>
    <dgm:pt modelId="{0AE4C4F3-8BC1-42AB-8EB2-CE162C549D0F}" type="pres">
      <dgm:prSet presAssocID="{22E4440A-F3F5-4E79-8387-6916DE4B095E}" presName="node" presStyleLbl="node1" presStyleIdx="16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43B5BC-8C53-4AE2-8DD7-A7CF587C0383}" type="pres">
      <dgm:prSet presAssocID="{2269DFD1-6871-401F-9F44-B6230996E77A}" presName="sibTrans" presStyleCnt="0"/>
      <dgm:spPr/>
    </dgm:pt>
    <dgm:pt modelId="{EDCF9306-9FAE-416B-B422-01172DA38939}" type="pres">
      <dgm:prSet presAssocID="{9708801E-88C7-459C-A647-1CF67B3353E1}" presName="node" presStyleLbl="node1" presStyleIdx="17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BF7DD7-A169-48EC-94B1-F154D3149DAA}" type="pres">
      <dgm:prSet presAssocID="{332DDBAA-9A8D-488E-A2C6-FB253E0248B8}" presName="sibTrans" presStyleCnt="0"/>
      <dgm:spPr/>
    </dgm:pt>
    <dgm:pt modelId="{2A2CDD18-D3AB-450E-BB6C-328D971B020F}" type="pres">
      <dgm:prSet presAssocID="{60AA8E9C-2950-46F8-93A0-213650D52EF2}" presName="node" presStyleLbl="node1" presStyleIdx="18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9C659C-8458-4397-BCA0-3426A02AA1FD}" type="pres">
      <dgm:prSet presAssocID="{89E73429-2C39-4425-89C4-78AF177A35D9}" presName="sibTrans" presStyleCnt="0"/>
      <dgm:spPr/>
    </dgm:pt>
    <dgm:pt modelId="{6E89049E-19AC-4DA5-B25F-E5F62A0F63F5}" type="pres">
      <dgm:prSet presAssocID="{D6B7FA89-5963-492E-BC7E-16EBE8ADE1CD}" presName="node" presStyleLbl="node1" presStyleIdx="19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72F94F-35F9-4C12-9459-AECC47E60E58}" type="pres">
      <dgm:prSet presAssocID="{69A88593-7EF0-443A-8517-4F7F23A02CDD}" presName="sibTrans" presStyleCnt="0"/>
      <dgm:spPr/>
    </dgm:pt>
    <dgm:pt modelId="{A599BA06-CA98-48CB-8CA7-91D6710B3376}" type="pres">
      <dgm:prSet presAssocID="{7F2292C2-5AC8-4AAE-8630-0F144EBFC3EE}" presName="node" presStyleLbl="node1" presStyleIdx="20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EE971D-1DE4-493B-8CAA-FB0640194239}" type="pres">
      <dgm:prSet presAssocID="{E4885EC8-467A-483F-87A4-4D96519EFC66}" presName="sibTrans" presStyleCnt="0"/>
      <dgm:spPr/>
    </dgm:pt>
    <dgm:pt modelId="{86052304-0BC7-4477-9112-AB5F22537E18}" type="pres">
      <dgm:prSet presAssocID="{9626A93F-BD86-49F5-A856-65353464BAAD}" presName="node" presStyleLbl="node1" presStyleIdx="21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9BCE8E-0EEE-4B1A-BCF8-73F2DC350131}" type="pres">
      <dgm:prSet presAssocID="{2D99B7E9-1EBD-4CAF-B42B-BAC63DAC911A}" presName="sibTrans" presStyleCnt="0"/>
      <dgm:spPr/>
    </dgm:pt>
    <dgm:pt modelId="{FFE11DAE-F465-4DAD-BB1A-1582F09C81DF}" type="pres">
      <dgm:prSet presAssocID="{D04DF122-40CE-4755-98DA-8ABC6967D86D}" presName="node" presStyleLbl="node1" presStyleIdx="22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A51C77-FEA6-4524-AA45-885143ADEA5D}" type="pres">
      <dgm:prSet presAssocID="{B248335C-4C18-43AD-BC16-56DDD38AB852}" presName="sibTrans" presStyleCnt="0"/>
      <dgm:spPr/>
    </dgm:pt>
    <dgm:pt modelId="{BAC498C6-7BE8-42B3-BF25-A4E606D5013A}" type="pres">
      <dgm:prSet presAssocID="{0F100D82-5819-4672-9DA1-5E770C59EE1B}" presName="node" presStyleLbl="node1" presStyleIdx="23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EB2861-8683-448F-A7BB-79D5EE8839A6}" type="pres">
      <dgm:prSet presAssocID="{2E0FBC86-CA15-47B5-BC07-7930B5ECF196}" presName="sibTrans" presStyleCnt="0"/>
      <dgm:spPr/>
    </dgm:pt>
    <dgm:pt modelId="{FA668E38-8B0F-4C06-88FB-1B8800FA756D}" type="pres">
      <dgm:prSet presAssocID="{F526BEC2-CB33-4F35-A036-9811007D61DE}" presName="node" presStyleLbl="node1" presStyleIdx="24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9C890B-429E-4908-B1CA-DAC26D655AF4}" type="pres">
      <dgm:prSet presAssocID="{6AC5AAAB-CEA5-4E93-A623-3169146EF9BA}" presName="sibTrans" presStyleCnt="0"/>
      <dgm:spPr/>
    </dgm:pt>
    <dgm:pt modelId="{27D0D152-9E06-4928-8E71-0B931996F456}" type="pres">
      <dgm:prSet presAssocID="{3B390AFE-D53D-4AAE-B16F-70E1120193D8}" presName="node" presStyleLbl="node1" presStyleIdx="25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B79861-03B6-4674-9522-5914285FB603}" type="pres">
      <dgm:prSet presAssocID="{748F726B-088C-483D-982D-88004CAE7FD3}" presName="sibTrans" presStyleCnt="0"/>
      <dgm:spPr/>
    </dgm:pt>
    <dgm:pt modelId="{B60553AE-F719-4CDA-A9F7-A88E42469BDE}" type="pres">
      <dgm:prSet presAssocID="{633A735E-003A-4589-9355-336042E94856}" presName="node" presStyleLbl="node1" presStyleIdx="26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414F47-84BB-48C2-A6F5-927693F0C227}" type="pres">
      <dgm:prSet presAssocID="{E19F2685-5472-4465-B57A-484C9CECEE09}" presName="sibTrans" presStyleCnt="0"/>
      <dgm:spPr/>
    </dgm:pt>
    <dgm:pt modelId="{D8503E1F-250D-4AC6-BF4A-B246ECE9B927}" type="pres">
      <dgm:prSet presAssocID="{BA4599A6-D019-4CF6-8EA6-E8C97503B382}" presName="node" presStyleLbl="node1" presStyleIdx="27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73DBDC-D4D6-4116-941D-102539B658D2}" type="pres">
      <dgm:prSet presAssocID="{A5FD0097-2741-4B66-8422-75FB58D79644}" presName="sibTrans" presStyleCnt="0"/>
      <dgm:spPr/>
    </dgm:pt>
    <dgm:pt modelId="{46A6AF0C-82AC-4503-A612-BD01D7F4A5CA}" type="pres">
      <dgm:prSet presAssocID="{D6FAA63F-68BE-4C04-9DB3-AC7BF296D761}" presName="node" presStyleLbl="node1" presStyleIdx="28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D3C8CA-E9B9-44FA-B076-0CD906E702CF}" type="pres">
      <dgm:prSet presAssocID="{C55CE94D-B113-4887-B315-F3D2F53D4B32}" presName="sibTrans" presStyleCnt="0"/>
      <dgm:spPr/>
    </dgm:pt>
    <dgm:pt modelId="{3D1164AB-DB64-4C41-9CF8-7D5455E060FC}" type="pres">
      <dgm:prSet presAssocID="{70110D2F-7967-48D3-9CEE-9BC888A65DA9}" presName="node" presStyleLbl="node1" presStyleIdx="29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D014A0-0023-422D-B403-F779B1A43BB4}" type="pres">
      <dgm:prSet presAssocID="{59900A66-6B6A-4AE7-95E4-79AE77904E4A}" presName="sibTrans" presStyleCnt="0"/>
      <dgm:spPr/>
    </dgm:pt>
    <dgm:pt modelId="{FA9AC1B0-BC23-4710-80B2-C536C0FE3A09}" type="pres">
      <dgm:prSet presAssocID="{A30D37C6-62D1-48E4-AB09-4CBE10E2891C}" presName="node" presStyleLbl="node1" presStyleIdx="30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CC5A89-02E9-4FA5-A032-B8C212C42D52}" type="pres">
      <dgm:prSet presAssocID="{68A026D8-0CB7-46F1-B942-130E5121528F}" presName="sibTrans" presStyleCnt="0"/>
      <dgm:spPr/>
    </dgm:pt>
    <dgm:pt modelId="{DBF20027-A9D8-42BF-9427-1DCBBA12BBEB}" type="pres">
      <dgm:prSet presAssocID="{DD06E176-2B44-405B-8713-4AEDBD459EB8}" presName="node" presStyleLbl="node1" presStyleIdx="31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B1E26A-5DE4-4855-B99D-49D7B9338E60}" type="pres">
      <dgm:prSet presAssocID="{9A6A2438-892B-4D28-AC99-1AE2C39B55B6}" presName="sibTrans" presStyleCnt="0"/>
      <dgm:spPr/>
    </dgm:pt>
    <dgm:pt modelId="{B48C66E4-A1E6-4DF3-8FB8-3636DE8B1ED1}" type="pres">
      <dgm:prSet presAssocID="{390F0382-2E03-4592-8112-CF48C82C7A6B}" presName="node" presStyleLbl="node1" presStyleIdx="32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1318E5-BC83-4F26-BF5E-2660736E4A0F}" type="pres">
      <dgm:prSet presAssocID="{6A4105F8-2F3C-468C-B553-A20164BDAEF6}" presName="sibTrans" presStyleCnt="0"/>
      <dgm:spPr/>
    </dgm:pt>
    <dgm:pt modelId="{AD4CA63E-FE2F-415B-81C6-1053008E358D}" type="pres">
      <dgm:prSet presAssocID="{4F13BA1D-9732-48F2-8C5B-F8EC4D63AD75}" presName="node" presStyleLbl="node1" presStyleIdx="33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1456E5-0A47-4EC1-BEE6-B96600CC7206}" type="pres">
      <dgm:prSet presAssocID="{F9042FC5-1926-4E0A-9A40-7CBEF82FE559}" presName="sibTrans" presStyleCnt="0"/>
      <dgm:spPr/>
    </dgm:pt>
    <dgm:pt modelId="{2F031C75-95EB-4437-8AAB-65E18BC2E914}" type="pres">
      <dgm:prSet presAssocID="{4148EE4B-FBA5-4340-ADC2-E1EF9BD02DE7}" presName="node" presStyleLbl="node1" presStyleIdx="34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F612DC-5144-4C8D-8B7A-FBB167937D12}" type="pres">
      <dgm:prSet presAssocID="{726113D6-3A7C-4E04-9F78-B7D6661FE6C2}" presName="sibTrans" presStyleCnt="0"/>
      <dgm:spPr/>
    </dgm:pt>
    <dgm:pt modelId="{65E6ACA4-FD4C-476D-B7A0-E58D8F28EB91}" type="pres">
      <dgm:prSet presAssocID="{A39079EA-877C-4599-84B4-5C6EC9AFA113}" presName="node" presStyleLbl="node1" presStyleIdx="35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8804F3-E568-43E3-BB49-F04EF2B99148}" type="pres">
      <dgm:prSet presAssocID="{FD13CAB5-C58E-4246-B555-A6C5751EC551}" presName="sibTrans" presStyleCnt="0"/>
      <dgm:spPr/>
    </dgm:pt>
    <dgm:pt modelId="{9670B09D-1F2E-4923-9E4B-4FADF74F4420}" type="pres">
      <dgm:prSet presAssocID="{1C166AA3-5055-43BA-A7DC-38BF0B5B12D6}" presName="node" presStyleLbl="node1" presStyleIdx="36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DF3A3D-FFA7-49CA-B9E2-9DA187E7770D}" type="pres">
      <dgm:prSet presAssocID="{F0A8F483-11AA-44B5-861D-B868BBEC0BE1}" presName="sibTrans" presStyleCnt="0"/>
      <dgm:spPr/>
    </dgm:pt>
    <dgm:pt modelId="{E5493967-B0CF-4317-AC2C-78918E439E39}" type="pres">
      <dgm:prSet presAssocID="{3171EADE-2759-40CE-9952-37DAA4886FB1}" presName="node" presStyleLbl="node1" presStyleIdx="37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1B1799-07CB-4183-8001-AF5E0B42F405}" type="pres">
      <dgm:prSet presAssocID="{3F8069DF-6DF9-4610-9D0F-A69CB542E439}" presName="sibTrans" presStyleCnt="0"/>
      <dgm:spPr/>
    </dgm:pt>
    <dgm:pt modelId="{69EFAC89-0CCD-45B7-A318-3B2C0D177988}" type="pres">
      <dgm:prSet presAssocID="{0D1A8DF2-EE3D-4D9A-B732-5101CCE7A58A}" presName="node" presStyleLbl="node1" presStyleIdx="38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C76DCC-30C2-4C1C-8ED8-C039471A3270}" type="pres">
      <dgm:prSet presAssocID="{13BBDF6C-96D4-4D8C-A13D-0747C2B48FF8}" presName="sibTrans" presStyleCnt="0"/>
      <dgm:spPr/>
    </dgm:pt>
    <dgm:pt modelId="{6500D2D7-2E4E-47D5-886D-3F73EE1CD8FC}" type="pres">
      <dgm:prSet presAssocID="{60755BB0-6889-407B-8164-FF2E4AB496D0}" presName="node" presStyleLbl="node1" presStyleIdx="39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A945AC-CAFF-4FA4-9206-7FC9B5AA92C6}" type="pres">
      <dgm:prSet presAssocID="{5B7BE824-3D79-4281-8027-2708AA34BCB3}" presName="sibTrans" presStyleCnt="0"/>
      <dgm:spPr/>
    </dgm:pt>
    <dgm:pt modelId="{C3B18E24-E924-4F51-B296-46328C2055DA}" type="pres">
      <dgm:prSet presAssocID="{10A43E2F-D0EC-458A-9DB8-70A00A48F804}" presName="node" presStyleLbl="node1" presStyleIdx="40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783E77-EAB0-4C78-ACD3-9ED9DB6ACB6B}" type="pres">
      <dgm:prSet presAssocID="{95066228-5093-4599-8D31-B4BA12E7105C}" presName="sibTrans" presStyleCnt="0"/>
      <dgm:spPr/>
    </dgm:pt>
    <dgm:pt modelId="{ECC11600-4B9C-4CF5-91F8-DFA0DE62E4C6}" type="pres">
      <dgm:prSet presAssocID="{C1797006-1583-4FB1-9DB1-74BC9216DA1D}" presName="node" presStyleLbl="node1" presStyleIdx="41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329E97-D22F-4355-A028-69BEC65ED504}" type="pres">
      <dgm:prSet presAssocID="{54ED51D8-02F7-4600-9436-D4840BAE2D63}" presName="sibTrans" presStyleCnt="0"/>
      <dgm:spPr/>
    </dgm:pt>
    <dgm:pt modelId="{A72B48F5-4ACF-4801-9C15-AD4117EBA68A}" type="pres">
      <dgm:prSet presAssocID="{E257D4C4-056E-48C1-81F9-11D3CE770B63}" presName="node" presStyleLbl="node1" presStyleIdx="42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D911B7-1B79-429D-B064-8263646B9811}" type="pres">
      <dgm:prSet presAssocID="{5B76DDE5-27EA-450D-8FF6-30A9298C3DAA}" presName="sibTrans" presStyleCnt="0"/>
      <dgm:spPr/>
    </dgm:pt>
    <dgm:pt modelId="{D34114D7-6960-4CC0-B579-3E9EB9D6F1B6}" type="pres">
      <dgm:prSet presAssocID="{828588AE-97D6-4A8F-AE53-36BE72F609C0}" presName="node" presStyleLbl="node1" presStyleIdx="43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E955F8-CBB4-4CA2-A774-0F93951BFC66}" type="pres">
      <dgm:prSet presAssocID="{67F16F8F-A0C4-4E09-9E75-2B6F7FF5650A}" presName="sibTrans" presStyleCnt="0"/>
      <dgm:spPr/>
    </dgm:pt>
    <dgm:pt modelId="{ED47E031-DD4E-40DA-AF34-613D0FEEB5BB}" type="pres">
      <dgm:prSet presAssocID="{3886F7FA-7E5D-4FFF-A97D-6B22E4FB6FA5}" presName="node" presStyleLbl="node1" presStyleIdx="44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A2A8ED-FFE3-46BC-93A0-253E579F9E1A}" type="pres">
      <dgm:prSet presAssocID="{7EFCF466-9511-4620-8A27-A8F1687BB8EB}" presName="sibTrans" presStyleCnt="0"/>
      <dgm:spPr/>
    </dgm:pt>
    <dgm:pt modelId="{54FE1F47-4F14-49D8-ACE3-B2878F89B26A}" type="pres">
      <dgm:prSet presAssocID="{0C57614E-AF42-4D45-B7D8-0B5636FC7B68}" presName="node" presStyleLbl="node1" presStyleIdx="45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D7E22B-D00C-4BB8-85F7-D05A107609DD}" type="pres">
      <dgm:prSet presAssocID="{A0274181-95A6-4004-8F90-11CCA6F0D4E7}" presName="sibTrans" presStyleCnt="0"/>
      <dgm:spPr/>
    </dgm:pt>
    <dgm:pt modelId="{CE59D934-153A-4E62-969D-1C7711042DAC}" type="pres">
      <dgm:prSet presAssocID="{414EA747-9119-4738-A118-EF76B6FD92DC}" presName="node" presStyleLbl="node1" presStyleIdx="46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8B3E31-9D40-4C7A-977D-A31F18F81B35}" type="pres">
      <dgm:prSet presAssocID="{6CB661B4-3880-4314-821E-297E84E9E83C}" presName="sibTrans" presStyleCnt="0"/>
      <dgm:spPr/>
    </dgm:pt>
    <dgm:pt modelId="{22FC092D-E284-497C-BA04-6E307010DEE7}" type="pres">
      <dgm:prSet presAssocID="{3EA82882-94F9-4A1A-BEFA-6B5839FEE03E}" presName="node" presStyleLbl="node1" presStyleIdx="47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D33A8A-5E2D-472B-A699-16F1E24BF05C}" type="pres">
      <dgm:prSet presAssocID="{68E0C9E9-39EA-4FCA-AB81-41BFF51BA2CA}" presName="sibTrans" presStyleCnt="0"/>
      <dgm:spPr/>
    </dgm:pt>
    <dgm:pt modelId="{49913D8A-C0AB-4E0F-9D4E-148CD26791B3}" type="pres">
      <dgm:prSet presAssocID="{A53E6CC5-23E5-4B38-B539-D93B41F81D53}" presName="node" presStyleLbl="node1" presStyleIdx="48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09291-C57F-4D19-AE60-FF8F4DE239E6}" type="pres">
      <dgm:prSet presAssocID="{36DE4FC6-6C98-450C-9FFB-18AED57DE2AC}" presName="sibTrans" presStyleCnt="0"/>
      <dgm:spPr/>
    </dgm:pt>
    <dgm:pt modelId="{7FB64D56-E374-4653-9E90-509AD09420DD}" type="pres">
      <dgm:prSet presAssocID="{E60AE57B-0FC3-47C7-94C7-B603521D7A7D}" presName="node" presStyleLbl="node1" presStyleIdx="49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512A37-0185-4773-863E-2D158306C063}" type="pres">
      <dgm:prSet presAssocID="{4DE46D1B-996E-4C0F-B1DF-DD5A48930E75}" presName="sibTrans" presStyleCnt="0"/>
      <dgm:spPr/>
    </dgm:pt>
    <dgm:pt modelId="{0626874C-B4A0-4A28-8B93-379F912993BA}" type="pres">
      <dgm:prSet presAssocID="{B669C69A-72A4-4598-9C11-56B7EE7FB8DE}" presName="node" presStyleLbl="node1" presStyleIdx="50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D799C2-04C8-4AFA-8B5F-424105C29B8F}" type="pres">
      <dgm:prSet presAssocID="{A5EBB57E-1ED4-42CD-A99F-F59D666C298D}" presName="sibTrans" presStyleCnt="0"/>
      <dgm:spPr/>
    </dgm:pt>
    <dgm:pt modelId="{2908AC67-9C52-4E3B-8198-EA06A87EF28C}" type="pres">
      <dgm:prSet presAssocID="{F4BE17F0-2E63-4C2B-BDC5-9CFAA3F396DB}" presName="node" presStyleLbl="node1" presStyleIdx="51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CC40C7-FD89-4C0F-B4AC-95824D658652}" type="pres">
      <dgm:prSet presAssocID="{90F2CE65-8B6F-47FA-82CE-4AC421D212A6}" presName="sibTrans" presStyleCnt="0"/>
      <dgm:spPr/>
    </dgm:pt>
    <dgm:pt modelId="{2083EE14-885B-494D-B925-C159482B677C}" type="pres">
      <dgm:prSet presAssocID="{D996461F-9B48-4210-B0EA-28A75842B168}" presName="node" presStyleLbl="node1" presStyleIdx="52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B6818F-9FFD-437C-95CA-8DA621C18BEC}" type="pres">
      <dgm:prSet presAssocID="{C4B5A17B-BB93-419F-9E13-BE591B10F413}" presName="sibTrans" presStyleCnt="0"/>
      <dgm:spPr/>
    </dgm:pt>
    <dgm:pt modelId="{EFE0A588-4855-45D6-9249-477D28B5734E}" type="pres">
      <dgm:prSet presAssocID="{9733A303-DD9E-4E3E-B34A-21AC49C949DA}" presName="node" presStyleLbl="node1" presStyleIdx="53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EA23E2-3DC1-4216-85BC-A2F77E4B6593}" type="pres">
      <dgm:prSet presAssocID="{D2B5D401-23C3-4792-ABEE-7377D7655539}" presName="sibTrans" presStyleCnt="0"/>
      <dgm:spPr/>
    </dgm:pt>
    <dgm:pt modelId="{A72F23C3-FD2B-4A85-AF54-0AE61D5D5111}" type="pres">
      <dgm:prSet presAssocID="{D12C7352-13BC-4878-BBE2-FEF48B9FC505}" presName="node" presStyleLbl="node1" presStyleIdx="54" presStyleCnt="110" custScaleX="110000" custScaleY="909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C38049-B241-4C3F-A8C1-CF89C7818649}" type="pres">
      <dgm:prSet presAssocID="{0E240AC1-DD9A-44C2-B06A-FACDFF08636C}" presName="sibTrans" presStyleCnt="0"/>
      <dgm:spPr/>
    </dgm:pt>
    <dgm:pt modelId="{8049A078-B18E-4013-B353-F656A91CDAEF}" type="pres">
      <dgm:prSet presAssocID="{DF0A85B3-7172-4919-8557-396902472EAD}" presName="node" presStyleLbl="node1" presStyleIdx="55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2164CC-5B48-4E1A-B130-D0FFDCA31782}" type="pres">
      <dgm:prSet presAssocID="{327FC5CE-25A3-46B2-97DE-E5A8E1DC35CB}" presName="sibTrans" presStyleCnt="0"/>
      <dgm:spPr/>
    </dgm:pt>
    <dgm:pt modelId="{F2976619-A144-494B-9F70-B927564C5933}" type="pres">
      <dgm:prSet presAssocID="{CD69CFC3-EBC3-44D5-B19B-AECE282AD5BE}" presName="node" presStyleLbl="node1" presStyleIdx="56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D78650-7806-49E3-9816-63BEE34A3C37}" type="pres">
      <dgm:prSet presAssocID="{835460AD-715B-435F-B783-722588B905DA}" presName="sibTrans" presStyleCnt="0"/>
      <dgm:spPr/>
    </dgm:pt>
    <dgm:pt modelId="{5CC9D85E-AD02-47C4-BF9A-95AD5B606109}" type="pres">
      <dgm:prSet presAssocID="{A99CA36B-C7D9-428B-BEF9-6E3DFFB7B9A7}" presName="node" presStyleLbl="node1" presStyleIdx="57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7BD621-18AE-4237-8B14-35BE20CB070A}" type="pres">
      <dgm:prSet presAssocID="{F6DE06E7-1274-42EC-AB95-2EBC304E10AC}" presName="sibTrans" presStyleCnt="0"/>
      <dgm:spPr/>
    </dgm:pt>
    <dgm:pt modelId="{653A3896-F683-4A9B-BBC7-BFCC9FAAB20C}" type="pres">
      <dgm:prSet presAssocID="{31EC78AF-117A-4C33-A1A4-77939A563ABA}" presName="node" presStyleLbl="node1" presStyleIdx="58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FF5CE4-3A2D-4857-884E-50FF8C8A043E}" type="pres">
      <dgm:prSet presAssocID="{5C19AC89-8116-40E5-9C8A-33BA3819A058}" presName="sibTrans" presStyleCnt="0"/>
      <dgm:spPr/>
    </dgm:pt>
    <dgm:pt modelId="{7230486A-22DC-40C9-802E-ADAB1A3D6C10}" type="pres">
      <dgm:prSet presAssocID="{93585964-891D-45D4-984E-83BD91342E21}" presName="node" presStyleLbl="node1" presStyleIdx="59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3B8410-C45B-4993-9D3B-16442ED5181F}" type="pres">
      <dgm:prSet presAssocID="{CB269B1F-FA43-49B6-9DC0-EFD10EE03092}" presName="sibTrans" presStyleCnt="0"/>
      <dgm:spPr/>
    </dgm:pt>
    <dgm:pt modelId="{C6116D76-7726-4606-BC46-ABBF9720EA93}" type="pres">
      <dgm:prSet presAssocID="{46F9F77F-4DA3-4BB7-B9F5-E2890A9314BD}" presName="node" presStyleLbl="node1" presStyleIdx="60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77D8A9-E8B5-4323-8B87-C753C161F749}" type="pres">
      <dgm:prSet presAssocID="{A16F1371-02DE-4897-B576-F744A2F0F923}" presName="sibTrans" presStyleCnt="0"/>
      <dgm:spPr/>
    </dgm:pt>
    <dgm:pt modelId="{D7BAB37E-360E-4F7B-973D-DD45CF413E76}" type="pres">
      <dgm:prSet presAssocID="{DB13A95B-B1C1-4CE1-96AF-9493B7A3254F}" presName="node" presStyleLbl="node1" presStyleIdx="61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8E9763-5B05-4DD2-AB61-03DD70E0ADE7}" type="pres">
      <dgm:prSet presAssocID="{C3811766-959B-475B-8B42-35EDF57364DF}" presName="sibTrans" presStyleCnt="0"/>
      <dgm:spPr/>
    </dgm:pt>
    <dgm:pt modelId="{DA39578B-0B62-4362-8743-8130B5E77A34}" type="pres">
      <dgm:prSet presAssocID="{E026BDB1-73FC-4D9A-98E1-92D1ACB4B62D}" presName="node" presStyleLbl="node1" presStyleIdx="62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328E27-9B0D-41F4-8407-07B0ECFDB5BD}" type="pres">
      <dgm:prSet presAssocID="{178DB3F4-BC36-4128-9469-559C20F2221E}" presName="sibTrans" presStyleCnt="0"/>
      <dgm:spPr/>
    </dgm:pt>
    <dgm:pt modelId="{12F9B84B-B00D-4029-90E7-DEDA8BB0F9C6}" type="pres">
      <dgm:prSet presAssocID="{3CFB8E49-EA14-4F85-BFC6-965D7BECFA98}" presName="node" presStyleLbl="node1" presStyleIdx="63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F2E317-C45A-46D3-9A45-E26E51CAB6AC}" type="pres">
      <dgm:prSet presAssocID="{9F3577B7-9137-4613-8B8F-B040DF03E8FC}" presName="sibTrans" presStyleCnt="0"/>
      <dgm:spPr/>
    </dgm:pt>
    <dgm:pt modelId="{BB04658A-3D10-459D-9B4A-4EEAF6539368}" type="pres">
      <dgm:prSet presAssocID="{3E8CA121-A28E-4449-B9D7-061B85B9DB69}" presName="node" presStyleLbl="node1" presStyleIdx="64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A3E0EA-C11C-4E03-81C1-ADC47ABF5326}" type="pres">
      <dgm:prSet presAssocID="{993E5B17-CEF4-4764-BABE-D95508FAD4C5}" presName="sibTrans" presStyleCnt="0"/>
      <dgm:spPr/>
    </dgm:pt>
    <dgm:pt modelId="{7D9469BF-7309-4E79-B017-9F2A8ECF187B}" type="pres">
      <dgm:prSet presAssocID="{AB12D4C4-B912-4D64-B0AC-D3CAA4CCDAE4}" presName="node" presStyleLbl="node1" presStyleIdx="65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98CE4D-CB74-4880-B5C0-0058116B753D}" type="pres">
      <dgm:prSet presAssocID="{82CE4C1C-54F3-4DC0-848E-88CB3A2153A9}" presName="sibTrans" presStyleCnt="0"/>
      <dgm:spPr/>
    </dgm:pt>
    <dgm:pt modelId="{EAA9808C-0229-4A48-A623-F0D1130C0651}" type="pres">
      <dgm:prSet presAssocID="{ED0B99F2-F839-416F-8F18-673DA0A1E984}" presName="node" presStyleLbl="node1" presStyleIdx="66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67EF41-CA94-4F00-B0E9-9616790AA7A6}" type="pres">
      <dgm:prSet presAssocID="{5F4E84C6-32DB-4E27-9761-EF645FB3DD3B}" presName="sibTrans" presStyleCnt="0"/>
      <dgm:spPr/>
    </dgm:pt>
    <dgm:pt modelId="{608AD25B-E11A-47CE-BDE9-14C739B5AC06}" type="pres">
      <dgm:prSet presAssocID="{F4C65F25-7252-4E37-B2F7-8BD4DD4B9D9D}" presName="node" presStyleLbl="node1" presStyleIdx="67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75FABB-7416-4742-803E-BCD5EB46DF04}" type="pres">
      <dgm:prSet presAssocID="{A5FF8344-3D78-4DCB-86B7-2B8C6D400CD1}" presName="sibTrans" presStyleCnt="0"/>
      <dgm:spPr/>
    </dgm:pt>
    <dgm:pt modelId="{1B174CE7-769D-4671-98B5-ED17E95FBC2A}" type="pres">
      <dgm:prSet presAssocID="{68F93917-45B3-4E31-AC53-5840E443A7C0}" presName="node" presStyleLbl="node1" presStyleIdx="68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919E39-3FCA-427D-8325-9465D5BA3F47}" type="pres">
      <dgm:prSet presAssocID="{28C91BBB-9633-4CF3-BF18-9465A73C67E0}" presName="sibTrans" presStyleCnt="0"/>
      <dgm:spPr/>
    </dgm:pt>
    <dgm:pt modelId="{EA3998B5-E292-41F7-A27F-4BDCC61F76CF}" type="pres">
      <dgm:prSet presAssocID="{7A1EF687-E852-46DE-8777-207CBC8FE678}" presName="node" presStyleLbl="node1" presStyleIdx="69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2E0CE9-2618-4451-85EB-3DB165718B43}" type="pres">
      <dgm:prSet presAssocID="{2C31FB38-90E1-42C2-B511-3634B46FE08C}" presName="sibTrans" presStyleCnt="0"/>
      <dgm:spPr/>
    </dgm:pt>
    <dgm:pt modelId="{536FAD09-DFE9-4EC8-925B-5AE654A1772C}" type="pres">
      <dgm:prSet presAssocID="{7597C2F9-8B1A-4A60-A5FA-194C3511EA46}" presName="node" presStyleLbl="node1" presStyleIdx="70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215740-CF6E-403D-82F0-7CEDB14B451C}" type="pres">
      <dgm:prSet presAssocID="{722A4827-DD53-4FFE-8F32-EBE6CF1E333F}" presName="sibTrans" presStyleCnt="0"/>
      <dgm:spPr/>
    </dgm:pt>
    <dgm:pt modelId="{3478A89F-44A4-46C4-A3E7-31DC7292C4A6}" type="pres">
      <dgm:prSet presAssocID="{5BDE7C92-F67C-4F18-B13C-036EA9BD8B54}" presName="node" presStyleLbl="node1" presStyleIdx="71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896BD0-A5C9-4F31-8840-6399912C218C}" type="pres">
      <dgm:prSet presAssocID="{A890A012-C793-4198-A302-72B0357A8AFF}" presName="sibTrans" presStyleCnt="0"/>
      <dgm:spPr/>
    </dgm:pt>
    <dgm:pt modelId="{A46AB8FD-9876-4D72-BBD7-6B23F5530A24}" type="pres">
      <dgm:prSet presAssocID="{4A51DA19-741E-477A-A4A4-6D16D4B30AC5}" presName="node" presStyleLbl="node1" presStyleIdx="72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6CC0F0-9D95-479F-A1B9-4214B06EE78F}" type="pres">
      <dgm:prSet presAssocID="{5F986DC4-CC96-4188-9C90-7FBF6E791FB3}" presName="sibTrans" presStyleCnt="0"/>
      <dgm:spPr/>
    </dgm:pt>
    <dgm:pt modelId="{4C997063-AFA1-4F0B-96A4-B2328A082906}" type="pres">
      <dgm:prSet presAssocID="{2A2B062E-451A-48D0-952D-06F2FCB48292}" presName="node" presStyleLbl="node1" presStyleIdx="73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11648A-08E2-4939-9BED-EBED61CF136A}" type="pres">
      <dgm:prSet presAssocID="{3E9BBDD7-29AF-4FFB-A8BD-C963FA918B78}" presName="sibTrans" presStyleCnt="0"/>
      <dgm:spPr/>
    </dgm:pt>
    <dgm:pt modelId="{DCBE8269-5CE4-4091-8561-C59894A25DA0}" type="pres">
      <dgm:prSet presAssocID="{836C46AB-5030-428F-9B87-704945A59793}" presName="node" presStyleLbl="node1" presStyleIdx="74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72E05A-FCD7-4E96-B58E-482D1E7361B3}" type="pres">
      <dgm:prSet presAssocID="{F44263DF-DABF-4A93-8FD8-EDA10E0A1CE8}" presName="sibTrans" presStyleCnt="0"/>
      <dgm:spPr/>
    </dgm:pt>
    <dgm:pt modelId="{6155FF92-8162-4A9F-A935-60DA0B8EAD83}" type="pres">
      <dgm:prSet presAssocID="{53876C3B-3ADA-4712-94A3-121A6191B857}" presName="node" presStyleLbl="node1" presStyleIdx="75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D2C484-0216-49C6-ADD5-CA811E47F9DA}" type="pres">
      <dgm:prSet presAssocID="{FBF38B36-17C9-406A-A492-E805DBB428EE}" presName="sibTrans" presStyleCnt="0"/>
      <dgm:spPr/>
    </dgm:pt>
    <dgm:pt modelId="{2ED9E6CB-EEC4-4DAC-A09A-CFBAB8CEA0DE}" type="pres">
      <dgm:prSet presAssocID="{B16E3AD4-7956-4D88-A6AE-F446B69594D8}" presName="node" presStyleLbl="node1" presStyleIdx="76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252354-6DD6-4200-94B9-3B3DE3F87435}" type="pres">
      <dgm:prSet presAssocID="{280909B4-6500-4218-9F86-AC05C2369DF2}" presName="sibTrans" presStyleCnt="0"/>
      <dgm:spPr/>
    </dgm:pt>
    <dgm:pt modelId="{86F8B43B-D34F-4DB4-B161-E4244239F40C}" type="pres">
      <dgm:prSet presAssocID="{E435444E-7A6E-4823-B034-24BA152BD82B}" presName="node" presStyleLbl="node1" presStyleIdx="77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9494DB-AFAE-47B3-AEDB-3A26B636F90B}" type="pres">
      <dgm:prSet presAssocID="{DD898A05-D7B1-4242-BCEB-61889BDAF396}" presName="sibTrans" presStyleCnt="0"/>
      <dgm:spPr/>
    </dgm:pt>
    <dgm:pt modelId="{83CE04DA-1C75-4A2C-BB71-585D85DFC7F8}" type="pres">
      <dgm:prSet presAssocID="{AA975BB8-2384-4D23-A8AF-4C66D0C68788}" presName="node" presStyleLbl="node1" presStyleIdx="78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E5A229-71E8-4224-8093-F96C33C108E3}" type="pres">
      <dgm:prSet presAssocID="{C46DDAF9-3752-4ADE-9B1A-A51544519B5A}" presName="sibTrans" presStyleCnt="0"/>
      <dgm:spPr/>
    </dgm:pt>
    <dgm:pt modelId="{1509C9CD-6C06-4207-8E66-834224552D39}" type="pres">
      <dgm:prSet presAssocID="{5CCDDE93-C9C8-45C9-87C7-5E44A2D0A731}" presName="node" presStyleLbl="node1" presStyleIdx="79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3BBB3F-5A7F-4F5A-9E02-6CFBD28F8185}" type="pres">
      <dgm:prSet presAssocID="{F976C491-25DA-4929-B875-B0A0C35448C9}" presName="sibTrans" presStyleCnt="0"/>
      <dgm:spPr/>
    </dgm:pt>
    <dgm:pt modelId="{145C42F3-BBCF-4822-A593-F96493E98E2C}" type="pres">
      <dgm:prSet presAssocID="{82B14709-A1E1-4859-B2F6-22160EAC7A87}" presName="node" presStyleLbl="node1" presStyleIdx="80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5236E3-059B-4446-A5D3-BD4D93C1F813}" type="pres">
      <dgm:prSet presAssocID="{21482807-8F32-49C4-8E74-F54028BE2010}" presName="sibTrans" presStyleCnt="0"/>
      <dgm:spPr/>
    </dgm:pt>
    <dgm:pt modelId="{BE9EB620-9F7E-4FD0-AAAA-19237330B3A5}" type="pres">
      <dgm:prSet presAssocID="{49D1AF3A-974F-4CA5-89F6-3D979B913796}" presName="node" presStyleLbl="node1" presStyleIdx="81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78DC40-4A11-466C-8C40-D5B4C35DCBAE}" type="pres">
      <dgm:prSet presAssocID="{642F44E7-C2D5-4CB9-8310-64843E410306}" presName="sibTrans" presStyleCnt="0"/>
      <dgm:spPr/>
    </dgm:pt>
    <dgm:pt modelId="{4074682A-DB4C-47B7-A4DF-60D9EA70F553}" type="pres">
      <dgm:prSet presAssocID="{ED042EC3-AB5B-4C9D-931E-2973EF9A7D0C}" presName="node" presStyleLbl="node1" presStyleIdx="82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B331CB-66AA-4377-B9F8-D286D2C0EAAB}" type="pres">
      <dgm:prSet presAssocID="{B5E61192-491A-4910-9440-63A8AB1A0502}" presName="sibTrans" presStyleCnt="0"/>
      <dgm:spPr/>
    </dgm:pt>
    <dgm:pt modelId="{40EE1752-94A9-4441-BB37-42275F06D7F6}" type="pres">
      <dgm:prSet presAssocID="{0A46191E-70F2-40EE-87F2-6506E0BA1839}" presName="node" presStyleLbl="node1" presStyleIdx="83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389124-FB96-483E-981B-8DAA9FA893CE}" type="pres">
      <dgm:prSet presAssocID="{1A54C660-2906-4034-AA9D-D4F3387DF89C}" presName="sibTrans" presStyleCnt="0"/>
      <dgm:spPr/>
    </dgm:pt>
    <dgm:pt modelId="{B10A619D-27CA-4796-9B0E-A561EC0AEC1E}" type="pres">
      <dgm:prSet presAssocID="{09386DF0-7253-4955-B5BD-7C0D53B0E328}" presName="node" presStyleLbl="node1" presStyleIdx="84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B67474-EE01-4C80-8FFA-64FED4FE9F0B}" type="pres">
      <dgm:prSet presAssocID="{C231D7BF-FA60-4B77-8551-B61E2EF673BF}" presName="sibTrans" presStyleCnt="0"/>
      <dgm:spPr/>
    </dgm:pt>
    <dgm:pt modelId="{0BAB3ECF-EB32-4BAD-B51C-28A10EB56319}" type="pres">
      <dgm:prSet presAssocID="{F64783E6-08AE-4C00-9422-8D34556EA130}" presName="node" presStyleLbl="node1" presStyleIdx="85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0DB998-DA5B-479B-BE46-B8D3310A44AB}" type="pres">
      <dgm:prSet presAssocID="{A0FD10B4-6706-46E9-B738-03E11E926EFE}" presName="sibTrans" presStyleCnt="0"/>
      <dgm:spPr/>
    </dgm:pt>
    <dgm:pt modelId="{41A7CB9B-3636-4102-8236-2A68D9036778}" type="pres">
      <dgm:prSet presAssocID="{2F21539C-430A-4577-9906-069C3C5739CF}" presName="node" presStyleLbl="node1" presStyleIdx="86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2A574E-F58D-45F7-AF2C-3FE152BA81C5}" type="pres">
      <dgm:prSet presAssocID="{CB7D3FB7-D946-47CD-8819-7277C1DC53AA}" presName="sibTrans" presStyleCnt="0"/>
      <dgm:spPr/>
    </dgm:pt>
    <dgm:pt modelId="{E500D0C8-A09A-4F70-A11A-477C04EF3225}" type="pres">
      <dgm:prSet presAssocID="{68C34A22-9357-4CB7-A2D4-9B677E276117}" presName="node" presStyleLbl="node1" presStyleIdx="87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E7D83B-9B35-4F9A-B076-E47E1E2F0DA7}" type="pres">
      <dgm:prSet presAssocID="{32E2403F-7217-4C10-B6E1-B2BC9B0B7B71}" presName="sibTrans" presStyleCnt="0"/>
      <dgm:spPr/>
    </dgm:pt>
    <dgm:pt modelId="{4192D605-83DD-4FC7-9CE4-DCDA93120362}" type="pres">
      <dgm:prSet presAssocID="{3C1E1121-8337-4D92-AF76-1A7CD5B45BF0}" presName="node" presStyleLbl="node1" presStyleIdx="88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1D1525-2D6E-4482-B837-A3111D9089CF}" type="pres">
      <dgm:prSet presAssocID="{F6F156C3-28CC-47AC-837A-D0B228583A18}" presName="sibTrans" presStyleCnt="0"/>
      <dgm:spPr/>
    </dgm:pt>
    <dgm:pt modelId="{1FD0124B-0C73-4C7F-96E0-C6AFEB2ECA05}" type="pres">
      <dgm:prSet presAssocID="{A767B901-2D6A-42E1-8C6E-C3CFB1063D65}" presName="node" presStyleLbl="node1" presStyleIdx="89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ADE266-FE06-4287-B411-6510703D28A4}" type="pres">
      <dgm:prSet presAssocID="{E03641A8-064E-4B5D-99F2-840A20B2B803}" presName="sibTrans" presStyleCnt="0"/>
      <dgm:spPr/>
    </dgm:pt>
    <dgm:pt modelId="{259DD861-B7C8-458B-BD13-BA4A5D9F25FF}" type="pres">
      <dgm:prSet presAssocID="{0EDD437B-1642-4417-9398-87D4B88F41E9}" presName="node" presStyleLbl="node1" presStyleIdx="90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6E4203-EC1D-4307-BC2D-065BDE24291E}" type="pres">
      <dgm:prSet presAssocID="{237C6067-81CD-4E4F-942C-A1CFA9AD2AE4}" presName="sibTrans" presStyleCnt="0"/>
      <dgm:spPr/>
    </dgm:pt>
    <dgm:pt modelId="{53C5B9E8-2A17-4640-BCE8-70A356836893}" type="pres">
      <dgm:prSet presAssocID="{E0EC4F74-A1EA-4A50-B96F-D069CBFFF2C3}" presName="node" presStyleLbl="node1" presStyleIdx="91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2F88CE-2062-434E-AE33-F4ED2074CF17}" type="pres">
      <dgm:prSet presAssocID="{A00B3A19-3CBE-4FA0-9422-9843D9B4C6A1}" presName="sibTrans" presStyleCnt="0"/>
      <dgm:spPr/>
    </dgm:pt>
    <dgm:pt modelId="{ECA61F43-E26B-4137-949C-D90CFD79B72D}" type="pres">
      <dgm:prSet presAssocID="{6060C175-7C5E-404E-85A9-4FB2B7364C52}" presName="node" presStyleLbl="node1" presStyleIdx="92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25E803-48D3-4999-8866-25B7E52264B6}" type="pres">
      <dgm:prSet presAssocID="{3BAD5203-AAB2-4D4E-A899-CE8E67EAC2E5}" presName="sibTrans" presStyleCnt="0"/>
      <dgm:spPr/>
    </dgm:pt>
    <dgm:pt modelId="{F08B4824-8524-4AD1-9532-60A97F1E8E86}" type="pres">
      <dgm:prSet presAssocID="{5E56CB33-280F-433C-A334-A48A6B53BA62}" presName="node" presStyleLbl="node1" presStyleIdx="93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4D4528-A79D-44B4-8557-CAC79F678490}" type="pres">
      <dgm:prSet presAssocID="{0DFBC553-229F-4BA6-AA7B-011B15786B7D}" presName="sibTrans" presStyleCnt="0"/>
      <dgm:spPr/>
    </dgm:pt>
    <dgm:pt modelId="{CB2BAB22-7930-4C10-8B99-E7C5007B11C5}" type="pres">
      <dgm:prSet presAssocID="{09036AA3-474C-4450-9632-F5B44E644FB8}" presName="node" presStyleLbl="node1" presStyleIdx="94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90F890-3AF3-410E-A9CB-905369177217}" type="pres">
      <dgm:prSet presAssocID="{387F8943-0561-4C33-B68C-AE199D6BDDC8}" presName="sibTrans" presStyleCnt="0"/>
      <dgm:spPr/>
    </dgm:pt>
    <dgm:pt modelId="{08F241FE-B552-4357-B5EB-5F0B79CE4E87}" type="pres">
      <dgm:prSet presAssocID="{542E717A-4249-4A37-BBB5-B86097892EE6}" presName="node" presStyleLbl="node1" presStyleIdx="95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CCD6D9-3918-4CAE-86C3-6B5E52777F0F}" type="pres">
      <dgm:prSet presAssocID="{F8903565-9421-43A9-B93E-0CE730CB8002}" presName="sibTrans" presStyleCnt="0"/>
      <dgm:spPr/>
    </dgm:pt>
    <dgm:pt modelId="{D659CBF2-4A0B-451E-9BBD-C7A18529F85D}" type="pres">
      <dgm:prSet presAssocID="{AF969EB8-A9D8-4C76-B580-92848F0747D9}" presName="node" presStyleLbl="node1" presStyleIdx="96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F899E6-E03B-4828-BD42-2A1608630EBB}" type="pres">
      <dgm:prSet presAssocID="{BF363E22-C9AF-4243-AF7E-7153D987B978}" presName="sibTrans" presStyleCnt="0"/>
      <dgm:spPr/>
    </dgm:pt>
    <dgm:pt modelId="{8ACD39A9-94AF-4ADE-B564-A69F2A0B60C2}" type="pres">
      <dgm:prSet presAssocID="{BB0E1BAB-30F8-43E8-8701-C05B30880D21}" presName="node" presStyleLbl="node1" presStyleIdx="97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D5957B-D010-4ACA-9394-01D2819A5EE6}" type="pres">
      <dgm:prSet presAssocID="{146FA9B6-BD39-4249-8C5C-80ABAA2E495C}" presName="sibTrans" presStyleCnt="0"/>
      <dgm:spPr/>
    </dgm:pt>
    <dgm:pt modelId="{BC6363B5-58D6-4FD9-BCC1-94F1298CEC93}" type="pres">
      <dgm:prSet presAssocID="{82D10849-0850-40E1-858C-D6682301F0BE}" presName="node" presStyleLbl="node1" presStyleIdx="98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D840E2-E3DA-4093-8B60-4D88EBEDB04E}" type="pres">
      <dgm:prSet presAssocID="{CF4D89D6-0416-458D-929C-8089C16E4FFA}" presName="sibTrans" presStyleCnt="0"/>
      <dgm:spPr/>
    </dgm:pt>
    <dgm:pt modelId="{DD04B477-792C-492A-87F7-82857C3EA376}" type="pres">
      <dgm:prSet presAssocID="{6EB7FAF9-1F70-4498-B971-60D1B0D559B1}" presName="node" presStyleLbl="node1" presStyleIdx="99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494B66-02B1-4FD8-9DD6-95EF8D02BA8E}" type="pres">
      <dgm:prSet presAssocID="{5649D291-A449-4215-8B90-0BF68EF050C6}" presName="sibTrans" presStyleCnt="0"/>
      <dgm:spPr/>
    </dgm:pt>
    <dgm:pt modelId="{D7ABEE0A-306B-4719-99D5-E6D162D32D56}" type="pres">
      <dgm:prSet presAssocID="{FBEBBB4A-BA9F-4083-9425-4E9F62EAD0A4}" presName="node" presStyleLbl="node1" presStyleIdx="100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36C6C5-0D5A-48A2-B961-7651EAE9E868}" type="pres">
      <dgm:prSet presAssocID="{712A9233-8B49-426C-85A4-B6AC5A762479}" presName="sibTrans" presStyleCnt="0"/>
      <dgm:spPr/>
    </dgm:pt>
    <dgm:pt modelId="{FCBE389A-97A6-4051-8D98-DA78BEF49BCA}" type="pres">
      <dgm:prSet presAssocID="{C0874D6B-1497-4E65-948F-685277A29B3C}" presName="node" presStyleLbl="node1" presStyleIdx="101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AC5361-FA17-4DB9-90C7-81EA27F2FEBD}" type="pres">
      <dgm:prSet presAssocID="{E387A5D3-9D4A-44CD-94AF-9710087C41FE}" presName="sibTrans" presStyleCnt="0"/>
      <dgm:spPr/>
    </dgm:pt>
    <dgm:pt modelId="{8CDCB2E3-7735-4D5B-BFB8-2955F6BD1F48}" type="pres">
      <dgm:prSet presAssocID="{4CBECA45-6497-4988-ACDB-D52F53C1B840}" presName="node" presStyleLbl="node1" presStyleIdx="102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E52BFD-EF7A-4979-81C9-EACFAD5AC765}" type="pres">
      <dgm:prSet presAssocID="{34698B62-4D12-49D8-A728-7B43E2DD0A47}" presName="sibTrans" presStyleCnt="0"/>
      <dgm:spPr/>
    </dgm:pt>
    <dgm:pt modelId="{EC410E7B-6224-4C3E-B900-4F4354E99CC4}" type="pres">
      <dgm:prSet presAssocID="{E16702C2-F15F-4FBE-9727-04025380EC14}" presName="node" presStyleLbl="node1" presStyleIdx="103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5D12AB-97E9-492D-80AA-EFF7719D8033}" type="pres">
      <dgm:prSet presAssocID="{0D925266-9B4F-4590-A7E9-060CD69FDB46}" presName="sibTrans" presStyleCnt="0"/>
      <dgm:spPr/>
    </dgm:pt>
    <dgm:pt modelId="{50B8607F-C31E-4735-A77C-CDF301816032}" type="pres">
      <dgm:prSet presAssocID="{6F063DCE-94E2-48F6-A922-EEEB5EA1F977}" presName="node" presStyleLbl="node1" presStyleIdx="104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5AB08E-7E1F-4A5F-9246-4A24971EBE51}" type="pres">
      <dgm:prSet presAssocID="{7F847541-5953-4F56-86DB-229D162FDC8A}" presName="sibTrans" presStyleCnt="0"/>
      <dgm:spPr/>
    </dgm:pt>
    <dgm:pt modelId="{D9633645-F5A2-4B19-8777-54BDD19F6C07}" type="pres">
      <dgm:prSet presAssocID="{F0A1346C-7198-4549-87A6-FE1960C32602}" presName="node" presStyleLbl="node1" presStyleIdx="105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C15B76-AD10-461E-BE5B-465D69DB4069}" type="pres">
      <dgm:prSet presAssocID="{ABC263AC-5719-4DAC-B636-D9D31E3EAC94}" presName="sibTrans" presStyleCnt="0"/>
      <dgm:spPr/>
    </dgm:pt>
    <dgm:pt modelId="{5DDED143-7603-41BE-84DC-908841E6F5F8}" type="pres">
      <dgm:prSet presAssocID="{DE54F378-50E5-4949-B03B-F341AF5B8C7E}" presName="node" presStyleLbl="node1" presStyleIdx="106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F94ACF-02C7-40E7-BF63-6DFDA3209AF8}" type="pres">
      <dgm:prSet presAssocID="{6CFA96B5-1B39-47F7-9223-6CE988FD8FC7}" presName="sibTrans" presStyleCnt="0"/>
      <dgm:spPr/>
    </dgm:pt>
    <dgm:pt modelId="{87C753F8-03BD-48A1-8D59-45638314B252}" type="pres">
      <dgm:prSet presAssocID="{12C4824C-CD95-4575-A149-048BB7EF5576}" presName="node" presStyleLbl="node1" presStyleIdx="107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D71990-BB8F-4146-883B-18EE3E6F33F2}" type="pres">
      <dgm:prSet presAssocID="{C8CCB08F-1AD8-446F-B32D-EA7194EE7137}" presName="sibTrans" presStyleCnt="0"/>
      <dgm:spPr/>
    </dgm:pt>
    <dgm:pt modelId="{DD00F26C-B621-45AC-A2F4-9ACDB181C1FB}" type="pres">
      <dgm:prSet presAssocID="{934049BB-EF2C-4188-8E23-61E0E8B8A8B4}" presName="node" presStyleLbl="node1" presStyleIdx="108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3125E-ECA1-47FC-85B4-30F476767098}" type="pres">
      <dgm:prSet presAssocID="{AAE5188B-542D-44AA-84A8-7CCB5CC5A62B}" presName="sibTrans" presStyleCnt="0"/>
      <dgm:spPr/>
    </dgm:pt>
    <dgm:pt modelId="{4914CED2-CF98-4C6B-83E4-B2D319437DE1}" type="pres">
      <dgm:prSet presAssocID="{28A12400-6DD0-480F-93FE-531F4C5C1F1E}" presName="node" presStyleLbl="node1" presStyleIdx="109" presStyleCnt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3D5D161-A330-4BCE-92A7-7CD06DA1D0EF}" srcId="{7C74D9C0-99DA-409E-9B15-C5EEA8A37F48}" destId="{5000048C-08A3-48D7-B07D-F17A1DC6C3E5}" srcOrd="7" destOrd="0" parTransId="{2FFE0CA0-1403-4521-A189-26AAC917AA9A}" sibTransId="{24FAA9FC-CE8A-4C5F-9DEB-843EDB1E49D9}"/>
    <dgm:cxn modelId="{AA48938F-4661-4B14-8263-57D4D17BCEB0}" srcId="{7C74D9C0-99DA-409E-9B15-C5EEA8A37F48}" destId="{22E4440A-F3F5-4E79-8387-6916DE4B095E}" srcOrd="16" destOrd="0" parTransId="{F1900F5A-B112-4C8E-BB92-2E516C511A70}" sibTransId="{2269DFD1-6871-401F-9F44-B6230996E77A}"/>
    <dgm:cxn modelId="{2C2C0512-0336-42E8-99B7-72C19D3EBC4E}" srcId="{7C74D9C0-99DA-409E-9B15-C5EEA8A37F48}" destId="{B16E3AD4-7956-4D88-A6AE-F446B69594D8}" srcOrd="76" destOrd="0" parTransId="{265EAD4C-F6AB-4F33-AFC0-AF08011FA1BD}" sibTransId="{280909B4-6500-4218-9F86-AC05C2369DF2}"/>
    <dgm:cxn modelId="{F849332D-94E2-4156-AAC4-62CA5E5D87AC}" srcId="{7C74D9C0-99DA-409E-9B15-C5EEA8A37F48}" destId="{A99CA36B-C7D9-428B-BEF9-6E3DFFB7B9A7}" srcOrd="57" destOrd="0" parTransId="{6298CA40-61F1-42D7-BB87-4A895A837AC8}" sibTransId="{F6DE06E7-1274-42EC-AB95-2EBC304E10AC}"/>
    <dgm:cxn modelId="{43C34426-9472-4128-BD5B-7251F3EB9C44}" srcId="{7C74D9C0-99DA-409E-9B15-C5EEA8A37F48}" destId="{68C34A22-9357-4CB7-A2D4-9B677E276117}" srcOrd="87" destOrd="0" parTransId="{74A2C634-FA0D-4A8E-86DD-E86E44710E50}" sibTransId="{32E2403F-7217-4C10-B6E1-B2BC9B0B7B71}"/>
    <dgm:cxn modelId="{C0817ACE-6BD5-48FD-8A9D-2F3BDA3BDEE5}" type="presOf" srcId="{A30D37C6-62D1-48E4-AB09-4CBE10E2891C}" destId="{FA9AC1B0-BC23-4710-80B2-C536C0FE3A09}" srcOrd="0" destOrd="0" presId="urn:microsoft.com/office/officeart/2005/8/layout/default"/>
    <dgm:cxn modelId="{FDD56842-DDDD-4017-9B55-EF346E02A52D}" srcId="{7C74D9C0-99DA-409E-9B15-C5EEA8A37F48}" destId="{C0874D6B-1497-4E65-948F-685277A29B3C}" srcOrd="101" destOrd="0" parTransId="{B502FFA2-18CE-48A8-88A4-F3062FB90F75}" sibTransId="{E387A5D3-9D4A-44CD-94AF-9710087C41FE}"/>
    <dgm:cxn modelId="{B83BF39D-7F03-417A-A76D-235AA65FC2CB}" type="presOf" srcId="{DD06E176-2B44-405B-8713-4AEDBD459EB8}" destId="{DBF20027-A9D8-42BF-9427-1DCBBA12BBEB}" srcOrd="0" destOrd="0" presId="urn:microsoft.com/office/officeart/2005/8/layout/default"/>
    <dgm:cxn modelId="{B1169878-5DAD-4007-8355-EE2C6D5E6F78}" type="presOf" srcId="{60755BB0-6889-407B-8164-FF2E4AB496D0}" destId="{6500D2D7-2E4E-47D5-886D-3F73EE1CD8FC}" srcOrd="0" destOrd="0" presId="urn:microsoft.com/office/officeart/2005/8/layout/default"/>
    <dgm:cxn modelId="{BB3DCDE7-5C6F-43C3-938F-121C2F447D1B}" srcId="{7C74D9C0-99DA-409E-9B15-C5EEA8A37F48}" destId="{F4BE17F0-2E63-4C2B-BDC5-9CFAA3F396DB}" srcOrd="51" destOrd="0" parTransId="{60D9903C-F3D0-46EF-8423-A81A574D6C72}" sibTransId="{90F2CE65-8B6F-47FA-82CE-4AC421D212A6}"/>
    <dgm:cxn modelId="{FBA09691-7F77-418C-B308-71EB9AB0E896}" srcId="{7C74D9C0-99DA-409E-9B15-C5EEA8A37F48}" destId="{2F21539C-430A-4577-9906-069C3C5739CF}" srcOrd="86" destOrd="0" parTransId="{F1809DC4-85DD-41BA-A2A3-3CF1B5FFAE1C}" sibTransId="{CB7D3FB7-D946-47CD-8819-7277C1DC53AA}"/>
    <dgm:cxn modelId="{1D75836B-D24D-4565-BDA8-9426CEA7A287}" type="presOf" srcId="{BA4599A6-D019-4CF6-8EA6-E8C97503B382}" destId="{D8503E1F-250D-4AC6-BF4A-B246ECE9B927}" srcOrd="0" destOrd="0" presId="urn:microsoft.com/office/officeart/2005/8/layout/default"/>
    <dgm:cxn modelId="{B593C1B8-E549-4B1E-BDCA-4FBE8743F4C1}" type="presOf" srcId="{1E7D1F61-5C25-46F4-9F7D-8B18BB3BB14A}" destId="{2AAB6657-D28C-41F4-BA9B-6B57BA8FD763}" srcOrd="0" destOrd="0" presId="urn:microsoft.com/office/officeart/2005/8/layout/default"/>
    <dgm:cxn modelId="{8850A8C0-8651-41F9-AAC7-3253124EE366}" type="presOf" srcId="{9708801E-88C7-459C-A647-1CF67B3353E1}" destId="{EDCF9306-9FAE-416B-B422-01172DA38939}" srcOrd="0" destOrd="0" presId="urn:microsoft.com/office/officeart/2005/8/layout/default"/>
    <dgm:cxn modelId="{EEC5C2FC-CD11-44A1-97F9-560CF5F01E20}" srcId="{7C74D9C0-99DA-409E-9B15-C5EEA8A37F48}" destId="{0F100D82-5819-4672-9DA1-5E770C59EE1B}" srcOrd="23" destOrd="0" parTransId="{1BEEE747-7D50-449B-BE5B-EFD96BD855A0}" sibTransId="{2E0FBC86-CA15-47B5-BC07-7930B5ECF196}"/>
    <dgm:cxn modelId="{E13AA9AB-A7A8-4E08-A1CC-48B251F2AFCF}" srcId="{7C74D9C0-99DA-409E-9B15-C5EEA8A37F48}" destId="{A39079EA-877C-4599-84B4-5C6EC9AFA113}" srcOrd="35" destOrd="0" parTransId="{C6AC3967-FE99-46D7-B899-DF63FFCB3792}" sibTransId="{FD13CAB5-C58E-4246-B555-A6C5751EC551}"/>
    <dgm:cxn modelId="{9FC5D2F4-9B17-4D60-99B3-BD66D1BB1C9A}" srcId="{7C74D9C0-99DA-409E-9B15-C5EEA8A37F48}" destId="{414EA747-9119-4738-A118-EF76B6FD92DC}" srcOrd="46" destOrd="0" parTransId="{13701C97-9F82-4A65-8CA6-8514AB233353}" sibTransId="{6CB661B4-3880-4314-821E-297E84E9E83C}"/>
    <dgm:cxn modelId="{76068399-F5B1-4C0A-900E-ABEB519354C5}" type="presOf" srcId="{70110D2F-7967-48D3-9CEE-9BC888A65DA9}" destId="{3D1164AB-DB64-4C41-9CF8-7D5455E060FC}" srcOrd="0" destOrd="0" presId="urn:microsoft.com/office/officeart/2005/8/layout/default"/>
    <dgm:cxn modelId="{4E473E5B-260F-4776-9C3F-28D9B8167078}" type="presOf" srcId="{E749C535-A9D1-4D3E-9316-77ACD241C10C}" destId="{15D6F3F8-87EB-4BAC-8C49-9E827FC04AE4}" srcOrd="0" destOrd="0" presId="urn:microsoft.com/office/officeart/2005/8/layout/default"/>
    <dgm:cxn modelId="{1DEC17FB-4BEB-4A3E-9D45-B63BE7844D8C}" type="presOf" srcId="{166307E6-531F-41A6-A4A4-82BAED2E5136}" destId="{C58E747B-2855-4B1E-9215-3582C74AAF03}" srcOrd="0" destOrd="0" presId="urn:microsoft.com/office/officeart/2005/8/layout/default"/>
    <dgm:cxn modelId="{FF04C6B6-5C9B-4C51-B9A2-3DAA8BE425F2}" srcId="{7C74D9C0-99DA-409E-9B15-C5EEA8A37F48}" destId="{6060C175-7C5E-404E-85A9-4FB2B7364C52}" srcOrd="92" destOrd="0" parTransId="{D4293B6F-8676-46A6-927C-6799AC136B81}" sibTransId="{3BAD5203-AAB2-4D4E-A899-CE8E67EAC2E5}"/>
    <dgm:cxn modelId="{2778245D-6B0D-4050-8977-3C0755B92A68}" srcId="{7C74D9C0-99DA-409E-9B15-C5EEA8A37F48}" destId="{5CCDDE93-C9C8-45C9-87C7-5E44A2D0A731}" srcOrd="79" destOrd="0" parTransId="{0F998247-D53F-4CBC-8750-9D5DB69DF45D}" sibTransId="{F976C491-25DA-4929-B875-B0A0C35448C9}"/>
    <dgm:cxn modelId="{DBE0542A-E192-40B4-826C-384C7112F794}" srcId="{7C74D9C0-99DA-409E-9B15-C5EEA8A37F48}" destId="{D6FAA63F-68BE-4C04-9DB3-AC7BF296D761}" srcOrd="28" destOrd="0" parTransId="{B62C69EB-E43E-4437-B8FA-08CEEC505D1F}" sibTransId="{C55CE94D-B113-4887-B315-F3D2F53D4B32}"/>
    <dgm:cxn modelId="{C3E9E8B9-4847-4AAE-B1CD-E2BF474D66A2}" type="presOf" srcId="{6EB7FAF9-1F70-4498-B971-60D1B0D559B1}" destId="{DD04B477-792C-492A-87F7-82857C3EA376}" srcOrd="0" destOrd="0" presId="urn:microsoft.com/office/officeart/2005/8/layout/default"/>
    <dgm:cxn modelId="{E9350AAE-3307-4013-B639-6262FB65E882}" srcId="{7C74D9C0-99DA-409E-9B15-C5EEA8A37F48}" destId="{93585964-891D-45D4-984E-83BD91342E21}" srcOrd="59" destOrd="0" parTransId="{E716726C-53D7-47F2-B620-C5D2B33FC797}" sibTransId="{CB269B1F-FA43-49B6-9DC0-EFD10EE03092}"/>
    <dgm:cxn modelId="{F57ED040-8ED0-4EF3-B732-656CF0301DEC}" type="presOf" srcId="{12C4824C-CD95-4575-A149-048BB7EF5576}" destId="{87C753F8-03BD-48A1-8D59-45638314B252}" srcOrd="0" destOrd="0" presId="urn:microsoft.com/office/officeart/2005/8/layout/default"/>
    <dgm:cxn modelId="{5EF49E9F-2647-4462-8425-7967752A1678}" type="presOf" srcId="{4CBECA45-6497-4988-ACDB-D52F53C1B840}" destId="{8CDCB2E3-7735-4D5B-BFB8-2955F6BD1F48}" srcOrd="0" destOrd="0" presId="urn:microsoft.com/office/officeart/2005/8/layout/default"/>
    <dgm:cxn modelId="{5C60639A-92C7-45A6-8C56-6D31002E4C06}" srcId="{7C74D9C0-99DA-409E-9B15-C5EEA8A37F48}" destId="{70110D2F-7967-48D3-9CEE-9BC888A65DA9}" srcOrd="29" destOrd="0" parTransId="{9E56AD2B-F7E0-4F55-B563-E857FEE4E053}" sibTransId="{59900A66-6B6A-4AE7-95E4-79AE77904E4A}"/>
    <dgm:cxn modelId="{D2D9C6E2-E12A-4FDF-89CB-88209B8B515D}" type="presOf" srcId="{D12C7352-13BC-4878-BBE2-FEF48B9FC505}" destId="{A72F23C3-FD2B-4A85-AF54-0AE61D5D5111}" srcOrd="0" destOrd="0" presId="urn:microsoft.com/office/officeart/2005/8/layout/default"/>
    <dgm:cxn modelId="{7B176EE2-E4D6-4725-AEE1-8A6D942F2CFF}" type="presOf" srcId="{E435444E-7A6E-4823-B034-24BA152BD82B}" destId="{86F8B43B-D34F-4DB4-B161-E4244239F40C}" srcOrd="0" destOrd="0" presId="urn:microsoft.com/office/officeart/2005/8/layout/default"/>
    <dgm:cxn modelId="{271E180E-9B4C-4BD7-8015-7B940B72AEF9}" srcId="{7C74D9C0-99DA-409E-9B15-C5EEA8A37F48}" destId="{AB12D4C4-B912-4D64-B0AC-D3CAA4CCDAE4}" srcOrd="65" destOrd="0" parTransId="{EC08FCD2-79F4-4FDB-A34A-BEA31F6804C1}" sibTransId="{82CE4C1C-54F3-4DC0-848E-88CB3A2153A9}"/>
    <dgm:cxn modelId="{B9DF5E4A-A203-4FB7-BE4C-2DBEBB99E39E}" type="presOf" srcId="{7597C2F9-8B1A-4A60-A5FA-194C3511EA46}" destId="{536FAD09-DFE9-4EC8-925B-5AE654A1772C}" srcOrd="0" destOrd="0" presId="urn:microsoft.com/office/officeart/2005/8/layout/default"/>
    <dgm:cxn modelId="{3885D8F7-1A26-4F2D-9641-BCC9BA9580DC}" type="presOf" srcId="{68C34A22-9357-4CB7-A2D4-9B677E276117}" destId="{E500D0C8-A09A-4F70-A11A-477C04EF3225}" srcOrd="0" destOrd="0" presId="urn:microsoft.com/office/officeart/2005/8/layout/default"/>
    <dgm:cxn modelId="{F884B875-6FAA-48D8-9B43-473AA597C2C4}" srcId="{7C74D9C0-99DA-409E-9B15-C5EEA8A37F48}" destId="{828588AE-97D6-4A8F-AE53-36BE72F609C0}" srcOrd="43" destOrd="0" parTransId="{492FB4A6-0C11-4AAC-B3AA-31135988E363}" sibTransId="{67F16F8F-A0C4-4E09-9E75-2B6F7FF5650A}"/>
    <dgm:cxn modelId="{BB8E3504-EC19-4FFE-9EF7-BB24C1128A96}" srcId="{7C74D9C0-99DA-409E-9B15-C5EEA8A37F48}" destId="{E026BDB1-73FC-4D9A-98E1-92D1ACB4B62D}" srcOrd="62" destOrd="0" parTransId="{02A2BDBD-FB33-437E-A0A8-10B6C570864E}" sibTransId="{178DB3F4-BC36-4128-9469-559C20F2221E}"/>
    <dgm:cxn modelId="{F12E8DCA-E2A0-4FFC-A935-E82799977C07}" srcId="{7C74D9C0-99DA-409E-9B15-C5EEA8A37F48}" destId="{DF0A85B3-7172-4919-8557-396902472EAD}" srcOrd="55" destOrd="0" parTransId="{016FA4EE-D75B-4BEC-8551-25AF1AAD22C5}" sibTransId="{327FC5CE-25A3-46B2-97DE-E5A8E1DC35CB}"/>
    <dgm:cxn modelId="{8656642F-C30D-449D-83C3-1BD6B384798B}" type="presOf" srcId="{0EDD437B-1642-4417-9398-87D4B88F41E9}" destId="{259DD861-B7C8-458B-BD13-BA4A5D9F25FF}" srcOrd="0" destOrd="0" presId="urn:microsoft.com/office/officeart/2005/8/layout/default"/>
    <dgm:cxn modelId="{C3A4E123-31D6-4C10-8637-70702EF7537B}" type="presOf" srcId="{3C1E1121-8337-4D92-AF76-1A7CD5B45BF0}" destId="{4192D605-83DD-4FC7-9CE4-DCDA93120362}" srcOrd="0" destOrd="0" presId="urn:microsoft.com/office/officeart/2005/8/layout/default"/>
    <dgm:cxn modelId="{F320D553-303E-45F8-BEF5-8FDD6084CAF8}" type="presOf" srcId="{4F194681-C1D0-4CEB-A614-6DE9900C47B7}" destId="{9EB944CE-9314-462F-933E-A84666DD3F09}" srcOrd="0" destOrd="0" presId="urn:microsoft.com/office/officeart/2005/8/layout/default"/>
    <dgm:cxn modelId="{05072337-E058-4279-AC88-5956D2FDA3C2}" srcId="{7C74D9C0-99DA-409E-9B15-C5EEA8A37F48}" destId="{DB9C13A7-0678-4083-BF2E-2B04F9CB5855}" srcOrd="5" destOrd="0" parTransId="{A81E9732-C9C2-4D45-A9CD-D506A030004D}" sibTransId="{C4C01A1B-8EDE-465A-8AE1-259CD97BB3FF}"/>
    <dgm:cxn modelId="{D2EF56EA-9B65-40DD-AC02-1B75B70F460E}" srcId="{7C74D9C0-99DA-409E-9B15-C5EEA8A37F48}" destId="{3B390AFE-D53D-4AAE-B16F-70E1120193D8}" srcOrd="25" destOrd="0" parTransId="{246DBD01-DD3D-4A8E-A46A-6B4F8F66D0FE}" sibTransId="{748F726B-088C-483D-982D-88004CAE7FD3}"/>
    <dgm:cxn modelId="{4D950010-B3A4-480C-8DF9-3F3CDD8F7AC6}" type="presOf" srcId="{09386DF0-7253-4955-B5BD-7C0D53B0E328}" destId="{B10A619D-27CA-4796-9B0E-A561EC0AEC1E}" srcOrd="0" destOrd="0" presId="urn:microsoft.com/office/officeart/2005/8/layout/default"/>
    <dgm:cxn modelId="{E7E72FFB-519A-4DC8-9AE4-5435777CBEA8}" srcId="{7C74D9C0-99DA-409E-9B15-C5EEA8A37F48}" destId="{46F9F77F-4DA3-4BB7-B9F5-E2890A9314BD}" srcOrd="60" destOrd="0" parTransId="{A8D7A2C3-9AE6-4B4B-86A1-C615561A55EA}" sibTransId="{A16F1371-02DE-4897-B576-F744A2F0F923}"/>
    <dgm:cxn modelId="{D2635BD5-9E34-4413-B973-59F70E8C3DE1}" srcId="{7C74D9C0-99DA-409E-9B15-C5EEA8A37F48}" destId="{D12C7352-13BC-4878-BBE2-FEF48B9FC505}" srcOrd="54" destOrd="0" parTransId="{38538489-0421-46FB-837A-C2ADFB63A66A}" sibTransId="{0E240AC1-DD9A-44C2-B06A-FACDFF08636C}"/>
    <dgm:cxn modelId="{C3F65816-4509-4DFB-811C-14C64D091E91}" srcId="{7C74D9C0-99DA-409E-9B15-C5EEA8A37F48}" destId="{A53E6CC5-23E5-4B38-B539-D93B41F81D53}" srcOrd="48" destOrd="0" parTransId="{975882CA-D13D-4BFE-ACB9-3256990C7331}" sibTransId="{36DE4FC6-6C98-450C-9FFB-18AED57DE2AC}"/>
    <dgm:cxn modelId="{5628D4CC-F57B-4662-B54F-396FE027B1D3}" type="presOf" srcId="{3171EADE-2759-40CE-9952-37DAA4886FB1}" destId="{E5493967-B0CF-4317-AC2C-78918E439E39}" srcOrd="0" destOrd="0" presId="urn:microsoft.com/office/officeart/2005/8/layout/default"/>
    <dgm:cxn modelId="{8F5AA630-BEA3-4794-967F-45FF9BE7348C}" type="presOf" srcId="{1C166AA3-5055-43BA-A7DC-38BF0B5B12D6}" destId="{9670B09D-1F2E-4923-9E4B-4FADF74F4420}" srcOrd="0" destOrd="0" presId="urn:microsoft.com/office/officeart/2005/8/layout/default"/>
    <dgm:cxn modelId="{FD445864-8032-442D-A366-48ED17D853B0}" type="presOf" srcId="{4148EE4B-FBA5-4340-ADC2-E1EF9BD02DE7}" destId="{2F031C75-95EB-4437-8AAB-65E18BC2E914}" srcOrd="0" destOrd="0" presId="urn:microsoft.com/office/officeart/2005/8/layout/default"/>
    <dgm:cxn modelId="{A5520621-DEDD-490F-B58A-498277473F11}" type="presOf" srcId="{FBEBBB4A-BA9F-4083-9425-4E9F62EAD0A4}" destId="{D7ABEE0A-306B-4719-99D5-E6D162D32D56}" srcOrd="0" destOrd="0" presId="urn:microsoft.com/office/officeart/2005/8/layout/default"/>
    <dgm:cxn modelId="{1FEE23E3-556B-49C4-B5FC-CEF83C89F54D}" srcId="{7C74D9C0-99DA-409E-9B15-C5EEA8A37F48}" destId="{F0A1346C-7198-4549-87A6-FE1960C32602}" srcOrd="105" destOrd="0" parTransId="{42F1DDD4-5A0A-4856-8589-648D17C9088C}" sibTransId="{ABC263AC-5719-4DAC-B636-D9D31E3EAC94}"/>
    <dgm:cxn modelId="{CB605F9F-D753-411D-956A-6F40C8206F3F}" type="presOf" srcId="{9626A93F-BD86-49F5-A856-65353464BAAD}" destId="{86052304-0BC7-4477-9112-AB5F22537E18}" srcOrd="0" destOrd="0" presId="urn:microsoft.com/office/officeart/2005/8/layout/default"/>
    <dgm:cxn modelId="{3407B5BA-9E90-478E-9A02-B383AD06AA94}" srcId="{7C74D9C0-99DA-409E-9B15-C5EEA8A37F48}" destId="{A30D37C6-62D1-48E4-AB09-4CBE10E2891C}" srcOrd="30" destOrd="0" parTransId="{00F975C9-D4E0-460F-BEB7-0E8310DC8621}" sibTransId="{68A026D8-0CB7-46F1-B942-130E5121528F}"/>
    <dgm:cxn modelId="{42AF57DE-2547-4B65-9A5A-3A832FAD4900}" srcId="{7C74D9C0-99DA-409E-9B15-C5EEA8A37F48}" destId="{9708801E-88C7-459C-A647-1CF67B3353E1}" srcOrd="17" destOrd="0" parTransId="{51684FFF-0A22-4C87-95DF-3249E5642835}" sibTransId="{332DDBAA-9A8D-488E-A2C6-FB253E0248B8}"/>
    <dgm:cxn modelId="{D98DA50C-6110-4677-8BCD-A477B0FB5A7B}" srcId="{7C74D9C0-99DA-409E-9B15-C5EEA8A37F48}" destId="{53876C3B-3ADA-4712-94A3-121A6191B857}" srcOrd="75" destOrd="0" parTransId="{FECB2F11-C905-4CBE-B1F2-BC8B56C3B5BB}" sibTransId="{FBF38B36-17C9-406A-A492-E805DBB428EE}"/>
    <dgm:cxn modelId="{B36D6E18-8817-44AE-883C-187E0C8D1C70}" type="presOf" srcId="{087CB984-E6D9-4FF1-A331-E9A44B6EB016}" destId="{8B52EC33-A470-4A70-8828-08553DB70063}" srcOrd="0" destOrd="0" presId="urn:microsoft.com/office/officeart/2005/8/layout/default"/>
    <dgm:cxn modelId="{EAAD9270-B600-43A3-B20A-FE4AD135B272}" srcId="{7C74D9C0-99DA-409E-9B15-C5EEA8A37F48}" destId="{78F78A0D-4343-4D22-AD07-412F9AAC8172}" srcOrd="8" destOrd="0" parTransId="{8DDF8948-818A-4867-804F-360524F54D2F}" sibTransId="{1FFF39B5-50FA-4267-9A23-591ED593E511}"/>
    <dgm:cxn modelId="{7FDE1879-DC74-4228-9003-BF67D8ECF65F}" srcId="{7C74D9C0-99DA-409E-9B15-C5EEA8A37F48}" destId="{CF07C526-BD56-45A8-A45B-A1FA257CF565}" srcOrd="4" destOrd="0" parTransId="{99E90417-7627-42BE-870C-F877F32FDAE1}" sibTransId="{E853881A-47D0-4A29-9700-9CCF382654E0}"/>
    <dgm:cxn modelId="{D5B0701D-6EF7-4D74-AC02-73650F155469}" srcId="{7C74D9C0-99DA-409E-9B15-C5EEA8A37F48}" destId="{0EDD437B-1642-4417-9398-87D4B88F41E9}" srcOrd="90" destOrd="0" parTransId="{AD139150-2217-4E41-906F-6B6C254415ED}" sibTransId="{237C6067-81CD-4E4F-942C-A1CFA9AD2AE4}"/>
    <dgm:cxn modelId="{FD74FEB3-994A-43D8-978D-863A205AA30E}" srcId="{7C74D9C0-99DA-409E-9B15-C5EEA8A37F48}" destId="{9626A93F-BD86-49F5-A856-65353464BAAD}" srcOrd="21" destOrd="0" parTransId="{2CBE31BA-27D8-44C7-BF8B-B24585F87D86}" sibTransId="{2D99B7E9-1EBD-4CAF-B42B-BAC63DAC911A}"/>
    <dgm:cxn modelId="{0224FF09-A68A-4FF7-BD7E-663579DF8370}" type="presOf" srcId="{49D1AF3A-974F-4CA5-89F6-3D979B913796}" destId="{BE9EB620-9F7E-4FD0-AAAA-19237330B3A5}" srcOrd="0" destOrd="0" presId="urn:microsoft.com/office/officeart/2005/8/layout/default"/>
    <dgm:cxn modelId="{4955B26E-3182-4610-AFC4-B5C358EFABE1}" type="presOf" srcId="{A39079EA-877C-4599-84B4-5C6EC9AFA113}" destId="{65E6ACA4-FD4C-476D-B7A0-E58D8F28EB91}" srcOrd="0" destOrd="0" presId="urn:microsoft.com/office/officeart/2005/8/layout/default"/>
    <dgm:cxn modelId="{84306BD7-89E5-4009-8F7A-B1F045C913E1}" type="presOf" srcId="{AF969EB8-A9D8-4C76-B580-92848F0747D9}" destId="{D659CBF2-4A0B-451E-9BBD-C7A18529F85D}" srcOrd="0" destOrd="0" presId="urn:microsoft.com/office/officeart/2005/8/layout/default"/>
    <dgm:cxn modelId="{D2F40606-21EC-416C-A96C-1BBA21102CB4}" srcId="{7C74D9C0-99DA-409E-9B15-C5EEA8A37F48}" destId="{DB13A95B-B1C1-4CE1-96AF-9493B7A3254F}" srcOrd="61" destOrd="0" parTransId="{854C3EB7-00A7-4F19-823C-F3D536EB0128}" sibTransId="{C3811766-959B-475B-8B42-35EDF57364DF}"/>
    <dgm:cxn modelId="{F8BFFA4D-6DDA-45CC-910A-2AAA3F270B97}" type="presOf" srcId="{93585964-891D-45D4-984E-83BD91342E21}" destId="{7230486A-22DC-40C9-802E-ADAB1A3D6C10}" srcOrd="0" destOrd="0" presId="urn:microsoft.com/office/officeart/2005/8/layout/default"/>
    <dgm:cxn modelId="{AB96A9D0-4FBB-4EEB-8683-727CF6DDF249}" srcId="{7C74D9C0-99DA-409E-9B15-C5EEA8A37F48}" destId="{7A1EF687-E852-46DE-8777-207CBC8FE678}" srcOrd="69" destOrd="0" parTransId="{BFBA9C22-187E-4310-B4A9-DC1D80D92992}" sibTransId="{2C31FB38-90E1-42C2-B511-3634B46FE08C}"/>
    <dgm:cxn modelId="{AECBD346-5EC4-4A81-A9D9-692DC4F785B8}" srcId="{7C74D9C0-99DA-409E-9B15-C5EEA8A37F48}" destId="{3E8CA121-A28E-4449-B9D7-061B85B9DB69}" srcOrd="64" destOrd="0" parTransId="{B0F7E60F-6118-4D96-AB29-C734E5D6D566}" sibTransId="{993E5B17-CEF4-4764-BABE-D95508FAD4C5}"/>
    <dgm:cxn modelId="{768C0316-5C86-4A28-9BE9-0B7BC33F799F}" type="presOf" srcId="{9733A303-DD9E-4E3E-B34A-21AC49C949DA}" destId="{EFE0A588-4855-45D6-9249-477D28B5734E}" srcOrd="0" destOrd="0" presId="urn:microsoft.com/office/officeart/2005/8/layout/default"/>
    <dgm:cxn modelId="{91526727-1B40-4374-9E4C-B5EC41723A07}" srcId="{7C74D9C0-99DA-409E-9B15-C5EEA8A37F48}" destId="{4F194681-C1D0-4CEB-A614-6DE9900C47B7}" srcOrd="10" destOrd="0" parTransId="{3E45DB63-C8E5-48DD-A652-7AAA96D4DCDA}" sibTransId="{64AA0053-3D76-4526-85AA-8D95B0B712BD}"/>
    <dgm:cxn modelId="{58DFE475-96E1-4242-A153-CFBF6EA8E55F}" srcId="{7C74D9C0-99DA-409E-9B15-C5EEA8A37F48}" destId="{7F2292C2-5AC8-4AAE-8630-0F144EBFC3EE}" srcOrd="20" destOrd="0" parTransId="{EA7B4804-A13A-4291-87B5-6EC33FF24B9F}" sibTransId="{E4885EC8-467A-483F-87A4-4D96519EFC66}"/>
    <dgm:cxn modelId="{F2669C2A-5C93-4245-903D-B750D31D302E}" type="presOf" srcId="{46F9F77F-4DA3-4BB7-B9F5-E2890A9314BD}" destId="{C6116D76-7726-4606-BC46-ABBF9720EA93}" srcOrd="0" destOrd="0" presId="urn:microsoft.com/office/officeart/2005/8/layout/default"/>
    <dgm:cxn modelId="{0E2E405D-D9DD-4208-A4C5-4B669657CAB9}" srcId="{7C74D9C0-99DA-409E-9B15-C5EEA8A37F48}" destId="{1FC15172-1CBE-45D0-80E3-1DA9302CCF6B}" srcOrd="0" destOrd="0" parTransId="{ADF32133-5F2D-4E0C-9AD2-0CBF750F198B}" sibTransId="{43580FF5-511C-4A3B-BA44-22802D06779C}"/>
    <dgm:cxn modelId="{CABA5E80-6ED7-401D-B8A9-514125062678}" srcId="{7C74D9C0-99DA-409E-9B15-C5EEA8A37F48}" destId="{BB0E1BAB-30F8-43E8-8701-C05B30880D21}" srcOrd="97" destOrd="0" parTransId="{58C3C4F7-85F3-464D-A2C8-1B3BEF509ACF}" sibTransId="{146FA9B6-BD39-4249-8C5C-80ABAA2E495C}"/>
    <dgm:cxn modelId="{21224945-7D22-47AA-B5AF-D169CEBB23CD}" srcId="{7C74D9C0-99DA-409E-9B15-C5EEA8A37F48}" destId="{7C49071A-96F8-48FC-871C-D27840E330AF}" srcOrd="11" destOrd="0" parTransId="{A08EA636-CD56-471C-BFA1-E58FF8C10D11}" sibTransId="{03D19A64-FA89-4537-BCBD-5BDD4D9407BF}"/>
    <dgm:cxn modelId="{3E371AB0-CECC-4BB9-B282-77D10875049B}" srcId="{7C74D9C0-99DA-409E-9B15-C5EEA8A37F48}" destId="{C1797006-1583-4FB1-9DB1-74BC9216DA1D}" srcOrd="41" destOrd="0" parTransId="{563E5AEA-3B5B-422B-A9F2-78F99BE3DF6E}" sibTransId="{54ED51D8-02F7-4600-9436-D4840BAE2D63}"/>
    <dgm:cxn modelId="{E2289B71-52B1-4F71-84F1-DBE75D48A247}" srcId="{7C74D9C0-99DA-409E-9B15-C5EEA8A37F48}" destId="{BF41CCDC-313C-4797-B2ED-F4B3ED1E5D0B}" srcOrd="13" destOrd="0" parTransId="{73BE4EC1-6079-4521-8707-697537CEE2D4}" sibTransId="{671D6489-FE7F-4FB7-BAD9-71ED1FE6CC3F}"/>
    <dgm:cxn modelId="{4FC6B5D6-EBF6-4CC8-866E-146C31BF8BA8}" srcId="{7C74D9C0-99DA-409E-9B15-C5EEA8A37F48}" destId="{542E717A-4249-4A37-BBB5-B86097892EE6}" srcOrd="95" destOrd="0" parTransId="{07B987FA-7B14-451B-9720-432B323321AB}" sibTransId="{F8903565-9421-43A9-B93E-0CE730CB8002}"/>
    <dgm:cxn modelId="{2255D61D-B90B-42BC-AC31-1C252C707E83}" type="presOf" srcId="{D6B7FA89-5963-492E-BC7E-16EBE8ADE1CD}" destId="{6E89049E-19AC-4DA5-B25F-E5F62A0F63F5}" srcOrd="0" destOrd="0" presId="urn:microsoft.com/office/officeart/2005/8/layout/default"/>
    <dgm:cxn modelId="{A7AC3088-BF8A-492F-8BF4-58A1DCED0860}" srcId="{7C74D9C0-99DA-409E-9B15-C5EEA8A37F48}" destId="{0C57614E-AF42-4D45-B7D8-0B5636FC7B68}" srcOrd="45" destOrd="0" parTransId="{AFB2E302-99F6-4725-AAC9-9CE78CF8BA94}" sibTransId="{A0274181-95A6-4004-8F90-11CCA6F0D4E7}"/>
    <dgm:cxn modelId="{8D520914-2DBF-44D6-83F5-DE98350F18A3}" type="presOf" srcId="{D04DF122-40CE-4755-98DA-8ABC6967D86D}" destId="{FFE11DAE-F465-4DAD-BB1A-1582F09C81DF}" srcOrd="0" destOrd="0" presId="urn:microsoft.com/office/officeart/2005/8/layout/default"/>
    <dgm:cxn modelId="{B91E99E9-A57B-4DE2-AF1D-C8D9C577CCAD}" type="presOf" srcId="{E257D4C4-056E-48C1-81F9-11D3CE770B63}" destId="{A72B48F5-4ACF-4801-9C15-AD4117EBA68A}" srcOrd="0" destOrd="0" presId="urn:microsoft.com/office/officeart/2005/8/layout/default"/>
    <dgm:cxn modelId="{3BE78354-AAC0-411E-BAD8-B1D5EA0A365B}" type="presOf" srcId="{414EA747-9119-4738-A118-EF76B6FD92DC}" destId="{CE59D934-153A-4E62-969D-1C7711042DAC}" srcOrd="0" destOrd="0" presId="urn:microsoft.com/office/officeart/2005/8/layout/default"/>
    <dgm:cxn modelId="{77E73A70-FE3B-40CD-9727-B0A0E741AD00}" type="presOf" srcId="{7C49071A-96F8-48FC-871C-D27840E330AF}" destId="{AFB6152F-185A-4B45-A040-F9A7F42AD1DC}" srcOrd="0" destOrd="0" presId="urn:microsoft.com/office/officeart/2005/8/layout/default"/>
    <dgm:cxn modelId="{124C6474-8071-4AF5-8922-11D71BA8114F}" type="presOf" srcId="{0D1A8DF2-EE3D-4D9A-B732-5101CCE7A58A}" destId="{69EFAC89-0CCD-45B7-A318-3B2C0D177988}" srcOrd="0" destOrd="0" presId="urn:microsoft.com/office/officeart/2005/8/layout/default"/>
    <dgm:cxn modelId="{3C3BE253-43CC-4453-8244-E4EB6B77021E}" srcId="{7C74D9C0-99DA-409E-9B15-C5EEA8A37F48}" destId="{0A46191E-70F2-40EE-87F2-6506E0BA1839}" srcOrd="83" destOrd="0" parTransId="{D3F7A9F9-BCDF-45C0-896E-B1AED00C2FD5}" sibTransId="{1A54C660-2906-4034-AA9D-D4F3387DF89C}"/>
    <dgm:cxn modelId="{5D1C80BE-9931-492D-80A4-586A9ED75945}" srcId="{7C74D9C0-99DA-409E-9B15-C5EEA8A37F48}" destId="{08CCF7CF-1331-44D4-B6BE-EC63C99C46EC}" srcOrd="2" destOrd="0" parTransId="{3DAC39D4-D2C5-4033-AC75-549680C750E4}" sibTransId="{7769C449-C783-4852-BA9E-8A71F8E47F53}"/>
    <dgm:cxn modelId="{C3D24228-250C-4D3F-9C4D-2AF219E0DD82}" type="presOf" srcId="{5000048C-08A3-48D7-B07D-F17A1DC6C3E5}" destId="{BF4DAD23-F239-4AEF-9073-2A00F0BEA322}" srcOrd="0" destOrd="0" presId="urn:microsoft.com/office/officeart/2005/8/layout/default"/>
    <dgm:cxn modelId="{92D99807-A282-4DCA-9568-EABF7BB5CCE6}" type="presOf" srcId="{F4C65F25-7252-4E37-B2F7-8BD4DD4B9D9D}" destId="{608AD25B-E11A-47CE-BDE9-14C739B5AC06}" srcOrd="0" destOrd="0" presId="urn:microsoft.com/office/officeart/2005/8/layout/default"/>
    <dgm:cxn modelId="{D2550E79-2654-4E43-A816-B2DFE532048C}" type="presOf" srcId="{ED042EC3-AB5B-4C9D-931E-2973EF9A7D0C}" destId="{4074682A-DB4C-47B7-A4DF-60D9EA70F553}" srcOrd="0" destOrd="0" presId="urn:microsoft.com/office/officeart/2005/8/layout/default"/>
    <dgm:cxn modelId="{FF05B03C-1C85-4081-902E-9AA3070E9895}" type="presOf" srcId="{7C74D9C0-99DA-409E-9B15-C5EEA8A37F48}" destId="{BC67C1F0-A328-4DE3-8769-1F16BE78B44F}" srcOrd="0" destOrd="0" presId="urn:microsoft.com/office/officeart/2005/8/layout/default"/>
    <dgm:cxn modelId="{25F0811B-C4AB-4E7E-BCDA-ED51DDF58AAF}" type="presOf" srcId="{E16702C2-F15F-4FBE-9727-04025380EC14}" destId="{EC410E7B-6224-4C3E-B900-4F4354E99CC4}" srcOrd="0" destOrd="0" presId="urn:microsoft.com/office/officeart/2005/8/layout/default"/>
    <dgm:cxn modelId="{D09341AC-8A96-4300-B8C7-936937520A10}" type="presOf" srcId="{C1797006-1583-4FB1-9DB1-74BC9216DA1D}" destId="{ECC11600-4B9C-4CF5-91F8-DFA0DE62E4C6}" srcOrd="0" destOrd="0" presId="urn:microsoft.com/office/officeart/2005/8/layout/default"/>
    <dgm:cxn modelId="{A9B440C6-9CCE-46E3-9543-7457F7C879C8}" type="presOf" srcId="{AA975BB8-2384-4D23-A8AF-4C66D0C68788}" destId="{83CE04DA-1C75-4A2C-BB71-585D85DFC7F8}" srcOrd="0" destOrd="0" presId="urn:microsoft.com/office/officeart/2005/8/layout/default"/>
    <dgm:cxn modelId="{BB349836-AB74-4975-996D-95775EDD52A1}" type="presOf" srcId="{2368265B-D084-4F92-AFE8-A850B6D2D3DA}" destId="{D2844C91-F881-4A39-ACB9-25B93C440853}" srcOrd="0" destOrd="0" presId="urn:microsoft.com/office/officeart/2005/8/layout/default"/>
    <dgm:cxn modelId="{CDEB5101-1EEB-4410-B4DC-28B7855AF3FD}" srcId="{7C74D9C0-99DA-409E-9B15-C5EEA8A37F48}" destId="{E60AE57B-0FC3-47C7-94C7-B603521D7A7D}" srcOrd="49" destOrd="0" parTransId="{5A405303-D88E-40D9-97BB-87283751E893}" sibTransId="{4DE46D1B-996E-4C0F-B1DF-DD5A48930E75}"/>
    <dgm:cxn modelId="{278885E1-D267-4AFA-9252-111A3E36C42F}" srcId="{7C74D9C0-99DA-409E-9B15-C5EEA8A37F48}" destId="{28A12400-6DD0-480F-93FE-531F4C5C1F1E}" srcOrd="109" destOrd="0" parTransId="{D3E77B70-F0FB-4423-BF83-1CA1C6CCA826}" sibTransId="{4761974C-3318-4DB8-A827-E11ADEA812D5}"/>
    <dgm:cxn modelId="{B54A21CE-358C-4E1C-9B5D-CE602552005C}" srcId="{7C74D9C0-99DA-409E-9B15-C5EEA8A37F48}" destId="{4148EE4B-FBA5-4340-ADC2-E1EF9BD02DE7}" srcOrd="34" destOrd="0" parTransId="{44163162-A002-47A0-A53C-368ACF227E9E}" sibTransId="{726113D6-3A7C-4E04-9F78-B7D6661FE6C2}"/>
    <dgm:cxn modelId="{65F6E945-2129-407E-A5E2-05BE51F5DB4B}" srcId="{7C74D9C0-99DA-409E-9B15-C5EEA8A37F48}" destId="{5E56CB33-280F-433C-A334-A48A6B53BA62}" srcOrd="93" destOrd="0" parTransId="{16AECA31-540A-46CB-85E2-9C1C54BB07DF}" sibTransId="{0DFBC553-229F-4BA6-AA7B-011B15786B7D}"/>
    <dgm:cxn modelId="{DECEDB89-09AA-4786-8999-194CDF6DE399}" srcId="{7C74D9C0-99DA-409E-9B15-C5EEA8A37F48}" destId="{D996461F-9B48-4210-B0EA-28A75842B168}" srcOrd="52" destOrd="0" parTransId="{41CD74C5-EC28-48AF-9548-0A789490899A}" sibTransId="{C4B5A17B-BB93-419F-9E13-BE591B10F413}"/>
    <dgm:cxn modelId="{7E29E106-C1E7-45F6-AB86-AF5DDD5BFE64}" type="presOf" srcId="{CF07C526-BD56-45A8-A45B-A1FA257CF565}" destId="{49E36382-143A-4F60-8FBF-823C84924A29}" srcOrd="0" destOrd="0" presId="urn:microsoft.com/office/officeart/2005/8/layout/default"/>
    <dgm:cxn modelId="{391C2867-DBCF-44AF-A6E2-A1FC7DBA1D18}" srcId="{7C74D9C0-99DA-409E-9B15-C5EEA8A37F48}" destId="{59F6EC78-9A60-4570-BA27-2660376FF600}" srcOrd="12" destOrd="0" parTransId="{C4F48ED6-F365-404F-9664-395B96A83CD8}" sibTransId="{CD8FA0AA-E6FA-40D4-85F3-85FF315B4648}"/>
    <dgm:cxn modelId="{01C025AD-E0B1-40D4-868B-85CA81AD9B67}" srcId="{7C74D9C0-99DA-409E-9B15-C5EEA8A37F48}" destId="{166307E6-531F-41A6-A4A4-82BAED2E5136}" srcOrd="15" destOrd="0" parTransId="{E9E8AD70-1DDF-49F9-9A37-E9BE20F6219D}" sibTransId="{A4C1103A-4AE7-4D1B-B6D0-F461A9C246C8}"/>
    <dgm:cxn modelId="{3B651607-8646-4B17-B288-F57BBEB148D7}" type="presOf" srcId="{F0A1346C-7198-4549-87A6-FE1960C32602}" destId="{D9633645-F5A2-4B19-8777-54BDD19F6C07}" srcOrd="0" destOrd="0" presId="urn:microsoft.com/office/officeart/2005/8/layout/default"/>
    <dgm:cxn modelId="{DAE0AD87-0717-4C83-B76F-EACF9C733DF9}" srcId="{7C74D9C0-99DA-409E-9B15-C5EEA8A37F48}" destId="{12C4824C-CD95-4575-A149-048BB7EF5576}" srcOrd="107" destOrd="0" parTransId="{C3285C02-E2FC-4721-B33B-12DAB05B4511}" sibTransId="{C8CCB08F-1AD8-446F-B32D-EA7194EE7137}"/>
    <dgm:cxn modelId="{86DF3B03-5ED6-423F-935F-E96B344F8AE0}" type="presOf" srcId="{D996461F-9B48-4210-B0EA-28A75842B168}" destId="{2083EE14-885B-494D-B925-C159482B677C}" srcOrd="0" destOrd="0" presId="urn:microsoft.com/office/officeart/2005/8/layout/default"/>
    <dgm:cxn modelId="{3970FCE8-E8AE-48FE-A0BB-90EA23590CFF}" srcId="{7C74D9C0-99DA-409E-9B15-C5EEA8A37F48}" destId="{68F93917-45B3-4E31-AC53-5840E443A7C0}" srcOrd="68" destOrd="0" parTransId="{9FF86736-7D86-4F61-9BFE-A706BCE24438}" sibTransId="{28C91BBB-9633-4CF3-BF18-9465A73C67E0}"/>
    <dgm:cxn modelId="{502F14C4-4523-4E6B-991C-EC0F83CC2052}" type="presOf" srcId="{E0EC4F74-A1EA-4A50-B96F-D069CBFFF2C3}" destId="{53C5B9E8-2A17-4640-BCE8-70A356836893}" srcOrd="0" destOrd="0" presId="urn:microsoft.com/office/officeart/2005/8/layout/default"/>
    <dgm:cxn modelId="{490437BC-7D33-42A4-9AF5-5D4126DD1A52}" type="presOf" srcId="{7F2292C2-5AC8-4AAE-8630-0F144EBFC3EE}" destId="{A599BA06-CA98-48CB-8CA7-91D6710B3376}" srcOrd="0" destOrd="0" presId="urn:microsoft.com/office/officeart/2005/8/layout/default"/>
    <dgm:cxn modelId="{7873FE0A-23CC-4CE1-A754-1361D974AE4B}" srcId="{7C74D9C0-99DA-409E-9B15-C5EEA8A37F48}" destId="{60755BB0-6889-407B-8164-FF2E4AB496D0}" srcOrd="39" destOrd="0" parTransId="{5A6D5576-A742-404B-B606-DAFC1A20EC48}" sibTransId="{5B7BE824-3D79-4281-8027-2708AA34BCB3}"/>
    <dgm:cxn modelId="{D7B43EAB-67C8-47F0-A604-564C6727705F}" type="presOf" srcId="{3886F7FA-7E5D-4FFF-A97D-6B22E4FB6FA5}" destId="{ED47E031-DD4E-40DA-AF34-613D0FEEB5BB}" srcOrd="0" destOrd="0" presId="urn:microsoft.com/office/officeart/2005/8/layout/default"/>
    <dgm:cxn modelId="{2DDD4900-BE2F-4BCB-906A-8DE1C4AA73C3}" srcId="{7C74D9C0-99DA-409E-9B15-C5EEA8A37F48}" destId="{60AA8E9C-2950-46F8-93A0-213650D52EF2}" srcOrd="18" destOrd="0" parTransId="{06EAADA6-175B-42AA-B77B-C376679EB3A3}" sibTransId="{89E73429-2C39-4425-89C4-78AF177A35D9}"/>
    <dgm:cxn modelId="{F37AFED7-090C-4EFB-A651-60F53012CDD4}" srcId="{7C74D9C0-99DA-409E-9B15-C5EEA8A37F48}" destId="{31EC78AF-117A-4C33-A1A4-77939A563ABA}" srcOrd="58" destOrd="0" parTransId="{50C4D4B3-4E65-4206-9F1F-6E0BB695B894}" sibTransId="{5C19AC89-8116-40E5-9C8A-33BA3819A058}"/>
    <dgm:cxn modelId="{DFDAFB08-25F7-41FF-85D4-6957EA1A375C}" srcId="{7C74D9C0-99DA-409E-9B15-C5EEA8A37F48}" destId="{3CFB8E49-EA14-4F85-BFC6-965D7BECFA98}" srcOrd="63" destOrd="0" parTransId="{AD1B1F6A-44A1-4751-BE63-9315E8936041}" sibTransId="{9F3577B7-9137-4613-8B8F-B040DF03E8FC}"/>
    <dgm:cxn modelId="{930C147B-2A50-46D7-A430-EC3C2778F59E}" srcId="{7C74D9C0-99DA-409E-9B15-C5EEA8A37F48}" destId="{49D1AF3A-974F-4CA5-89F6-3D979B913796}" srcOrd="81" destOrd="0" parTransId="{7CECFD59-7D8D-41F4-ADB6-633A8922FA23}" sibTransId="{642F44E7-C2D5-4CB9-8310-64843E410306}"/>
    <dgm:cxn modelId="{D886E571-475B-451E-AF10-EDC70F9383CE}" srcId="{7C74D9C0-99DA-409E-9B15-C5EEA8A37F48}" destId="{4A51DA19-741E-477A-A4A4-6D16D4B30AC5}" srcOrd="72" destOrd="0" parTransId="{DA97968D-3BD3-4FC7-A7C7-09A4297647FF}" sibTransId="{5F986DC4-CC96-4188-9C90-7FBF6E791FB3}"/>
    <dgm:cxn modelId="{51BFFC75-1BEE-4C86-AE33-5D853EFBF2A1}" srcId="{7C74D9C0-99DA-409E-9B15-C5EEA8A37F48}" destId="{9733A303-DD9E-4E3E-B34A-21AC49C949DA}" srcOrd="53" destOrd="0" parTransId="{FAD56750-F7DA-4B39-9D16-578E654ED259}" sibTransId="{D2B5D401-23C3-4792-ABEE-7377D7655539}"/>
    <dgm:cxn modelId="{902C00C9-8EA4-4DDF-A702-D84EEDEDE5DD}" type="presOf" srcId="{934049BB-EF2C-4188-8E23-61E0E8B8A8B4}" destId="{DD00F26C-B621-45AC-A2F4-9ACDB181C1FB}" srcOrd="0" destOrd="0" presId="urn:microsoft.com/office/officeart/2005/8/layout/default"/>
    <dgm:cxn modelId="{9B4FEF11-8C16-4D2C-90DA-03271D3EE568}" type="presOf" srcId="{836C46AB-5030-428F-9B87-704945A59793}" destId="{DCBE8269-5CE4-4091-8561-C59894A25DA0}" srcOrd="0" destOrd="0" presId="urn:microsoft.com/office/officeart/2005/8/layout/default"/>
    <dgm:cxn modelId="{09507501-7F53-4A5B-A17D-8184BC870202}" type="presOf" srcId="{A53E6CC5-23E5-4B38-B539-D93B41F81D53}" destId="{49913D8A-C0AB-4E0F-9D4E-148CD26791B3}" srcOrd="0" destOrd="0" presId="urn:microsoft.com/office/officeart/2005/8/layout/default"/>
    <dgm:cxn modelId="{683562DE-E156-49CB-89FB-D9E617E3F7AD}" srcId="{7C74D9C0-99DA-409E-9B15-C5EEA8A37F48}" destId="{2368265B-D084-4F92-AFE8-A850B6D2D3DA}" srcOrd="3" destOrd="0" parTransId="{EAFDF999-D442-47F6-A631-592F66797E3B}" sibTransId="{A28B57C0-D409-4213-B9E6-559F14563B66}"/>
    <dgm:cxn modelId="{F2E04071-6E09-4C95-8652-F4A17E44B0AD}" type="presOf" srcId="{10A43E2F-D0EC-458A-9DB8-70A00A48F804}" destId="{C3B18E24-E924-4F51-B296-46328C2055DA}" srcOrd="0" destOrd="0" presId="urn:microsoft.com/office/officeart/2005/8/layout/default"/>
    <dgm:cxn modelId="{34CED04E-930E-4B78-933E-954586ED61E2}" srcId="{7C74D9C0-99DA-409E-9B15-C5EEA8A37F48}" destId="{633A735E-003A-4589-9355-336042E94856}" srcOrd="26" destOrd="0" parTransId="{5EB735E8-533C-4D67-B3DF-AF875095D371}" sibTransId="{E19F2685-5472-4465-B57A-484C9CECEE09}"/>
    <dgm:cxn modelId="{4A69A421-38A4-498D-A168-A05C1E2A1E5A}" srcId="{7C74D9C0-99DA-409E-9B15-C5EEA8A37F48}" destId="{FBEBBB4A-BA9F-4083-9425-4E9F62EAD0A4}" srcOrd="100" destOrd="0" parTransId="{907045E0-5E54-4FC6-B385-4C0DE6ECC63D}" sibTransId="{712A9233-8B49-426C-85A4-B6AC5A762479}"/>
    <dgm:cxn modelId="{5A5D0C0F-52A4-4157-9B64-2096057CFB2B}" type="presOf" srcId="{0C57614E-AF42-4D45-B7D8-0B5636FC7B68}" destId="{54FE1F47-4F14-49D8-ACE3-B2878F89B26A}" srcOrd="0" destOrd="0" presId="urn:microsoft.com/office/officeart/2005/8/layout/default"/>
    <dgm:cxn modelId="{74E28128-E4DC-4E00-A7C3-AAE58F793831}" srcId="{7C74D9C0-99DA-409E-9B15-C5EEA8A37F48}" destId="{BA4599A6-D019-4CF6-8EA6-E8C97503B382}" srcOrd="27" destOrd="0" parTransId="{9F1B5473-2591-4270-8EDD-4081D8459AC3}" sibTransId="{A5FD0097-2741-4B66-8422-75FB58D79644}"/>
    <dgm:cxn modelId="{245CE3B5-CE8E-4F60-8F4D-3B4A66158B13}" type="presOf" srcId="{F4BE17F0-2E63-4C2B-BDC5-9CFAA3F396DB}" destId="{2908AC67-9C52-4E3B-8198-EA06A87EF28C}" srcOrd="0" destOrd="0" presId="urn:microsoft.com/office/officeart/2005/8/layout/default"/>
    <dgm:cxn modelId="{85A9E9C6-CBAF-4C9C-8F0D-C4D57D652FDC}" type="presOf" srcId="{828588AE-97D6-4A8F-AE53-36BE72F609C0}" destId="{D34114D7-6960-4CC0-B579-3E9EB9D6F1B6}" srcOrd="0" destOrd="0" presId="urn:microsoft.com/office/officeart/2005/8/layout/default"/>
    <dgm:cxn modelId="{D2E5C5DC-6AC2-4A57-AA32-AFB89B25AA46}" type="presOf" srcId="{6060C175-7C5E-404E-85A9-4FB2B7364C52}" destId="{ECA61F43-E26B-4137-949C-D90CFD79B72D}" srcOrd="0" destOrd="0" presId="urn:microsoft.com/office/officeart/2005/8/layout/default"/>
    <dgm:cxn modelId="{3F8D1A73-E976-4393-B976-D22AFF428DAF}" srcId="{7C74D9C0-99DA-409E-9B15-C5EEA8A37F48}" destId="{DD06E176-2B44-405B-8713-4AEDBD459EB8}" srcOrd="31" destOrd="0" parTransId="{8809CE85-8136-443F-90A9-9B032CC920CD}" sibTransId="{9A6A2438-892B-4D28-AC99-1AE2C39B55B6}"/>
    <dgm:cxn modelId="{89058D05-89DA-4CAF-B328-5D08B2743C56}" type="presOf" srcId="{4A51DA19-741E-477A-A4A4-6D16D4B30AC5}" destId="{A46AB8FD-9876-4D72-BBD7-6B23F5530A24}" srcOrd="0" destOrd="0" presId="urn:microsoft.com/office/officeart/2005/8/layout/default"/>
    <dgm:cxn modelId="{9C8EEC92-BB78-4923-B24A-B480C2C6DBEA}" type="presOf" srcId="{6F063DCE-94E2-48F6-A922-EEEB5EA1F977}" destId="{50B8607F-C31E-4735-A77C-CDF301816032}" srcOrd="0" destOrd="0" presId="urn:microsoft.com/office/officeart/2005/8/layout/default"/>
    <dgm:cxn modelId="{8A190AD0-5348-45B6-B9DD-4D9C9F0B955C}" srcId="{7C74D9C0-99DA-409E-9B15-C5EEA8A37F48}" destId="{ED042EC3-AB5B-4C9D-931E-2973EF9A7D0C}" srcOrd="82" destOrd="0" parTransId="{55099738-E6AB-474F-98C6-1C696361B2F9}" sibTransId="{B5E61192-491A-4910-9440-63A8AB1A0502}"/>
    <dgm:cxn modelId="{54A5D377-EC3F-428B-B072-48BDFD55F3BB}" type="presOf" srcId="{7A1EF687-E852-46DE-8777-207CBC8FE678}" destId="{EA3998B5-E292-41F7-A27F-4BDCC61F76CF}" srcOrd="0" destOrd="0" presId="urn:microsoft.com/office/officeart/2005/8/layout/default"/>
    <dgm:cxn modelId="{C1EFF9E9-BB37-4DB5-B354-3C10A8C1A724}" srcId="{7C74D9C0-99DA-409E-9B15-C5EEA8A37F48}" destId="{ED0B99F2-F839-416F-8F18-673DA0A1E984}" srcOrd="66" destOrd="0" parTransId="{C997B566-06DF-440F-AE79-30DEEFB33EB4}" sibTransId="{5F4E84C6-32DB-4E27-9761-EF645FB3DD3B}"/>
    <dgm:cxn modelId="{CA63A9C9-42A3-4195-9BC4-798CD8C399E0}" type="presOf" srcId="{DB13A95B-B1C1-4CE1-96AF-9493B7A3254F}" destId="{D7BAB37E-360E-4F7B-973D-DD45CF413E76}" srcOrd="0" destOrd="0" presId="urn:microsoft.com/office/officeart/2005/8/layout/default"/>
    <dgm:cxn modelId="{82AFCDBF-76A9-47E5-8D03-FF897DC12F2D}" type="presOf" srcId="{E60AE57B-0FC3-47C7-94C7-B603521D7A7D}" destId="{7FB64D56-E374-4653-9E90-509AD09420DD}" srcOrd="0" destOrd="0" presId="urn:microsoft.com/office/officeart/2005/8/layout/default"/>
    <dgm:cxn modelId="{469A2071-B00B-4FCE-B598-4A9012004224}" type="presOf" srcId="{22E4440A-F3F5-4E79-8387-6916DE4B095E}" destId="{0AE4C4F3-8BC1-42AB-8EB2-CE162C549D0F}" srcOrd="0" destOrd="0" presId="urn:microsoft.com/office/officeart/2005/8/layout/default"/>
    <dgm:cxn modelId="{6F895A28-7430-4F98-A2C1-1A2CCE50B167}" type="presOf" srcId="{78F78A0D-4343-4D22-AD07-412F9AAC8172}" destId="{45786A6F-A980-4202-B172-0AC057ECA7D4}" srcOrd="0" destOrd="0" presId="urn:microsoft.com/office/officeart/2005/8/layout/default"/>
    <dgm:cxn modelId="{A7781BF1-CFB4-4A38-812D-90B72A6A5D31}" type="presOf" srcId="{542E717A-4249-4A37-BBB5-B86097892EE6}" destId="{08F241FE-B552-4357-B5EB-5F0B79CE4E87}" srcOrd="0" destOrd="0" presId="urn:microsoft.com/office/officeart/2005/8/layout/default"/>
    <dgm:cxn modelId="{501F6260-175B-404C-9404-FC9E859442FF}" type="presOf" srcId="{A767B901-2D6A-42E1-8C6E-C3CFB1063D65}" destId="{1FD0124B-0C73-4C7F-96E0-C6AFEB2ECA05}" srcOrd="0" destOrd="0" presId="urn:microsoft.com/office/officeart/2005/8/layout/default"/>
    <dgm:cxn modelId="{51E8F1BC-C0B3-479F-AEF7-7308307A2BA1}" srcId="{7C74D9C0-99DA-409E-9B15-C5EEA8A37F48}" destId="{1C166AA3-5055-43BA-A7DC-38BF0B5B12D6}" srcOrd="36" destOrd="0" parTransId="{0ED550A0-AC55-4187-B7D0-980BC162C0BE}" sibTransId="{F0A8F483-11AA-44B5-861D-B868BBEC0BE1}"/>
    <dgm:cxn modelId="{48B3417D-211A-4787-BDDC-BC2378301097}" srcId="{7C74D9C0-99DA-409E-9B15-C5EEA8A37F48}" destId="{E749C535-A9D1-4D3E-9316-77ACD241C10C}" srcOrd="1" destOrd="0" parTransId="{4021E7DD-261E-4846-95C2-0047EAB27D10}" sibTransId="{3EEC4858-0F48-4205-A16A-0873E4106668}"/>
    <dgm:cxn modelId="{62F1B1C3-392B-4202-9092-BB7365B80290}" type="presOf" srcId="{53876C3B-3ADA-4712-94A3-121A6191B857}" destId="{6155FF92-8162-4A9F-A935-60DA0B8EAD83}" srcOrd="0" destOrd="0" presId="urn:microsoft.com/office/officeart/2005/8/layout/default"/>
    <dgm:cxn modelId="{4C061AF5-0F68-4172-9587-FDF2BBE49196}" srcId="{7C74D9C0-99DA-409E-9B15-C5EEA8A37F48}" destId="{82B14709-A1E1-4859-B2F6-22160EAC7A87}" srcOrd="80" destOrd="0" parTransId="{69744CB6-7EAA-41B3-991C-A16C97304046}" sibTransId="{21482807-8F32-49C4-8E74-F54028BE2010}"/>
    <dgm:cxn modelId="{F49778AC-F6BE-4959-A398-5B3B408EEAA2}" srcId="{7C74D9C0-99DA-409E-9B15-C5EEA8A37F48}" destId="{6F063DCE-94E2-48F6-A922-EEEB5EA1F977}" srcOrd="104" destOrd="0" parTransId="{9C565BB0-912D-4522-B7DF-4688F9D556E9}" sibTransId="{7F847541-5953-4F56-86DB-229D162FDC8A}"/>
    <dgm:cxn modelId="{AD11B1BC-4007-42DC-9702-0C3170480809}" srcId="{7C74D9C0-99DA-409E-9B15-C5EEA8A37F48}" destId="{E257D4C4-056E-48C1-81F9-11D3CE770B63}" srcOrd="42" destOrd="0" parTransId="{B33F0126-ED1A-4770-8A22-62B9E623DCA8}" sibTransId="{5B76DDE5-27EA-450D-8FF6-30A9298C3DAA}"/>
    <dgm:cxn modelId="{08BD8884-7097-486E-A851-92EAB0FED082}" type="presOf" srcId="{5E56CB33-280F-433C-A334-A48A6B53BA62}" destId="{F08B4824-8524-4AD1-9532-60A97F1E8E86}" srcOrd="0" destOrd="0" presId="urn:microsoft.com/office/officeart/2005/8/layout/default"/>
    <dgm:cxn modelId="{409B62B3-2A51-4E82-B131-70F535FC768F}" srcId="{7C74D9C0-99DA-409E-9B15-C5EEA8A37F48}" destId="{836C46AB-5030-428F-9B87-704945A59793}" srcOrd="74" destOrd="0" parTransId="{F876520D-D1F5-4254-A210-5A2FE06F4038}" sibTransId="{F44263DF-DABF-4A93-8FD8-EDA10E0A1CE8}"/>
    <dgm:cxn modelId="{30A26779-35E4-4091-9FD3-4F50FD55BA69}" srcId="{7C74D9C0-99DA-409E-9B15-C5EEA8A37F48}" destId="{82D10849-0850-40E1-858C-D6682301F0BE}" srcOrd="98" destOrd="0" parTransId="{54466432-16A1-49B1-99F8-E622541E695C}" sibTransId="{CF4D89D6-0416-458D-929C-8089C16E4FFA}"/>
    <dgm:cxn modelId="{9F96B7F0-5F3D-4C83-BAAB-7671B91E1A9B}" type="presOf" srcId="{BB0E1BAB-30F8-43E8-8701-C05B30880D21}" destId="{8ACD39A9-94AF-4ADE-B564-A69F2A0B60C2}" srcOrd="0" destOrd="0" presId="urn:microsoft.com/office/officeart/2005/8/layout/default"/>
    <dgm:cxn modelId="{ED452594-0E66-42D3-B354-71E3F79128EB}" srcId="{7C74D9C0-99DA-409E-9B15-C5EEA8A37F48}" destId="{E435444E-7A6E-4823-B034-24BA152BD82B}" srcOrd="77" destOrd="0" parTransId="{EEAE2BEB-1245-4721-A90B-4384C26EC09C}" sibTransId="{DD898A05-D7B1-4242-BCEB-61889BDAF396}"/>
    <dgm:cxn modelId="{D63F4FF9-037D-4C3D-9800-B370FC6C30A1}" type="presOf" srcId="{59F6EC78-9A60-4570-BA27-2660376FF600}" destId="{A418F982-AF7C-4C8F-AB76-000774CEFB71}" srcOrd="0" destOrd="0" presId="urn:microsoft.com/office/officeart/2005/8/layout/default"/>
    <dgm:cxn modelId="{B95B9E9B-49E0-4FC9-8D02-820DA72D95C9}" srcId="{7C74D9C0-99DA-409E-9B15-C5EEA8A37F48}" destId="{D04DF122-40CE-4755-98DA-8ABC6967D86D}" srcOrd="22" destOrd="0" parTransId="{5FA691A4-94F5-4E52-ACF7-005E3E6D32DD}" sibTransId="{B248335C-4C18-43AD-BC16-56DDD38AB852}"/>
    <dgm:cxn modelId="{95EB5135-19C6-43A3-BD7E-5D2EF3A90F6E}" type="presOf" srcId="{390F0382-2E03-4592-8112-CF48C82C7A6B}" destId="{B48C66E4-A1E6-4DF3-8FB8-3636DE8B1ED1}" srcOrd="0" destOrd="0" presId="urn:microsoft.com/office/officeart/2005/8/layout/default"/>
    <dgm:cxn modelId="{B0A6FB70-3719-40F8-9696-BF5320DA48D8}" type="presOf" srcId="{F526BEC2-CB33-4F35-A036-9811007D61DE}" destId="{FA668E38-8B0F-4C06-88FB-1B8800FA756D}" srcOrd="0" destOrd="0" presId="urn:microsoft.com/office/officeart/2005/8/layout/default"/>
    <dgm:cxn modelId="{C413292A-667D-4A15-B7D8-3F1EAE75C44C}" type="presOf" srcId="{B16E3AD4-7956-4D88-A6AE-F446B69594D8}" destId="{2ED9E6CB-EEC4-4DAC-A09A-CFBAB8CEA0DE}" srcOrd="0" destOrd="0" presId="urn:microsoft.com/office/officeart/2005/8/layout/default"/>
    <dgm:cxn modelId="{91EDA062-6D90-417C-A0A0-5CC38C8043EB}" type="presOf" srcId="{2114209D-F560-4888-8F19-7FDB1DB47C93}" destId="{4E6CB070-0916-437F-9404-BD6C7003BCD0}" srcOrd="0" destOrd="0" presId="urn:microsoft.com/office/officeart/2005/8/layout/default"/>
    <dgm:cxn modelId="{7EF2899C-32FD-4BB6-B783-C5814F0401AD}" type="presOf" srcId="{31EC78AF-117A-4C33-A1A4-77939A563ABA}" destId="{653A3896-F683-4A9B-BBC7-BFCC9FAAB20C}" srcOrd="0" destOrd="0" presId="urn:microsoft.com/office/officeart/2005/8/layout/default"/>
    <dgm:cxn modelId="{C686821E-D53D-4DAA-B745-309BA7704735}" srcId="{7C74D9C0-99DA-409E-9B15-C5EEA8A37F48}" destId="{2114209D-F560-4888-8F19-7FDB1DB47C93}" srcOrd="6" destOrd="0" parTransId="{BE23F0FF-E3CF-437D-BD05-7772A01237DE}" sibTransId="{68A1531F-9B4A-457A-8D60-B0143E88354F}"/>
    <dgm:cxn modelId="{CB69E373-753E-4484-B65D-D175DAB3C38F}" type="presOf" srcId="{BF41CCDC-313C-4797-B2ED-F4B3ED1E5D0B}" destId="{0E45F264-656A-4523-8CAB-073A97155BC5}" srcOrd="0" destOrd="0" presId="urn:microsoft.com/office/officeart/2005/8/layout/default"/>
    <dgm:cxn modelId="{95F78A01-D634-4E61-8506-670E0B70596F}" srcId="{7C74D9C0-99DA-409E-9B15-C5EEA8A37F48}" destId="{4F13BA1D-9732-48F2-8C5B-F8EC4D63AD75}" srcOrd="33" destOrd="0" parTransId="{E49E2220-35EC-407B-8B73-2176D110A911}" sibTransId="{F9042FC5-1926-4E0A-9A40-7CBEF82FE559}"/>
    <dgm:cxn modelId="{9E0980C1-A29A-4C87-A830-C239168F978F}" type="presOf" srcId="{633A735E-003A-4589-9355-336042E94856}" destId="{B60553AE-F719-4CDA-A9F7-A88E42469BDE}" srcOrd="0" destOrd="0" presId="urn:microsoft.com/office/officeart/2005/8/layout/default"/>
    <dgm:cxn modelId="{A23587FB-7FE5-47E1-98E9-27C020A80773}" srcId="{7C74D9C0-99DA-409E-9B15-C5EEA8A37F48}" destId="{3EA82882-94F9-4A1A-BEFA-6B5839FEE03E}" srcOrd="47" destOrd="0" parTransId="{E57E0106-B638-40CE-98FF-BC3696B63409}" sibTransId="{68E0C9E9-39EA-4FCA-AB81-41BFF51BA2CA}"/>
    <dgm:cxn modelId="{E91961F4-11AE-4818-8604-D90527ECD566}" type="presOf" srcId="{09036AA3-474C-4450-9632-F5B44E644FB8}" destId="{CB2BAB22-7930-4C10-8B99-E7C5007B11C5}" srcOrd="0" destOrd="0" presId="urn:microsoft.com/office/officeart/2005/8/layout/default"/>
    <dgm:cxn modelId="{7AFA8A9B-9CEE-466D-83E8-6E798F0397E2}" type="presOf" srcId="{08CCF7CF-1331-44D4-B6BE-EC63C99C46EC}" destId="{B7DC11B8-F0E1-4783-9CF6-6F031074E6CF}" srcOrd="0" destOrd="0" presId="urn:microsoft.com/office/officeart/2005/8/layout/default"/>
    <dgm:cxn modelId="{CF6E6E0A-81C6-46DF-A3EA-266EFF123222}" type="presOf" srcId="{3B390AFE-D53D-4AAE-B16F-70E1120193D8}" destId="{27D0D152-9E06-4928-8E71-0B931996F456}" srcOrd="0" destOrd="0" presId="urn:microsoft.com/office/officeart/2005/8/layout/default"/>
    <dgm:cxn modelId="{5B6DE5A1-D3BC-4A79-945B-70828786F537}" type="presOf" srcId="{DF0A85B3-7172-4919-8557-396902472EAD}" destId="{8049A078-B18E-4013-B353-F656A91CDAEF}" srcOrd="0" destOrd="0" presId="urn:microsoft.com/office/officeart/2005/8/layout/default"/>
    <dgm:cxn modelId="{507F7A12-0393-4F04-A0CE-7AA975A3014F}" srcId="{7C74D9C0-99DA-409E-9B15-C5EEA8A37F48}" destId="{D6B7FA89-5963-492E-BC7E-16EBE8ADE1CD}" srcOrd="19" destOrd="0" parTransId="{42B17756-B15B-4070-8CCE-C763292F7DB4}" sibTransId="{69A88593-7EF0-443A-8517-4F7F23A02CDD}"/>
    <dgm:cxn modelId="{FE0B6670-9F3C-4894-A6F3-676B8638499B}" srcId="{7C74D9C0-99DA-409E-9B15-C5EEA8A37F48}" destId="{390F0382-2E03-4592-8112-CF48C82C7A6B}" srcOrd="32" destOrd="0" parTransId="{C5C5E36C-604E-486B-830C-A2302A1016EC}" sibTransId="{6A4105F8-2F3C-468C-B553-A20164BDAEF6}"/>
    <dgm:cxn modelId="{94E371D7-3F7B-448E-B674-C2BC4EF3C412}" srcId="{7C74D9C0-99DA-409E-9B15-C5EEA8A37F48}" destId="{F64783E6-08AE-4C00-9422-8D34556EA130}" srcOrd="85" destOrd="0" parTransId="{5D771024-BFD8-48D0-8AED-B442B563F567}" sibTransId="{A0FD10B4-6706-46E9-B738-03E11E926EFE}"/>
    <dgm:cxn modelId="{BB0A021F-9538-4042-8BCC-119164EEA048}" srcId="{7C74D9C0-99DA-409E-9B15-C5EEA8A37F48}" destId="{F526BEC2-CB33-4F35-A036-9811007D61DE}" srcOrd="24" destOrd="0" parTransId="{E6705FD0-4E1A-4A39-A9A1-CE36E67F76E3}" sibTransId="{6AC5AAAB-CEA5-4E93-A623-3169146EF9BA}"/>
    <dgm:cxn modelId="{48858C7A-F3CD-4877-AA0D-7A23C766B459}" type="presOf" srcId="{4F13BA1D-9732-48F2-8C5B-F8EC4D63AD75}" destId="{AD4CA63E-FE2F-415B-81C6-1053008E358D}" srcOrd="0" destOrd="0" presId="urn:microsoft.com/office/officeart/2005/8/layout/default"/>
    <dgm:cxn modelId="{7204875A-EB37-4D3E-8889-A7E9A9D8A1E5}" type="presOf" srcId="{D6FAA63F-68BE-4C04-9DB3-AC7BF296D761}" destId="{46A6AF0C-82AC-4503-A612-BD01D7F4A5CA}" srcOrd="0" destOrd="0" presId="urn:microsoft.com/office/officeart/2005/8/layout/default"/>
    <dgm:cxn modelId="{AB4AC753-728D-4E46-AD70-706D3BD762BF}" type="presOf" srcId="{82D10849-0850-40E1-858C-D6682301F0BE}" destId="{BC6363B5-58D6-4FD9-BCC1-94F1298CEC93}" srcOrd="0" destOrd="0" presId="urn:microsoft.com/office/officeart/2005/8/layout/default"/>
    <dgm:cxn modelId="{74AE9A2D-56B2-45E8-B32D-D783A6AB4266}" type="presOf" srcId="{3CFB8E49-EA14-4F85-BFC6-965D7BECFA98}" destId="{12F9B84B-B00D-4029-90E7-DEDA8BB0F9C6}" srcOrd="0" destOrd="0" presId="urn:microsoft.com/office/officeart/2005/8/layout/default"/>
    <dgm:cxn modelId="{EEA19AA7-CAD8-4A2C-B88A-7BE90CB6C456}" srcId="{7C74D9C0-99DA-409E-9B15-C5EEA8A37F48}" destId="{0D1A8DF2-EE3D-4D9A-B732-5101CCE7A58A}" srcOrd="38" destOrd="0" parTransId="{75D09E32-94D1-4B89-8C83-0AD775EFEAF9}" sibTransId="{13BBDF6C-96D4-4D8C-A13D-0747C2B48FF8}"/>
    <dgm:cxn modelId="{62F39BB2-6EA0-4355-AA83-2DC532A3F841}" srcId="{7C74D9C0-99DA-409E-9B15-C5EEA8A37F48}" destId="{7597C2F9-8B1A-4A60-A5FA-194C3511EA46}" srcOrd="70" destOrd="0" parTransId="{ECC3D116-53EE-47AD-9E55-0464F2F4E8E6}" sibTransId="{722A4827-DD53-4FFE-8F32-EBE6CF1E333F}"/>
    <dgm:cxn modelId="{D1535B7F-7B60-4120-A1E6-A482EC1F54CC}" srcId="{7C74D9C0-99DA-409E-9B15-C5EEA8A37F48}" destId="{AA975BB8-2384-4D23-A8AF-4C66D0C68788}" srcOrd="78" destOrd="0" parTransId="{402A4E5D-5E14-48DA-8D55-6D30E4725EBB}" sibTransId="{C46DDAF9-3752-4ADE-9B1A-A51544519B5A}"/>
    <dgm:cxn modelId="{1E1510D7-F060-4AEA-899F-68C068D8A45D}" srcId="{7C74D9C0-99DA-409E-9B15-C5EEA8A37F48}" destId="{5BDE7C92-F67C-4F18-B13C-036EA9BD8B54}" srcOrd="71" destOrd="0" parTransId="{FBE0C21D-B2D0-44F8-9F81-6A3124F5C156}" sibTransId="{A890A012-C793-4198-A302-72B0357A8AFF}"/>
    <dgm:cxn modelId="{D6DB52D9-3E20-42D3-98EC-3B38B8873DA3}" type="presOf" srcId="{A99CA36B-C7D9-428B-BEF9-6E3DFFB7B9A7}" destId="{5CC9D85E-AD02-47C4-BF9A-95AD5B606109}" srcOrd="0" destOrd="0" presId="urn:microsoft.com/office/officeart/2005/8/layout/default"/>
    <dgm:cxn modelId="{6750D457-F933-43A4-9F31-B95EB8D42007}" srcId="{7C74D9C0-99DA-409E-9B15-C5EEA8A37F48}" destId="{6EB7FAF9-1F70-4498-B971-60D1B0D559B1}" srcOrd="99" destOrd="0" parTransId="{7BC69665-320F-4942-8BA9-0526108DEA8D}" sibTransId="{5649D291-A449-4215-8B90-0BF68EF050C6}"/>
    <dgm:cxn modelId="{155CBD62-2268-44D0-A17B-6E217982DBAF}" type="presOf" srcId="{2A2B062E-451A-48D0-952D-06F2FCB48292}" destId="{4C997063-AFA1-4F0B-96A4-B2328A082906}" srcOrd="0" destOrd="0" presId="urn:microsoft.com/office/officeart/2005/8/layout/default"/>
    <dgm:cxn modelId="{F26B08A8-F687-451E-9D4C-E1EC92996A11}" type="presOf" srcId="{28A12400-6DD0-480F-93FE-531F4C5C1F1E}" destId="{4914CED2-CF98-4C6B-83E4-B2D319437DE1}" srcOrd="0" destOrd="0" presId="urn:microsoft.com/office/officeart/2005/8/layout/default"/>
    <dgm:cxn modelId="{9BBB1167-F506-48BC-A770-921F00C149F9}" type="presOf" srcId="{AB12D4C4-B912-4D64-B0AC-D3CAA4CCDAE4}" destId="{7D9469BF-7309-4E79-B017-9F2A8ECF187B}" srcOrd="0" destOrd="0" presId="urn:microsoft.com/office/officeart/2005/8/layout/default"/>
    <dgm:cxn modelId="{E2785785-BB05-4FC4-BC06-8A8AE5E31746}" srcId="{7C74D9C0-99DA-409E-9B15-C5EEA8A37F48}" destId="{09036AA3-474C-4450-9632-F5B44E644FB8}" srcOrd="94" destOrd="0" parTransId="{709A1F91-4D25-458B-A92E-F9FB662BB6F1}" sibTransId="{387F8943-0561-4C33-B68C-AE199D6BDDC8}"/>
    <dgm:cxn modelId="{EF6FEBCF-8FF7-448F-B6ED-8B99EF03CD92}" srcId="{7C74D9C0-99DA-409E-9B15-C5EEA8A37F48}" destId="{4CBECA45-6497-4988-ACDB-D52F53C1B840}" srcOrd="102" destOrd="0" parTransId="{0731DC89-9F7F-427F-B50E-122349CB02DB}" sibTransId="{34698B62-4D12-49D8-A728-7B43E2DD0A47}"/>
    <dgm:cxn modelId="{66A57A74-ABCD-4ED4-8859-F12D226E79D8}" srcId="{7C74D9C0-99DA-409E-9B15-C5EEA8A37F48}" destId="{3886F7FA-7E5D-4FFF-A97D-6B22E4FB6FA5}" srcOrd="44" destOrd="0" parTransId="{80A7E96D-79C5-4878-9208-A684DC7C96EC}" sibTransId="{7EFCF466-9511-4620-8A27-A8F1687BB8EB}"/>
    <dgm:cxn modelId="{5C9D189D-13E6-408D-BF0D-62CAC7CA8DDD}" type="presOf" srcId="{E026BDB1-73FC-4D9A-98E1-92D1ACB4B62D}" destId="{DA39578B-0B62-4362-8743-8130B5E77A34}" srcOrd="0" destOrd="0" presId="urn:microsoft.com/office/officeart/2005/8/layout/default"/>
    <dgm:cxn modelId="{515DB693-9F70-470A-A80F-F06E328C5743}" srcId="{7C74D9C0-99DA-409E-9B15-C5EEA8A37F48}" destId="{087CB984-E6D9-4FF1-A331-E9A44B6EB016}" srcOrd="14" destOrd="0" parTransId="{32874CBC-88FC-4F32-B820-6521042B204E}" sibTransId="{BE6AE1C4-E3E7-4D2F-AA6D-56A61BF50212}"/>
    <dgm:cxn modelId="{E6ED09B2-491D-4E75-8D6B-64B15BFF8D38}" type="presOf" srcId="{5BDE7C92-F67C-4F18-B13C-036EA9BD8B54}" destId="{3478A89F-44A4-46C4-A3E7-31DC7292C4A6}" srcOrd="0" destOrd="0" presId="urn:microsoft.com/office/officeart/2005/8/layout/default"/>
    <dgm:cxn modelId="{4CCB88B2-2E3F-4E55-AD9C-D25779874546}" type="presOf" srcId="{3E8CA121-A28E-4449-B9D7-061B85B9DB69}" destId="{BB04658A-3D10-459D-9B4A-4EEAF6539368}" srcOrd="0" destOrd="0" presId="urn:microsoft.com/office/officeart/2005/8/layout/default"/>
    <dgm:cxn modelId="{46BE9D9F-7E6A-4C1F-BE9B-BF5D951490E3}" srcId="{7C74D9C0-99DA-409E-9B15-C5EEA8A37F48}" destId="{2A2B062E-451A-48D0-952D-06F2FCB48292}" srcOrd="73" destOrd="0" parTransId="{34FF8AC4-D152-4407-8534-F367C3F0DEAD}" sibTransId="{3E9BBDD7-29AF-4FFB-A8BD-C963FA918B78}"/>
    <dgm:cxn modelId="{C2DB9553-99CF-4C44-A926-A3B36EB967FF}" type="presOf" srcId="{68F93917-45B3-4E31-AC53-5840E443A7C0}" destId="{1B174CE7-769D-4671-98B5-ED17E95FBC2A}" srcOrd="0" destOrd="0" presId="urn:microsoft.com/office/officeart/2005/8/layout/default"/>
    <dgm:cxn modelId="{A613D816-4A15-4A33-A67E-00856DC2B8FE}" type="presOf" srcId="{5CCDDE93-C9C8-45C9-87C7-5E44A2D0A731}" destId="{1509C9CD-6C06-4207-8E66-834224552D39}" srcOrd="0" destOrd="0" presId="urn:microsoft.com/office/officeart/2005/8/layout/default"/>
    <dgm:cxn modelId="{1C18599B-7872-4ECF-BC49-1EC55E9C3E64}" srcId="{7C74D9C0-99DA-409E-9B15-C5EEA8A37F48}" destId="{09386DF0-7253-4955-B5BD-7C0D53B0E328}" srcOrd="84" destOrd="0" parTransId="{A8643A7F-D7BC-4070-8DA9-C3345B299253}" sibTransId="{C231D7BF-FA60-4B77-8551-B61E2EF673BF}"/>
    <dgm:cxn modelId="{8A77144F-1F7A-4D51-A5DC-48697CCFA310}" srcId="{7C74D9C0-99DA-409E-9B15-C5EEA8A37F48}" destId="{1E7D1F61-5C25-46F4-9F7D-8B18BB3BB14A}" srcOrd="9" destOrd="0" parTransId="{2921D610-4642-4C5F-8A14-F0F2410B7E63}" sibTransId="{A504BB86-8FB7-4992-B86F-B0EF95EAE893}"/>
    <dgm:cxn modelId="{5FB3B899-3087-48D9-AFD8-12A6916319E2}" srcId="{7C74D9C0-99DA-409E-9B15-C5EEA8A37F48}" destId="{3171EADE-2759-40CE-9952-37DAA4886FB1}" srcOrd="37" destOrd="0" parTransId="{364B925A-7E31-4BD7-9161-64D4C0E3CF66}" sibTransId="{3F8069DF-6DF9-4610-9D0F-A69CB542E439}"/>
    <dgm:cxn modelId="{9CCE1C05-7035-4022-9EC7-D19838017495}" srcId="{7C74D9C0-99DA-409E-9B15-C5EEA8A37F48}" destId="{E0EC4F74-A1EA-4A50-B96F-D069CBFFF2C3}" srcOrd="91" destOrd="0" parTransId="{DA4CADC5-2C20-4B6F-BF29-F11C8455D3A0}" sibTransId="{A00B3A19-3CBE-4FA0-9422-9843D9B4C6A1}"/>
    <dgm:cxn modelId="{FCEF3955-3520-4D33-BBE6-07784F2F0FE8}" type="presOf" srcId="{ED0B99F2-F839-416F-8F18-673DA0A1E984}" destId="{EAA9808C-0229-4A48-A623-F0D1130C0651}" srcOrd="0" destOrd="0" presId="urn:microsoft.com/office/officeart/2005/8/layout/default"/>
    <dgm:cxn modelId="{326D3730-FE12-448D-9550-9CCFCC77E02D}" srcId="{7C74D9C0-99DA-409E-9B15-C5EEA8A37F48}" destId="{AF969EB8-A9D8-4C76-B580-92848F0747D9}" srcOrd="96" destOrd="0" parTransId="{394388DF-89E4-4CF3-A3BC-D6D468B222D9}" sibTransId="{BF363E22-C9AF-4243-AF7E-7153D987B978}"/>
    <dgm:cxn modelId="{115033AE-82F6-4C29-99B5-5DD1F522F596}" srcId="{7C74D9C0-99DA-409E-9B15-C5EEA8A37F48}" destId="{10A43E2F-D0EC-458A-9DB8-70A00A48F804}" srcOrd="40" destOrd="0" parTransId="{5CFB958A-4F95-48D0-BAAB-C7B961196E4E}" sibTransId="{95066228-5093-4599-8D31-B4BA12E7105C}"/>
    <dgm:cxn modelId="{76EF1559-1C44-4984-B5FB-F1AD2483AEB8}" srcId="{7C74D9C0-99DA-409E-9B15-C5EEA8A37F48}" destId="{E16702C2-F15F-4FBE-9727-04025380EC14}" srcOrd="103" destOrd="0" parTransId="{0978587F-E2DD-4CDF-BFAA-D669AB40AFF2}" sibTransId="{0D925266-9B4F-4590-A7E9-060CD69FDB46}"/>
    <dgm:cxn modelId="{D4FF178B-7AF4-4615-8844-D920378B6E63}" srcId="{7C74D9C0-99DA-409E-9B15-C5EEA8A37F48}" destId="{B669C69A-72A4-4598-9C11-56B7EE7FB8DE}" srcOrd="50" destOrd="0" parTransId="{A1844D7B-A901-4C75-8C72-62B8046B1A8C}" sibTransId="{A5EBB57E-1ED4-42CD-A99F-F59D666C298D}"/>
    <dgm:cxn modelId="{613B0E58-A79C-4FC5-A062-190E4563181E}" type="presOf" srcId="{B669C69A-72A4-4598-9C11-56B7EE7FB8DE}" destId="{0626874C-B4A0-4A28-8B93-379F912993BA}" srcOrd="0" destOrd="0" presId="urn:microsoft.com/office/officeart/2005/8/layout/default"/>
    <dgm:cxn modelId="{CA6DC57F-16FE-47F9-A71F-51506FA26EF8}" type="presOf" srcId="{C0874D6B-1497-4E65-948F-685277A29B3C}" destId="{FCBE389A-97A6-4051-8D98-DA78BEF49BCA}" srcOrd="0" destOrd="0" presId="urn:microsoft.com/office/officeart/2005/8/layout/default"/>
    <dgm:cxn modelId="{5356329E-9F42-4464-8C54-59D96DCD3066}" srcId="{7C74D9C0-99DA-409E-9B15-C5EEA8A37F48}" destId="{CD69CFC3-EBC3-44D5-B19B-AECE282AD5BE}" srcOrd="56" destOrd="0" parTransId="{5A0491B8-30F7-43B8-AD5D-6D7CBC0A2356}" sibTransId="{835460AD-715B-435F-B783-722588B905DA}"/>
    <dgm:cxn modelId="{80162976-1D82-49F7-9134-98A2595E34D9}" srcId="{7C74D9C0-99DA-409E-9B15-C5EEA8A37F48}" destId="{3C1E1121-8337-4D92-AF76-1A7CD5B45BF0}" srcOrd="88" destOrd="0" parTransId="{6E3C745A-0B52-43BC-9C7B-5FF62C36F5A9}" sibTransId="{F6F156C3-28CC-47AC-837A-D0B228583A18}"/>
    <dgm:cxn modelId="{9B917B8F-44F6-42E0-B16E-856DF865A8F3}" type="presOf" srcId="{2F21539C-430A-4577-9906-069C3C5739CF}" destId="{41A7CB9B-3636-4102-8236-2A68D9036778}" srcOrd="0" destOrd="0" presId="urn:microsoft.com/office/officeart/2005/8/layout/default"/>
    <dgm:cxn modelId="{D4F0B3F9-3DC5-43F5-A06A-CECA2E921E2A}" srcId="{7C74D9C0-99DA-409E-9B15-C5EEA8A37F48}" destId="{DE54F378-50E5-4949-B03B-F341AF5B8C7E}" srcOrd="106" destOrd="0" parTransId="{76BCC919-C4EE-4E68-91D7-69BCF3F9F044}" sibTransId="{6CFA96B5-1B39-47F7-9223-6CE988FD8FC7}"/>
    <dgm:cxn modelId="{1AEA71A4-B6DA-40C1-9626-94153A74A28E}" type="presOf" srcId="{82B14709-A1E1-4859-B2F6-22160EAC7A87}" destId="{145C42F3-BBCF-4822-A593-F96493E98E2C}" srcOrd="0" destOrd="0" presId="urn:microsoft.com/office/officeart/2005/8/layout/default"/>
    <dgm:cxn modelId="{29F48806-ADE3-4070-BC1E-49DD866299D9}" type="presOf" srcId="{DB9C13A7-0678-4083-BF2E-2B04F9CB5855}" destId="{1B30E991-CF31-4F5F-BB36-9EFDE8C56664}" srcOrd="0" destOrd="0" presId="urn:microsoft.com/office/officeart/2005/8/layout/default"/>
    <dgm:cxn modelId="{04C36E7C-725F-4489-959F-7772E0DD24DA}" type="presOf" srcId="{0A46191E-70F2-40EE-87F2-6506E0BA1839}" destId="{40EE1752-94A9-4441-BB37-42275F06D7F6}" srcOrd="0" destOrd="0" presId="urn:microsoft.com/office/officeart/2005/8/layout/default"/>
    <dgm:cxn modelId="{8FCEBA7C-45D7-4002-AB0D-5303B94B2535}" type="presOf" srcId="{F64783E6-08AE-4C00-9422-8D34556EA130}" destId="{0BAB3ECF-EB32-4BAD-B51C-28A10EB56319}" srcOrd="0" destOrd="0" presId="urn:microsoft.com/office/officeart/2005/8/layout/default"/>
    <dgm:cxn modelId="{2FDAAD35-EB1B-45E7-AB8C-BF7BB49D8F50}" type="presOf" srcId="{CD69CFC3-EBC3-44D5-B19B-AECE282AD5BE}" destId="{F2976619-A144-494B-9F70-B927564C5933}" srcOrd="0" destOrd="0" presId="urn:microsoft.com/office/officeart/2005/8/layout/default"/>
    <dgm:cxn modelId="{52DD1A20-9D64-45F3-8763-B8CC8B5C225E}" type="presOf" srcId="{DE54F378-50E5-4949-B03B-F341AF5B8C7E}" destId="{5DDED143-7603-41BE-84DC-908841E6F5F8}" srcOrd="0" destOrd="0" presId="urn:microsoft.com/office/officeart/2005/8/layout/default"/>
    <dgm:cxn modelId="{75AB1678-F6AB-47C6-8F1B-CED1DAA407CA}" srcId="{7C74D9C0-99DA-409E-9B15-C5EEA8A37F48}" destId="{934049BB-EF2C-4188-8E23-61E0E8B8A8B4}" srcOrd="108" destOrd="0" parTransId="{C3C39A07-8CBB-47BA-A3F0-3E88CD3E7D80}" sibTransId="{AAE5188B-542D-44AA-84A8-7CCB5CC5A62B}"/>
    <dgm:cxn modelId="{FD738C29-5639-4E75-B95D-1CC803A00D8C}" srcId="{7C74D9C0-99DA-409E-9B15-C5EEA8A37F48}" destId="{F4C65F25-7252-4E37-B2F7-8BD4DD4B9D9D}" srcOrd="67" destOrd="0" parTransId="{BAFCDC6E-9A23-435F-B397-CEA52242DEEC}" sibTransId="{A5FF8344-3D78-4DCB-86B7-2B8C6D400CD1}"/>
    <dgm:cxn modelId="{ADDF7A6F-9663-495C-9114-1EE36BF65FA1}" type="presOf" srcId="{60AA8E9C-2950-46F8-93A0-213650D52EF2}" destId="{2A2CDD18-D3AB-450E-BB6C-328D971B020F}" srcOrd="0" destOrd="0" presId="urn:microsoft.com/office/officeart/2005/8/layout/default"/>
    <dgm:cxn modelId="{5CB2AB08-2AC1-4042-A102-54B4A07C3BD7}" srcId="{7C74D9C0-99DA-409E-9B15-C5EEA8A37F48}" destId="{A767B901-2D6A-42E1-8C6E-C3CFB1063D65}" srcOrd="89" destOrd="0" parTransId="{2F0C7A6D-15C4-41D4-9DDE-C374D8796AC0}" sibTransId="{E03641A8-064E-4B5D-99F2-840A20B2B803}"/>
    <dgm:cxn modelId="{423F4120-F549-4F00-A430-5A69B3C59FE5}" type="presOf" srcId="{1FC15172-1CBE-45D0-80E3-1DA9302CCF6B}" destId="{6CD8751B-63C8-4E9D-B6A0-2FC413C5685A}" srcOrd="0" destOrd="0" presId="urn:microsoft.com/office/officeart/2005/8/layout/default"/>
    <dgm:cxn modelId="{7CF943F2-6B98-4319-92DF-156F3F9D2899}" type="presOf" srcId="{3EA82882-94F9-4A1A-BEFA-6B5839FEE03E}" destId="{22FC092D-E284-497C-BA04-6E307010DEE7}" srcOrd="0" destOrd="0" presId="urn:microsoft.com/office/officeart/2005/8/layout/default"/>
    <dgm:cxn modelId="{F0300BAA-5DCF-4478-A2F6-30A2B1053A1E}" type="presOf" srcId="{0F100D82-5819-4672-9DA1-5E770C59EE1B}" destId="{BAC498C6-7BE8-42B3-BF25-A4E606D5013A}" srcOrd="0" destOrd="0" presId="urn:microsoft.com/office/officeart/2005/8/layout/default"/>
    <dgm:cxn modelId="{72633FD8-6D93-4AC9-9244-AD16D8D78246}" type="presParOf" srcId="{BC67C1F0-A328-4DE3-8769-1F16BE78B44F}" destId="{6CD8751B-63C8-4E9D-B6A0-2FC413C5685A}" srcOrd="0" destOrd="0" presId="urn:microsoft.com/office/officeart/2005/8/layout/default"/>
    <dgm:cxn modelId="{CA85F09A-0A6B-4C35-8461-2FDDC02880C5}" type="presParOf" srcId="{BC67C1F0-A328-4DE3-8769-1F16BE78B44F}" destId="{FD5EB3EE-CE7E-4729-B7EF-8768F35E6076}" srcOrd="1" destOrd="0" presId="urn:microsoft.com/office/officeart/2005/8/layout/default"/>
    <dgm:cxn modelId="{A2330A3B-83E7-482D-9BC0-857FC03E639B}" type="presParOf" srcId="{BC67C1F0-A328-4DE3-8769-1F16BE78B44F}" destId="{15D6F3F8-87EB-4BAC-8C49-9E827FC04AE4}" srcOrd="2" destOrd="0" presId="urn:microsoft.com/office/officeart/2005/8/layout/default"/>
    <dgm:cxn modelId="{4690E2DF-3681-4FD2-8BE0-45F4C0C21869}" type="presParOf" srcId="{BC67C1F0-A328-4DE3-8769-1F16BE78B44F}" destId="{BD7662CE-449D-4981-852A-E512E3DFFDC9}" srcOrd="3" destOrd="0" presId="urn:microsoft.com/office/officeart/2005/8/layout/default"/>
    <dgm:cxn modelId="{D5D8C98A-011E-473F-802D-20F61E82447E}" type="presParOf" srcId="{BC67C1F0-A328-4DE3-8769-1F16BE78B44F}" destId="{B7DC11B8-F0E1-4783-9CF6-6F031074E6CF}" srcOrd="4" destOrd="0" presId="urn:microsoft.com/office/officeart/2005/8/layout/default"/>
    <dgm:cxn modelId="{4930C1AB-8126-49FB-9844-0CAEFF6F19BA}" type="presParOf" srcId="{BC67C1F0-A328-4DE3-8769-1F16BE78B44F}" destId="{7F007489-9560-40AF-B94B-89495993D666}" srcOrd="5" destOrd="0" presId="urn:microsoft.com/office/officeart/2005/8/layout/default"/>
    <dgm:cxn modelId="{72778010-FBD7-4000-B091-CB79AD73E299}" type="presParOf" srcId="{BC67C1F0-A328-4DE3-8769-1F16BE78B44F}" destId="{D2844C91-F881-4A39-ACB9-25B93C440853}" srcOrd="6" destOrd="0" presId="urn:microsoft.com/office/officeart/2005/8/layout/default"/>
    <dgm:cxn modelId="{6F44E338-C0DD-464F-82EE-C04A136702EB}" type="presParOf" srcId="{BC67C1F0-A328-4DE3-8769-1F16BE78B44F}" destId="{420633EC-30BA-4123-B8C3-3F27848B47A4}" srcOrd="7" destOrd="0" presId="urn:microsoft.com/office/officeart/2005/8/layout/default"/>
    <dgm:cxn modelId="{AEEC7473-7B1A-4D74-8F9E-CC7F9A886160}" type="presParOf" srcId="{BC67C1F0-A328-4DE3-8769-1F16BE78B44F}" destId="{49E36382-143A-4F60-8FBF-823C84924A29}" srcOrd="8" destOrd="0" presId="urn:microsoft.com/office/officeart/2005/8/layout/default"/>
    <dgm:cxn modelId="{779AB37E-B625-4AD1-90E3-7122269EE354}" type="presParOf" srcId="{BC67C1F0-A328-4DE3-8769-1F16BE78B44F}" destId="{2942D9F7-D52E-40DC-BBC5-BE2EFF72A24F}" srcOrd="9" destOrd="0" presId="urn:microsoft.com/office/officeart/2005/8/layout/default"/>
    <dgm:cxn modelId="{8FCCE3E6-A5A9-4DF5-B6A0-DAD965177738}" type="presParOf" srcId="{BC67C1F0-A328-4DE3-8769-1F16BE78B44F}" destId="{1B30E991-CF31-4F5F-BB36-9EFDE8C56664}" srcOrd="10" destOrd="0" presId="urn:microsoft.com/office/officeart/2005/8/layout/default"/>
    <dgm:cxn modelId="{E325A7F0-3EED-4EA1-9F4D-8C44F23DE8D2}" type="presParOf" srcId="{BC67C1F0-A328-4DE3-8769-1F16BE78B44F}" destId="{F0AAF3CA-1DFC-4144-8085-8C85EED98752}" srcOrd="11" destOrd="0" presId="urn:microsoft.com/office/officeart/2005/8/layout/default"/>
    <dgm:cxn modelId="{91E1B9E9-8013-4A4D-98AC-FD3EF2F5504C}" type="presParOf" srcId="{BC67C1F0-A328-4DE3-8769-1F16BE78B44F}" destId="{4E6CB070-0916-437F-9404-BD6C7003BCD0}" srcOrd="12" destOrd="0" presId="urn:microsoft.com/office/officeart/2005/8/layout/default"/>
    <dgm:cxn modelId="{7EF6CC2E-6962-4AC4-A5FA-215482467041}" type="presParOf" srcId="{BC67C1F0-A328-4DE3-8769-1F16BE78B44F}" destId="{9FD8A7E2-0E8E-4D7D-BBA4-5EBF08DD4478}" srcOrd="13" destOrd="0" presId="urn:microsoft.com/office/officeart/2005/8/layout/default"/>
    <dgm:cxn modelId="{45D4E051-6D2E-4543-9358-1A264B790D41}" type="presParOf" srcId="{BC67C1F0-A328-4DE3-8769-1F16BE78B44F}" destId="{BF4DAD23-F239-4AEF-9073-2A00F0BEA322}" srcOrd="14" destOrd="0" presId="urn:microsoft.com/office/officeart/2005/8/layout/default"/>
    <dgm:cxn modelId="{47CD0336-1935-4182-B0E1-4BCBA5FB7924}" type="presParOf" srcId="{BC67C1F0-A328-4DE3-8769-1F16BE78B44F}" destId="{4A2C86DE-4B0F-4551-AEF4-1AF4F4119361}" srcOrd="15" destOrd="0" presId="urn:microsoft.com/office/officeart/2005/8/layout/default"/>
    <dgm:cxn modelId="{3A5465E9-267A-4B6E-9879-D66F1D03071D}" type="presParOf" srcId="{BC67C1F0-A328-4DE3-8769-1F16BE78B44F}" destId="{45786A6F-A980-4202-B172-0AC057ECA7D4}" srcOrd="16" destOrd="0" presId="urn:microsoft.com/office/officeart/2005/8/layout/default"/>
    <dgm:cxn modelId="{73B6FCE2-D9FD-4A45-9D26-B39CD6673BAB}" type="presParOf" srcId="{BC67C1F0-A328-4DE3-8769-1F16BE78B44F}" destId="{3A364D43-DBB7-463C-B358-688C42682317}" srcOrd="17" destOrd="0" presId="urn:microsoft.com/office/officeart/2005/8/layout/default"/>
    <dgm:cxn modelId="{2FA7A0A6-367F-4E9F-9E6F-1AFD82DB0F41}" type="presParOf" srcId="{BC67C1F0-A328-4DE3-8769-1F16BE78B44F}" destId="{2AAB6657-D28C-41F4-BA9B-6B57BA8FD763}" srcOrd="18" destOrd="0" presId="urn:microsoft.com/office/officeart/2005/8/layout/default"/>
    <dgm:cxn modelId="{3E4E9084-026D-4626-BA6E-27CCBEE78E30}" type="presParOf" srcId="{BC67C1F0-A328-4DE3-8769-1F16BE78B44F}" destId="{02FFCDEE-8B7E-426B-91B6-BA8C490C76AE}" srcOrd="19" destOrd="0" presId="urn:microsoft.com/office/officeart/2005/8/layout/default"/>
    <dgm:cxn modelId="{387B5398-B3B0-40FB-B3FD-7910B040849F}" type="presParOf" srcId="{BC67C1F0-A328-4DE3-8769-1F16BE78B44F}" destId="{9EB944CE-9314-462F-933E-A84666DD3F09}" srcOrd="20" destOrd="0" presId="urn:microsoft.com/office/officeart/2005/8/layout/default"/>
    <dgm:cxn modelId="{E75FB342-711B-45D8-BBE9-52F4B0431A70}" type="presParOf" srcId="{BC67C1F0-A328-4DE3-8769-1F16BE78B44F}" destId="{271640D5-F844-4F6A-AFC2-18F0DB1715B7}" srcOrd="21" destOrd="0" presId="urn:microsoft.com/office/officeart/2005/8/layout/default"/>
    <dgm:cxn modelId="{DC462BC8-B389-4BA0-8BAC-F254734BE5AC}" type="presParOf" srcId="{BC67C1F0-A328-4DE3-8769-1F16BE78B44F}" destId="{AFB6152F-185A-4B45-A040-F9A7F42AD1DC}" srcOrd="22" destOrd="0" presId="urn:microsoft.com/office/officeart/2005/8/layout/default"/>
    <dgm:cxn modelId="{39DECD93-1ABE-4014-951D-391A29CB8B21}" type="presParOf" srcId="{BC67C1F0-A328-4DE3-8769-1F16BE78B44F}" destId="{20709FDA-5181-4AB9-ACC1-E445A4474E69}" srcOrd="23" destOrd="0" presId="urn:microsoft.com/office/officeart/2005/8/layout/default"/>
    <dgm:cxn modelId="{694207CA-96E6-4EAE-8695-9B92CBC141E1}" type="presParOf" srcId="{BC67C1F0-A328-4DE3-8769-1F16BE78B44F}" destId="{A418F982-AF7C-4C8F-AB76-000774CEFB71}" srcOrd="24" destOrd="0" presId="urn:microsoft.com/office/officeart/2005/8/layout/default"/>
    <dgm:cxn modelId="{04D316BB-558D-4CDE-9F42-E820552EBBD7}" type="presParOf" srcId="{BC67C1F0-A328-4DE3-8769-1F16BE78B44F}" destId="{608BE786-B0C6-4BA3-AA09-67A6EB96B0C0}" srcOrd="25" destOrd="0" presId="urn:microsoft.com/office/officeart/2005/8/layout/default"/>
    <dgm:cxn modelId="{5F82FF39-B805-43A2-8CFC-50E925805F12}" type="presParOf" srcId="{BC67C1F0-A328-4DE3-8769-1F16BE78B44F}" destId="{0E45F264-656A-4523-8CAB-073A97155BC5}" srcOrd="26" destOrd="0" presId="urn:microsoft.com/office/officeart/2005/8/layout/default"/>
    <dgm:cxn modelId="{E82D2B36-6875-4496-B931-9373C7383AEC}" type="presParOf" srcId="{BC67C1F0-A328-4DE3-8769-1F16BE78B44F}" destId="{E96702CA-1840-42C6-9337-CD6DE8F6D2A3}" srcOrd="27" destOrd="0" presId="urn:microsoft.com/office/officeart/2005/8/layout/default"/>
    <dgm:cxn modelId="{8B9AEEDA-A009-415E-AF8F-D90DF44F3DA7}" type="presParOf" srcId="{BC67C1F0-A328-4DE3-8769-1F16BE78B44F}" destId="{8B52EC33-A470-4A70-8828-08553DB70063}" srcOrd="28" destOrd="0" presId="urn:microsoft.com/office/officeart/2005/8/layout/default"/>
    <dgm:cxn modelId="{8762DAE4-24EB-4FAA-8CCD-89E9288B7AED}" type="presParOf" srcId="{BC67C1F0-A328-4DE3-8769-1F16BE78B44F}" destId="{431ED7F0-5BFB-472F-A4E5-F1F64C4BB70F}" srcOrd="29" destOrd="0" presId="urn:microsoft.com/office/officeart/2005/8/layout/default"/>
    <dgm:cxn modelId="{386476F4-8AAA-4F76-A07B-7B3385ACF6E9}" type="presParOf" srcId="{BC67C1F0-A328-4DE3-8769-1F16BE78B44F}" destId="{C58E747B-2855-4B1E-9215-3582C74AAF03}" srcOrd="30" destOrd="0" presId="urn:microsoft.com/office/officeart/2005/8/layout/default"/>
    <dgm:cxn modelId="{A76D30AF-3B85-4CE9-81BD-B65AF80B895B}" type="presParOf" srcId="{BC67C1F0-A328-4DE3-8769-1F16BE78B44F}" destId="{D312A8CD-29EA-4252-B904-2B024C28F3BC}" srcOrd="31" destOrd="0" presId="urn:microsoft.com/office/officeart/2005/8/layout/default"/>
    <dgm:cxn modelId="{E46E2325-1D56-4F6F-AACE-9F9A1AB9FD95}" type="presParOf" srcId="{BC67C1F0-A328-4DE3-8769-1F16BE78B44F}" destId="{0AE4C4F3-8BC1-42AB-8EB2-CE162C549D0F}" srcOrd="32" destOrd="0" presId="urn:microsoft.com/office/officeart/2005/8/layout/default"/>
    <dgm:cxn modelId="{56991C0F-9E0A-4B9A-A955-57D4847DBC05}" type="presParOf" srcId="{BC67C1F0-A328-4DE3-8769-1F16BE78B44F}" destId="{4843B5BC-8C53-4AE2-8DD7-A7CF587C0383}" srcOrd="33" destOrd="0" presId="urn:microsoft.com/office/officeart/2005/8/layout/default"/>
    <dgm:cxn modelId="{4E7AC981-1A88-439F-87A0-D5B93A7BEB22}" type="presParOf" srcId="{BC67C1F0-A328-4DE3-8769-1F16BE78B44F}" destId="{EDCF9306-9FAE-416B-B422-01172DA38939}" srcOrd="34" destOrd="0" presId="urn:microsoft.com/office/officeart/2005/8/layout/default"/>
    <dgm:cxn modelId="{87D6B8D3-2006-40CC-9758-99A7FC9E2B48}" type="presParOf" srcId="{BC67C1F0-A328-4DE3-8769-1F16BE78B44F}" destId="{99BF7DD7-A169-48EC-94B1-F154D3149DAA}" srcOrd="35" destOrd="0" presId="urn:microsoft.com/office/officeart/2005/8/layout/default"/>
    <dgm:cxn modelId="{0246DEA1-3869-4412-8409-130DEAE822A5}" type="presParOf" srcId="{BC67C1F0-A328-4DE3-8769-1F16BE78B44F}" destId="{2A2CDD18-D3AB-450E-BB6C-328D971B020F}" srcOrd="36" destOrd="0" presId="urn:microsoft.com/office/officeart/2005/8/layout/default"/>
    <dgm:cxn modelId="{73EDA441-505F-4A6D-832A-686BEA67DAA9}" type="presParOf" srcId="{BC67C1F0-A328-4DE3-8769-1F16BE78B44F}" destId="{CF9C659C-8458-4397-BCA0-3426A02AA1FD}" srcOrd="37" destOrd="0" presId="urn:microsoft.com/office/officeart/2005/8/layout/default"/>
    <dgm:cxn modelId="{7A757D6E-70D8-45B8-9EBF-CF57C33FC31B}" type="presParOf" srcId="{BC67C1F0-A328-4DE3-8769-1F16BE78B44F}" destId="{6E89049E-19AC-4DA5-B25F-E5F62A0F63F5}" srcOrd="38" destOrd="0" presId="urn:microsoft.com/office/officeart/2005/8/layout/default"/>
    <dgm:cxn modelId="{5A9486E8-ECD7-476B-81FE-300226BCE1C0}" type="presParOf" srcId="{BC67C1F0-A328-4DE3-8769-1F16BE78B44F}" destId="{0872F94F-35F9-4C12-9459-AECC47E60E58}" srcOrd="39" destOrd="0" presId="urn:microsoft.com/office/officeart/2005/8/layout/default"/>
    <dgm:cxn modelId="{2AA7D8FC-FBB7-402C-B110-C34A03E0C882}" type="presParOf" srcId="{BC67C1F0-A328-4DE3-8769-1F16BE78B44F}" destId="{A599BA06-CA98-48CB-8CA7-91D6710B3376}" srcOrd="40" destOrd="0" presId="urn:microsoft.com/office/officeart/2005/8/layout/default"/>
    <dgm:cxn modelId="{504BE122-2825-418C-BEFB-DA023C86F72F}" type="presParOf" srcId="{BC67C1F0-A328-4DE3-8769-1F16BE78B44F}" destId="{9BEE971D-1DE4-493B-8CAA-FB0640194239}" srcOrd="41" destOrd="0" presId="urn:microsoft.com/office/officeart/2005/8/layout/default"/>
    <dgm:cxn modelId="{2DFBDFE9-96D9-4DF8-AAF1-0976EE48C393}" type="presParOf" srcId="{BC67C1F0-A328-4DE3-8769-1F16BE78B44F}" destId="{86052304-0BC7-4477-9112-AB5F22537E18}" srcOrd="42" destOrd="0" presId="urn:microsoft.com/office/officeart/2005/8/layout/default"/>
    <dgm:cxn modelId="{DDBDE2FD-68E6-4E04-8797-24D7874C140A}" type="presParOf" srcId="{BC67C1F0-A328-4DE3-8769-1F16BE78B44F}" destId="{169BCE8E-0EEE-4B1A-BCF8-73F2DC350131}" srcOrd="43" destOrd="0" presId="urn:microsoft.com/office/officeart/2005/8/layout/default"/>
    <dgm:cxn modelId="{F1C8A1D2-06AE-4DCA-8627-A025700BB8F0}" type="presParOf" srcId="{BC67C1F0-A328-4DE3-8769-1F16BE78B44F}" destId="{FFE11DAE-F465-4DAD-BB1A-1582F09C81DF}" srcOrd="44" destOrd="0" presId="urn:microsoft.com/office/officeart/2005/8/layout/default"/>
    <dgm:cxn modelId="{8E5FC7B0-A6FB-4DE2-9F67-BDFAEE660E8C}" type="presParOf" srcId="{BC67C1F0-A328-4DE3-8769-1F16BE78B44F}" destId="{C8A51C77-FEA6-4524-AA45-885143ADEA5D}" srcOrd="45" destOrd="0" presId="urn:microsoft.com/office/officeart/2005/8/layout/default"/>
    <dgm:cxn modelId="{4A428DC4-8832-466A-8232-3A11007B772A}" type="presParOf" srcId="{BC67C1F0-A328-4DE3-8769-1F16BE78B44F}" destId="{BAC498C6-7BE8-42B3-BF25-A4E606D5013A}" srcOrd="46" destOrd="0" presId="urn:microsoft.com/office/officeart/2005/8/layout/default"/>
    <dgm:cxn modelId="{7136107A-56F4-4577-A6E3-507889AC789D}" type="presParOf" srcId="{BC67C1F0-A328-4DE3-8769-1F16BE78B44F}" destId="{57EB2861-8683-448F-A7BB-79D5EE8839A6}" srcOrd="47" destOrd="0" presId="urn:microsoft.com/office/officeart/2005/8/layout/default"/>
    <dgm:cxn modelId="{03A4146F-B7B0-42C3-9793-8DC3360BACDD}" type="presParOf" srcId="{BC67C1F0-A328-4DE3-8769-1F16BE78B44F}" destId="{FA668E38-8B0F-4C06-88FB-1B8800FA756D}" srcOrd="48" destOrd="0" presId="urn:microsoft.com/office/officeart/2005/8/layout/default"/>
    <dgm:cxn modelId="{78D4661F-3FD1-4E7E-ACBE-6D093E8FA04E}" type="presParOf" srcId="{BC67C1F0-A328-4DE3-8769-1F16BE78B44F}" destId="{8E9C890B-429E-4908-B1CA-DAC26D655AF4}" srcOrd="49" destOrd="0" presId="urn:microsoft.com/office/officeart/2005/8/layout/default"/>
    <dgm:cxn modelId="{DE305678-058B-4308-941C-17B0BAEE4325}" type="presParOf" srcId="{BC67C1F0-A328-4DE3-8769-1F16BE78B44F}" destId="{27D0D152-9E06-4928-8E71-0B931996F456}" srcOrd="50" destOrd="0" presId="urn:microsoft.com/office/officeart/2005/8/layout/default"/>
    <dgm:cxn modelId="{82369258-AECA-4CA1-AC33-104027FCC2DC}" type="presParOf" srcId="{BC67C1F0-A328-4DE3-8769-1F16BE78B44F}" destId="{DFB79861-03B6-4674-9522-5914285FB603}" srcOrd="51" destOrd="0" presId="urn:microsoft.com/office/officeart/2005/8/layout/default"/>
    <dgm:cxn modelId="{B7E796F3-65E1-46C9-8291-998254AC1B63}" type="presParOf" srcId="{BC67C1F0-A328-4DE3-8769-1F16BE78B44F}" destId="{B60553AE-F719-4CDA-A9F7-A88E42469BDE}" srcOrd="52" destOrd="0" presId="urn:microsoft.com/office/officeart/2005/8/layout/default"/>
    <dgm:cxn modelId="{8EB32F8B-D832-4352-A339-83BCD90376F4}" type="presParOf" srcId="{BC67C1F0-A328-4DE3-8769-1F16BE78B44F}" destId="{AA414F47-84BB-48C2-A6F5-927693F0C227}" srcOrd="53" destOrd="0" presId="urn:microsoft.com/office/officeart/2005/8/layout/default"/>
    <dgm:cxn modelId="{3C61967E-C9EC-42D7-A0AA-A402FB3E8ACA}" type="presParOf" srcId="{BC67C1F0-A328-4DE3-8769-1F16BE78B44F}" destId="{D8503E1F-250D-4AC6-BF4A-B246ECE9B927}" srcOrd="54" destOrd="0" presId="urn:microsoft.com/office/officeart/2005/8/layout/default"/>
    <dgm:cxn modelId="{F83291F5-4F41-4579-AC3F-408018B5AEF1}" type="presParOf" srcId="{BC67C1F0-A328-4DE3-8769-1F16BE78B44F}" destId="{4973DBDC-D4D6-4116-941D-102539B658D2}" srcOrd="55" destOrd="0" presId="urn:microsoft.com/office/officeart/2005/8/layout/default"/>
    <dgm:cxn modelId="{8991A01F-A291-44E3-92D1-14841329A392}" type="presParOf" srcId="{BC67C1F0-A328-4DE3-8769-1F16BE78B44F}" destId="{46A6AF0C-82AC-4503-A612-BD01D7F4A5CA}" srcOrd="56" destOrd="0" presId="urn:microsoft.com/office/officeart/2005/8/layout/default"/>
    <dgm:cxn modelId="{C4E449B9-AA36-4B9E-8089-DC7324D4E5DD}" type="presParOf" srcId="{BC67C1F0-A328-4DE3-8769-1F16BE78B44F}" destId="{0FD3C8CA-E9B9-44FA-B076-0CD906E702CF}" srcOrd="57" destOrd="0" presId="urn:microsoft.com/office/officeart/2005/8/layout/default"/>
    <dgm:cxn modelId="{594BAF95-0BDA-49E5-AAF1-66C794C8D6EA}" type="presParOf" srcId="{BC67C1F0-A328-4DE3-8769-1F16BE78B44F}" destId="{3D1164AB-DB64-4C41-9CF8-7D5455E060FC}" srcOrd="58" destOrd="0" presId="urn:microsoft.com/office/officeart/2005/8/layout/default"/>
    <dgm:cxn modelId="{F4FA7A1A-BE22-401E-B9F2-521B37F9B586}" type="presParOf" srcId="{BC67C1F0-A328-4DE3-8769-1F16BE78B44F}" destId="{22D014A0-0023-422D-B403-F779B1A43BB4}" srcOrd="59" destOrd="0" presId="urn:microsoft.com/office/officeart/2005/8/layout/default"/>
    <dgm:cxn modelId="{3A1C4BB6-0BD0-4CD9-8ACC-29D2ACFED1FE}" type="presParOf" srcId="{BC67C1F0-A328-4DE3-8769-1F16BE78B44F}" destId="{FA9AC1B0-BC23-4710-80B2-C536C0FE3A09}" srcOrd="60" destOrd="0" presId="urn:microsoft.com/office/officeart/2005/8/layout/default"/>
    <dgm:cxn modelId="{C2B4938C-73F1-4280-9EB1-4F0A18706FFC}" type="presParOf" srcId="{BC67C1F0-A328-4DE3-8769-1F16BE78B44F}" destId="{60CC5A89-02E9-4FA5-A032-B8C212C42D52}" srcOrd="61" destOrd="0" presId="urn:microsoft.com/office/officeart/2005/8/layout/default"/>
    <dgm:cxn modelId="{AB7C087E-10F6-4204-8F08-DCBEB76FCBF9}" type="presParOf" srcId="{BC67C1F0-A328-4DE3-8769-1F16BE78B44F}" destId="{DBF20027-A9D8-42BF-9427-1DCBBA12BBEB}" srcOrd="62" destOrd="0" presId="urn:microsoft.com/office/officeart/2005/8/layout/default"/>
    <dgm:cxn modelId="{EDF5946E-A7B5-48A5-9FDE-98BB47C5CE6F}" type="presParOf" srcId="{BC67C1F0-A328-4DE3-8769-1F16BE78B44F}" destId="{2BB1E26A-5DE4-4855-B99D-49D7B9338E60}" srcOrd="63" destOrd="0" presId="urn:microsoft.com/office/officeart/2005/8/layout/default"/>
    <dgm:cxn modelId="{B02D7360-7FAF-4F6B-B055-1F06E8FF1EA1}" type="presParOf" srcId="{BC67C1F0-A328-4DE3-8769-1F16BE78B44F}" destId="{B48C66E4-A1E6-4DF3-8FB8-3636DE8B1ED1}" srcOrd="64" destOrd="0" presId="urn:microsoft.com/office/officeart/2005/8/layout/default"/>
    <dgm:cxn modelId="{DACC0F96-1076-4180-9BD6-549E67185971}" type="presParOf" srcId="{BC67C1F0-A328-4DE3-8769-1F16BE78B44F}" destId="{431318E5-BC83-4F26-BF5E-2660736E4A0F}" srcOrd="65" destOrd="0" presId="urn:microsoft.com/office/officeart/2005/8/layout/default"/>
    <dgm:cxn modelId="{252DDC29-E41F-4011-9902-0B366E97BA45}" type="presParOf" srcId="{BC67C1F0-A328-4DE3-8769-1F16BE78B44F}" destId="{AD4CA63E-FE2F-415B-81C6-1053008E358D}" srcOrd="66" destOrd="0" presId="urn:microsoft.com/office/officeart/2005/8/layout/default"/>
    <dgm:cxn modelId="{B1D6FABC-7161-40D3-B457-FF6A355804AE}" type="presParOf" srcId="{BC67C1F0-A328-4DE3-8769-1F16BE78B44F}" destId="{F91456E5-0A47-4EC1-BEE6-B96600CC7206}" srcOrd="67" destOrd="0" presId="urn:microsoft.com/office/officeart/2005/8/layout/default"/>
    <dgm:cxn modelId="{9AB45C3E-68E2-4140-AC07-26033C57C2F4}" type="presParOf" srcId="{BC67C1F0-A328-4DE3-8769-1F16BE78B44F}" destId="{2F031C75-95EB-4437-8AAB-65E18BC2E914}" srcOrd="68" destOrd="0" presId="urn:microsoft.com/office/officeart/2005/8/layout/default"/>
    <dgm:cxn modelId="{4F938353-0CB8-43AC-A07D-6557698B7ED7}" type="presParOf" srcId="{BC67C1F0-A328-4DE3-8769-1F16BE78B44F}" destId="{B8F612DC-5144-4C8D-8B7A-FBB167937D12}" srcOrd="69" destOrd="0" presId="urn:microsoft.com/office/officeart/2005/8/layout/default"/>
    <dgm:cxn modelId="{223508A7-0F19-49AF-8C43-14E5A3AB07FE}" type="presParOf" srcId="{BC67C1F0-A328-4DE3-8769-1F16BE78B44F}" destId="{65E6ACA4-FD4C-476D-B7A0-E58D8F28EB91}" srcOrd="70" destOrd="0" presId="urn:microsoft.com/office/officeart/2005/8/layout/default"/>
    <dgm:cxn modelId="{D0364E83-BE48-46D2-9C4C-884939FFCA39}" type="presParOf" srcId="{BC67C1F0-A328-4DE3-8769-1F16BE78B44F}" destId="{E48804F3-E568-43E3-BB49-F04EF2B99148}" srcOrd="71" destOrd="0" presId="urn:microsoft.com/office/officeart/2005/8/layout/default"/>
    <dgm:cxn modelId="{37C2DF84-8A14-4EBC-B6D2-8A9AE94626C6}" type="presParOf" srcId="{BC67C1F0-A328-4DE3-8769-1F16BE78B44F}" destId="{9670B09D-1F2E-4923-9E4B-4FADF74F4420}" srcOrd="72" destOrd="0" presId="urn:microsoft.com/office/officeart/2005/8/layout/default"/>
    <dgm:cxn modelId="{4B4F1D39-3394-4630-9EBA-883CB61C9957}" type="presParOf" srcId="{BC67C1F0-A328-4DE3-8769-1F16BE78B44F}" destId="{C4DF3A3D-FFA7-49CA-B9E2-9DA187E7770D}" srcOrd="73" destOrd="0" presId="urn:microsoft.com/office/officeart/2005/8/layout/default"/>
    <dgm:cxn modelId="{8755E4BE-314A-40AD-9C26-5B1A212E811A}" type="presParOf" srcId="{BC67C1F0-A328-4DE3-8769-1F16BE78B44F}" destId="{E5493967-B0CF-4317-AC2C-78918E439E39}" srcOrd="74" destOrd="0" presId="urn:microsoft.com/office/officeart/2005/8/layout/default"/>
    <dgm:cxn modelId="{872C75F8-CA0B-4947-941C-A88693D7E279}" type="presParOf" srcId="{BC67C1F0-A328-4DE3-8769-1F16BE78B44F}" destId="{AB1B1799-07CB-4183-8001-AF5E0B42F405}" srcOrd="75" destOrd="0" presId="urn:microsoft.com/office/officeart/2005/8/layout/default"/>
    <dgm:cxn modelId="{847FD3E1-D031-4521-9AA3-BC6B99D57CCB}" type="presParOf" srcId="{BC67C1F0-A328-4DE3-8769-1F16BE78B44F}" destId="{69EFAC89-0CCD-45B7-A318-3B2C0D177988}" srcOrd="76" destOrd="0" presId="urn:microsoft.com/office/officeart/2005/8/layout/default"/>
    <dgm:cxn modelId="{1E853EED-A7C8-40E4-8EED-13EDEFEAA108}" type="presParOf" srcId="{BC67C1F0-A328-4DE3-8769-1F16BE78B44F}" destId="{53C76DCC-30C2-4C1C-8ED8-C039471A3270}" srcOrd="77" destOrd="0" presId="urn:microsoft.com/office/officeart/2005/8/layout/default"/>
    <dgm:cxn modelId="{9B91A11B-CB99-4DE5-96B2-9635917C973E}" type="presParOf" srcId="{BC67C1F0-A328-4DE3-8769-1F16BE78B44F}" destId="{6500D2D7-2E4E-47D5-886D-3F73EE1CD8FC}" srcOrd="78" destOrd="0" presId="urn:microsoft.com/office/officeart/2005/8/layout/default"/>
    <dgm:cxn modelId="{828502CC-8010-4B61-9E27-AD467AEBA548}" type="presParOf" srcId="{BC67C1F0-A328-4DE3-8769-1F16BE78B44F}" destId="{8CA945AC-CAFF-4FA4-9206-7FC9B5AA92C6}" srcOrd="79" destOrd="0" presId="urn:microsoft.com/office/officeart/2005/8/layout/default"/>
    <dgm:cxn modelId="{3871AC4C-92D5-42E4-9829-D93C0626B11D}" type="presParOf" srcId="{BC67C1F0-A328-4DE3-8769-1F16BE78B44F}" destId="{C3B18E24-E924-4F51-B296-46328C2055DA}" srcOrd="80" destOrd="0" presId="urn:microsoft.com/office/officeart/2005/8/layout/default"/>
    <dgm:cxn modelId="{71761BDE-FADD-4708-A8AC-93F0D2C64385}" type="presParOf" srcId="{BC67C1F0-A328-4DE3-8769-1F16BE78B44F}" destId="{7D783E77-EAB0-4C78-ACD3-9ED9DB6ACB6B}" srcOrd="81" destOrd="0" presId="urn:microsoft.com/office/officeart/2005/8/layout/default"/>
    <dgm:cxn modelId="{F59E01A5-8886-4E93-A3DF-7F954D929F9C}" type="presParOf" srcId="{BC67C1F0-A328-4DE3-8769-1F16BE78B44F}" destId="{ECC11600-4B9C-4CF5-91F8-DFA0DE62E4C6}" srcOrd="82" destOrd="0" presId="urn:microsoft.com/office/officeart/2005/8/layout/default"/>
    <dgm:cxn modelId="{1684D156-887D-4CD0-8086-92D928D33D3D}" type="presParOf" srcId="{BC67C1F0-A328-4DE3-8769-1F16BE78B44F}" destId="{E7329E97-D22F-4355-A028-69BEC65ED504}" srcOrd="83" destOrd="0" presId="urn:microsoft.com/office/officeart/2005/8/layout/default"/>
    <dgm:cxn modelId="{2E9BD843-CA25-4483-9D05-755BABF68760}" type="presParOf" srcId="{BC67C1F0-A328-4DE3-8769-1F16BE78B44F}" destId="{A72B48F5-4ACF-4801-9C15-AD4117EBA68A}" srcOrd="84" destOrd="0" presId="urn:microsoft.com/office/officeart/2005/8/layout/default"/>
    <dgm:cxn modelId="{27DA5F26-4EA6-4C6E-B39E-E5CF142B721D}" type="presParOf" srcId="{BC67C1F0-A328-4DE3-8769-1F16BE78B44F}" destId="{5FD911B7-1B79-429D-B064-8263646B9811}" srcOrd="85" destOrd="0" presId="urn:microsoft.com/office/officeart/2005/8/layout/default"/>
    <dgm:cxn modelId="{783188F9-E371-4915-AD25-CBE111AAC4E7}" type="presParOf" srcId="{BC67C1F0-A328-4DE3-8769-1F16BE78B44F}" destId="{D34114D7-6960-4CC0-B579-3E9EB9D6F1B6}" srcOrd="86" destOrd="0" presId="urn:microsoft.com/office/officeart/2005/8/layout/default"/>
    <dgm:cxn modelId="{88515684-EB6A-449A-9739-C71A85FA8087}" type="presParOf" srcId="{BC67C1F0-A328-4DE3-8769-1F16BE78B44F}" destId="{9AE955F8-CBB4-4CA2-A774-0F93951BFC66}" srcOrd="87" destOrd="0" presId="urn:microsoft.com/office/officeart/2005/8/layout/default"/>
    <dgm:cxn modelId="{87E820B6-D399-49EE-AA74-41E7CF936E7C}" type="presParOf" srcId="{BC67C1F0-A328-4DE3-8769-1F16BE78B44F}" destId="{ED47E031-DD4E-40DA-AF34-613D0FEEB5BB}" srcOrd="88" destOrd="0" presId="urn:microsoft.com/office/officeart/2005/8/layout/default"/>
    <dgm:cxn modelId="{2DCC6733-8B83-4611-ACDB-A36F5D1EB3E6}" type="presParOf" srcId="{BC67C1F0-A328-4DE3-8769-1F16BE78B44F}" destId="{95A2A8ED-FFE3-46BC-93A0-253E579F9E1A}" srcOrd="89" destOrd="0" presId="urn:microsoft.com/office/officeart/2005/8/layout/default"/>
    <dgm:cxn modelId="{599FEC3B-784B-4936-95D5-D9EFB123806F}" type="presParOf" srcId="{BC67C1F0-A328-4DE3-8769-1F16BE78B44F}" destId="{54FE1F47-4F14-49D8-ACE3-B2878F89B26A}" srcOrd="90" destOrd="0" presId="urn:microsoft.com/office/officeart/2005/8/layout/default"/>
    <dgm:cxn modelId="{FCD2BF4B-1C3E-4FCE-ACC6-90613FB3A1F3}" type="presParOf" srcId="{BC67C1F0-A328-4DE3-8769-1F16BE78B44F}" destId="{ABD7E22B-D00C-4BB8-85F7-D05A107609DD}" srcOrd="91" destOrd="0" presId="urn:microsoft.com/office/officeart/2005/8/layout/default"/>
    <dgm:cxn modelId="{91EDA66D-A027-4173-82C9-6E5E5B5056A4}" type="presParOf" srcId="{BC67C1F0-A328-4DE3-8769-1F16BE78B44F}" destId="{CE59D934-153A-4E62-969D-1C7711042DAC}" srcOrd="92" destOrd="0" presId="urn:microsoft.com/office/officeart/2005/8/layout/default"/>
    <dgm:cxn modelId="{B97FFA3D-7251-4570-B21E-46DEA3E2650C}" type="presParOf" srcId="{BC67C1F0-A328-4DE3-8769-1F16BE78B44F}" destId="{3A8B3E31-9D40-4C7A-977D-A31F18F81B35}" srcOrd="93" destOrd="0" presId="urn:microsoft.com/office/officeart/2005/8/layout/default"/>
    <dgm:cxn modelId="{7F243C3F-0037-4BBB-971E-82B92BDCE9AB}" type="presParOf" srcId="{BC67C1F0-A328-4DE3-8769-1F16BE78B44F}" destId="{22FC092D-E284-497C-BA04-6E307010DEE7}" srcOrd="94" destOrd="0" presId="urn:microsoft.com/office/officeart/2005/8/layout/default"/>
    <dgm:cxn modelId="{9C862943-2E30-4D78-A693-EFE8F41DE151}" type="presParOf" srcId="{BC67C1F0-A328-4DE3-8769-1F16BE78B44F}" destId="{3AD33A8A-5E2D-472B-A699-16F1E24BF05C}" srcOrd="95" destOrd="0" presId="urn:microsoft.com/office/officeart/2005/8/layout/default"/>
    <dgm:cxn modelId="{67B73F74-7C0B-4AE6-84F2-9AF9A057A366}" type="presParOf" srcId="{BC67C1F0-A328-4DE3-8769-1F16BE78B44F}" destId="{49913D8A-C0AB-4E0F-9D4E-148CD26791B3}" srcOrd="96" destOrd="0" presId="urn:microsoft.com/office/officeart/2005/8/layout/default"/>
    <dgm:cxn modelId="{2390DAD0-DF1B-457F-B51F-03F1F5600F8B}" type="presParOf" srcId="{BC67C1F0-A328-4DE3-8769-1F16BE78B44F}" destId="{22509291-C57F-4D19-AE60-FF8F4DE239E6}" srcOrd="97" destOrd="0" presId="urn:microsoft.com/office/officeart/2005/8/layout/default"/>
    <dgm:cxn modelId="{36ED8F93-4E0B-48DC-93EB-5E31EDEA331A}" type="presParOf" srcId="{BC67C1F0-A328-4DE3-8769-1F16BE78B44F}" destId="{7FB64D56-E374-4653-9E90-509AD09420DD}" srcOrd="98" destOrd="0" presId="urn:microsoft.com/office/officeart/2005/8/layout/default"/>
    <dgm:cxn modelId="{CBBDADB0-34DE-4C1B-BEBC-2D69FB953BA2}" type="presParOf" srcId="{BC67C1F0-A328-4DE3-8769-1F16BE78B44F}" destId="{B9512A37-0185-4773-863E-2D158306C063}" srcOrd="99" destOrd="0" presId="urn:microsoft.com/office/officeart/2005/8/layout/default"/>
    <dgm:cxn modelId="{B312635B-5329-4FE3-8EDE-ECE407934657}" type="presParOf" srcId="{BC67C1F0-A328-4DE3-8769-1F16BE78B44F}" destId="{0626874C-B4A0-4A28-8B93-379F912993BA}" srcOrd="100" destOrd="0" presId="urn:microsoft.com/office/officeart/2005/8/layout/default"/>
    <dgm:cxn modelId="{40FE9B50-2516-4198-9EB2-2ACB71C63F89}" type="presParOf" srcId="{BC67C1F0-A328-4DE3-8769-1F16BE78B44F}" destId="{26D799C2-04C8-4AFA-8B5F-424105C29B8F}" srcOrd="101" destOrd="0" presId="urn:microsoft.com/office/officeart/2005/8/layout/default"/>
    <dgm:cxn modelId="{E3D6432C-1B62-45A1-AEB4-E6330A8F9D72}" type="presParOf" srcId="{BC67C1F0-A328-4DE3-8769-1F16BE78B44F}" destId="{2908AC67-9C52-4E3B-8198-EA06A87EF28C}" srcOrd="102" destOrd="0" presId="urn:microsoft.com/office/officeart/2005/8/layout/default"/>
    <dgm:cxn modelId="{43BD8B3A-0F66-4DEC-9B53-0B04F6D5F246}" type="presParOf" srcId="{BC67C1F0-A328-4DE3-8769-1F16BE78B44F}" destId="{86CC40C7-FD89-4C0F-B4AC-95824D658652}" srcOrd="103" destOrd="0" presId="urn:microsoft.com/office/officeart/2005/8/layout/default"/>
    <dgm:cxn modelId="{FF8D1943-EE75-4010-9B09-591269773EAE}" type="presParOf" srcId="{BC67C1F0-A328-4DE3-8769-1F16BE78B44F}" destId="{2083EE14-885B-494D-B925-C159482B677C}" srcOrd="104" destOrd="0" presId="urn:microsoft.com/office/officeart/2005/8/layout/default"/>
    <dgm:cxn modelId="{87982E21-0874-40C6-A2CF-90E99A06323F}" type="presParOf" srcId="{BC67C1F0-A328-4DE3-8769-1F16BE78B44F}" destId="{AFB6818F-9FFD-437C-95CA-8DA621C18BEC}" srcOrd="105" destOrd="0" presId="urn:microsoft.com/office/officeart/2005/8/layout/default"/>
    <dgm:cxn modelId="{4E239115-61D6-480F-8940-3F49FD2C0568}" type="presParOf" srcId="{BC67C1F0-A328-4DE3-8769-1F16BE78B44F}" destId="{EFE0A588-4855-45D6-9249-477D28B5734E}" srcOrd="106" destOrd="0" presId="urn:microsoft.com/office/officeart/2005/8/layout/default"/>
    <dgm:cxn modelId="{F40A1F89-6F9A-478E-94DE-96A3B4B7BAC5}" type="presParOf" srcId="{BC67C1F0-A328-4DE3-8769-1F16BE78B44F}" destId="{9EEA23E2-3DC1-4216-85BC-A2F77E4B6593}" srcOrd="107" destOrd="0" presId="urn:microsoft.com/office/officeart/2005/8/layout/default"/>
    <dgm:cxn modelId="{7282DBF7-6CEB-4A7A-B9EC-998739C47CC9}" type="presParOf" srcId="{BC67C1F0-A328-4DE3-8769-1F16BE78B44F}" destId="{A72F23C3-FD2B-4A85-AF54-0AE61D5D5111}" srcOrd="108" destOrd="0" presId="urn:microsoft.com/office/officeart/2005/8/layout/default"/>
    <dgm:cxn modelId="{8E2E88A6-9C55-4B15-8C5E-B980F37AAF5F}" type="presParOf" srcId="{BC67C1F0-A328-4DE3-8769-1F16BE78B44F}" destId="{37C38049-B241-4C3F-A8C1-CF89C7818649}" srcOrd="109" destOrd="0" presId="urn:microsoft.com/office/officeart/2005/8/layout/default"/>
    <dgm:cxn modelId="{F4D4ACC3-4A2B-424D-9FD1-B66890E09127}" type="presParOf" srcId="{BC67C1F0-A328-4DE3-8769-1F16BE78B44F}" destId="{8049A078-B18E-4013-B353-F656A91CDAEF}" srcOrd="110" destOrd="0" presId="urn:microsoft.com/office/officeart/2005/8/layout/default"/>
    <dgm:cxn modelId="{3FBF877B-A1D9-41D2-85A8-92E4F7F55E9E}" type="presParOf" srcId="{BC67C1F0-A328-4DE3-8769-1F16BE78B44F}" destId="{F42164CC-5B48-4E1A-B130-D0FFDCA31782}" srcOrd="111" destOrd="0" presId="urn:microsoft.com/office/officeart/2005/8/layout/default"/>
    <dgm:cxn modelId="{8322DBDF-A409-4C1B-857E-D955B24F61BC}" type="presParOf" srcId="{BC67C1F0-A328-4DE3-8769-1F16BE78B44F}" destId="{F2976619-A144-494B-9F70-B927564C5933}" srcOrd="112" destOrd="0" presId="urn:microsoft.com/office/officeart/2005/8/layout/default"/>
    <dgm:cxn modelId="{E4DA8556-3ED8-4FBD-AF5D-6C48C2B2E4C9}" type="presParOf" srcId="{BC67C1F0-A328-4DE3-8769-1F16BE78B44F}" destId="{0DD78650-7806-49E3-9816-63BEE34A3C37}" srcOrd="113" destOrd="0" presId="urn:microsoft.com/office/officeart/2005/8/layout/default"/>
    <dgm:cxn modelId="{6EBD6644-708F-4A4E-B2F7-D4988A5C0305}" type="presParOf" srcId="{BC67C1F0-A328-4DE3-8769-1F16BE78B44F}" destId="{5CC9D85E-AD02-47C4-BF9A-95AD5B606109}" srcOrd="114" destOrd="0" presId="urn:microsoft.com/office/officeart/2005/8/layout/default"/>
    <dgm:cxn modelId="{CD9CD482-A1C9-4229-B11C-FFF042D23737}" type="presParOf" srcId="{BC67C1F0-A328-4DE3-8769-1F16BE78B44F}" destId="{E67BD621-18AE-4237-8B14-35BE20CB070A}" srcOrd="115" destOrd="0" presId="urn:microsoft.com/office/officeart/2005/8/layout/default"/>
    <dgm:cxn modelId="{2E3D7EFD-E5DF-4A7A-82F0-52BAFE75111C}" type="presParOf" srcId="{BC67C1F0-A328-4DE3-8769-1F16BE78B44F}" destId="{653A3896-F683-4A9B-BBC7-BFCC9FAAB20C}" srcOrd="116" destOrd="0" presId="urn:microsoft.com/office/officeart/2005/8/layout/default"/>
    <dgm:cxn modelId="{A3802C5F-5490-4C74-9AF2-08B716A9A1A6}" type="presParOf" srcId="{BC67C1F0-A328-4DE3-8769-1F16BE78B44F}" destId="{16FF5CE4-3A2D-4857-884E-50FF8C8A043E}" srcOrd="117" destOrd="0" presId="urn:microsoft.com/office/officeart/2005/8/layout/default"/>
    <dgm:cxn modelId="{B80E7D9D-E8A2-4609-BC61-FB2EFB7892FC}" type="presParOf" srcId="{BC67C1F0-A328-4DE3-8769-1F16BE78B44F}" destId="{7230486A-22DC-40C9-802E-ADAB1A3D6C10}" srcOrd="118" destOrd="0" presId="urn:microsoft.com/office/officeart/2005/8/layout/default"/>
    <dgm:cxn modelId="{2B0CBCD0-7157-48EB-9FF3-D828A19AAE92}" type="presParOf" srcId="{BC67C1F0-A328-4DE3-8769-1F16BE78B44F}" destId="{3D3B8410-C45B-4993-9D3B-16442ED5181F}" srcOrd="119" destOrd="0" presId="urn:microsoft.com/office/officeart/2005/8/layout/default"/>
    <dgm:cxn modelId="{16613C73-20BB-4E1F-B9C9-40E04EE4EF2D}" type="presParOf" srcId="{BC67C1F0-A328-4DE3-8769-1F16BE78B44F}" destId="{C6116D76-7726-4606-BC46-ABBF9720EA93}" srcOrd="120" destOrd="0" presId="urn:microsoft.com/office/officeart/2005/8/layout/default"/>
    <dgm:cxn modelId="{A3D9297D-66A6-4122-9C0C-D593F8EDCD22}" type="presParOf" srcId="{BC67C1F0-A328-4DE3-8769-1F16BE78B44F}" destId="{0D77D8A9-E8B5-4323-8B87-C753C161F749}" srcOrd="121" destOrd="0" presId="urn:microsoft.com/office/officeart/2005/8/layout/default"/>
    <dgm:cxn modelId="{61D89226-805F-4059-95D7-F507D1872E46}" type="presParOf" srcId="{BC67C1F0-A328-4DE3-8769-1F16BE78B44F}" destId="{D7BAB37E-360E-4F7B-973D-DD45CF413E76}" srcOrd="122" destOrd="0" presId="urn:microsoft.com/office/officeart/2005/8/layout/default"/>
    <dgm:cxn modelId="{9DDB85BC-1228-4804-8397-101BD0C80DDE}" type="presParOf" srcId="{BC67C1F0-A328-4DE3-8769-1F16BE78B44F}" destId="{828E9763-5B05-4DD2-AB61-03DD70E0ADE7}" srcOrd="123" destOrd="0" presId="urn:microsoft.com/office/officeart/2005/8/layout/default"/>
    <dgm:cxn modelId="{06B6E8A5-4F62-47DB-A2B3-7E7E3EA581D3}" type="presParOf" srcId="{BC67C1F0-A328-4DE3-8769-1F16BE78B44F}" destId="{DA39578B-0B62-4362-8743-8130B5E77A34}" srcOrd="124" destOrd="0" presId="urn:microsoft.com/office/officeart/2005/8/layout/default"/>
    <dgm:cxn modelId="{19400596-D8E6-4A40-BE99-77BA9ABEF64D}" type="presParOf" srcId="{BC67C1F0-A328-4DE3-8769-1F16BE78B44F}" destId="{0C328E27-9B0D-41F4-8407-07B0ECFDB5BD}" srcOrd="125" destOrd="0" presId="urn:microsoft.com/office/officeart/2005/8/layout/default"/>
    <dgm:cxn modelId="{520131E1-D8C1-4C98-8392-6AA6B848E6F5}" type="presParOf" srcId="{BC67C1F0-A328-4DE3-8769-1F16BE78B44F}" destId="{12F9B84B-B00D-4029-90E7-DEDA8BB0F9C6}" srcOrd="126" destOrd="0" presId="urn:microsoft.com/office/officeart/2005/8/layout/default"/>
    <dgm:cxn modelId="{C87F2B75-3A85-4DF8-91C2-611CE065105D}" type="presParOf" srcId="{BC67C1F0-A328-4DE3-8769-1F16BE78B44F}" destId="{B0F2E317-C45A-46D3-9A45-E26E51CAB6AC}" srcOrd="127" destOrd="0" presId="urn:microsoft.com/office/officeart/2005/8/layout/default"/>
    <dgm:cxn modelId="{1C6F933F-5C21-4767-A800-212BD4C9FFE0}" type="presParOf" srcId="{BC67C1F0-A328-4DE3-8769-1F16BE78B44F}" destId="{BB04658A-3D10-459D-9B4A-4EEAF6539368}" srcOrd="128" destOrd="0" presId="urn:microsoft.com/office/officeart/2005/8/layout/default"/>
    <dgm:cxn modelId="{D468FA44-6460-439A-8B8D-E66968C3B07D}" type="presParOf" srcId="{BC67C1F0-A328-4DE3-8769-1F16BE78B44F}" destId="{3FA3E0EA-C11C-4E03-81C1-ADC47ABF5326}" srcOrd="129" destOrd="0" presId="urn:microsoft.com/office/officeart/2005/8/layout/default"/>
    <dgm:cxn modelId="{EABA9698-BBB3-463A-8841-AD18A97C7565}" type="presParOf" srcId="{BC67C1F0-A328-4DE3-8769-1F16BE78B44F}" destId="{7D9469BF-7309-4E79-B017-9F2A8ECF187B}" srcOrd="130" destOrd="0" presId="urn:microsoft.com/office/officeart/2005/8/layout/default"/>
    <dgm:cxn modelId="{62A3BD5F-FDA2-4C31-A709-5BBA4DC7E7E6}" type="presParOf" srcId="{BC67C1F0-A328-4DE3-8769-1F16BE78B44F}" destId="{2598CE4D-CB74-4880-B5C0-0058116B753D}" srcOrd="131" destOrd="0" presId="urn:microsoft.com/office/officeart/2005/8/layout/default"/>
    <dgm:cxn modelId="{74635CCB-CE3B-4321-910E-77532AE344D9}" type="presParOf" srcId="{BC67C1F0-A328-4DE3-8769-1F16BE78B44F}" destId="{EAA9808C-0229-4A48-A623-F0D1130C0651}" srcOrd="132" destOrd="0" presId="urn:microsoft.com/office/officeart/2005/8/layout/default"/>
    <dgm:cxn modelId="{6F5594B3-C7AE-46C6-A984-790A6DDAC9AA}" type="presParOf" srcId="{BC67C1F0-A328-4DE3-8769-1F16BE78B44F}" destId="{8C67EF41-CA94-4F00-B0E9-9616790AA7A6}" srcOrd="133" destOrd="0" presId="urn:microsoft.com/office/officeart/2005/8/layout/default"/>
    <dgm:cxn modelId="{FB3F6E88-B123-4E89-AB6A-AB399DDEF7EB}" type="presParOf" srcId="{BC67C1F0-A328-4DE3-8769-1F16BE78B44F}" destId="{608AD25B-E11A-47CE-BDE9-14C739B5AC06}" srcOrd="134" destOrd="0" presId="urn:microsoft.com/office/officeart/2005/8/layout/default"/>
    <dgm:cxn modelId="{60162462-6160-4328-9BB4-18E8AC0BAF98}" type="presParOf" srcId="{BC67C1F0-A328-4DE3-8769-1F16BE78B44F}" destId="{1D75FABB-7416-4742-803E-BCD5EB46DF04}" srcOrd="135" destOrd="0" presId="urn:microsoft.com/office/officeart/2005/8/layout/default"/>
    <dgm:cxn modelId="{4ACE26FC-F23B-4CBF-81E2-A026C277BC5C}" type="presParOf" srcId="{BC67C1F0-A328-4DE3-8769-1F16BE78B44F}" destId="{1B174CE7-769D-4671-98B5-ED17E95FBC2A}" srcOrd="136" destOrd="0" presId="urn:microsoft.com/office/officeart/2005/8/layout/default"/>
    <dgm:cxn modelId="{96504999-2533-4BA6-9000-602B73518731}" type="presParOf" srcId="{BC67C1F0-A328-4DE3-8769-1F16BE78B44F}" destId="{7A919E39-3FCA-427D-8325-9465D5BA3F47}" srcOrd="137" destOrd="0" presId="urn:microsoft.com/office/officeart/2005/8/layout/default"/>
    <dgm:cxn modelId="{7214DB64-85A3-4DE1-8DD5-0F4EC139FD05}" type="presParOf" srcId="{BC67C1F0-A328-4DE3-8769-1F16BE78B44F}" destId="{EA3998B5-E292-41F7-A27F-4BDCC61F76CF}" srcOrd="138" destOrd="0" presId="urn:microsoft.com/office/officeart/2005/8/layout/default"/>
    <dgm:cxn modelId="{FA83ABC5-6596-4B2F-A5A3-953F56C43759}" type="presParOf" srcId="{BC67C1F0-A328-4DE3-8769-1F16BE78B44F}" destId="{5C2E0CE9-2618-4451-85EB-3DB165718B43}" srcOrd="139" destOrd="0" presId="urn:microsoft.com/office/officeart/2005/8/layout/default"/>
    <dgm:cxn modelId="{3C0D95D9-A983-4CCD-9BC2-8F3CB96A52F3}" type="presParOf" srcId="{BC67C1F0-A328-4DE3-8769-1F16BE78B44F}" destId="{536FAD09-DFE9-4EC8-925B-5AE654A1772C}" srcOrd="140" destOrd="0" presId="urn:microsoft.com/office/officeart/2005/8/layout/default"/>
    <dgm:cxn modelId="{B09236F2-73FF-4644-AF60-3B385297EAA9}" type="presParOf" srcId="{BC67C1F0-A328-4DE3-8769-1F16BE78B44F}" destId="{0B215740-CF6E-403D-82F0-7CEDB14B451C}" srcOrd="141" destOrd="0" presId="urn:microsoft.com/office/officeart/2005/8/layout/default"/>
    <dgm:cxn modelId="{A70F2FA7-8E6D-41FE-B9EC-4AAAE4ED7BA2}" type="presParOf" srcId="{BC67C1F0-A328-4DE3-8769-1F16BE78B44F}" destId="{3478A89F-44A4-46C4-A3E7-31DC7292C4A6}" srcOrd="142" destOrd="0" presId="urn:microsoft.com/office/officeart/2005/8/layout/default"/>
    <dgm:cxn modelId="{954E0EEF-F760-4B2A-8912-B11D16BBBA1C}" type="presParOf" srcId="{BC67C1F0-A328-4DE3-8769-1F16BE78B44F}" destId="{2B896BD0-A5C9-4F31-8840-6399912C218C}" srcOrd="143" destOrd="0" presId="urn:microsoft.com/office/officeart/2005/8/layout/default"/>
    <dgm:cxn modelId="{67F086AF-9DF5-42E1-802B-50F3AFCB3A6A}" type="presParOf" srcId="{BC67C1F0-A328-4DE3-8769-1F16BE78B44F}" destId="{A46AB8FD-9876-4D72-BBD7-6B23F5530A24}" srcOrd="144" destOrd="0" presId="urn:microsoft.com/office/officeart/2005/8/layout/default"/>
    <dgm:cxn modelId="{F0764EAC-B286-4220-87E0-A5ECE79681AB}" type="presParOf" srcId="{BC67C1F0-A328-4DE3-8769-1F16BE78B44F}" destId="{176CC0F0-9D95-479F-A1B9-4214B06EE78F}" srcOrd="145" destOrd="0" presId="urn:microsoft.com/office/officeart/2005/8/layout/default"/>
    <dgm:cxn modelId="{7CD0F621-5195-4FC8-8781-E1C801C1CFE9}" type="presParOf" srcId="{BC67C1F0-A328-4DE3-8769-1F16BE78B44F}" destId="{4C997063-AFA1-4F0B-96A4-B2328A082906}" srcOrd="146" destOrd="0" presId="urn:microsoft.com/office/officeart/2005/8/layout/default"/>
    <dgm:cxn modelId="{8A3A201E-BC3F-4CE4-8009-24CB37C80A98}" type="presParOf" srcId="{BC67C1F0-A328-4DE3-8769-1F16BE78B44F}" destId="{8011648A-08E2-4939-9BED-EBED61CF136A}" srcOrd="147" destOrd="0" presId="urn:microsoft.com/office/officeart/2005/8/layout/default"/>
    <dgm:cxn modelId="{1DB045B2-561E-4020-9DCE-4F9B353C275C}" type="presParOf" srcId="{BC67C1F0-A328-4DE3-8769-1F16BE78B44F}" destId="{DCBE8269-5CE4-4091-8561-C59894A25DA0}" srcOrd="148" destOrd="0" presId="urn:microsoft.com/office/officeart/2005/8/layout/default"/>
    <dgm:cxn modelId="{5AB2914B-07DD-43E6-BC59-DBD577E8FC6D}" type="presParOf" srcId="{BC67C1F0-A328-4DE3-8769-1F16BE78B44F}" destId="{CD72E05A-FCD7-4E96-B58E-482D1E7361B3}" srcOrd="149" destOrd="0" presId="urn:microsoft.com/office/officeart/2005/8/layout/default"/>
    <dgm:cxn modelId="{3EB72B59-198E-400E-B5D6-14195BE704E1}" type="presParOf" srcId="{BC67C1F0-A328-4DE3-8769-1F16BE78B44F}" destId="{6155FF92-8162-4A9F-A935-60DA0B8EAD83}" srcOrd="150" destOrd="0" presId="urn:microsoft.com/office/officeart/2005/8/layout/default"/>
    <dgm:cxn modelId="{383F4001-F45F-4FA7-B315-4EBA7F634652}" type="presParOf" srcId="{BC67C1F0-A328-4DE3-8769-1F16BE78B44F}" destId="{B5D2C484-0216-49C6-ADD5-CA811E47F9DA}" srcOrd="151" destOrd="0" presId="urn:microsoft.com/office/officeart/2005/8/layout/default"/>
    <dgm:cxn modelId="{BAFCE04E-1179-43A8-819D-1F1560AD221E}" type="presParOf" srcId="{BC67C1F0-A328-4DE3-8769-1F16BE78B44F}" destId="{2ED9E6CB-EEC4-4DAC-A09A-CFBAB8CEA0DE}" srcOrd="152" destOrd="0" presId="urn:microsoft.com/office/officeart/2005/8/layout/default"/>
    <dgm:cxn modelId="{81A766F8-926F-4E7D-A175-C4A62DCCB799}" type="presParOf" srcId="{BC67C1F0-A328-4DE3-8769-1F16BE78B44F}" destId="{CD252354-6DD6-4200-94B9-3B3DE3F87435}" srcOrd="153" destOrd="0" presId="urn:microsoft.com/office/officeart/2005/8/layout/default"/>
    <dgm:cxn modelId="{013E2098-A34B-4800-8D42-CA2267E8EBB5}" type="presParOf" srcId="{BC67C1F0-A328-4DE3-8769-1F16BE78B44F}" destId="{86F8B43B-D34F-4DB4-B161-E4244239F40C}" srcOrd="154" destOrd="0" presId="urn:microsoft.com/office/officeart/2005/8/layout/default"/>
    <dgm:cxn modelId="{D9D96FCF-10A3-40CE-AC6A-B3DD9FBED064}" type="presParOf" srcId="{BC67C1F0-A328-4DE3-8769-1F16BE78B44F}" destId="{909494DB-AFAE-47B3-AEDB-3A26B636F90B}" srcOrd="155" destOrd="0" presId="urn:microsoft.com/office/officeart/2005/8/layout/default"/>
    <dgm:cxn modelId="{1F98E23F-63AD-47EC-9CFA-40E7D2B2DFA2}" type="presParOf" srcId="{BC67C1F0-A328-4DE3-8769-1F16BE78B44F}" destId="{83CE04DA-1C75-4A2C-BB71-585D85DFC7F8}" srcOrd="156" destOrd="0" presId="urn:microsoft.com/office/officeart/2005/8/layout/default"/>
    <dgm:cxn modelId="{D90383EB-BE76-477B-B6CF-38AF8634F8ED}" type="presParOf" srcId="{BC67C1F0-A328-4DE3-8769-1F16BE78B44F}" destId="{0FE5A229-71E8-4224-8093-F96C33C108E3}" srcOrd="157" destOrd="0" presId="urn:microsoft.com/office/officeart/2005/8/layout/default"/>
    <dgm:cxn modelId="{D21D6378-FF4A-4BAA-B3D9-4D63C0923292}" type="presParOf" srcId="{BC67C1F0-A328-4DE3-8769-1F16BE78B44F}" destId="{1509C9CD-6C06-4207-8E66-834224552D39}" srcOrd="158" destOrd="0" presId="urn:microsoft.com/office/officeart/2005/8/layout/default"/>
    <dgm:cxn modelId="{0284C875-8AE1-489D-9DD1-AE9E060642A4}" type="presParOf" srcId="{BC67C1F0-A328-4DE3-8769-1F16BE78B44F}" destId="{5C3BBB3F-5A7F-4F5A-9E02-6CFBD28F8185}" srcOrd="159" destOrd="0" presId="urn:microsoft.com/office/officeart/2005/8/layout/default"/>
    <dgm:cxn modelId="{961176A6-D052-4911-8CEC-C084A6272664}" type="presParOf" srcId="{BC67C1F0-A328-4DE3-8769-1F16BE78B44F}" destId="{145C42F3-BBCF-4822-A593-F96493E98E2C}" srcOrd="160" destOrd="0" presId="urn:microsoft.com/office/officeart/2005/8/layout/default"/>
    <dgm:cxn modelId="{60249E1A-84EA-4138-9996-B71965560D32}" type="presParOf" srcId="{BC67C1F0-A328-4DE3-8769-1F16BE78B44F}" destId="{F45236E3-059B-4446-A5D3-BD4D93C1F813}" srcOrd="161" destOrd="0" presId="urn:microsoft.com/office/officeart/2005/8/layout/default"/>
    <dgm:cxn modelId="{153C3F83-D496-4A00-92E0-4628DAF19861}" type="presParOf" srcId="{BC67C1F0-A328-4DE3-8769-1F16BE78B44F}" destId="{BE9EB620-9F7E-4FD0-AAAA-19237330B3A5}" srcOrd="162" destOrd="0" presId="urn:microsoft.com/office/officeart/2005/8/layout/default"/>
    <dgm:cxn modelId="{71858D44-27A9-4A20-8E7E-3A2C5C984AFB}" type="presParOf" srcId="{BC67C1F0-A328-4DE3-8769-1F16BE78B44F}" destId="{5E78DC40-4A11-466C-8C40-D5B4C35DCBAE}" srcOrd="163" destOrd="0" presId="urn:microsoft.com/office/officeart/2005/8/layout/default"/>
    <dgm:cxn modelId="{3CA4FAA8-231F-4EDC-8508-49BF60660B84}" type="presParOf" srcId="{BC67C1F0-A328-4DE3-8769-1F16BE78B44F}" destId="{4074682A-DB4C-47B7-A4DF-60D9EA70F553}" srcOrd="164" destOrd="0" presId="urn:microsoft.com/office/officeart/2005/8/layout/default"/>
    <dgm:cxn modelId="{3CFDE839-54CC-4412-A6AD-B007311861D8}" type="presParOf" srcId="{BC67C1F0-A328-4DE3-8769-1F16BE78B44F}" destId="{8AB331CB-66AA-4377-B9F8-D286D2C0EAAB}" srcOrd="165" destOrd="0" presId="urn:microsoft.com/office/officeart/2005/8/layout/default"/>
    <dgm:cxn modelId="{97B2D403-240D-49FB-81A8-BD776BF5697B}" type="presParOf" srcId="{BC67C1F0-A328-4DE3-8769-1F16BE78B44F}" destId="{40EE1752-94A9-4441-BB37-42275F06D7F6}" srcOrd="166" destOrd="0" presId="urn:microsoft.com/office/officeart/2005/8/layout/default"/>
    <dgm:cxn modelId="{5CDF7B6E-4B06-4D07-8307-7A5292AECD1A}" type="presParOf" srcId="{BC67C1F0-A328-4DE3-8769-1F16BE78B44F}" destId="{FA389124-FB96-483E-981B-8DAA9FA893CE}" srcOrd="167" destOrd="0" presId="urn:microsoft.com/office/officeart/2005/8/layout/default"/>
    <dgm:cxn modelId="{2629477A-B641-4BAF-B7E2-F360ECA8D099}" type="presParOf" srcId="{BC67C1F0-A328-4DE3-8769-1F16BE78B44F}" destId="{B10A619D-27CA-4796-9B0E-A561EC0AEC1E}" srcOrd="168" destOrd="0" presId="urn:microsoft.com/office/officeart/2005/8/layout/default"/>
    <dgm:cxn modelId="{B388B3D2-4D8F-4D9F-A285-EF20811AC5D6}" type="presParOf" srcId="{BC67C1F0-A328-4DE3-8769-1F16BE78B44F}" destId="{F7B67474-EE01-4C80-8FFA-64FED4FE9F0B}" srcOrd="169" destOrd="0" presId="urn:microsoft.com/office/officeart/2005/8/layout/default"/>
    <dgm:cxn modelId="{2E105B3A-0188-4DBF-906B-095E3DA834E4}" type="presParOf" srcId="{BC67C1F0-A328-4DE3-8769-1F16BE78B44F}" destId="{0BAB3ECF-EB32-4BAD-B51C-28A10EB56319}" srcOrd="170" destOrd="0" presId="urn:microsoft.com/office/officeart/2005/8/layout/default"/>
    <dgm:cxn modelId="{491DD4F2-F0EA-4F12-BD5B-5185E8849EB4}" type="presParOf" srcId="{BC67C1F0-A328-4DE3-8769-1F16BE78B44F}" destId="{CF0DB998-DA5B-479B-BE46-B8D3310A44AB}" srcOrd="171" destOrd="0" presId="urn:microsoft.com/office/officeart/2005/8/layout/default"/>
    <dgm:cxn modelId="{4EEB4959-A65F-44D3-86FB-8A7D9606612E}" type="presParOf" srcId="{BC67C1F0-A328-4DE3-8769-1F16BE78B44F}" destId="{41A7CB9B-3636-4102-8236-2A68D9036778}" srcOrd="172" destOrd="0" presId="urn:microsoft.com/office/officeart/2005/8/layout/default"/>
    <dgm:cxn modelId="{89352181-4DAD-4312-8638-C6239D684939}" type="presParOf" srcId="{BC67C1F0-A328-4DE3-8769-1F16BE78B44F}" destId="{E22A574E-F58D-45F7-AF2C-3FE152BA81C5}" srcOrd="173" destOrd="0" presId="urn:microsoft.com/office/officeart/2005/8/layout/default"/>
    <dgm:cxn modelId="{9C318D3B-16F7-4A4A-A122-B1A9DDE84644}" type="presParOf" srcId="{BC67C1F0-A328-4DE3-8769-1F16BE78B44F}" destId="{E500D0C8-A09A-4F70-A11A-477C04EF3225}" srcOrd="174" destOrd="0" presId="urn:microsoft.com/office/officeart/2005/8/layout/default"/>
    <dgm:cxn modelId="{01AE2196-E79F-4B1E-8A38-A1AD143FF1B2}" type="presParOf" srcId="{BC67C1F0-A328-4DE3-8769-1F16BE78B44F}" destId="{C7E7D83B-9B35-4F9A-B076-E47E1E2F0DA7}" srcOrd="175" destOrd="0" presId="urn:microsoft.com/office/officeart/2005/8/layout/default"/>
    <dgm:cxn modelId="{010F64C1-839B-4630-ABD4-8706F1DD681B}" type="presParOf" srcId="{BC67C1F0-A328-4DE3-8769-1F16BE78B44F}" destId="{4192D605-83DD-4FC7-9CE4-DCDA93120362}" srcOrd="176" destOrd="0" presId="urn:microsoft.com/office/officeart/2005/8/layout/default"/>
    <dgm:cxn modelId="{4032B891-BB39-4946-9586-A10E9AFC20B0}" type="presParOf" srcId="{BC67C1F0-A328-4DE3-8769-1F16BE78B44F}" destId="{121D1525-2D6E-4482-B837-A3111D9089CF}" srcOrd="177" destOrd="0" presId="urn:microsoft.com/office/officeart/2005/8/layout/default"/>
    <dgm:cxn modelId="{A798D36D-4206-4C2A-B947-A772B4353451}" type="presParOf" srcId="{BC67C1F0-A328-4DE3-8769-1F16BE78B44F}" destId="{1FD0124B-0C73-4C7F-96E0-C6AFEB2ECA05}" srcOrd="178" destOrd="0" presId="urn:microsoft.com/office/officeart/2005/8/layout/default"/>
    <dgm:cxn modelId="{AD4E0509-C07E-4807-A070-73C467A66F14}" type="presParOf" srcId="{BC67C1F0-A328-4DE3-8769-1F16BE78B44F}" destId="{3BADE266-FE06-4287-B411-6510703D28A4}" srcOrd="179" destOrd="0" presId="urn:microsoft.com/office/officeart/2005/8/layout/default"/>
    <dgm:cxn modelId="{D8AFB757-2DCF-4E8E-9558-F9282D6847C1}" type="presParOf" srcId="{BC67C1F0-A328-4DE3-8769-1F16BE78B44F}" destId="{259DD861-B7C8-458B-BD13-BA4A5D9F25FF}" srcOrd="180" destOrd="0" presId="urn:microsoft.com/office/officeart/2005/8/layout/default"/>
    <dgm:cxn modelId="{56749339-2944-4761-A15E-4AB8A933B01B}" type="presParOf" srcId="{BC67C1F0-A328-4DE3-8769-1F16BE78B44F}" destId="{3F6E4203-EC1D-4307-BC2D-065BDE24291E}" srcOrd="181" destOrd="0" presId="urn:microsoft.com/office/officeart/2005/8/layout/default"/>
    <dgm:cxn modelId="{A8314F0F-DB42-4814-BE86-A5ED12F79415}" type="presParOf" srcId="{BC67C1F0-A328-4DE3-8769-1F16BE78B44F}" destId="{53C5B9E8-2A17-4640-BCE8-70A356836893}" srcOrd="182" destOrd="0" presId="urn:microsoft.com/office/officeart/2005/8/layout/default"/>
    <dgm:cxn modelId="{7A378E98-C35C-4D09-99A8-E5804E172BF4}" type="presParOf" srcId="{BC67C1F0-A328-4DE3-8769-1F16BE78B44F}" destId="{062F88CE-2062-434E-AE33-F4ED2074CF17}" srcOrd="183" destOrd="0" presId="urn:microsoft.com/office/officeart/2005/8/layout/default"/>
    <dgm:cxn modelId="{0E7DB87A-5FCD-4E25-905D-7DCA25BC51BA}" type="presParOf" srcId="{BC67C1F0-A328-4DE3-8769-1F16BE78B44F}" destId="{ECA61F43-E26B-4137-949C-D90CFD79B72D}" srcOrd="184" destOrd="0" presId="urn:microsoft.com/office/officeart/2005/8/layout/default"/>
    <dgm:cxn modelId="{2998D973-93D5-44E6-8CB2-A7670E0FBE0C}" type="presParOf" srcId="{BC67C1F0-A328-4DE3-8769-1F16BE78B44F}" destId="{5925E803-48D3-4999-8866-25B7E52264B6}" srcOrd="185" destOrd="0" presId="urn:microsoft.com/office/officeart/2005/8/layout/default"/>
    <dgm:cxn modelId="{96716119-7B74-41E8-BB54-1F5F84BAA88C}" type="presParOf" srcId="{BC67C1F0-A328-4DE3-8769-1F16BE78B44F}" destId="{F08B4824-8524-4AD1-9532-60A97F1E8E86}" srcOrd="186" destOrd="0" presId="urn:microsoft.com/office/officeart/2005/8/layout/default"/>
    <dgm:cxn modelId="{1A79FCFA-8254-4154-B201-6F1BAEA9590B}" type="presParOf" srcId="{BC67C1F0-A328-4DE3-8769-1F16BE78B44F}" destId="{1F4D4528-A79D-44B4-8557-CAC79F678490}" srcOrd="187" destOrd="0" presId="urn:microsoft.com/office/officeart/2005/8/layout/default"/>
    <dgm:cxn modelId="{40289C39-597F-47A1-92B8-C852D900D411}" type="presParOf" srcId="{BC67C1F0-A328-4DE3-8769-1F16BE78B44F}" destId="{CB2BAB22-7930-4C10-8B99-E7C5007B11C5}" srcOrd="188" destOrd="0" presId="urn:microsoft.com/office/officeart/2005/8/layout/default"/>
    <dgm:cxn modelId="{6AE11F0F-EA5B-46D5-8D49-44C2E9F3EC5E}" type="presParOf" srcId="{BC67C1F0-A328-4DE3-8769-1F16BE78B44F}" destId="{9A90F890-3AF3-410E-A9CB-905369177217}" srcOrd="189" destOrd="0" presId="urn:microsoft.com/office/officeart/2005/8/layout/default"/>
    <dgm:cxn modelId="{8BF55135-0C47-458A-ADC8-9D8266CAF37B}" type="presParOf" srcId="{BC67C1F0-A328-4DE3-8769-1F16BE78B44F}" destId="{08F241FE-B552-4357-B5EB-5F0B79CE4E87}" srcOrd="190" destOrd="0" presId="urn:microsoft.com/office/officeart/2005/8/layout/default"/>
    <dgm:cxn modelId="{C0FFA6E1-4356-4538-9090-28F8617D22AA}" type="presParOf" srcId="{BC67C1F0-A328-4DE3-8769-1F16BE78B44F}" destId="{A9CCD6D9-3918-4CAE-86C3-6B5E52777F0F}" srcOrd="191" destOrd="0" presId="urn:microsoft.com/office/officeart/2005/8/layout/default"/>
    <dgm:cxn modelId="{47E95302-F37A-4D50-943C-A4F20176EC2A}" type="presParOf" srcId="{BC67C1F0-A328-4DE3-8769-1F16BE78B44F}" destId="{D659CBF2-4A0B-451E-9BBD-C7A18529F85D}" srcOrd="192" destOrd="0" presId="urn:microsoft.com/office/officeart/2005/8/layout/default"/>
    <dgm:cxn modelId="{B954B345-0107-4C0F-9313-90DB670DBA8E}" type="presParOf" srcId="{BC67C1F0-A328-4DE3-8769-1F16BE78B44F}" destId="{F4F899E6-E03B-4828-BD42-2A1608630EBB}" srcOrd="193" destOrd="0" presId="urn:microsoft.com/office/officeart/2005/8/layout/default"/>
    <dgm:cxn modelId="{F461E98D-8006-4DE4-935C-455EE8F47E23}" type="presParOf" srcId="{BC67C1F0-A328-4DE3-8769-1F16BE78B44F}" destId="{8ACD39A9-94AF-4ADE-B564-A69F2A0B60C2}" srcOrd="194" destOrd="0" presId="urn:microsoft.com/office/officeart/2005/8/layout/default"/>
    <dgm:cxn modelId="{A8281AA9-60ED-47BF-B08E-453588AABC1B}" type="presParOf" srcId="{BC67C1F0-A328-4DE3-8769-1F16BE78B44F}" destId="{25D5957B-D010-4ACA-9394-01D2819A5EE6}" srcOrd="195" destOrd="0" presId="urn:microsoft.com/office/officeart/2005/8/layout/default"/>
    <dgm:cxn modelId="{AAFF20B7-5D00-4C69-AAC2-5EE46287051A}" type="presParOf" srcId="{BC67C1F0-A328-4DE3-8769-1F16BE78B44F}" destId="{BC6363B5-58D6-4FD9-BCC1-94F1298CEC93}" srcOrd="196" destOrd="0" presId="urn:microsoft.com/office/officeart/2005/8/layout/default"/>
    <dgm:cxn modelId="{93D9B57D-256C-475F-A662-3AB0A8935EFF}" type="presParOf" srcId="{BC67C1F0-A328-4DE3-8769-1F16BE78B44F}" destId="{75D840E2-E3DA-4093-8B60-4D88EBEDB04E}" srcOrd="197" destOrd="0" presId="urn:microsoft.com/office/officeart/2005/8/layout/default"/>
    <dgm:cxn modelId="{84090B2D-C825-4B50-BD58-6DD22BB55BB3}" type="presParOf" srcId="{BC67C1F0-A328-4DE3-8769-1F16BE78B44F}" destId="{DD04B477-792C-492A-87F7-82857C3EA376}" srcOrd="198" destOrd="0" presId="urn:microsoft.com/office/officeart/2005/8/layout/default"/>
    <dgm:cxn modelId="{7750BBF3-C856-49E1-BBD8-1A9D1DBD728C}" type="presParOf" srcId="{BC67C1F0-A328-4DE3-8769-1F16BE78B44F}" destId="{D6494B66-02B1-4FD8-9DD6-95EF8D02BA8E}" srcOrd="199" destOrd="0" presId="urn:microsoft.com/office/officeart/2005/8/layout/default"/>
    <dgm:cxn modelId="{7BC16D15-2CAC-4FD0-B8AE-57318E36EBF1}" type="presParOf" srcId="{BC67C1F0-A328-4DE3-8769-1F16BE78B44F}" destId="{D7ABEE0A-306B-4719-99D5-E6D162D32D56}" srcOrd="200" destOrd="0" presId="urn:microsoft.com/office/officeart/2005/8/layout/default"/>
    <dgm:cxn modelId="{D748A6E5-F727-437C-8E60-F0DEC096A809}" type="presParOf" srcId="{BC67C1F0-A328-4DE3-8769-1F16BE78B44F}" destId="{E336C6C5-0D5A-48A2-B961-7651EAE9E868}" srcOrd="201" destOrd="0" presId="urn:microsoft.com/office/officeart/2005/8/layout/default"/>
    <dgm:cxn modelId="{4A26F453-4C20-4653-AA33-84FD2CDD7E79}" type="presParOf" srcId="{BC67C1F0-A328-4DE3-8769-1F16BE78B44F}" destId="{FCBE389A-97A6-4051-8D98-DA78BEF49BCA}" srcOrd="202" destOrd="0" presId="urn:microsoft.com/office/officeart/2005/8/layout/default"/>
    <dgm:cxn modelId="{0C94A591-7C83-440E-A04B-47E3E77E4CCD}" type="presParOf" srcId="{BC67C1F0-A328-4DE3-8769-1F16BE78B44F}" destId="{EAAC5361-FA17-4DB9-90C7-81EA27F2FEBD}" srcOrd="203" destOrd="0" presId="urn:microsoft.com/office/officeart/2005/8/layout/default"/>
    <dgm:cxn modelId="{A58927CF-5702-48B2-B406-99CDFFE0AD63}" type="presParOf" srcId="{BC67C1F0-A328-4DE3-8769-1F16BE78B44F}" destId="{8CDCB2E3-7735-4D5B-BFB8-2955F6BD1F48}" srcOrd="204" destOrd="0" presId="urn:microsoft.com/office/officeart/2005/8/layout/default"/>
    <dgm:cxn modelId="{C43B5E8A-C955-4D5A-92C3-6D488F8CF349}" type="presParOf" srcId="{BC67C1F0-A328-4DE3-8769-1F16BE78B44F}" destId="{DBE52BFD-EF7A-4979-81C9-EACFAD5AC765}" srcOrd="205" destOrd="0" presId="urn:microsoft.com/office/officeart/2005/8/layout/default"/>
    <dgm:cxn modelId="{9048E9C2-DB6B-4714-A687-ABAF65ABB393}" type="presParOf" srcId="{BC67C1F0-A328-4DE3-8769-1F16BE78B44F}" destId="{EC410E7B-6224-4C3E-B900-4F4354E99CC4}" srcOrd="206" destOrd="0" presId="urn:microsoft.com/office/officeart/2005/8/layout/default"/>
    <dgm:cxn modelId="{3A1B483F-4B07-4520-A388-0BD998FC0A26}" type="presParOf" srcId="{BC67C1F0-A328-4DE3-8769-1F16BE78B44F}" destId="{1B5D12AB-97E9-492D-80AA-EFF7719D8033}" srcOrd="207" destOrd="0" presId="urn:microsoft.com/office/officeart/2005/8/layout/default"/>
    <dgm:cxn modelId="{D5D76845-D1E4-487B-891E-3737464BB1E9}" type="presParOf" srcId="{BC67C1F0-A328-4DE3-8769-1F16BE78B44F}" destId="{50B8607F-C31E-4735-A77C-CDF301816032}" srcOrd="208" destOrd="0" presId="urn:microsoft.com/office/officeart/2005/8/layout/default"/>
    <dgm:cxn modelId="{37E63EB6-0E88-4A15-84F2-B8870FFEF917}" type="presParOf" srcId="{BC67C1F0-A328-4DE3-8769-1F16BE78B44F}" destId="{BB5AB08E-7E1F-4A5F-9246-4A24971EBE51}" srcOrd="209" destOrd="0" presId="urn:microsoft.com/office/officeart/2005/8/layout/default"/>
    <dgm:cxn modelId="{987A5773-4AFF-4909-AF0E-8D973990CFA2}" type="presParOf" srcId="{BC67C1F0-A328-4DE3-8769-1F16BE78B44F}" destId="{D9633645-F5A2-4B19-8777-54BDD19F6C07}" srcOrd="210" destOrd="0" presId="urn:microsoft.com/office/officeart/2005/8/layout/default"/>
    <dgm:cxn modelId="{977817C7-57E7-4AE4-B485-46664E0BBF90}" type="presParOf" srcId="{BC67C1F0-A328-4DE3-8769-1F16BE78B44F}" destId="{27C15B76-AD10-461E-BE5B-465D69DB4069}" srcOrd="211" destOrd="0" presId="urn:microsoft.com/office/officeart/2005/8/layout/default"/>
    <dgm:cxn modelId="{5CD2C5DC-3D2B-4840-80BE-34454758BAD9}" type="presParOf" srcId="{BC67C1F0-A328-4DE3-8769-1F16BE78B44F}" destId="{5DDED143-7603-41BE-84DC-908841E6F5F8}" srcOrd="212" destOrd="0" presId="urn:microsoft.com/office/officeart/2005/8/layout/default"/>
    <dgm:cxn modelId="{4C8BBB6E-5443-4E4B-90CD-47495E05ACA3}" type="presParOf" srcId="{BC67C1F0-A328-4DE3-8769-1F16BE78B44F}" destId="{D3F94ACF-02C7-40E7-BF63-6DFDA3209AF8}" srcOrd="213" destOrd="0" presId="urn:microsoft.com/office/officeart/2005/8/layout/default"/>
    <dgm:cxn modelId="{1C01A918-79F8-4BE7-A860-367A3A5D2D14}" type="presParOf" srcId="{BC67C1F0-A328-4DE3-8769-1F16BE78B44F}" destId="{87C753F8-03BD-48A1-8D59-45638314B252}" srcOrd="214" destOrd="0" presId="urn:microsoft.com/office/officeart/2005/8/layout/default"/>
    <dgm:cxn modelId="{11477E4D-7B5B-49E6-B10A-71AA560DAB52}" type="presParOf" srcId="{BC67C1F0-A328-4DE3-8769-1F16BE78B44F}" destId="{2DD71990-BB8F-4146-883B-18EE3E6F33F2}" srcOrd="215" destOrd="0" presId="urn:microsoft.com/office/officeart/2005/8/layout/default"/>
    <dgm:cxn modelId="{FA141E01-D191-4B09-8E92-DCD2B4704325}" type="presParOf" srcId="{BC67C1F0-A328-4DE3-8769-1F16BE78B44F}" destId="{DD00F26C-B621-45AC-A2F4-9ACDB181C1FB}" srcOrd="216" destOrd="0" presId="urn:microsoft.com/office/officeart/2005/8/layout/default"/>
    <dgm:cxn modelId="{6D244484-3E25-4151-8EA4-17B818FA61CB}" type="presParOf" srcId="{BC67C1F0-A328-4DE3-8769-1F16BE78B44F}" destId="{8D33125E-ECA1-47FC-85B4-30F476767098}" srcOrd="217" destOrd="0" presId="urn:microsoft.com/office/officeart/2005/8/layout/default"/>
    <dgm:cxn modelId="{ADB984E9-1F27-4B0B-86F0-52D3197C02E7}" type="presParOf" srcId="{BC67C1F0-A328-4DE3-8769-1F16BE78B44F}" destId="{4914CED2-CF98-4C6B-83E4-B2D319437DE1}" srcOrd="2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C4A97-1822-4C8E-9931-0B58F4F22C21}">
      <dsp:nvSpPr>
        <dsp:cNvPr id="0" name=""/>
        <dsp:cNvSpPr/>
      </dsp:nvSpPr>
      <dsp:spPr>
        <a:xfrm>
          <a:off x="275963" y="1575"/>
          <a:ext cx="768098" cy="460859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V</a:t>
          </a:r>
          <a:endParaRPr lang="en-US" sz="2200" kern="1200" dirty="0"/>
        </a:p>
      </dsp:txBody>
      <dsp:txXfrm>
        <a:off x="275963" y="1575"/>
        <a:ext cx="768098" cy="460859"/>
      </dsp:txXfrm>
    </dsp:sp>
    <dsp:sp modelId="{F0881B56-046A-4A99-AC83-DBDD283B2BD9}">
      <dsp:nvSpPr>
        <dsp:cNvPr id="0" name=""/>
        <dsp:cNvSpPr/>
      </dsp:nvSpPr>
      <dsp:spPr>
        <a:xfrm>
          <a:off x="1093904" y="1575"/>
          <a:ext cx="768098" cy="460859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V</a:t>
          </a:r>
          <a:endParaRPr lang="en-US" sz="2200" kern="1200" dirty="0"/>
        </a:p>
      </dsp:txBody>
      <dsp:txXfrm>
        <a:off x="1093904" y="1575"/>
        <a:ext cx="768098" cy="460859"/>
      </dsp:txXfrm>
    </dsp:sp>
    <dsp:sp modelId="{2EFA6C8C-F7D3-4846-9345-89CE824C6EDC}">
      <dsp:nvSpPr>
        <dsp:cNvPr id="0" name=""/>
        <dsp:cNvSpPr/>
      </dsp:nvSpPr>
      <dsp:spPr>
        <a:xfrm>
          <a:off x="1938813" y="1575"/>
          <a:ext cx="768098" cy="460859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V</a:t>
          </a:r>
          <a:endParaRPr lang="en-US" sz="2200" kern="1200" dirty="0"/>
        </a:p>
      </dsp:txBody>
      <dsp:txXfrm>
        <a:off x="1938813" y="1575"/>
        <a:ext cx="768098" cy="460859"/>
      </dsp:txXfrm>
    </dsp:sp>
    <dsp:sp modelId="{41816E5B-3D4D-4C07-9D8E-A603435F03A6}">
      <dsp:nvSpPr>
        <dsp:cNvPr id="0" name=""/>
        <dsp:cNvSpPr/>
      </dsp:nvSpPr>
      <dsp:spPr>
        <a:xfrm>
          <a:off x="2783721" y="1575"/>
          <a:ext cx="768098" cy="460859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V</a:t>
          </a:r>
          <a:endParaRPr lang="en-US" sz="2200" kern="1200" dirty="0"/>
        </a:p>
      </dsp:txBody>
      <dsp:txXfrm>
        <a:off x="2783721" y="1575"/>
        <a:ext cx="768098" cy="460859"/>
      </dsp:txXfrm>
    </dsp:sp>
    <dsp:sp modelId="{C06F8FA4-15F7-4BC1-BFE0-F2053DF2926B}">
      <dsp:nvSpPr>
        <dsp:cNvPr id="0" name=""/>
        <dsp:cNvSpPr/>
      </dsp:nvSpPr>
      <dsp:spPr>
        <a:xfrm>
          <a:off x="3628630" y="1575"/>
          <a:ext cx="768098" cy="460859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V</a:t>
          </a:r>
          <a:endParaRPr lang="en-US" sz="2200" kern="1200" dirty="0"/>
        </a:p>
      </dsp:txBody>
      <dsp:txXfrm>
        <a:off x="3628630" y="1575"/>
        <a:ext cx="768098" cy="460859"/>
      </dsp:txXfrm>
    </dsp:sp>
    <dsp:sp modelId="{06ED6837-E896-4544-BB1D-2FC39A42F1F9}">
      <dsp:nvSpPr>
        <dsp:cNvPr id="0" name=""/>
        <dsp:cNvSpPr/>
      </dsp:nvSpPr>
      <dsp:spPr>
        <a:xfrm>
          <a:off x="4473539" y="1575"/>
          <a:ext cx="768098" cy="460859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V</a:t>
          </a:r>
          <a:endParaRPr lang="en-US" sz="2200" kern="1200" dirty="0"/>
        </a:p>
      </dsp:txBody>
      <dsp:txXfrm>
        <a:off x="4473539" y="1575"/>
        <a:ext cx="768098" cy="460859"/>
      </dsp:txXfrm>
    </dsp:sp>
    <dsp:sp modelId="{BEA550DD-25B5-4D4B-84C3-F7E1CC4A2307}">
      <dsp:nvSpPr>
        <dsp:cNvPr id="0" name=""/>
        <dsp:cNvSpPr/>
      </dsp:nvSpPr>
      <dsp:spPr>
        <a:xfrm>
          <a:off x="275963" y="539244"/>
          <a:ext cx="768098" cy="460859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V</a:t>
          </a:r>
          <a:endParaRPr lang="en-US" sz="2200" kern="1200" dirty="0"/>
        </a:p>
      </dsp:txBody>
      <dsp:txXfrm>
        <a:off x="275963" y="539244"/>
        <a:ext cx="768098" cy="460859"/>
      </dsp:txXfrm>
    </dsp:sp>
    <dsp:sp modelId="{A28976C0-2065-4E79-9EFC-31FA90E0D6F5}">
      <dsp:nvSpPr>
        <dsp:cNvPr id="0" name=""/>
        <dsp:cNvSpPr/>
      </dsp:nvSpPr>
      <dsp:spPr>
        <a:xfrm>
          <a:off x="1093904" y="539244"/>
          <a:ext cx="768098" cy="460859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B</a:t>
          </a:r>
          <a:endParaRPr lang="en-US" sz="2200" kern="1200" dirty="0"/>
        </a:p>
      </dsp:txBody>
      <dsp:txXfrm>
        <a:off x="1093904" y="539244"/>
        <a:ext cx="768098" cy="460859"/>
      </dsp:txXfrm>
    </dsp:sp>
    <dsp:sp modelId="{D095BBA3-68AF-4620-A634-481AB6A6166C}">
      <dsp:nvSpPr>
        <dsp:cNvPr id="0" name=""/>
        <dsp:cNvSpPr/>
      </dsp:nvSpPr>
      <dsp:spPr>
        <a:xfrm>
          <a:off x="1938813" y="539244"/>
          <a:ext cx="768098" cy="460859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B</a:t>
          </a:r>
        </a:p>
      </dsp:txBody>
      <dsp:txXfrm>
        <a:off x="1938813" y="539244"/>
        <a:ext cx="768098" cy="460859"/>
      </dsp:txXfrm>
    </dsp:sp>
    <dsp:sp modelId="{C5F40307-0E60-43D1-868E-47F9DEF2B339}">
      <dsp:nvSpPr>
        <dsp:cNvPr id="0" name=""/>
        <dsp:cNvSpPr/>
      </dsp:nvSpPr>
      <dsp:spPr>
        <a:xfrm>
          <a:off x="2783721" y="539244"/>
          <a:ext cx="768098" cy="460859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B</a:t>
          </a:r>
          <a:endParaRPr lang="en-US" sz="2200" kern="1200" dirty="0"/>
        </a:p>
      </dsp:txBody>
      <dsp:txXfrm>
        <a:off x="2783721" y="539244"/>
        <a:ext cx="768098" cy="460859"/>
      </dsp:txXfrm>
    </dsp:sp>
    <dsp:sp modelId="{A01734BD-46EE-43AE-89E8-A781D0C3CBD8}">
      <dsp:nvSpPr>
        <dsp:cNvPr id="0" name=""/>
        <dsp:cNvSpPr/>
      </dsp:nvSpPr>
      <dsp:spPr>
        <a:xfrm>
          <a:off x="3628630" y="539244"/>
          <a:ext cx="768098" cy="460859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B</a:t>
          </a:r>
          <a:endParaRPr lang="en-US" sz="2200" kern="1200" dirty="0"/>
        </a:p>
      </dsp:txBody>
      <dsp:txXfrm>
        <a:off x="3628630" y="539244"/>
        <a:ext cx="768098" cy="460859"/>
      </dsp:txXfrm>
    </dsp:sp>
    <dsp:sp modelId="{7D8E7728-7A2E-49C3-85E2-9242A1D92B50}">
      <dsp:nvSpPr>
        <dsp:cNvPr id="0" name=""/>
        <dsp:cNvSpPr/>
      </dsp:nvSpPr>
      <dsp:spPr>
        <a:xfrm>
          <a:off x="4473539" y="539244"/>
          <a:ext cx="768098" cy="460859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V</a:t>
          </a:r>
          <a:endParaRPr lang="en-US" sz="2200" kern="1200" dirty="0"/>
        </a:p>
      </dsp:txBody>
      <dsp:txXfrm>
        <a:off x="4473539" y="539244"/>
        <a:ext cx="768098" cy="460859"/>
      </dsp:txXfrm>
    </dsp:sp>
    <dsp:sp modelId="{4502C13A-527F-4461-82CB-A11DD6230A62}">
      <dsp:nvSpPr>
        <dsp:cNvPr id="0" name=""/>
        <dsp:cNvSpPr/>
      </dsp:nvSpPr>
      <dsp:spPr>
        <a:xfrm>
          <a:off x="275963" y="1076913"/>
          <a:ext cx="768098" cy="460859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V</a:t>
          </a:r>
          <a:endParaRPr lang="en-US" sz="2200" kern="1200" dirty="0"/>
        </a:p>
      </dsp:txBody>
      <dsp:txXfrm>
        <a:off x="275963" y="1076913"/>
        <a:ext cx="768098" cy="460859"/>
      </dsp:txXfrm>
    </dsp:sp>
    <dsp:sp modelId="{0707012E-2085-47C9-AF88-8EF2E5CB67BF}">
      <dsp:nvSpPr>
        <dsp:cNvPr id="0" name=""/>
        <dsp:cNvSpPr/>
      </dsp:nvSpPr>
      <dsp:spPr>
        <a:xfrm>
          <a:off x="1093904" y="1076913"/>
          <a:ext cx="768098" cy="460859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B</a:t>
          </a:r>
          <a:endParaRPr lang="en-US" sz="2200" kern="1200" dirty="0"/>
        </a:p>
      </dsp:txBody>
      <dsp:txXfrm>
        <a:off x="1093904" y="1076913"/>
        <a:ext cx="768098" cy="460859"/>
      </dsp:txXfrm>
    </dsp:sp>
    <dsp:sp modelId="{6CD8751B-63C8-4E9D-B6A0-2FC413C5685A}">
      <dsp:nvSpPr>
        <dsp:cNvPr id="0" name=""/>
        <dsp:cNvSpPr/>
      </dsp:nvSpPr>
      <dsp:spPr>
        <a:xfrm>
          <a:off x="1938813" y="1076913"/>
          <a:ext cx="768098" cy="46085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I</a:t>
          </a:r>
          <a:endParaRPr lang="en-US" sz="2200" kern="1200" dirty="0"/>
        </a:p>
      </dsp:txBody>
      <dsp:txXfrm>
        <a:off x="1938813" y="1076913"/>
        <a:ext cx="768098" cy="460859"/>
      </dsp:txXfrm>
    </dsp:sp>
    <dsp:sp modelId="{46A6AF0C-82AC-4503-A612-BD01D7F4A5CA}">
      <dsp:nvSpPr>
        <dsp:cNvPr id="0" name=""/>
        <dsp:cNvSpPr/>
      </dsp:nvSpPr>
      <dsp:spPr>
        <a:xfrm>
          <a:off x="2783721" y="1076913"/>
          <a:ext cx="768098" cy="46085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I</a:t>
          </a:r>
          <a:endParaRPr lang="en-US" sz="2200" kern="1200" dirty="0"/>
        </a:p>
      </dsp:txBody>
      <dsp:txXfrm>
        <a:off x="2783721" y="1076913"/>
        <a:ext cx="768098" cy="460859"/>
      </dsp:txXfrm>
    </dsp:sp>
    <dsp:sp modelId="{139BD9E6-A227-4A18-AFA8-064F3BFC26FE}">
      <dsp:nvSpPr>
        <dsp:cNvPr id="0" name=""/>
        <dsp:cNvSpPr/>
      </dsp:nvSpPr>
      <dsp:spPr>
        <a:xfrm>
          <a:off x="3628630" y="1076913"/>
          <a:ext cx="768098" cy="460859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B</a:t>
          </a:r>
          <a:endParaRPr lang="en-US" sz="2200" kern="1200" dirty="0"/>
        </a:p>
      </dsp:txBody>
      <dsp:txXfrm>
        <a:off x="3628630" y="1076913"/>
        <a:ext cx="768098" cy="460859"/>
      </dsp:txXfrm>
    </dsp:sp>
    <dsp:sp modelId="{50E2F04F-F8FF-4483-A00C-1CBC440104C7}">
      <dsp:nvSpPr>
        <dsp:cNvPr id="0" name=""/>
        <dsp:cNvSpPr/>
      </dsp:nvSpPr>
      <dsp:spPr>
        <a:xfrm>
          <a:off x="4473539" y="1076913"/>
          <a:ext cx="768098" cy="460859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V</a:t>
          </a:r>
          <a:endParaRPr lang="en-US" sz="2200" kern="1200" dirty="0"/>
        </a:p>
      </dsp:txBody>
      <dsp:txXfrm>
        <a:off x="4473539" y="1076913"/>
        <a:ext cx="768098" cy="460859"/>
      </dsp:txXfrm>
    </dsp:sp>
    <dsp:sp modelId="{415A3DCF-2776-457B-B673-2790EA732B46}">
      <dsp:nvSpPr>
        <dsp:cNvPr id="0" name=""/>
        <dsp:cNvSpPr/>
      </dsp:nvSpPr>
      <dsp:spPr>
        <a:xfrm>
          <a:off x="275963" y="1614582"/>
          <a:ext cx="768098" cy="460859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V</a:t>
          </a:r>
          <a:endParaRPr lang="en-US" sz="2200" kern="1200" dirty="0"/>
        </a:p>
      </dsp:txBody>
      <dsp:txXfrm>
        <a:off x="275963" y="1614582"/>
        <a:ext cx="768098" cy="460859"/>
      </dsp:txXfrm>
    </dsp:sp>
    <dsp:sp modelId="{9E051244-D90B-4691-958C-2B405D784018}">
      <dsp:nvSpPr>
        <dsp:cNvPr id="0" name=""/>
        <dsp:cNvSpPr/>
      </dsp:nvSpPr>
      <dsp:spPr>
        <a:xfrm>
          <a:off x="1093904" y="1614582"/>
          <a:ext cx="768098" cy="460859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B</a:t>
          </a:r>
          <a:endParaRPr lang="en-US" sz="2200" kern="1200" dirty="0"/>
        </a:p>
      </dsp:txBody>
      <dsp:txXfrm>
        <a:off x="1093904" y="1614582"/>
        <a:ext cx="768098" cy="460859"/>
      </dsp:txXfrm>
    </dsp:sp>
    <dsp:sp modelId="{EFE0A588-4855-45D6-9249-477D28B5734E}">
      <dsp:nvSpPr>
        <dsp:cNvPr id="0" name=""/>
        <dsp:cNvSpPr/>
      </dsp:nvSpPr>
      <dsp:spPr>
        <a:xfrm>
          <a:off x="1938813" y="1614582"/>
          <a:ext cx="768098" cy="46085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I</a:t>
          </a:r>
          <a:endParaRPr lang="en-US" sz="2200" kern="1200" dirty="0"/>
        </a:p>
      </dsp:txBody>
      <dsp:txXfrm>
        <a:off x="1938813" y="1614582"/>
        <a:ext cx="768098" cy="460859"/>
      </dsp:txXfrm>
    </dsp:sp>
    <dsp:sp modelId="{DD00F26C-B621-45AC-A2F4-9ACDB181C1FB}">
      <dsp:nvSpPr>
        <dsp:cNvPr id="0" name=""/>
        <dsp:cNvSpPr/>
      </dsp:nvSpPr>
      <dsp:spPr>
        <a:xfrm>
          <a:off x="2783721" y="1614582"/>
          <a:ext cx="768098" cy="46085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I</a:t>
          </a:r>
          <a:endParaRPr lang="en-US" sz="2200" kern="1200" dirty="0"/>
        </a:p>
      </dsp:txBody>
      <dsp:txXfrm>
        <a:off x="2783721" y="1614582"/>
        <a:ext cx="768098" cy="460859"/>
      </dsp:txXfrm>
    </dsp:sp>
    <dsp:sp modelId="{AA5DC8F0-BDDB-415B-89FF-4D44BEEB9B72}">
      <dsp:nvSpPr>
        <dsp:cNvPr id="0" name=""/>
        <dsp:cNvSpPr/>
      </dsp:nvSpPr>
      <dsp:spPr>
        <a:xfrm>
          <a:off x="3628630" y="1614582"/>
          <a:ext cx="768098" cy="460859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B</a:t>
          </a:r>
          <a:endParaRPr lang="en-US" sz="2200" kern="1200" dirty="0"/>
        </a:p>
      </dsp:txBody>
      <dsp:txXfrm>
        <a:off x="3628630" y="1614582"/>
        <a:ext cx="768098" cy="460859"/>
      </dsp:txXfrm>
    </dsp:sp>
    <dsp:sp modelId="{068EC8DF-B561-497F-A9A3-20A0AA8FDB9A}">
      <dsp:nvSpPr>
        <dsp:cNvPr id="0" name=""/>
        <dsp:cNvSpPr/>
      </dsp:nvSpPr>
      <dsp:spPr>
        <a:xfrm>
          <a:off x="4473539" y="1614582"/>
          <a:ext cx="768098" cy="460859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V</a:t>
          </a:r>
          <a:endParaRPr lang="en-US" sz="2200" kern="1200" dirty="0"/>
        </a:p>
      </dsp:txBody>
      <dsp:txXfrm>
        <a:off x="4473539" y="1614582"/>
        <a:ext cx="768098" cy="460859"/>
      </dsp:txXfrm>
    </dsp:sp>
    <dsp:sp modelId="{15A20CA2-117E-4A90-BD95-193DFC1AAA6E}">
      <dsp:nvSpPr>
        <dsp:cNvPr id="0" name=""/>
        <dsp:cNvSpPr/>
      </dsp:nvSpPr>
      <dsp:spPr>
        <a:xfrm>
          <a:off x="275963" y="2152252"/>
          <a:ext cx="768098" cy="460859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V</a:t>
          </a:r>
          <a:endParaRPr lang="en-US" sz="2200" kern="1200" dirty="0"/>
        </a:p>
      </dsp:txBody>
      <dsp:txXfrm>
        <a:off x="275963" y="2152252"/>
        <a:ext cx="768098" cy="460859"/>
      </dsp:txXfrm>
    </dsp:sp>
    <dsp:sp modelId="{9E5DB703-F0B7-4934-9B2E-D33ED0E546D1}">
      <dsp:nvSpPr>
        <dsp:cNvPr id="0" name=""/>
        <dsp:cNvSpPr/>
      </dsp:nvSpPr>
      <dsp:spPr>
        <a:xfrm>
          <a:off x="1093904" y="2152252"/>
          <a:ext cx="768098" cy="460859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B</a:t>
          </a:r>
          <a:endParaRPr lang="en-US" sz="2200" kern="1200" dirty="0"/>
        </a:p>
      </dsp:txBody>
      <dsp:txXfrm>
        <a:off x="1093904" y="2152252"/>
        <a:ext cx="768098" cy="460859"/>
      </dsp:txXfrm>
    </dsp:sp>
    <dsp:sp modelId="{A10BBADA-F13F-4585-9701-F25BA1997F06}">
      <dsp:nvSpPr>
        <dsp:cNvPr id="0" name=""/>
        <dsp:cNvSpPr/>
      </dsp:nvSpPr>
      <dsp:spPr>
        <a:xfrm>
          <a:off x="1938813" y="2152252"/>
          <a:ext cx="768098" cy="460859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B</a:t>
          </a:r>
          <a:endParaRPr lang="en-US" sz="2200" kern="1200" dirty="0"/>
        </a:p>
      </dsp:txBody>
      <dsp:txXfrm>
        <a:off x="1938813" y="2152252"/>
        <a:ext cx="768098" cy="460859"/>
      </dsp:txXfrm>
    </dsp:sp>
    <dsp:sp modelId="{A315759B-C6BE-429B-8516-C72E2CB3216F}">
      <dsp:nvSpPr>
        <dsp:cNvPr id="0" name=""/>
        <dsp:cNvSpPr/>
      </dsp:nvSpPr>
      <dsp:spPr>
        <a:xfrm>
          <a:off x="2783721" y="2152252"/>
          <a:ext cx="768098" cy="460859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B</a:t>
          </a:r>
          <a:endParaRPr lang="en-US" sz="2200" kern="1200" dirty="0"/>
        </a:p>
      </dsp:txBody>
      <dsp:txXfrm>
        <a:off x="2783721" y="2152252"/>
        <a:ext cx="768098" cy="460859"/>
      </dsp:txXfrm>
    </dsp:sp>
    <dsp:sp modelId="{31C77D93-1064-4833-ABFA-E4FAA970C82C}">
      <dsp:nvSpPr>
        <dsp:cNvPr id="0" name=""/>
        <dsp:cNvSpPr/>
      </dsp:nvSpPr>
      <dsp:spPr>
        <a:xfrm>
          <a:off x="3628630" y="2152252"/>
          <a:ext cx="768098" cy="460859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B</a:t>
          </a:r>
          <a:endParaRPr lang="en-US" sz="2200" kern="1200" dirty="0"/>
        </a:p>
      </dsp:txBody>
      <dsp:txXfrm>
        <a:off x="3628630" y="2152252"/>
        <a:ext cx="768098" cy="460859"/>
      </dsp:txXfrm>
    </dsp:sp>
    <dsp:sp modelId="{56A41CA3-CF1A-499A-8E72-DDEEC578B324}">
      <dsp:nvSpPr>
        <dsp:cNvPr id="0" name=""/>
        <dsp:cNvSpPr/>
      </dsp:nvSpPr>
      <dsp:spPr>
        <a:xfrm>
          <a:off x="4473539" y="2152252"/>
          <a:ext cx="768098" cy="460859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V</a:t>
          </a:r>
          <a:endParaRPr lang="en-US" sz="2200" kern="1200" dirty="0"/>
        </a:p>
      </dsp:txBody>
      <dsp:txXfrm>
        <a:off x="4473539" y="2152252"/>
        <a:ext cx="768098" cy="460859"/>
      </dsp:txXfrm>
    </dsp:sp>
    <dsp:sp modelId="{960F5701-5466-48AB-A531-ADE5F96068AB}">
      <dsp:nvSpPr>
        <dsp:cNvPr id="0" name=""/>
        <dsp:cNvSpPr/>
      </dsp:nvSpPr>
      <dsp:spPr>
        <a:xfrm>
          <a:off x="275963" y="2689921"/>
          <a:ext cx="768098" cy="460859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V</a:t>
          </a:r>
          <a:endParaRPr lang="en-US" sz="2200" kern="1200" dirty="0"/>
        </a:p>
      </dsp:txBody>
      <dsp:txXfrm>
        <a:off x="275963" y="2689921"/>
        <a:ext cx="768098" cy="460859"/>
      </dsp:txXfrm>
    </dsp:sp>
    <dsp:sp modelId="{B8B1DD68-4505-4524-BB50-CBA0AA28B42F}">
      <dsp:nvSpPr>
        <dsp:cNvPr id="0" name=""/>
        <dsp:cNvSpPr/>
      </dsp:nvSpPr>
      <dsp:spPr>
        <a:xfrm>
          <a:off x="1093904" y="2689921"/>
          <a:ext cx="768098" cy="460859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V</a:t>
          </a:r>
          <a:endParaRPr lang="en-US" sz="2200" kern="1200" dirty="0"/>
        </a:p>
      </dsp:txBody>
      <dsp:txXfrm>
        <a:off x="1093904" y="2689921"/>
        <a:ext cx="768098" cy="460859"/>
      </dsp:txXfrm>
    </dsp:sp>
    <dsp:sp modelId="{23F2E64D-8C40-4713-99CE-ED89C6561F4A}">
      <dsp:nvSpPr>
        <dsp:cNvPr id="0" name=""/>
        <dsp:cNvSpPr/>
      </dsp:nvSpPr>
      <dsp:spPr>
        <a:xfrm>
          <a:off x="1938813" y="2689921"/>
          <a:ext cx="768098" cy="460859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V</a:t>
          </a:r>
          <a:endParaRPr lang="en-US" sz="2200" kern="1200" dirty="0"/>
        </a:p>
      </dsp:txBody>
      <dsp:txXfrm>
        <a:off x="1938813" y="2689921"/>
        <a:ext cx="768098" cy="460859"/>
      </dsp:txXfrm>
    </dsp:sp>
    <dsp:sp modelId="{257B3955-4706-401C-8FBA-D20D45F089AA}">
      <dsp:nvSpPr>
        <dsp:cNvPr id="0" name=""/>
        <dsp:cNvSpPr/>
      </dsp:nvSpPr>
      <dsp:spPr>
        <a:xfrm>
          <a:off x="2783721" y="2689921"/>
          <a:ext cx="768098" cy="460859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V</a:t>
          </a:r>
          <a:endParaRPr lang="en-US" sz="2200" kern="1200" dirty="0"/>
        </a:p>
      </dsp:txBody>
      <dsp:txXfrm>
        <a:off x="2783721" y="2689921"/>
        <a:ext cx="768098" cy="460859"/>
      </dsp:txXfrm>
    </dsp:sp>
    <dsp:sp modelId="{BB2E64A8-838E-4EF0-87CE-A872CF1770AC}">
      <dsp:nvSpPr>
        <dsp:cNvPr id="0" name=""/>
        <dsp:cNvSpPr/>
      </dsp:nvSpPr>
      <dsp:spPr>
        <a:xfrm>
          <a:off x="3628630" y="2689921"/>
          <a:ext cx="768098" cy="460859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V</a:t>
          </a:r>
          <a:endParaRPr lang="en-US" sz="2200" kern="1200" dirty="0"/>
        </a:p>
      </dsp:txBody>
      <dsp:txXfrm>
        <a:off x="3628630" y="2689921"/>
        <a:ext cx="768098" cy="460859"/>
      </dsp:txXfrm>
    </dsp:sp>
    <dsp:sp modelId="{49E4765D-F295-4E85-8A77-113BE95BB922}">
      <dsp:nvSpPr>
        <dsp:cNvPr id="0" name=""/>
        <dsp:cNvSpPr/>
      </dsp:nvSpPr>
      <dsp:spPr>
        <a:xfrm>
          <a:off x="4473539" y="2689921"/>
          <a:ext cx="768098" cy="460859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V</a:t>
          </a:r>
          <a:endParaRPr lang="en-US" sz="2200" kern="1200" dirty="0"/>
        </a:p>
      </dsp:txBody>
      <dsp:txXfrm>
        <a:off x="4473539" y="2689921"/>
        <a:ext cx="768098" cy="46085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D8751B-63C8-4E9D-B6A0-2FC413C5685A}">
      <dsp:nvSpPr>
        <dsp:cNvPr id="0" name=""/>
        <dsp:cNvSpPr/>
      </dsp:nvSpPr>
      <dsp:spPr>
        <a:xfrm>
          <a:off x="17997" y="45789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7997" y="45789"/>
        <a:ext cx="233276" cy="139965"/>
      </dsp:txXfrm>
    </dsp:sp>
    <dsp:sp modelId="{15D6F3F8-87EB-4BAC-8C49-9E827FC04AE4}">
      <dsp:nvSpPr>
        <dsp:cNvPr id="0" name=""/>
        <dsp:cNvSpPr/>
      </dsp:nvSpPr>
      <dsp:spPr>
        <a:xfrm>
          <a:off x="274601" y="45789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74601" y="45789"/>
        <a:ext cx="233276" cy="139965"/>
      </dsp:txXfrm>
    </dsp:sp>
    <dsp:sp modelId="{B7DC11B8-F0E1-4783-9CF6-6F031074E6CF}">
      <dsp:nvSpPr>
        <dsp:cNvPr id="0" name=""/>
        <dsp:cNvSpPr/>
      </dsp:nvSpPr>
      <dsp:spPr>
        <a:xfrm>
          <a:off x="531206" y="45789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531206" y="45789"/>
        <a:ext cx="233276" cy="139965"/>
      </dsp:txXfrm>
    </dsp:sp>
    <dsp:sp modelId="{D2844C91-F881-4A39-ACB9-25B93C440853}">
      <dsp:nvSpPr>
        <dsp:cNvPr id="0" name=""/>
        <dsp:cNvSpPr/>
      </dsp:nvSpPr>
      <dsp:spPr>
        <a:xfrm>
          <a:off x="787810" y="45789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787810" y="45789"/>
        <a:ext cx="233276" cy="139965"/>
      </dsp:txXfrm>
    </dsp:sp>
    <dsp:sp modelId="{49E36382-143A-4F60-8FBF-823C84924A29}">
      <dsp:nvSpPr>
        <dsp:cNvPr id="0" name=""/>
        <dsp:cNvSpPr/>
      </dsp:nvSpPr>
      <dsp:spPr>
        <a:xfrm>
          <a:off x="1044414" y="45789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044414" y="45789"/>
        <a:ext cx="233276" cy="139965"/>
      </dsp:txXfrm>
    </dsp:sp>
    <dsp:sp modelId="{1B30E991-CF31-4F5F-BB36-9EFDE8C56664}">
      <dsp:nvSpPr>
        <dsp:cNvPr id="0" name=""/>
        <dsp:cNvSpPr/>
      </dsp:nvSpPr>
      <dsp:spPr>
        <a:xfrm>
          <a:off x="1301019" y="45789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301019" y="45789"/>
        <a:ext cx="233276" cy="139965"/>
      </dsp:txXfrm>
    </dsp:sp>
    <dsp:sp modelId="{4E6CB070-0916-437F-9404-BD6C7003BCD0}">
      <dsp:nvSpPr>
        <dsp:cNvPr id="0" name=""/>
        <dsp:cNvSpPr/>
      </dsp:nvSpPr>
      <dsp:spPr>
        <a:xfrm>
          <a:off x="1557623" y="45789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557623" y="45789"/>
        <a:ext cx="233276" cy="139965"/>
      </dsp:txXfrm>
    </dsp:sp>
    <dsp:sp modelId="{BF4DAD23-F239-4AEF-9073-2A00F0BEA322}">
      <dsp:nvSpPr>
        <dsp:cNvPr id="0" name=""/>
        <dsp:cNvSpPr/>
      </dsp:nvSpPr>
      <dsp:spPr>
        <a:xfrm>
          <a:off x="1814227" y="45789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814227" y="45789"/>
        <a:ext cx="233276" cy="139965"/>
      </dsp:txXfrm>
    </dsp:sp>
    <dsp:sp modelId="{45786A6F-A980-4202-B172-0AC057ECA7D4}">
      <dsp:nvSpPr>
        <dsp:cNvPr id="0" name=""/>
        <dsp:cNvSpPr/>
      </dsp:nvSpPr>
      <dsp:spPr>
        <a:xfrm>
          <a:off x="2070832" y="45789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070832" y="45789"/>
        <a:ext cx="233276" cy="139965"/>
      </dsp:txXfrm>
    </dsp:sp>
    <dsp:sp modelId="{2AAB6657-D28C-41F4-BA9B-6B57BA8FD763}">
      <dsp:nvSpPr>
        <dsp:cNvPr id="0" name=""/>
        <dsp:cNvSpPr/>
      </dsp:nvSpPr>
      <dsp:spPr>
        <a:xfrm>
          <a:off x="2327436" y="45789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327436" y="45789"/>
        <a:ext cx="233276" cy="139965"/>
      </dsp:txXfrm>
    </dsp:sp>
    <dsp:sp modelId="{9EB944CE-9314-462F-933E-A84666DD3F09}">
      <dsp:nvSpPr>
        <dsp:cNvPr id="0" name=""/>
        <dsp:cNvSpPr/>
      </dsp:nvSpPr>
      <dsp:spPr>
        <a:xfrm>
          <a:off x="2584040" y="45789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584040" y="45789"/>
        <a:ext cx="233276" cy="139965"/>
      </dsp:txXfrm>
    </dsp:sp>
    <dsp:sp modelId="{AFB6152F-185A-4B45-A040-F9A7F42AD1DC}">
      <dsp:nvSpPr>
        <dsp:cNvPr id="0" name=""/>
        <dsp:cNvSpPr/>
      </dsp:nvSpPr>
      <dsp:spPr>
        <a:xfrm>
          <a:off x="17997" y="209083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7997" y="209083"/>
        <a:ext cx="233276" cy="139965"/>
      </dsp:txXfrm>
    </dsp:sp>
    <dsp:sp modelId="{A418F982-AF7C-4C8F-AB76-000774CEFB71}">
      <dsp:nvSpPr>
        <dsp:cNvPr id="0" name=""/>
        <dsp:cNvSpPr/>
      </dsp:nvSpPr>
      <dsp:spPr>
        <a:xfrm>
          <a:off x="274601" y="209083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74601" y="209083"/>
        <a:ext cx="233276" cy="139965"/>
      </dsp:txXfrm>
    </dsp:sp>
    <dsp:sp modelId="{0E45F264-656A-4523-8CAB-073A97155BC5}">
      <dsp:nvSpPr>
        <dsp:cNvPr id="0" name=""/>
        <dsp:cNvSpPr/>
      </dsp:nvSpPr>
      <dsp:spPr>
        <a:xfrm>
          <a:off x="531206" y="209083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531206" y="209083"/>
        <a:ext cx="233276" cy="139965"/>
      </dsp:txXfrm>
    </dsp:sp>
    <dsp:sp modelId="{8B52EC33-A470-4A70-8828-08553DB70063}">
      <dsp:nvSpPr>
        <dsp:cNvPr id="0" name=""/>
        <dsp:cNvSpPr/>
      </dsp:nvSpPr>
      <dsp:spPr>
        <a:xfrm>
          <a:off x="787810" y="209083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787810" y="209083"/>
        <a:ext cx="233276" cy="139965"/>
      </dsp:txXfrm>
    </dsp:sp>
    <dsp:sp modelId="{C58E747B-2855-4B1E-9215-3582C74AAF03}">
      <dsp:nvSpPr>
        <dsp:cNvPr id="0" name=""/>
        <dsp:cNvSpPr/>
      </dsp:nvSpPr>
      <dsp:spPr>
        <a:xfrm>
          <a:off x="1044414" y="209083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044414" y="209083"/>
        <a:ext cx="233276" cy="139965"/>
      </dsp:txXfrm>
    </dsp:sp>
    <dsp:sp modelId="{0AE4C4F3-8BC1-42AB-8EB2-CE162C549D0F}">
      <dsp:nvSpPr>
        <dsp:cNvPr id="0" name=""/>
        <dsp:cNvSpPr/>
      </dsp:nvSpPr>
      <dsp:spPr>
        <a:xfrm>
          <a:off x="1301019" y="209083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301019" y="209083"/>
        <a:ext cx="233276" cy="139965"/>
      </dsp:txXfrm>
    </dsp:sp>
    <dsp:sp modelId="{EDCF9306-9FAE-416B-B422-01172DA38939}">
      <dsp:nvSpPr>
        <dsp:cNvPr id="0" name=""/>
        <dsp:cNvSpPr/>
      </dsp:nvSpPr>
      <dsp:spPr>
        <a:xfrm>
          <a:off x="1557623" y="209083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557623" y="209083"/>
        <a:ext cx="233276" cy="139965"/>
      </dsp:txXfrm>
    </dsp:sp>
    <dsp:sp modelId="{2A2CDD18-D3AB-450E-BB6C-328D971B020F}">
      <dsp:nvSpPr>
        <dsp:cNvPr id="0" name=""/>
        <dsp:cNvSpPr/>
      </dsp:nvSpPr>
      <dsp:spPr>
        <a:xfrm>
          <a:off x="1814227" y="209083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814227" y="209083"/>
        <a:ext cx="233276" cy="139965"/>
      </dsp:txXfrm>
    </dsp:sp>
    <dsp:sp modelId="{6E89049E-19AC-4DA5-B25F-E5F62A0F63F5}">
      <dsp:nvSpPr>
        <dsp:cNvPr id="0" name=""/>
        <dsp:cNvSpPr/>
      </dsp:nvSpPr>
      <dsp:spPr>
        <a:xfrm>
          <a:off x="2070832" y="209083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070832" y="209083"/>
        <a:ext cx="233276" cy="139965"/>
      </dsp:txXfrm>
    </dsp:sp>
    <dsp:sp modelId="{A599BA06-CA98-48CB-8CA7-91D6710B3376}">
      <dsp:nvSpPr>
        <dsp:cNvPr id="0" name=""/>
        <dsp:cNvSpPr/>
      </dsp:nvSpPr>
      <dsp:spPr>
        <a:xfrm>
          <a:off x="2327436" y="209083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327436" y="209083"/>
        <a:ext cx="233276" cy="139965"/>
      </dsp:txXfrm>
    </dsp:sp>
    <dsp:sp modelId="{86052304-0BC7-4477-9112-AB5F22537E18}">
      <dsp:nvSpPr>
        <dsp:cNvPr id="0" name=""/>
        <dsp:cNvSpPr/>
      </dsp:nvSpPr>
      <dsp:spPr>
        <a:xfrm>
          <a:off x="2584040" y="209083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584040" y="209083"/>
        <a:ext cx="233276" cy="139965"/>
      </dsp:txXfrm>
    </dsp:sp>
    <dsp:sp modelId="{FFE11DAE-F465-4DAD-BB1A-1582F09C81DF}">
      <dsp:nvSpPr>
        <dsp:cNvPr id="0" name=""/>
        <dsp:cNvSpPr/>
      </dsp:nvSpPr>
      <dsp:spPr>
        <a:xfrm>
          <a:off x="17997" y="372376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7997" y="372376"/>
        <a:ext cx="233276" cy="139965"/>
      </dsp:txXfrm>
    </dsp:sp>
    <dsp:sp modelId="{BAC498C6-7BE8-42B3-BF25-A4E606D5013A}">
      <dsp:nvSpPr>
        <dsp:cNvPr id="0" name=""/>
        <dsp:cNvSpPr/>
      </dsp:nvSpPr>
      <dsp:spPr>
        <a:xfrm>
          <a:off x="274601" y="372376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74601" y="372376"/>
        <a:ext cx="233276" cy="139965"/>
      </dsp:txXfrm>
    </dsp:sp>
    <dsp:sp modelId="{FA668E38-8B0F-4C06-88FB-1B8800FA756D}">
      <dsp:nvSpPr>
        <dsp:cNvPr id="0" name=""/>
        <dsp:cNvSpPr/>
      </dsp:nvSpPr>
      <dsp:spPr>
        <a:xfrm>
          <a:off x="531206" y="372376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531206" y="372376"/>
        <a:ext cx="233276" cy="139965"/>
      </dsp:txXfrm>
    </dsp:sp>
    <dsp:sp modelId="{27D0D152-9E06-4928-8E71-0B931996F456}">
      <dsp:nvSpPr>
        <dsp:cNvPr id="0" name=""/>
        <dsp:cNvSpPr/>
      </dsp:nvSpPr>
      <dsp:spPr>
        <a:xfrm>
          <a:off x="787810" y="372376"/>
          <a:ext cx="233276" cy="139965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787810" y="372376"/>
        <a:ext cx="233276" cy="139965"/>
      </dsp:txXfrm>
    </dsp:sp>
    <dsp:sp modelId="{68AC915C-D248-4654-A879-9DC35399A0E3}">
      <dsp:nvSpPr>
        <dsp:cNvPr id="0" name=""/>
        <dsp:cNvSpPr/>
      </dsp:nvSpPr>
      <dsp:spPr>
        <a:xfrm>
          <a:off x="1044414" y="372376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1044414" y="372376"/>
        <a:ext cx="233276" cy="139965"/>
      </dsp:txXfrm>
    </dsp:sp>
    <dsp:sp modelId="{B60553AE-F719-4CDA-A9F7-A88E42469BDE}">
      <dsp:nvSpPr>
        <dsp:cNvPr id="0" name=""/>
        <dsp:cNvSpPr/>
      </dsp:nvSpPr>
      <dsp:spPr>
        <a:xfrm>
          <a:off x="1301019" y="372376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301019" y="372376"/>
        <a:ext cx="233276" cy="139965"/>
      </dsp:txXfrm>
    </dsp:sp>
    <dsp:sp modelId="{D8503E1F-250D-4AC6-BF4A-B246ECE9B927}">
      <dsp:nvSpPr>
        <dsp:cNvPr id="0" name=""/>
        <dsp:cNvSpPr/>
      </dsp:nvSpPr>
      <dsp:spPr>
        <a:xfrm>
          <a:off x="1557623" y="372376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557623" y="372376"/>
        <a:ext cx="233276" cy="139965"/>
      </dsp:txXfrm>
    </dsp:sp>
    <dsp:sp modelId="{46A6AF0C-82AC-4503-A612-BD01D7F4A5CA}">
      <dsp:nvSpPr>
        <dsp:cNvPr id="0" name=""/>
        <dsp:cNvSpPr/>
      </dsp:nvSpPr>
      <dsp:spPr>
        <a:xfrm>
          <a:off x="1814227" y="372376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814227" y="372376"/>
        <a:ext cx="233276" cy="139965"/>
      </dsp:txXfrm>
    </dsp:sp>
    <dsp:sp modelId="{3D1164AB-DB64-4C41-9CF8-7D5455E060FC}">
      <dsp:nvSpPr>
        <dsp:cNvPr id="0" name=""/>
        <dsp:cNvSpPr/>
      </dsp:nvSpPr>
      <dsp:spPr>
        <a:xfrm>
          <a:off x="2070832" y="372376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2070832" y="372376"/>
        <a:ext cx="233276" cy="139965"/>
      </dsp:txXfrm>
    </dsp:sp>
    <dsp:sp modelId="{FA9AC1B0-BC23-4710-80B2-C536C0FE3A09}">
      <dsp:nvSpPr>
        <dsp:cNvPr id="0" name=""/>
        <dsp:cNvSpPr/>
      </dsp:nvSpPr>
      <dsp:spPr>
        <a:xfrm>
          <a:off x="2327436" y="372376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2327436" y="372376"/>
        <a:ext cx="233276" cy="139965"/>
      </dsp:txXfrm>
    </dsp:sp>
    <dsp:sp modelId="{DBF20027-A9D8-42BF-9427-1DCBBA12BBEB}">
      <dsp:nvSpPr>
        <dsp:cNvPr id="0" name=""/>
        <dsp:cNvSpPr/>
      </dsp:nvSpPr>
      <dsp:spPr>
        <a:xfrm>
          <a:off x="2584040" y="372376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2584040" y="372376"/>
        <a:ext cx="233276" cy="139965"/>
      </dsp:txXfrm>
    </dsp:sp>
    <dsp:sp modelId="{B48C66E4-A1E6-4DF3-8FB8-3636DE8B1ED1}">
      <dsp:nvSpPr>
        <dsp:cNvPr id="0" name=""/>
        <dsp:cNvSpPr/>
      </dsp:nvSpPr>
      <dsp:spPr>
        <a:xfrm>
          <a:off x="17997" y="535670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17997" y="535670"/>
        <a:ext cx="233276" cy="139965"/>
      </dsp:txXfrm>
    </dsp:sp>
    <dsp:sp modelId="{AD4CA63E-FE2F-415B-81C6-1053008E358D}">
      <dsp:nvSpPr>
        <dsp:cNvPr id="0" name=""/>
        <dsp:cNvSpPr/>
      </dsp:nvSpPr>
      <dsp:spPr>
        <a:xfrm>
          <a:off x="274601" y="535670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274601" y="535670"/>
        <a:ext cx="233276" cy="139965"/>
      </dsp:txXfrm>
    </dsp:sp>
    <dsp:sp modelId="{2F031C75-95EB-4437-8AAB-65E18BC2E914}">
      <dsp:nvSpPr>
        <dsp:cNvPr id="0" name=""/>
        <dsp:cNvSpPr/>
      </dsp:nvSpPr>
      <dsp:spPr>
        <a:xfrm>
          <a:off x="531206" y="535670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531206" y="535670"/>
        <a:ext cx="233276" cy="139965"/>
      </dsp:txXfrm>
    </dsp:sp>
    <dsp:sp modelId="{65E6ACA4-FD4C-476D-B7A0-E58D8F28EB91}">
      <dsp:nvSpPr>
        <dsp:cNvPr id="0" name=""/>
        <dsp:cNvSpPr/>
      </dsp:nvSpPr>
      <dsp:spPr>
        <a:xfrm>
          <a:off x="787810" y="535670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787810" y="535670"/>
        <a:ext cx="233276" cy="139965"/>
      </dsp:txXfrm>
    </dsp:sp>
    <dsp:sp modelId="{9670B09D-1F2E-4923-9E4B-4FADF74F4420}">
      <dsp:nvSpPr>
        <dsp:cNvPr id="0" name=""/>
        <dsp:cNvSpPr/>
      </dsp:nvSpPr>
      <dsp:spPr>
        <a:xfrm>
          <a:off x="1044414" y="535670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1044414" y="535670"/>
        <a:ext cx="233276" cy="139965"/>
      </dsp:txXfrm>
    </dsp:sp>
    <dsp:sp modelId="{E5493967-B0CF-4317-AC2C-78918E439E39}">
      <dsp:nvSpPr>
        <dsp:cNvPr id="0" name=""/>
        <dsp:cNvSpPr/>
      </dsp:nvSpPr>
      <dsp:spPr>
        <a:xfrm>
          <a:off x="1301019" y="535670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1301019" y="535670"/>
        <a:ext cx="233276" cy="139965"/>
      </dsp:txXfrm>
    </dsp:sp>
    <dsp:sp modelId="{69EFAC89-0CCD-45B7-A318-3B2C0D177988}">
      <dsp:nvSpPr>
        <dsp:cNvPr id="0" name=""/>
        <dsp:cNvSpPr/>
      </dsp:nvSpPr>
      <dsp:spPr>
        <a:xfrm>
          <a:off x="1557623" y="535670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1557623" y="535670"/>
        <a:ext cx="233276" cy="139965"/>
      </dsp:txXfrm>
    </dsp:sp>
    <dsp:sp modelId="{6500D2D7-2E4E-47D5-886D-3F73EE1CD8FC}">
      <dsp:nvSpPr>
        <dsp:cNvPr id="0" name=""/>
        <dsp:cNvSpPr/>
      </dsp:nvSpPr>
      <dsp:spPr>
        <a:xfrm>
          <a:off x="1814227" y="535670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1814227" y="535670"/>
        <a:ext cx="233276" cy="139965"/>
      </dsp:txXfrm>
    </dsp:sp>
    <dsp:sp modelId="{C3B18E24-E924-4F51-B296-46328C2055DA}">
      <dsp:nvSpPr>
        <dsp:cNvPr id="0" name=""/>
        <dsp:cNvSpPr/>
      </dsp:nvSpPr>
      <dsp:spPr>
        <a:xfrm>
          <a:off x="2070832" y="535670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2070832" y="535670"/>
        <a:ext cx="233276" cy="139965"/>
      </dsp:txXfrm>
    </dsp:sp>
    <dsp:sp modelId="{ECC11600-4B9C-4CF5-91F8-DFA0DE62E4C6}">
      <dsp:nvSpPr>
        <dsp:cNvPr id="0" name=""/>
        <dsp:cNvSpPr/>
      </dsp:nvSpPr>
      <dsp:spPr>
        <a:xfrm>
          <a:off x="2327436" y="535670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2327436" y="535670"/>
        <a:ext cx="233276" cy="139965"/>
      </dsp:txXfrm>
    </dsp:sp>
    <dsp:sp modelId="{A72B48F5-4ACF-4801-9C15-AD4117EBA68A}">
      <dsp:nvSpPr>
        <dsp:cNvPr id="0" name=""/>
        <dsp:cNvSpPr/>
      </dsp:nvSpPr>
      <dsp:spPr>
        <a:xfrm>
          <a:off x="2584040" y="535670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2584040" y="535670"/>
        <a:ext cx="233276" cy="139965"/>
      </dsp:txXfrm>
    </dsp:sp>
    <dsp:sp modelId="{D34114D7-6960-4CC0-B579-3E9EB9D6F1B6}">
      <dsp:nvSpPr>
        <dsp:cNvPr id="0" name=""/>
        <dsp:cNvSpPr/>
      </dsp:nvSpPr>
      <dsp:spPr>
        <a:xfrm>
          <a:off x="17997" y="698964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17997" y="698964"/>
        <a:ext cx="233276" cy="139965"/>
      </dsp:txXfrm>
    </dsp:sp>
    <dsp:sp modelId="{ED47E031-DD4E-40DA-AF34-613D0FEEB5BB}">
      <dsp:nvSpPr>
        <dsp:cNvPr id="0" name=""/>
        <dsp:cNvSpPr/>
      </dsp:nvSpPr>
      <dsp:spPr>
        <a:xfrm>
          <a:off x="274601" y="698964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274601" y="698964"/>
        <a:ext cx="233276" cy="139965"/>
      </dsp:txXfrm>
    </dsp:sp>
    <dsp:sp modelId="{54FE1F47-4F14-49D8-ACE3-B2878F89B26A}">
      <dsp:nvSpPr>
        <dsp:cNvPr id="0" name=""/>
        <dsp:cNvSpPr/>
      </dsp:nvSpPr>
      <dsp:spPr>
        <a:xfrm>
          <a:off x="531206" y="698964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531206" y="698964"/>
        <a:ext cx="233276" cy="139965"/>
      </dsp:txXfrm>
    </dsp:sp>
    <dsp:sp modelId="{CE59D934-153A-4E62-969D-1C7711042DAC}">
      <dsp:nvSpPr>
        <dsp:cNvPr id="0" name=""/>
        <dsp:cNvSpPr/>
      </dsp:nvSpPr>
      <dsp:spPr>
        <a:xfrm>
          <a:off x="787810" y="698964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787810" y="698964"/>
        <a:ext cx="233276" cy="139965"/>
      </dsp:txXfrm>
    </dsp:sp>
    <dsp:sp modelId="{22FC092D-E284-497C-BA04-6E307010DEE7}">
      <dsp:nvSpPr>
        <dsp:cNvPr id="0" name=""/>
        <dsp:cNvSpPr/>
      </dsp:nvSpPr>
      <dsp:spPr>
        <a:xfrm>
          <a:off x="1044414" y="698964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1044414" y="698964"/>
        <a:ext cx="233276" cy="139965"/>
      </dsp:txXfrm>
    </dsp:sp>
    <dsp:sp modelId="{49913D8A-C0AB-4E0F-9D4E-148CD26791B3}">
      <dsp:nvSpPr>
        <dsp:cNvPr id="0" name=""/>
        <dsp:cNvSpPr/>
      </dsp:nvSpPr>
      <dsp:spPr>
        <a:xfrm>
          <a:off x="1301019" y="698964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1301019" y="698964"/>
        <a:ext cx="233276" cy="139965"/>
      </dsp:txXfrm>
    </dsp:sp>
    <dsp:sp modelId="{7FB64D56-E374-4653-9E90-509AD09420DD}">
      <dsp:nvSpPr>
        <dsp:cNvPr id="0" name=""/>
        <dsp:cNvSpPr/>
      </dsp:nvSpPr>
      <dsp:spPr>
        <a:xfrm>
          <a:off x="1557623" y="698964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1557623" y="698964"/>
        <a:ext cx="233276" cy="139965"/>
      </dsp:txXfrm>
    </dsp:sp>
    <dsp:sp modelId="{0626874C-B4A0-4A28-8B93-379F912993BA}">
      <dsp:nvSpPr>
        <dsp:cNvPr id="0" name=""/>
        <dsp:cNvSpPr/>
      </dsp:nvSpPr>
      <dsp:spPr>
        <a:xfrm>
          <a:off x="1814227" y="698964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1814227" y="698964"/>
        <a:ext cx="233276" cy="139965"/>
      </dsp:txXfrm>
    </dsp:sp>
    <dsp:sp modelId="{2908AC67-9C52-4E3B-8198-EA06A87EF28C}">
      <dsp:nvSpPr>
        <dsp:cNvPr id="0" name=""/>
        <dsp:cNvSpPr/>
      </dsp:nvSpPr>
      <dsp:spPr>
        <a:xfrm>
          <a:off x="2070832" y="698964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2070832" y="698964"/>
        <a:ext cx="233276" cy="139965"/>
      </dsp:txXfrm>
    </dsp:sp>
    <dsp:sp modelId="{2083EE14-885B-494D-B925-C159482B677C}">
      <dsp:nvSpPr>
        <dsp:cNvPr id="0" name=""/>
        <dsp:cNvSpPr/>
      </dsp:nvSpPr>
      <dsp:spPr>
        <a:xfrm>
          <a:off x="2327436" y="698964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2327436" y="698964"/>
        <a:ext cx="233276" cy="139965"/>
      </dsp:txXfrm>
    </dsp:sp>
    <dsp:sp modelId="{EFE0A588-4855-45D6-9249-477D28B5734E}">
      <dsp:nvSpPr>
        <dsp:cNvPr id="0" name=""/>
        <dsp:cNvSpPr/>
      </dsp:nvSpPr>
      <dsp:spPr>
        <a:xfrm>
          <a:off x="2584040" y="698964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584040" y="698964"/>
        <a:ext cx="233276" cy="139965"/>
      </dsp:txXfrm>
    </dsp:sp>
    <dsp:sp modelId="{A72F23C3-FD2B-4A85-AF54-0AE61D5D5111}">
      <dsp:nvSpPr>
        <dsp:cNvPr id="0" name=""/>
        <dsp:cNvSpPr/>
      </dsp:nvSpPr>
      <dsp:spPr>
        <a:xfrm>
          <a:off x="6333" y="868619"/>
          <a:ext cx="256604" cy="127241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6333" y="868619"/>
        <a:ext cx="256604" cy="127241"/>
      </dsp:txXfrm>
    </dsp:sp>
    <dsp:sp modelId="{8049A078-B18E-4013-B353-F656A91CDAEF}">
      <dsp:nvSpPr>
        <dsp:cNvPr id="0" name=""/>
        <dsp:cNvSpPr/>
      </dsp:nvSpPr>
      <dsp:spPr>
        <a:xfrm>
          <a:off x="286265" y="862257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86265" y="862257"/>
        <a:ext cx="233276" cy="139965"/>
      </dsp:txXfrm>
    </dsp:sp>
    <dsp:sp modelId="{F2976619-A144-494B-9F70-B927564C5933}">
      <dsp:nvSpPr>
        <dsp:cNvPr id="0" name=""/>
        <dsp:cNvSpPr/>
      </dsp:nvSpPr>
      <dsp:spPr>
        <a:xfrm>
          <a:off x="542870" y="862257"/>
          <a:ext cx="233276" cy="139965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542870" y="862257"/>
        <a:ext cx="233276" cy="139965"/>
      </dsp:txXfrm>
    </dsp:sp>
    <dsp:sp modelId="{5CC9D85E-AD02-47C4-BF9A-95AD5B606109}">
      <dsp:nvSpPr>
        <dsp:cNvPr id="0" name=""/>
        <dsp:cNvSpPr/>
      </dsp:nvSpPr>
      <dsp:spPr>
        <a:xfrm>
          <a:off x="799474" y="862257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799474" y="862257"/>
        <a:ext cx="233276" cy="139965"/>
      </dsp:txXfrm>
    </dsp:sp>
    <dsp:sp modelId="{653A3896-F683-4A9B-BBC7-BFCC9FAAB20C}">
      <dsp:nvSpPr>
        <dsp:cNvPr id="0" name=""/>
        <dsp:cNvSpPr/>
      </dsp:nvSpPr>
      <dsp:spPr>
        <a:xfrm>
          <a:off x="1056078" y="862257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056078" y="862257"/>
        <a:ext cx="233276" cy="139965"/>
      </dsp:txXfrm>
    </dsp:sp>
    <dsp:sp modelId="{7230486A-22DC-40C9-802E-ADAB1A3D6C10}">
      <dsp:nvSpPr>
        <dsp:cNvPr id="0" name=""/>
        <dsp:cNvSpPr/>
      </dsp:nvSpPr>
      <dsp:spPr>
        <a:xfrm>
          <a:off x="1312683" y="862257"/>
          <a:ext cx="233276" cy="139965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312683" y="862257"/>
        <a:ext cx="233276" cy="139965"/>
      </dsp:txXfrm>
    </dsp:sp>
    <dsp:sp modelId="{C6116D76-7726-4606-BC46-ABBF9720EA93}">
      <dsp:nvSpPr>
        <dsp:cNvPr id="0" name=""/>
        <dsp:cNvSpPr/>
      </dsp:nvSpPr>
      <dsp:spPr>
        <a:xfrm>
          <a:off x="1569287" y="862257"/>
          <a:ext cx="233276" cy="139965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569287" y="862257"/>
        <a:ext cx="233276" cy="139965"/>
      </dsp:txXfrm>
    </dsp:sp>
    <dsp:sp modelId="{D7BAB37E-360E-4F7B-973D-DD45CF413E76}">
      <dsp:nvSpPr>
        <dsp:cNvPr id="0" name=""/>
        <dsp:cNvSpPr/>
      </dsp:nvSpPr>
      <dsp:spPr>
        <a:xfrm>
          <a:off x="1825891" y="862257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825891" y="862257"/>
        <a:ext cx="233276" cy="139965"/>
      </dsp:txXfrm>
    </dsp:sp>
    <dsp:sp modelId="{DA39578B-0B62-4362-8743-8130B5E77A34}">
      <dsp:nvSpPr>
        <dsp:cNvPr id="0" name=""/>
        <dsp:cNvSpPr/>
      </dsp:nvSpPr>
      <dsp:spPr>
        <a:xfrm>
          <a:off x="2082495" y="862257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082495" y="862257"/>
        <a:ext cx="233276" cy="139965"/>
      </dsp:txXfrm>
    </dsp:sp>
    <dsp:sp modelId="{12F9B84B-B00D-4029-90E7-DEDA8BB0F9C6}">
      <dsp:nvSpPr>
        <dsp:cNvPr id="0" name=""/>
        <dsp:cNvSpPr/>
      </dsp:nvSpPr>
      <dsp:spPr>
        <a:xfrm>
          <a:off x="2339100" y="862257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339100" y="862257"/>
        <a:ext cx="233276" cy="139965"/>
      </dsp:txXfrm>
    </dsp:sp>
    <dsp:sp modelId="{BB04658A-3D10-459D-9B4A-4EEAF6539368}">
      <dsp:nvSpPr>
        <dsp:cNvPr id="0" name=""/>
        <dsp:cNvSpPr/>
      </dsp:nvSpPr>
      <dsp:spPr>
        <a:xfrm>
          <a:off x="2595704" y="862257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595704" y="862257"/>
        <a:ext cx="233276" cy="139965"/>
      </dsp:txXfrm>
    </dsp:sp>
    <dsp:sp modelId="{7D9469BF-7309-4E79-B017-9F2A8ECF187B}">
      <dsp:nvSpPr>
        <dsp:cNvPr id="0" name=""/>
        <dsp:cNvSpPr/>
      </dsp:nvSpPr>
      <dsp:spPr>
        <a:xfrm>
          <a:off x="17997" y="1025551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7997" y="1025551"/>
        <a:ext cx="233276" cy="139965"/>
      </dsp:txXfrm>
    </dsp:sp>
    <dsp:sp modelId="{EAA9808C-0229-4A48-A623-F0D1130C0651}">
      <dsp:nvSpPr>
        <dsp:cNvPr id="0" name=""/>
        <dsp:cNvSpPr/>
      </dsp:nvSpPr>
      <dsp:spPr>
        <a:xfrm>
          <a:off x="274601" y="1025551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74601" y="1025551"/>
        <a:ext cx="233276" cy="139965"/>
      </dsp:txXfrm>
    </dsp:sp>
    <dsp:sp modelId="{608AD25B-E11A-47CE-BDE9-14C739B5AC06}">
      <dsp:nvSpPr>
        <dsp:cNvPr id="0" name=""/>
        <dsp:cNvSpPr/>
      </dsp:nvSpPr>
      <dsp:spPr>
        <a:xfrm>
          <a:off x="531206" y="1025551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II</a:t>
          </a:r>
          <a:endParaRPr lang="en-US" sz="500" kern="1200"/>
        </a:p>
      </dsp:txBody>
      <dsp:txXfrm>
        <a:off x="531206" y="1025551"/>
        <a:ext cx="233276" cy="139965"/>
      </dsp:txXfrm>
    </dsp:sp>
    <dsp:sp modelId="{1B174CE7-769D-4671-98B5-ED17E95FBC2A}">
      <dsp:nvSpPr>
        <dsp:cNvPr id="0" name=""/>
        <dsp:cNvSpPr/>
      </dsp:nvSpPr>
      <dsp:spPr>
        <a:xfrm>
          <a:off x="787810" y="1025551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787810" y="1025551"/>
        <a:ext cx="233276" cy="139965"/>
      </dsp:txXfrm>
    </dsp:sp>
    <dsp:sp modelId="{EA3998B5-E292-41F7-A27F-4BDCC61F76CF}">
      <dsp:nvSpPr>
        <dsp:cNvPr id="0" name=""/>
        <dsp:cNvSpPr/>
      </dsp:nvSpPr>
      <dsp:spPr>
        <a:xfrm>
          <a:off x="1044414" y="1025551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044414" y="1025551"/>
        <a:ext cx="233276" cy="139965"/>
      </dsp:txXfrm>
    </dsp:sp>
    <dsp:sp modelId="{536FAD09-DFE9-4EC8-925B-5AE654A1772C}">
      <dsp:nvSpPr>
        <dsp:cNvPr id="0" name=""/>
        <dsp:cNvSpPr/>
      </dsp:nvSpPr>
      <dsp:spPr>
        <a:xfrm>
          <a:off x="1301019" y="1025551"/>
          <a:ext cx="233276" cy="139965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301019" y="1025551"/>
        <a:ext cx="233276" cy="139965"/>
      </dsp:txXfrm>
    </dsp:sp>
    <dsp:sp modelId="{3478A89F-44A4-46C4-A3E7-31DC7292C4A6}">
      <dsp:nvSpPr>
        <dsp:cNvPr id="0" name=""/>
        <dsp:cNvSpPr/>
      </dsp:nvSpPr>
      <dsp:spPr>
        <a:xfrm>
          <a:off x="1557623" y="1025551"/>
          <a:ext cx="233276" cy="139965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557623" y="1025551"/>
        <a:ext cx="233276" cy="139965"/>
      </dsp:txXfrm>
    </dsp:sp>
    <dsp:sp modelId="{A46AB8FD-9876-4D72-BBD7-6B23F5530A24}">
      <dsp:nvSpPr>
        <dsp:cNvPr id="0" name=""/>
        <dsp:cNvSpPr/>
      </dsp:nvSpPr>
      <dsp:spPr>
        <a:xfrm>
          <a:off x="1814227" y="1025551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814227" y="1025551"/>
        <a:ext cx="233276" cy="139965"/>
      </dsp:txXfrm>
    </dsp:sp>
    <dsp:sp modelId="{4C997063-AFA1-4F0B-96A4-B2328A082906}">
      <dsp:nvSpPr>
        <dsp:cNvPr id="0" name=""/>
        <dsp:cNvSpPr/>
      </dsp:nvSpPr>
      <dsp:spPr>
        <a:xfrm>
          <a:off x="2070832" y="1025551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070832" y="1025551"/>
        <a:ext cx="233276" cy="139965"/>
      </dsp:txXfrm>
    </dsp:sp>
    <dsp:sp modelId="{DCBE8269-5CE4-4091-8561-C59894A25DA0}">
      <dsp:nvSpPr>
        <dsp:cNvPr id="0" name=""/>
        <dsp:cNvSpPr/>
      </dsp:nvSpPr>
      <dsp:spPr>
        <a:xfrm>
          <a:off x="2327436" y="1025551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327436" y="1025551"/>
        <a:ext cx="233276" cy="139965"/>
      </dsp:txXfrm>
    </dsp:sp>
    <dsp:sp modelId="{6155FF92-8162-4A9F-A935-60DA0B8EAD83}">
      <dsp:nvSpPr>
        <dsp:cNvPr id="0" name=""/>
        <dsp:cNvSpPr/>
      </dsp:nvSpPr>
      <dsp:spPr>
        <a:xfrm>
          <a:off x="2584040" y="1025551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584040" y="1025551"/>
        <a:ext cx="233276" cy="139965"/>
      </dsp:txXfrm>
    </dsp:sp>
    <dsp:sp modelId="{2ED9E6CB-EEC4-4DAC-A09A-CFBAB8CEA0DE}">
      <dsp:nvSpPr>
        <dsp:cNvPr id="0" name=""/>
        <dsp:cNvSpPr/>
      </dsp:nvSpPr>
      <dsp:spPr>
        <a:xfrm>
          <a:off x="23829" y="1188845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3829" y="1188845"/>
        <a:ext cx="233276" cy="139965"/>
      </dsp:txXfrm>
    </dsp:sp>
    <dsp:sp modelId="{86F8B43B-D34F-4DB4-B161-E4244239F40C}">
      <dsp:nvSpPr>
        <dsp:cNvPr id="0" name=""/>
        <dsp:cNvSpPr/>
      </dsp:nvSpPr>
      <dsp:spPr>
        <a:xfrm>
          <a:off x="280433" y="1188845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80433" y="1188845"/>
        <a:ext cx="233276" cy="139965"/>
      </dsp:txXfrm>
    </dsp:sp>
    <dsp:sp modelId="{83CE04DA-1C75-4A2C-BB71-585D85DFC7F8}">
      <dsp:nvSpPr>
        <dsp:cNvPr id="0" name=""/>
        <dsp:cNvSpPr/>
      </dsp:nvSpPr>
      <dsp:spPr>
        <a:xfrm>
          <a:off x="537038" y="1188845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537038" y="1188845"/>
        <a:ext cx="233276" cy="139965"/>
      </dsp:txXfrm>
    </dsp:sp>
    <dsp:sp modelId="{1509C9CD-6C06-4207-8E66-834224552D39}">
      <dsp:nvSpPr>
        <dsp:cNvPr id="0" name=""/>
        <dsp:cNvSpPr/>
      </dsp:nvSpPr>
      <dsp:spPr>
        <a:xfrm>
          <a:off x="793642" y="1188845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793642" y="1188845"/>
        <a:ext cx="233276" cy="139965"/>
      </dsp:txXfrm>
    </dsp:sp>
    <dsp:sp modelId="{145C42F3-BBCF-4822-A593-F96493E98E2C}">
      <dsp:nvSpPr>
        <dsp:cNvPr id="0" name=""/>
        <dsp:cNvSpPr/>
      </dsp:nvSpPr>
      <dsp:spPr>
        <a:xfrm>
          <a:off x="1050246" y="1188845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050246" y="1188845"/>
        <a:ext cx="233276" cy="139965"/>
      </dsp:txXfrm>
    </dsp:sp>
    <dsp:sp modelId="{BE9EB620-9F7E-4FD0-AAAA-19237330B3A5}">
      <dsp:nvSpPr>
        <dsp:cNvPr id="0" name=""/>
        <dsp:cNvSpPr/>
      </dsp:nvSpPr>
      <dsp:spPr>
        <a:xfrm>
          <a:off x="1306851" y="1188845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306851" y="1188845"/>
        <a:ext cx="233276" cy="139965"/>
      </dsp:txXfrm>
    </dsp:sp>
    <dsp:sp modelId="{4074682A-DB4C-47B7-A4DF-60D9EA70F553}">
      <dsp:nvSpPr>
        <dsp:cNvPr id="0" name=""/>
        <dsp:cNvSpPr/>
      </dsp:nvSpPr>
      <dsp:spPr>
        <a:xfrm>
          <a:off x="1563455" y="1188845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563455" y="1188845"/>
        <a:ext cx="233276" cy="139965"/>
      </dsp:txXfrm>
    </dsp:sp>
    <dsp:sp modelId="{40EE1752-94A9-4441-BB37-42275F06D7F6}">
      <dsp:nvSpPr>
        <dsp:cNvPr id="0" name=""/>
        <dsp:cNvSpPr/>
      </dsp:nvSpPr>
      <dsp:spPr>
        <a:xfrm>
          <a:off x="1820059" y="1188845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820059" y="1188845"/>
        <a:ext cx="233276" cy="139965"/>
      </dsp:txXfrm>
    </dsp:sp>
    <dsp:sp modelId="{B10A619D-27CA-4796-9B0E-A561EC0AEC1E}">
      <dsp:nvSpPr>
        <dsp:cNvPr id="0" name=""/>
        <dsp:cNvSpPr/>
      </dsp:nvSpPr>
      <dsp:spPr>
        <a:xfrm>
          <a:off x="2076664" y="1188845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076664" y="1188845"/>
        <a:ext cx="233276" cy="139965"/>
      </dsp:txXfrm>
    </dsp:sp>
    <dsp:sp modelId="{0BAB3ECF-EB32-4BAD-B51C-28A10EB56319}">
      <dsp:nvSpPr>
        <dsp:cNvPr id="0" name=""/>
        <dsp:cNvSpPr/>
      </dsp:nvSpPr>
      <dsp:spPr>
        <a:xfrm>
          <a:off x="2333268" y="1188845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333268" y="1188845"/>
        <a:ext cx="233276" cy="139965"/>
      </dsp:txXfrm>
    </dsp:sp>
    <dsp:sp modelId="{41A7CB9B-3636-4102-8236-2A68D9036778}">
      <dsp:nvSpPr>
        <dsp:cNvPr id="0" name=""/>
        <dsp:cNvSpPr/>
      </dsp:nvSpPr>
      <dsp:spPr>
        <a:xfrm>
          <a:off x="2589872" y="1188845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589872" y="1188845"/>
        <a:ext cx="233276" cy="139965"/>
      </dsp:txXfrm>
    </dsp:sp>
    <dsp:sp modelId="{E500D0C8-A09A-4F70-A11A-477C04EF3225}">
      <dsp:nvSpPr>
        <dsp:cNvPr id="0" name=""/>
        <dsp:cNvSpPr/>
      </dsp:nvSpPr>
      <dsp:spPr>
        <a:xfrm>
          <a:off x="23829" y="1352138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3829" y="1352138"/>
        <a:ext cx="233276" cy="139965"/>
      </dsp:txXfrm>
    </dsp:sp>
    <dsp:sp modelId="{4192D605-83DD-4FC7-9CE4-DCDA93120362}">
      <dsp:nvSpPr>
        <dsp:cNvPr id="0" name=""/>
        <dsp:cNvSpPr/>
      </dsp:nvSpPr>
      <dsp:spPr>
        <a:xfrm>
          <a:off x="280433" y="1352138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80433" y="1352138"/>
        <a:ext cx="233276" cy="139965"/>
      </dsp:txXfrm>
    </dsp:sp>
    <dsp:sp modelId="{1FD0124B-0C73-4C7F-96E0-C6AFEB2ECA05}">
      <dsp:nvSpPr>
        <dsp:cNvPr id="0" name=""/>
        <dsp:cNvSpPr/>
      </dsp:nvSpPr>
      <dsp:spPr>
        <a:xfrm>
          <a:off x="537038" y="1352138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537038" y="1352138"/>
        <a:ext cx="233276" cy="139965"/>
      </dsp:txXfrm>
    </dsp:sp>
    <dsp:sp modelId="{259DD861-B7C8-458B-BD13-BA4A5D9F25FF}">
      <dsp:nvSpPr>
        <dsp:cNvPr id="0" name=""/>
        <dsp:cNvSpPr/>
      </dsp:nvSpPr>
      <dsp:spPr>
        <a:xfrm>
          <a:off x="793642" y="1352138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793642" y="1352138"/>
        <a:ext cx="233276" cy="139965"/>
      </dsp:txXfrm>
    </dsp:sp>
    <dsp:sp modelId="{53C5B9E8-2A17-4640-BCE8-70A356836893}">
      <dsp:nvSpPr>
        <dsp:cNvPr id="0" name=""/>
        <dsp:cNvSpPr/>
      </dsp:nvSpPr>
      <dsp:spPr>
        <a:xfrm>
          <a:off x="1050246" y="1352138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050246" y="1352138"/>
        <a:ext cx="233276" cy="139965"/>
      </dsp:txXfrm>
    </dsp:sp>
    <dsp:sp modelId="{ECA61F43-E26B-4137-949C-D90CFD79B72D}">
      <dsp:nvSpPr>
        <dsp:cNvPr id="0" name=""/>
        <dsp:cNvSpPr/>
      </dsp:nvSpPr>
      <dsp:spPr>
        <a:xfrm>
          <a:off x="1306851" y="1352138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306851" y="1352138"/>
        <a:ext cx="233276" cy="139965"/>
      </dsp:txXfrm>
    </dsp:sp>
    <dsp:sp modelId="{F08B4824-8524-4AD1-9532-60A97F1E8E86}">
      <dsp:nvSpPr>
        <dsp:cNvPr id="0" name=""/>
        <dsp:cNvSpPr/>
      </dsp:nvSpPr>
      <dsp:spPr>
        <a:xfrm>
          <a:off x="1563455" y="1352138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563455" y="1352138"/>
        <a:ext cx="233276" cy="139965"/>
      </dsp:txXfrm>
    </dsp:sp>
    <dsp:sp modelId="{CB2BAB22-7930-4C10-8B99-E7C5007B11C5}">
      <dsp:nvSpPr>
        <dsp:cNvPr id="0" name=""/>
        <dsp:cNvSpPr/>
      </dsp:nvSpPr>
      <dsp:spPr>
        <a:xfrm>
          <a:off x="1820059" y="1352138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820059" y="1352138"/>
        <a:ext cx="233276" cy="139965"/>
      </dsp:txXfrm>
    </dsp:sp>
    <dsp:sp modelId="{08F241FE-B552-4357-B5EB-5F0B79CE4E87}">
      <dsp:nvSpPr>
        <dsp:cNvPr id="0" name=""/>
        <dsp:cNvSpPr/>
      </dsp:nvSpPr>
      <dsp:spPr>
        <a:xfrm>
          <a:off x="2076664" y="1352138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076664" y="1352138"/>
        <a:ext cx="233276" cy="139965"/>
      </dsp:txXfrm>
    </dsp:sp>
    <dsp:sp modelId="{D659CBF2-4A0B-451E-9BBD-C7A18529F85D}">
      <dsp:nvSpPr>
        <dsp:cNvPr id="0" name=""/>
        <dsp:cNvSpPr/>
      </dsp:nvSpPr>
      <dsp:spPr>
        <a:xfrm>
          <a:off x="2333268" y="1352138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333268" y="1352138"/>
        <a:ext cx="233276" cy="139965"/>
      </dsp:txXfrm>
    </dsp:sp>
    <dsp:sp modelId="{8ACD39A9-94AF-4ADE-B564-A69F2A0B60C2}">
      <dsp:nvSpPr>
        <dsp:cNvPr id="0" name=""/>
        <dsp:cNvSpPr/>
      </dsp:nvSpPr>
      <dsp:spPr>
        <a:xfrm>
          <a:off x="2589872" y="1352138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589872" y="1352138"/>
        <a:ext cx="233276" cy="139965"/>
      </dsp:txXfrm>
    </dsp:sp>
    <dsp:sp modelId="{BC6363B5-58D6-4FD9-BCC1-94F1298CEC93}">
      <dsp:nvSpPr>
        <dsp:cNvPr id="0" name=""/>
        <dsp:cNvSpPr/>
      </dsp:nvSpPr>
      <dsp:spPr>
        <a:xfrm>
          <a:off x="23829" y="1515432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3829" y="1515432"/>
        <a:ext cx="233276" cy="139965"/>
      </dsp:txXfrm>
    </dsp:sp>
    <dsp:sp modelId="{DD04B477-792C-492A-87F7-82857C3EA376}">
      <dsp:nvSpPr>
        <dsp:cNvPr id="0" name=""/>
        <dsp:cNvSpPr/>
      </dsp:nvSpPr>
      <dsp:spPr>
        <a:xfrm>
          <a:off x="280433" y="1515432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80433" y="1515432"/>
        <a:ext cx="233276" cy="139965"/>
      </dsp:txXfrm>
    </dsp:sp>
    <dsp:sp modelId="{D7ABEE0A-306B-4719-99D5-E6D162D32D56}">
      <dsp:nvSpPr>
        <dsp:cNvPr id="0" name=""/>
        <dsp:cNvSpPr/>
      </dsp:nvSpPr>
      <dsp:spPr>
        <a:xfrm>
          <a:off x="537038" y="1515432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537038" y="1515432"/>
        <a:ext cx="233276" cy="139965"/>
      </dsp:txXfrm>
    </dsp:sp>
    <dsp:sp modelId="{FCBE389A-97A6-4051-8D98-DA78BEF49BCA}">
      <dsp:nvSpPr>
        <dsp:cNvPr id="0" name=""/>
        <dsp:cNvSpPr/>
      </dsp:nvSpPr>
      <dsp:spPr>
        <a:xfrm>
          <a:off x="793642" y="1515432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793642" y="1515432"/>
        <a:ext cx="233276" cy="139965"/>
      </dsp:txXfrm>
    </dsp:sp>
    <dsp:sp modelId="{8CDCB2E3-7735-4D5B-BFB8-2955F6BD1F48}">
      <dsp:nvSpPr>
        <dsp:cNvPr id="0" name=""/>
        <dsp:cNvSpPr/>
      </dsp:nvSpPr>
      <dsp:spPr>
        <a:xfrm>
          <a:off x="1050246" y="1515432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050246" y="1515432"/>
        <a:ext cx="233276" cy="139965"/>
      </dsp:txXfrm>
    </dsp:sp>
    <dsp:sp modelId="{EC410E7B-6224-4C3E-B900-4F4354E99CC4}">
      <dsp:nvSpPr>
        <dsp:cNvPr id="0" name=""/>
        <dsp:cNvSpPr/>
      </dsp:nvSpPr>
      <dsp:spPr>
        <a:xfrm>
          <a:off x="1306851" y="1515432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306851" y="1515432"/>
        <a:ext cx="233276" cy="139965"/>
      </dsp:txXfrm>
    </dsp:sp>
    <dsp:sp modelId="{50B8607F-C31E-4735-A77C-CDF301816032}">
      <dsp:nvSpPr>
        <dsp:cNvPr id="0" name=""/>
        <dsp:cNvSpPr/>
      </dsp:nvSpPr>
      <dsp:spPr>
        <a:xfrm>
          <a:off x="1563455" y="1515432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563455" y="1515432"/>
        <a:ext cx="233276" cy="139965"/>
      </dsp:txXfrm>
    </dsp:sp>
    <dsp:sp modelId="{D9633645-F5A2-4B19-8777-54BDD19F6C07}">
      <dsp:nvSpPr>
        <dsp:cNvPr id="0" name=""/>
        <dsp:cNvSpPr/>
      </dsp:nvSpPr>
      <dsp:spPr>
        <a:xfrm>
          <a:off x="1820059" y="1515432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820059" y="1515432"/>
        <a:ext cx="233276" cy="139965"/>
      </dsp:txXfrm>
    </dsp:sp>
    <dsp:sp modelId="{5DDED143-7603-41BE-84DC-908841E6F5F8}">
      <dsp:nvSpPr>
        <dsp:cNvPr id="0" name=""/>
        <dsp:cNvSpPr/>
      </dsp:nvSpPr>
      <dsp:spPr>
        <a:xfrm>
          <a:off x="2076664" y="1515432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076664" y="1515432"/>
        <a:ext cx="233276" cy="139965"/>
      </dsp:txXfrm>
    </dsp:sp>
    <dsp:sp modelId="{87C753F8-03BD-48A1-8D59-45638314B252}">
      <dsp:nvSpPr>
        <dsp:cNvPr id="0" name=""/>
        <dsp:cNvSpPr/>
      </dsp:nvSpPr>
      <dsp:spPr>
        <a:xfrm>
          <a:off x="2333268" y="1515432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333268" y="1515432"/>
        <a:ext cx="233276" cy="139965"/>
      </dsp:txXfrm>
    </dsp:sp>
    <dsp:sp modelId="{DD00F26C-B621-45AC-A2F4-9ACDB181C1FB}">
      <dsp:nvSpPr>
        <dsp:cNvPr id="0" name=""/>
        <dsp:cNvSpPr/>
      </dsp:nvSpPr>
      <dsp:spPr>
        <a:xfrm>
          <a:off x="2589872" y="1515432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589872" y="1515432"/>
        <a:ext cx="233276" cy="13996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D8751B-63C8-4E9D-B6A0-2FC413C5685A}">
      <dsp:nvSpPr>
        <dsp:cNvPr id="0" name=""/>
        <dsp:cNvSpPr/>
      </dsp:nvSpPr>
      <dsp:spPr>
        <a:xfrm>
          <a:off x="145033" y="1702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45033" y="1702"/>
        <a:ext cx="409514" cy="245708"/>
      </dsp:txXfrm>
    </dsp:sp>
    <dsp:sp modelId="{D2844C91-F881-4A39-ACB9-25B93C440853}">
      <dsp:nvSpPr>
        <dsp:cNvPr id="0" name=""/>
        <dsp:cNvSpPr/>
      </dsp:nvSpPr>
      <dsp:spPr>
        <a:xfrm>
          <a:off x="595499" y="1702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595499" y="1702"/>
        <a:ext cx="409514" cy="245708"/>
      </dsp:txXfrm>
    </dsp:sp>
    <dsp:sp modelId="{49E36382-143A-4F60-8FBF-823C84924A29}">
      <dsp:nvSpPr>
        <dsp:cNvPr id="0" name=""/>
        <dsp:cNvSpPr/>
      </dsp:nvSpPr>
      <dsp:spPr>
        <a:xfrm>
          <a:off x="1045965" y="1702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045965" y="1702"/>
        <a:ext cx="409514" cy="245708"/>
      </dsp:txXfrm>
    </dsp:sp>
    <dsp:sp modelId="{1B30E991-CF31-4F5F-BB36-9EFDE8C56664}">
      <dsp:nvSpPr>
        <dsp:cNvPr id="0" name=""/>
        <dsp:cNvSpPr/>
      </dsp:nvSpPr>
      <dsp:spPr>
        <a:xfrm>
          <a:off x="1496431" y="1702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496431" y="1702"/>
        <a:ext cx="409514" cy="245708"/>
      </dsp:txXfrm>
    </dsp:sp>
    <dsp:sp modelId="{4E6CB070-0916-437F-9404-BD6C7003BCD0}">
      <dsp:nvSpPr>
        <dsp:cNvPr id="0" name=""/>
        <dsp:cNvSpPr/>
      </dsp:nvSpPr>
      <dsp:spPr>
        <a:xfrm>
          <a:off x="1946897" y="1702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946897" y="1702"/>
        <a:ext cx="409514" cy="245708"/>
      </dsp:txXfrm>
    </dsp:sp>
    <dsp:sp modelId="{BF4DAD23-F239-4AEF-9073-2A00F0BEA322}">
      <dsp:nvSpPr>
        <dsp:cNvPr id="0" name=""/>
        <dsp:cNvSpPr/>
      </dsp:nvSpPr>
      <dsp:spPr>
        <a:xfrm>
          <a:off x="2397364" y="1702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2397364" y="1702"/>
        <a:ext cx="409514" cy="245708"/>
      </dsp:txXfrm>
    </dsp:sp>
    <dsp:sp modelId="{45786A6F-A980-4202-B172-0AC057ECA7D4}">
      <dsp:nvSpPr>
        <dsp:cNvPr id="0" name=""/>
        <dsp:cNvSpPr/>
      </dsp:nvSpPr>
      <dsp:spPr>
        <a:xfrm>
          <a:off x="2847830" y="1702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2847830" y="1702"/>
        <a:ext cx="409514" cy="245708"/>
      </dsp:txXfrm>
    </dsp:sp>
    <dsp:sp modelId="{2AAB6657-D28C-41F4-BA9B-6B57BA8FD763}">
      <dsp:nvSpPr>
        <dsp:cNvPr id="0" name=""/>
        <dsp:cNvSpPr/>
      </dsp:nvSpPr>
      <dsp:spPr>
        <a:xfrm>
          <a:off x="145033" y="288363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45033" y="288363"/>
        <a:ext cx="409514" cy="245708"/>
      </dsp:txXfrm>
    </dsp:sp>
    <dsp:sp modelId="{A418F982-AF7C-4C8F-AB76-000774CEFB71}">
      <dsp:nvSpPr>
        <dsp:cNvPr id="0" name=""/>
        <dsp:cNvSpPr/>
      </dsp:nvSpPr>
      <dsp:spPr>
        <a:xfrm>
          <a:off x="595499" y="288363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595499" y="288363"/>
        <a:ext cx="409514" cy="245708"/>
      </dsp:txXfrm>
    </dsp:sp>
    <dsp:sp modelId="{0E45F264-656A-4523-8CAB-073A97155BC5}">
      <dsp:nvSpPr>
        <dsp:cNvPr id="0" name=""/>
        <dsp:cNvSpPr/>
      </dsp:nvSpPr>
      <dsp:spPr>
        <a:xfrm>
          <a:off x="1045965" y="288363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1</a:t>
          </a:r>
          <a:endParaRPr lang="en-US" sz="1100" kern="1200"/>
        </a:p>
      </dsp:txBody>
      <dsp:txXfrm>
        <a:off x="1045965" y="288363"/>
        <a:ext cx="409514" cy="245708"/>
      </dsp:txXfrm>
    </dsp:sp>
    <dsp:sp modelId="{8B52EC33-A470-4A70-8828-08553DB70063}">
      <dsp:nvSpPr>
        <dsp:cNvPr id="0" name=""/>
        <dsp:cNvSpPr/>
      </dsp:nvSpPr>
      <dsp:spPr>
        <a:xfrm>
          <a:off x="1496431" y="288363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4</a:t>
          </a:r>
          <a:endParaRPr lang="en-US" sz="1100" kern="1200"/>
        </a:p>
      </dsp:txBody>
      <dsp:txXfrm>
        <a:off x="1496431" y="288363"/>
        <a:ext cx="409514" cy="245708"/>
      </dsp:txXfrm>
    </dsp:sp>
    <dsp:sp modelId="{C58E747B-2855-4B1E-9215-3582C74AAF03}">
      <dsp:nvSpPr>
        <dsp:cNvPr id="0" name=""/>
        <dsp:cNvSpPr/>
      </dsp:nvSpPr>
      <dsp:spPr>
        <a:xfrm>
          <a:off x="1946897" y="288363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946897" y="288363"/>
        <a:ext cx="409514" cy="245708"/>
      </dsp:txXfrm>
    </dsp:sp>
    <dsp:sp modelId="{0AE4C4F3-8BC1-42AB-8EB2-CE162C549D0F}">
      <dsp:nvSpPr>
        <dsp:cNvPr id="0" name=""/>
        <dsp:cNvSpPr/>
      </dsp:nvSpPr>
      <dsp:spPr>
        <a:xfrm>
          <a:off x="2397364" y="288363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2397364" y="288363"/>
        <a:ext cx="409514" cy="245708"/>
      </dsp:txXfrm>
    </dsp:sp>
    <dsp:sp modelId="{EDCF9306-9FAE-416B-B422-01172DA38939}">
      <dsp:nvSpPr>
        <dsp:cNvPr id="0" name=""/>
        <dsp:cNvSpPr/>
      </dsp:nvSpPr>
      <dsp:spPr>
        <a:xfrm>
          <a:off x="2847830" y="288363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2847830" y="288363"/>
        <a:ext cx="409514" cy="245708"/>
      </dsp:txXfrm>
    </dsp:sp>
    <dsp:sp modelId="{2A2CDD18-D3AB-450E-BB6C-328D971B020F}">
      <dsp:nvSpPr>
        <dsp:cNvPr id="0" name=""/>
        <dsp:cNvSpPr/>
      </dsp:nvSpPr>
      <dsp:spPr>
        <a:xfrm>
          <a:off x="145033" y="575023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45033" y="575023"/>
        <a:ext cx="409514" cy="245708"/>
      </dsp:txXfrm>
    </dsp:sp>
    <dsp:sp modelId="{86052304-0BC7-4477-9112-AB5F22537E18}">
      <dsp:nvSpPr>
        <dsp:cNvPr id="0" name=""/>
        <dsp:cNvSpPr/>
      </dsp:nvSpPr>
      <dsp:spPr>
        <a:xfrm>
          <a:off x="595499" y="575023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1</a:t>
          </a:r>
          <a:endParaRPr lang="en-US" sz="1100" kern="1200"/>
        </a:p>
      </dsp:txBody>
      <dsp:txXfrm>
        <a:off x="595499" y="575023"/>
        <a:ext cx="409514" cy="245708"/>
      </dsp:txXfrm>
    </dsp:sp>
    <dsp:sp modelId="{FFE11DAE-F465-4DAD-BB1A-1582F09C81DF}">
      <dsp:nvSpPr>
        <dsp:cNvPr id="0" name=""/>
        <dsp:cNvSpPr/>
      </dsp:nvSpPr>
      <dsp:spPr>
        <a:xfrm>
          <a:off x="1045965" y="575023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2</a:t>
          </a:r>
          <a:endParaRPr lang="en-US" sz="1100" kern="1200"/>
        </a:p>
      </dsp:txBody>
      <dsp:txXfrm>
        <a:off x="1045965" y="575023"/>
        <a:ext cx="409514" cy="245708"/>
      </dsp:txXfrm>
    </dsp:sp>
    <dsp:sp modelId="{BAC498C6-7BE8-42B3-BF25-A4E606D5013A}">
      <dsp:nvSpPr>
        <dsp:cNvPr id="0" name=""/>
        <dsp:cNvSpPr/>
      </dsp:nvSpPr>
      <dsp:spPr>
        <a:xfrm>
          <a:off x="1496431" y="575023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3</a:t>
          </a:r>
          <a:endParaRPr lang="en-US" sz="1100" kern="1200"/>
        </a:p>
      </dsp:txBody>
      <dsp:txXfrm>
        <a:off x="1496431" y="575023"/>
        <a:ext cx="409514" cy="245708"/>
      </dsp:txXfrm>
    </dsp:sp>
    <dsp:sp modelId="{FA668E38-8B0F-4C06-88FB-1B8800FA756D}">
      <dsp:nvSpPr>
        <dsp:cNvPr id="0" name=""/>
        <dsp:cNvSpPr/>
      </dsp:nvSpPr>
      <dsp:spPr>
        <a:xfrm>
          <a:off x="1946897" y="575023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2</a:t>
          </a:r>
          <a:endParaRPr lang="en-US" sz="1100" kern="1200"/>
        </a:p>
      </dsp:txBody>
      <dsp:txXfrm>
        <a:off x="1946897" y="575023"/>
        <a:ext cx="409514" cy="245708"/>
      </dsp:txXfrm>
    </dsp:sp>
    <dsp:sp modelId="{27D0D152-9E06-4928-8E71-0B931996F456}">
      <dsp:nvSpPr>
        <dsp:cNvPr id="0" name=""/>
        <dsp:cNvSpPr/>
      </dsp:nvSpPr>
      <dsp:spPr>
        <a:xfrm>
          <a:off x="2397364" y="575023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1</a:t>
          </a:r>
          <a:endParaRPr lang="en-US" sz="1100" kern="1200"/>
        </a:p>
      </dsp:txBody>
      <dsp:txXfrm>
        <a:off x="2397364" y="575023"/>
        <a:ext cx="409514" cy="245708"/>
      </dsp:txXfrm>
    </dsp:sp>
    <dsp:sp modelId="{B60553AE-F719-4CDA-A9F7-A88E42469BDE}">
      <dsp:nvSpPr>
        <dsp:cNvPr id="0" name=""/>
        <dsp:cNvSpPr/>
      </dsp:nvSpPr>
      <dsp:spPr>
        <a:xfrm>
          <a:off x="2847830" y="575023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2847830" y="575023"/>
        <a:ext cx="409514" cy="245708"/>
      </dsp:txXfrm>
    </dsp:sp>
    <dsp:sp modelId="{41096C1E-B1C4-4317-85A9-015831D13753}">
      <dsp:nvSpPr>
        <dsp:cNvPr id="0" name=""/>
        <dsp:cNvSpPr/>
      </dsp:nvSpPr>
      <dsp:spPr>
        <a:xfrm>
          <a:off x="145033" y="861683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1</a:t>
          </a:r>
          <a:endParaRPr lang="en-US" sz="1100" kern="1200"/>
        </a:p>
      </dsp:txBody>
      <dsp:txXfrm>
        <a:off x="145033" y="861683"/>
        <a:ext cx="409514" cy="245708"/>
      </dsp:txXfrm>
    </dsp:sp>
    <dsp:sp modelId="{1541164D-D6BE-4FFC-B33E-2561731C8B76}">
      <dsp:nvSpPr>
        <dsp:cNvPr id="0" name=""/>
        <dsp:cNvSpPr/>
      </dsp:nvSpPr>
      <dsp:spPr>
        <a:xfrm>
          <a:off x="595499" y="861683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3</a:t>
          </a:r>
          <a:endParaRPr lang="en-US" sz="1100" kern="1200"/>
        </a:p>
      </dsp:txBody>
      <dsp:txXfrm>
        <a:off x="595499" y="861683"/>
        <a:ext cx="409514" cy="245708"/>
      </dsp:txXfrm>
    </dsp:sp>
    <dsp:sp modelId="{65083BB6-D4A9-4402-8EB7-2EEE42DC4B78}">
      <dsp:nvSpPr>
        <dsp:cNvPr id="0" name=""/>
        <dsp:cNvSpPr/>
      </dsp:nvSpPr>
      <dsp:spPr>
        <a:xfrm>
          <a:off x="1045965" y="861683"/>
          <a:ext cx="409514" cy="24570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4</a:t>
          </a:r>
          <a:endParaRPr lang="en-US" sz="1100" kern="1200"/>
        </a:p>
      </dsp:txBody>
      <dsp:txXfrm>
        <a:off x="1045965" y="861683"/>
        <a:ext cx="409514" cy="245708"/>
      </dsp:txXfrm>
    </dsp:sp>
    <dsp:sp modelId="{E4DF8EED-492B-4D60-9E74-BBB64731F602}">
      <dsp:nvSpPr>
        <dsp:cNvPr id="0" name=""/>
        <dsp:cNvSpPr/>
      </dsp:nvSpPr>
      <dsp:spPr>
        <a:xfrm>
          <a:off x="1496431" y="861683"/>
          <a:ext cx="409514" cy="24570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3</a:t>
          </a:r>
          <a:endParaRPr lang="en-US" sz="1100" kern="1200"/>
        </a:p>
      </dsp:txBody>
      <dsp:txXfrm>
        <a:off x="1496431" y="861683"/>
        <a:ext cx="409514" cy="245708"/>
      </dsp:txXfrm>
    </dsp:sp>
    <dsp:sp modelId="{500EAC4C-A073-4F48-9586-1D7032507B1A}">
      <dsp:nvSpPr>
        <dsp:cNvPr id="0" name=""/>
        <dsp:cNvSpPr/>
      </dsp:nvSpPr>
      <dsp:spPr>
        <a:xfrm>
          <a:off x="1946897" y="861683"/>
          <a:ext cx="409514" cy="24570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4</a:t>
          </a:r>
          <a:endParaRPr lang="en-US" sz="1100" kern="1200"/>
        </a:p>
      </dsp:txBody>
      <dsp:txXfrm>
        <a:off x="1946897" y="861683"/>
        <a:ext cx="409514" cy="245708"/>
      </dsp:txXfrm>
    </dsp:sp>
    <dsp:sp modelId="{264D5765-00E7-41F2-B340-BFD0D029D689}">
      <dsp:nvSpPr>
        <dsp:cNvPr id="0" name=""/>
        <dsp:cNvSpPr/>
      </dsp:nvSpPr>
      <dsp:spPr>
        <a:xfrm>
          <a:off x="2397364" y="861683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3</a:t>
          </a:r>
          <a:endParaRPr lang="en-US" sz="1100" kern="1200"/>
        </a:p>
      </dsp:txBody>
      <dsp:txXfrm>
        <a:off x="2397364" y="861683"/>
        <a:ext cx="409514" cy="245708"/>
      </dsp:txXfrm>
    </dsp:sp>
    <dsp:sp modelId="{B76F3BD3-6103-46E2-B963-B19A322D67D3}">
      <dsp:nvSpPr>
        <dsp:cNvPr id="0" name=""/>
        <dsp:cNvSpPr/>
      </dsp:nvSpPr>
      <dsp:spPr>
        <a:xfrm>
          <a:off x="2847830" y="861683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1</a:t>
          </a:r>
          <a:endParaRPr lang="en-US" sz="1100" kern="1200"/>
        </a:p>
      </dsp:txBody>
      <dsp:txXfrm>
        <a:off x="2847830" y="861683"/>
        <a:ext cx="409514" cy="245708"/>
      </dsp:txXfrm>
    </dsp:sp>
    <dsp:sp modelId="{C6198A33-B7BB-4D53-B43D-91B155E5D33E}">
      <dsp:nvSpPr>
        <dsp:cNvPr id="0" name=""/>
        <dsp:cNvSpPr/>
      </dsp:nvSpPr>
      <dsp:spPr>
        <a:xfrm>
          <a:off x="145033" y="1148344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2</a:t>
          </a:r>
          <a:endParaRPr lang="en-US" sz="1100" kern="1200"/>
        </a:p>
      </dsp:txBody>
      <dsp:txXfrm>
        <a:off x="145033" y="1148344"/>
        <a:ext cx="409514" cy="245708"/>
      </dsp:txXfrm>
    </dsp:sp>
    <dsp:sp modelId="{198AA394-0C99-4107-B8BD-C64029D1B134}">
      <dsp:nvSpPr>
        <dsp:cNvPr id="0" name=""/>
        <dsp:cNvSpPr/>
      </dsp:nvSpPr>
      <dsp:spPr>
        <a:xfrm>
          <a:off x="595499" y="1148344"/>
          <a:ext cx="409514" cy="24570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4</a:t>
          </a:r>
          <a:endParaRPr lang="en-US" sz="1100" kern="1200"/>
        </a:p>
      </dsp:txBody>
      <dsp:txXfrm>
        <a:off x="595499" y="1148344"/>
        <a:ext cx="409514" cy="245708"/>
      </dsp:txXfrm>
    </dsp:sp>
    <dsp:sp modelId="{C713B968-0DC2-49CA-ACD4-6D498565D750}">
      <dsp:nvSpPr>
        <dsp:cNvPr id="0" name=""/>
        <dsp:cNvSpPr/>
      </dsp:nvSpPr>
      <dsp:spPr>
        <a:xfrm>
          <a:off x="1045965" y="1148344"/>
          <a:ext cx="409514" cy="24570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1</a:t>
          </a:r>
          <a:endParaRPr lang="en-US" sz="1100" kern="1200"/>
        </a:p>
      </dsp:txBody>
      <dsp:txXfrm>
        <a:off x="1045965" y="1148344"/>
        <a:ext cx="409514" cy="245708"/>
      </dsp:txXfrm>
    </dsp:sp>
    <dsp:sp modelId="{8049A078-B18E-4013-B353-F656A91CDAEF}">
      <dsp:nvSpPr>
        <dsp:cNvPr id="0" name=""/>
        <dsp:cNvSpPr/>
      </dsp:nvSpPr>
      <dsp:spPr>
        <a:xfrm>
          <a:off x="1496431" y="1148344"/>
          <a:ext cx="409514" cy="24570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496431" y="1148344"/>
        <a:ext cx="409514" cy="245708"/>
      </dsp:txXfrm>
    </dsp:sp>
    <dsp:sp modelId="{F2976619-A144-494B-9F70-B927564C5933}">
      <dsp:nvSpPr>
        <dsp:cNvPr id="0" name=""/>
        <dsp:cNvSpPr/>
      </dsp:nvSpPr>
      <dsp:spPr>
        <a:xfrm>
          <a:off x="1946897" y="1148344"/>
          <a:ext cx="409514" cy="24570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1</a:t>
          </a:r>
          <a:endParaRPr lang="en-US" sz="1100" kern="1200"/>
        </a:p>
      </dsp:txBody>
      <dsp:txXfrm>
        <a:off x="1946897" y="1148344"/>
        <a:ext cx="409514" cy="245708"/>
      </dsp:txXfrm>
    </dsp:sp>
    <dsp:sp modelId="{297DE63A-1A40-4578-8466-04784C8318BA}">
      <dsp:nvSpPr>
        <dsp:cNvPr id="0" name=""/>
        <dsp:cNvSpPr/>
      </dsp:nvSpPr>
      <dsp:spPr>
        <a:xfrm>
          <a:off x="2397364" y="1148344"/>
          <a:ext cx="409514" cy="24570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4</a:t>
          </a:r>
          <a:endParaRPr lang="en-US" sz="1100" kern="1200"/>
        </a:p>
      </dsp:txBody>
      <dsp:txXfrm>
        <a:off x="2397364" y="1148344"/>
        <a:ext cx="409514" cy="245708"/>
      </dsp:txXfrm>
    </dsp:sp>
    <dsp:sp modelId="{34285613-F001-4FFF-A900-C7AE9CC8C41D}">
      <dsp:nvSpPr>
        <dsp:cNvPr id="0" name=""/>
        <dsp:cNvSpPr/>
      </dsp:nvSpPr>
      <dsp:spPr>
        <a:xfrm>
          <a:off x="2847830" y="1148344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2</a:t>
          </a:r>
          <a:endParaRPr lang="en-US" sz="1100" kern="1200"/>
        </a:p>
      </dsp:txBody>
      <dsp:txXfrm>
        <a:off x="2847830" y="1148344"/>
        <a:ext cx="409514" cy="245708"/>
      </dsp:txXfrm>
    </dsp:sp>
    <dsp:sp modelId="{80D12533-5C0F-4DCD-94D4-6E905D019445}">
      <dsp:nvSpPr>
        <dsp:cNvPr id="0" name=""/>
        <dsp:cNvSpPr/>
      </dsp:nvSpPr>
      <dsp:spPr>
        <a:xfrm>
          <a:off x="145033" y="1435004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3</a:t>
          </a:r>
          <a:endParaRPr lang="en-US" sz="1100" kern="1200"/>
        </a:p>
      </dsp:txBody>
      <dsp:txXfrm>
        <a:off x="145033" y="1435004"/>
        <a:ext cx="409514" cy="245708"/>
      </dsp:txXfrm>
    </dsp:sp>
    <dsp:sp modelId="{7230486A-22DC-40C9-802E-ADAB1A3D6C10}">
      <dsp:nvSpPr>
        <dsp:cNvPr id="0" name=""/>
        <dsp:cNvSpPr/>
      </dsp:nvSpPr>
      <dsp:spPr>
        <a:xfrm>
          <a:off x="595499" y="1435004"/>
          <a:ext cx="409514" cy="24570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3</a:t>
          </a:r>
          <a:endParaRPr lang="en-US" sz="1100" kern="1200"/>
        </a:p>
      </dsp:txBody>
      <dsp:txXfrm>
        <a:off x="595499" y="1435004"/>
        <a:ext cx="409514" cy="245708"/>
      </dsp:txXfrm>
    </dsp:sp>
    <dsp:sp modelId="{C6116D76-7726-4606-BC46-ABBF9720EA93}">
      <dsp:nvSpPr>
        <dsp:cNvPr id="0" name=""/>
        <dsp:cNvSpPr/>
      </dsp:nvSpPr>
      <dsp:spPr>
        <a:xfrm>
          <a:off x="1045965" y="1435004"/>
          <a:ext cx="409514" cy="24570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045965" y="1435004"/>
        <a:ext cx="409514" cy="245708"/>
      </dsp:txXfrm>
    </dsp:sp>
    <dsp:sp modelId="{D7BAB37E-360E-4F7B-973D-DD45CF413E76}">
      <dsp:nvSpPr>
        <dsp:cNvPr id="0" name=""/>
        <dsp:cNvSpPr/>
      </dsp:nvSpPr>
      <dsp:spPr>
        <a:xfrm>
          <a:off x="1496431" y="1435004"/>
          <a:ext cx="409514" cy="24570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496431" y="1435004"/>
        <a:ext cx="409514" cy="245708"/>
      </dsp:txXfrm>
    </dsp:sp>
    <dsp:sp modelId="{DA39578B-0B62-4362-8743-8130B5E77A34}">
      <dsp:nvSpPr>
        <dsp:cNvPr id="0" name=""/>
        <dsp:cNvSpPr/>
      </dsp:nvSpPr>
      <dsp:spPr>
        <a:xfrm>
          <a:off x="1946897" y="1435004"/>
          <a:ext cx="409514" cy="24570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946897" y="1435004"/>
        <a:ext cx="409514" cy="245708"/>
      </dsp:txXfrm>
    </dsp:sp>
    <dsp:sp modelId="{12F9B84B-B00D-4029-90E7-DEDA8BB0F9C6}">
      <dsp:nvSpPr>
        <dsp:cNvPr id="0" name=""/>
        <dsp:cNvSpPr/>
      </dsp:nvSpPr>
      <dsp:spPr>
        <a:xfrm>
          <a:off x="2397364" y="1435004"/>
          <a:ext cx="409514" cy="24570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3</a:t>
          </a:r>
          <a:endParaRPr lang="en-US" sz="1100" kern="1200"/>
        </a:p>
      </dsp:txBody>
      <dsp:txXfrm>
        <a:off x="2397364" y="1435004"/>
        <a:ext cx="409514" cy="245708"/>
      </dsp:txXfrm>
    </dsp:sp>
    <dsp:sp modelId="{F04135D2-24BD-45C2-A51E-B6BC0A939E19}">
      <dsp:nvSpPr>
        <dsp:cNvPr id="0" name=""/>
        <dsp:cNvSpPr/>
      </dsp:nvSpPr>
      <dsp:spPr>
        <a:xfrm>
          <a:off x="2847830" y="1435004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3</a:t>
          </a:r>
          <a:endParaRPr lang="en-US" sz="1100" kern="1200"/>
        </a:p>
      </dsp:txBody>
      <dsp:txXfrm>
        <a:off x="2847830" y="1435004"/>
        <a:ext cx="409514" cy="245708"/>
      </dsp:txXfrm>
    </dsp:sp>
    <dsp:sp modelId="{4445BA4E-1063-4AAF-93E4-41D8AECFEAC0}">
      <dsp:nvSpPr>
        <dsp:cNvPr id="0" name=""/>
        <dsp:cNvSpPr/>
      </dsp:nvSpPr>
      <dsp:spPr>
        <a:xfrm>
          <a:off x="145033" y="1721664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2</a:t>
          </a:r>
          <a:endParaRPr lang="en-US" sz="1100" kern="1200"/>
        </a:p>
      </dsp:txBody>
      <dsp:txXfrm>
        <a:off x="145033" y="1721664"/>
        <a:ext cx="409514" cy="245708"/>
      </dsp:txXfrm>
    </dsp:sp>
    <dsp:sp modelId="{0412B387-D9EA-466B-947B-43F2F7F61344}">
      <dsp:nvSpPr>
        <dsp:cNvPr id="0" name=""/>
        <dsp:cNvSpPr/>
      </dsp:nvSpPr>
      <dsp:spPr>
        <a:xfrm>
          <a:off x="595499" y="1721664"/>
          <a:ext cx="409514" cy="24570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4</a:t>
          </a:r>
          <a:endParaRPr lang="en-US" sz="1100" kern="1200"/>
        </a:p>
      </dsp:txBody>
      <dsp:txXfrm>
        <a:off x="595499" y="1721664"/>
        <a:ext cx="409514" cy="245708"/>
      </dsp:txXfrm>
    </dsp:sp>
    <dsp:sp modelId="{7B2E4996-0321-4A47-BFAC-0F854A76CFA6}">
      <dsp:nvSpPr>
        <dsp:cNvPr id="0" name=""/>
        <dsp:cNvSpPr/>
      </dsp:nvSpPr>
      <dsp:spPr>
        <a:xfrm>
          <a:off x="1045965" y="1721664"/>
          <a:ext cx="409514" cy="24570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1</a:t>
          </a:r>
          <a:endParaRPr lang="en-US" sz="1100" kern="1200"/>
        </a:p>
      </dsp:txBody>
      <dsp:txXfrm>
        <a:off x="1045965" y="1721664"/>
        <a:ext cx="409514" cy="245708"/>
      </dsp:txXfrm>
    </dsp:sp>
    <dsp:sp modelId="{E5950F11-DA6E-41B2-99FA-228CD1BF2B9F}">
      <dsp:nvSpPr>
        <dsp:cNvPr id="0" name=""/>
        <dsp:cNvSpPr/>
      </dsp:nvSpPr>
      <dsp:spPr>
        <a:xfrm>
          <a:off x="1496431" y="1721664"/>
          <a:ext cx="409514" cy="24570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496431" y="1721664"/>
        <a:ext cx="409514" cy="245708"/>
      </dsp:txXfrm>
    </dsp:sp>
    <dsp:sp modelId="{CC4C643F-615B-4668-A1C8-7A7618BC7801}">
      <dsp:nvSpPr>
        <dsp:cNvPr id="0" name=""/>
        <dsp:cNvSpPr/>
      </dsp:nvSpPr>
      <dsp:spPr>
        <a:xfrm>
          <a:off x="1946897" y="1721664"/>
          <a:ext cx="409514" cy="24570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1</a:t>
          </a:r>
          <a:endParaRPr lang="en-US" sz="1100" kern="1200"/>
        </a:p>
      </dsp:txBody>
      <dsp:txXfrm>
        <a:off x="1946897" y="1721664"/>
        <a:ext cx="409514" cy="245708"/>
      </dsp:txXfrm>
    </dsp:sp>
    <dsp:sp modelId="{B8BCBA9D-9FEF-47E1-B300-1F7989A472CD}">
      <dsp:nvSpPr>
        <dsp:cNvPr id="0" name=""/>
        <dsp:cNvSpPr/>
      </dsp:nvSpPr>
      <dsp:spPr>
        <a:xfrm>
          <a:off x="2397364" y="1721664"/>
          <a:ext cx="409514" cy="24570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4</a:t>
          </a:r>
          <a:endParaRPr lang="en-US" sz="1100" kern="1200"/>
        </a:p>
      </dsp:txBody>
      <dsp:txXfrm>
        <a:off x="2397364" y="1721664"/>
        <a:ext cx="409514" cy="245708"/>
      </dsp:txXfrm>
    </dsp:sp>
    <dsp:sp modelId="{BB04658A-3D10-459D-9B4A-4EEAF6539368}">
      <dsp:nvSpPr>
        <dsp:cNvPr id="0" name=""/>
        <dsp:cNvSpPr/>
      </dsp:nvSpPr>
      <dsp:spPr>
        <a:xfrm>
          <a:off x="2847830" y="1721664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2</a:t>
          </a:r>
          <a:endParaRPr lang="en-US" sz="1100" kern="1200"/>
        </a:p>
      </dsp:txBody>
      <dsp:txXfrm>
        <a:off x="2847830" y="1721664"/>
        <a:ext cx="409514" cy="245708"/>
      </dsp:txXfrm>
    </dsp:sp>
    <dsp:sp modelId="{7D9469BF-7309-4E79-B017-9F2A8ECF187B}">
      <dsp:nvSpPr>
        <dsp:cNvPr id="0" name=""/>
        <dsp:cNvSpPr/>
      </dsp:nvSpPr>
      <dsp:spPr>
        <a:xfrm>
          <a:off x="145033" y="200832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1</a:t>
          </a:r>
          <a:endParaRPr lang="en-US" sz="1100" kern="1200"/>
        </a:p>
      </dsp:txBody>
      <dsp:txXfrm>
        <a:off x="145033" y="2008325"/>
        <a:ext cx="409514" cy="245708"/>
      </dsp:txXfrm>
    </dsp:sp>
    <dsp:sp modelId="{1B174CE7-769D-4671-98B5-ED17E95FBC2A}">
      <dsp:nvSpPr>
        <dsp:cNvPr id="0" name=""/>
        <dsp:cNvSpPr/>
      </dsp:nvSpPr>
      <dsp:spPr>
        <a:xfrm>
          <a:off x="595499" y="200832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3</a:t>
          </a:r>
          <a:endParaRPr lang="en-US" sz="1100" kern="1200"/>
        </a:p>
      </dsp:txBody>
      <dsp:txXfrm>
        <a:off x="595499" y="2008325"/>
        <a:ext cx="409514" cy="245708"/>
      </dsp:txXfrm>
    </dsp:sp>
    <dsp:sp modelId="{066E9585-A552-48C3-9213-026363ED55EF}">
      <dsp:nvSpPr>
        <dsp:cNvPr id="0" name=""/>
        <dsp:cNvSpPr/>
      </dsp:nvSpPr>
      <dsp:spPr>
        <a:xfrm>
          <a:off x="1045965" y="2008325"/>
          <a:ext cx="409514" cy="24570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4</a:t>
          </a:r>
          <a:endParaRPr lang="en-US" sz="1100" kern="1200"/>
        </a:p>
      </dsp:txBody>
      <dsp:txXfrm>
        <a:off x="1045965" y="2008325"/>
        <a:ext cx="409514" cy="245708"/>
      </dsp:txXfrm>
    </dsp:sp>
    <dsp:sp modelId="{536FAD09-DFE9-4EC8-925B-5AE654A1772C}">
      <dsp:nvSpPr>
        <dsp:cNvPr id="0" name=""/>
        <dsp:cNvSpPr/>
      </dsp:nvSpPr>
      <dsp:spPr>
        <a:xfrm>
          <a:off x="1496431" y="2008325"/>
          <a:ext cx="409514" cy="24570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3</a:t>
          </a:r>
          <a:endParaRPr lang="en-US" sz="1100" kern="1200"/>
        </a:p>
      </dsp:txBody>
      <dsp:txXfrm>
        <a:off x="1496431" y="2008325"/>
        <a:ext cx="409514" cy="245708"/>
      </dsp:txXfrm>
    </dsp:sp>
    <dsp:sp modelId="{3478A89F-44A4-46C4-A3E7-31DC7292C4A6}">
      <dsp:nvSpPr>
        <dsp:cNvPr id="0" name=""/>
        <dsp:cNvSpPr/>
      </dsp:nvSpPr>
      <dsp:spPr>
        <a:xfrm>
          <a:off x="1946897" y="2008325"/>
          <a:ext cx="409514" cy="24570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4</a:t>
          </a:r>
          <a:endParaRPr lang="en-US" sz="1100" kern="1200"/>
        </a:p>
      </dsp:txBody>
      <dsp:txXfrm>
        <a:off x="1946897" y="2008325"/>
        <a:ext cx="409514" cy="245708"/>
      </dsp:txXfrm>
    </dsp:sp>
    <dsp:sp modelId="{A46AB8FD-9876-4D72-BBD7-6B23F5530A24}">
      <dsp:nvSpPr>
        <dsp:cNvPr id="0" name=""/>
        <dsp:cNvSpPr/>
      </dsp:nvSpPr>
      <dsp:spPr>
        <a:xfrm>
          <a:off x="2397364" y="200832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3</a:t>
          </a:r>
          <a:endParaRPr lang="en-US" sz="1100" kern="1200"/>
        </a:p>
      </dsp:txBody>
      <dsp:txXfrm>
        <a:off x="2397364" y="2008325"/>
        <a:ext cx="409514" cy="245708"/>
      </dsp:txXfrm>
    </dsp:sp>
    <dsp:sp modelId="{4C997063-AFA1-4F0B-96A4-B2328A082906}">
      <dsp:nvSpPr>
        <dsp:cNvPr id="0" name=""/>
        <dsp:cNvSpPr/>
      </dsp:nvSpPr>
      <dsp:spPr>
        <a:xfrm>
          <a:off x="2847830" y="200832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1</a:t>
          </a:r>
          <a:endParaRPr lang="en-US" sz="1100" kern="1200"/>
        </a:p>
      </dsp:txBody>
      <dsp:txXfrm>
        <a:off x="2847830" y="2008325"/>
        <a:ext cx="409514" cy="245708"/>
      </dsp:txXfrm>
    </dsp:sp>
    <dsp:sp modelId="{DCBE8269-5CE4-4091-8561-C59894A25DA0}">
      <dsp:nvSpPr>
        <dsp:cNvPr id="0" name=""/>
        <dsp:cNvSpPr/>
      </dsp:nvSpPr>
      <dsp:spPr>
        <a:xfrm>
          <a:off x="145033" y="229498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45033" y="2294985"/>
        <a:ext cx="409514" cy="245708"/>
      </dsp:txXfrm>
    </dsp:sp>
    <dsp:sp modelId="{86F8B43B-D34F-4DB4-B161-E4244239F40C}">
      <dsp:nvSpPr>
        <dsp:cNvPr id="0" name=""/>
        <dsp:cNvSpPr/>
      </dsp:nvSpPr>
      <dsp:spPr>
        <a:xfrm>
          <a:off x="595499" y="229498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1</a:t>
          </a:r>
          <a:endParaRPr lang="en-US" sz="1100" kern="1200"/>
        </a:p>
      </dsp:txBody>
      <dsp:txXfrm>
        <a:off x="595499" y="2294985"/>
        <a:ext cx="409514" cy="245708"/>
      </dsp:txXfrm>
    </dsp:sp>
    <dsp:sp modelId="{83CE04DA-1C75-4A2C-BB71-585D85DFC7F8}">
      <dsp:nvSpPr>
        <dsp:cNvPr id="0" name=""/>
        <dsp:cNvSpPr/>
      </dsp:nvSpPr>
      <dsp:spPr>
        <a:xfrm>
          <a:off x="1045965" y="229498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2</a:t>
          </a:r>
          <a:endParaRPr lang="en-US" sz="1100" kern="1200"/>
        </a:p>
      </dsp:txBody>
      <dsp:txXfrm>
        <a:off x="1045965" y="2294985"/>
        <a:ext cx="409514" cy="245708"/>
      </dsp:txXfrm>
    </dsp:sp>
    <dsp:sp modelId="{1509C9CD-6C06-4207-8E66-834224552D39}">
      <dsp:nvSpPr>
        <dsp:cNvPr id="0" name=""/>
        <dsp:cNvSpPr/>
      </dsp:nvSpPr>
      <dsp:spPr>
        <a:xfrm>
          <a:off x="1496431" y="229498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3</a:t>
          </a:r>
          <a:endParaRPr lang="en-US" sz="1100" kern="1200"/>
        </a:p>
      </dsp:txBody>
      <dsp:txXfrm>
        <a:off x="1496431" y="2294985"/>
        <a:ext cx="409514" cy="245708"/>
      </dsp:txXfrm>
    </dsp:sp>
    <dsp:sp modelId="{145C42F3-BBCF-4822-A593-F96493E98E2C}">
      <dsp:nvSpPr>
        <dsp:cNvPr id="0" name=""/>
        <dsp:cNvSpPr/>
      </dsp:nvSpPr>
      <dsp:spPr>
        <a:xfrm>
          <a:off x="1946897" y="229498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2</a:t>
          </a:r>
          <a:endParaRPr lang="en-US" sz="1100" kern="1200"/>
        </a:p>
      </dsp:txBody>
      <dsp:txXfrm>
        <a:off x="1946897" y="2294985"/>
        <a:ext cx="409514" cy="245708"/>
      </dsp:txXfrm>
    </dsp:sp>
    <dsp:sp modelId="{BE9EB620-9F7E-4FD0-AAAA-19237330B3A5}">
      <dsp:nvSpPr>
        <dsp:cNvPr id="0" name=""/>
        <dsp:cNvSpPr/>
      </dsp:nvSpPr>
      <dsp:spPr>
        <a:xfrm>
          <a:off x="2397364" y="229498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1</a:t>
          </a:r>
          <a:endParaRPr lang="en-US" sz="1100" kern="1200"/>
        </a:p>
      </dsp:txBody>
      <dsp:txXfrm>
        <a:off x="2397364" y="2294985"/>
        <a:ext cx="409514" cy="245708"/>
      </dsp:txXfrm>
    </dsp:sp>
    <dsp:sp modelId="{4074682A-DB4C-47B7-A4DF-60D9EA70F553}">
      <dsp:nvSpPr>
        <dsp:cNvPr id="0" name=""/>
        <dsp:cNvSpPr/>
      </dsp:nvSpPr>
      <dsp:spPr>
        <a:xfrm>
          <a:off x="2847830" y="229498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2847830" y="2294985"/>
        <a:ext cx="409514" cy="245708"/>
      </dsp:txXfrm>
    </dsp:sp>
    <dsp:sp modelId="{40EE1752-94A9-4441-BB37-42275F06D7F6}">
      <dsp:nvSpPr>
        <dsp:cNvPr id="0" name=""/>
        <dsp:cNvSpPr/>
      </dsp:nvSpPr>
      <dsp:spPr>
        <a:xfrm>
          <a:off x="145033" y="258164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45033" y="2581645"/>
        <a:ext cx="409514" cy="245708"/>
      </dsp:txXfrm>
    </dsp:sp>
    <dsp:sp modelId="{41A7CB9B-3636-4102-8236-2A68D9036778}">
      <dsp:nvSpPr>
        <dsp:cNvPr id="0" name=""/>
        <dsp:cNvSpPr/>
      </dsp:nvSpPr>
      <dsp:spPr>
        <a:xfrm>
          <a:off x="595499" y="258164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595499" y="2581645"/>
        <a:ext cx="409514" cy="245708"/>
      </dsp:txXfrm>
    </dsp:sp>
    <dsp:sp modelId="{E500D0C8-A09A-4F70-A11A-477C04EF3225}">
      <dsp:nvSpPr>
        <dsp:cNvPr id="0" name=""/>
        <dsp:cNvSpPr/>
      </dsp:nvSpPr>
      <dsp:spPr>
        <a:xfrm>
          <a:off x="1045965" y="258164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045965" y="2581645"/>
        <a:ext cx="409514" cy="245708"/>
      </dsp:txXfrm>
    </dsp:sp>
    <dsp:sp modelId="{4192D605-83DD-4FC7-9CE4-DCDA93120362}">
      <dsp:nvSpPr>
        <dsp:cNvPr id="0" name=""/>
        <dsp:cNvSpPr/>
      </dsp:nvSpPr>
      <dsp:spPr>
        <a:xfrm>
          <a:off x="1496431" y="258164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496431" y="2581645"/>
        <a:ext cx="409514" cy="245708"/>
      </dsp:txXfrm>
    </dsp:sp>
    <dsp:sp modelId="{1FD0124B-0C73-4C7F-96E0-C6AFEB2ECA05}">
      <dsp:nvSpPr>
        <dsp:cNvPr id="0" name=""/>
        <dsp:cNvSpPr/>
      </dsp:nvSpPr>
      <dsp:spPr>
        <a:xfrm>
          <a:off x="1946897" y="258164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946897" y="2581645"/>
        <a:ext cx="409514" cy="245708"/>
      </dsp:txXfrm>
    </dsp:sp>
    <dsp:sp modelId="{259DD861-B7C8-458B-BD13-BA4A5D9F25FF}">
      <dsp:nvSpPr>
        <dsp:cNvPr id="0" name=""/>
        <dsp:cNvSpPr/>
      </dsp:nvSpPr>
      <dsp:spPr>
        <a:xfrm>
          <a:off x="2397364" y="258164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2397364" y="2581645"/>
        <a:ext cx="409514" cy="245708"/>
      </dsp:txXfrm>
    </dsp:sp>
    <dsp:sp modelId="{53C5B9E8-2A17-4640-BCE8-70A356836893}">
      <dsp:nvSpPr>
        <dsp:cNvPr id="0" name=""/>
        <dsp:cNvSpPr/>
      </dsp:nvSpPr>
      <dsp:spPr>
        <a:xfrm>
          <a:off x="2847830" y="258164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2847830" y="2581645"/>
        <a:ext cx="409514" cy="245708"/>
      </dsp:txXfrm>
    </dsp:sp>
    <dsp:sp modelId="{ECA61F43-E26B-4137-949C-D90CFD79B72D}">
      <dsp:nvSpPr>
        <dsp:cNvPr id="0" name=""/>
        <dsp:cNvSpPr/>
      </dsp:nvSpPr>
      <dsp:spPr>
        <a:xfrm>
          <a:off x="145033" y="286830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45033" y="2868305"/>
        <a:ext cx="409514" cy="245708"/>
      </dsp:txXfrm>
    </dsp:sp>
    <dsp:sp modelId="{08F241FE-B552-4357-B5EB-5F0B79CE4E87}">
      <dsp:nvSpPr>
        <dsp:cNvPr id="0" name=""/>
        <dsp:cNvSpPr/>
      </dsp:nvSpPr>
      <dsp:spPr>
        <a:xfrm>
          <a:off x="595499" y="286830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595499" y="2868305"/>
        <a:ext cx="409514" cy="245708"/>
      </dsp:txXfrm>
    </dsp:sp>
    <dsp:sp modelId="{D659CBF2-4A0B-451E-9BBD-C7A18529F85D}">
      <dsp:nvSpPr>
        <dsp:cNvPr id="0" name=""/>
        <dsp:cNvSpPr/>
      </dsp:nvSpPr>
      <dsp:spPr>
        <a:xfrm>
          <a:off x="1045965" y="286830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045965" y="2868305"/>
        <a:ext cx="409514" cy="245708"/>
      </dsp:txXfrm>
    </dsp:sp>
    <dsp:sp modelId="{8ACD39A9-94AF-4ADE-B564-A69F2A0B60C2}">
      <dsp:nvSpPr>
        <dsp:cNvPr id="0" name=""/>
        <dsp:cNvSpPr/>
      </dsp:nvSpPr>
      <dsp:spPr>
        <a:xfrm>
          <a:off x="1496431" y="286830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496431" y="2868305"/>
        <a:ext cx="409514" cy="245708"/>
      </dsp:txXfrm>
    </dsp:sp>
    <dsp:sp modelId="{BC6363B5-58D6-4FD9-BCC1-94F1298CEC93}">
      <dsp:nvSpPr>
        <dsp:cNvPr id="0" name=""/>
        <dsp:cNvSpPr/>
      </dsp:nvSpPr>
      <dsp:spPr>
        <a:xfrm>
          <a:off x="1946897" y="286830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946897" y="2868305"/>
        <a:ext cx="409514" cy="245708"/>
      </dsp:txXfrm>
    </dsp:sp>
    <dsp:sp modelId="{DD04B477-792C-492A-87F7-82857C3EA376}">
      <dsp:nvSpPr>
        <dsp:cNvPr id="0" name=""/>
        <dsp:cNvSpPr/>
      </dsp:nvSpPr>
      <dsp:spPr>
        <a:xfrm>
          <a:off x="2397364" y="286830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2397364" y="2868305"/>
        <a:ext cx="409514" cy="245708"/>
      </dsp:txXfrm>
    </dsp:sp>
    <dsp:sp modelId="{D7ABEE0A-306B-4719-99D5-E6D162D32D56}">
      <dsp:nvSpPr>
        <dsp:cNvPr id="0" name=""/>
        <dsp:cNvSpPr/>
      </dsp:nvSpPr>
      <dsp:spPr>
        <a:xfrm>
          <a:off x="2847830" y="286830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2847830" y="2868305"/>
        <a:ext cx="409514" cy="245708"/>
      </dsp:txXfrm>
    </dsp:sp>
    <dsp:sp modelId="{FCBE389A-97A6-4051-8D98-DA78BEF49BCA}">
      <dsp:nvSpPr>
        <dsp:cNvPr id="0" name=""/>
        <dsp:cNvSpPr/>
      </dsp:nvSpPr>
      <dsp:spPr>
        <a:xfrm>
          <a:off x="145033" y="3154966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45033" y="3154966"/>
        <a:ext cx="409514" cy="245708"/>
      </dsp:txXfrm>
    </dsp:sp>
    <dsp:sp modelId="{50B8607F-C31E-4735-A77C-CDF301816032}">
      <dsp:nvSpPr>
        <dsp:cNvPr id="0" name=""/>
        <dsp:cNvSpPr/>
      </dsp:nvSpPr>
      <dsp:spPr>
        <a:xfrm>
          <a:off x="595499" y="3154966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595499" y="3154966"/>
        <a:ext cx="409514" cy="245708"/>
      </dsp:txXfrm>
    </dsp:sp>
    <dsp:sp modelId="{D9633645-F5A2-4B19-8777-54BDD19F6C07}">
      <dsp:nvSpPr>
        <dsp:cNvPr id="0" name=""/>
        <dsp:cNvSpPr/>
      </dsp:nvSpPr>
      <dsp:spPr>
        <a:xfrm>
          <a:off x="1045965" y="3154966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045965" y="3154966"/>
        <a:ext cx="409514" cy="245708"/>
      </dsp:txXfrm>
    </dsp:sp>
    <dsp:sp modelId="{5DDED143-7603-41BE-84DC-908841E6F5F8}">
      <dsp:nvSpPr>
        <dsp:cNvPr id="0" name=""/>
        <dsp:cNvSpPr/>
      </dsp:nvSpPr>
      <dsp:spPr>
        <a:xfrm>
          <a:off x="1496431" y="3154966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496431" y="3154966"/>
        <a:ext cx="409514" cy="245708"/>
      </dsp:txXfrm>
    </dsp:sp>
    <dsp:sp modelId="{87C753F8-03BD-48A1-8D59-45638314B252}">
      <dsp:nvSpPr>
        <dsp:cNvPr id="0" name=""/>
        <dsp:cNvSpPr/>
      </dsp:nvSpPr>
      <dsp:spPr>
        <a:xfrm>
          <a:off x="1946897" y="3154966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946897" y="3154966"/>
        <a:ext cx="409514" cy="245708"/>
      </dsp:txXfrm>
    </dsp:sp>
    <dsp:sp modelId="{DD00F26C-B621-45AC-A2F4-9ACDB181C1FB}">
      <dsp:nvSpPr>
        <dsp:cNvPr id="0" name=""/>
        <dsp:cNvSpPr/>
      </dsp:nvSpPr>
      <dsp:spPr>
        <a:xfrm>
          <a:off x="2397364" y="3154966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2397364" y="3154966"/>
        <a:ext cx="409514" cy="245708"/>
      </dsp:txXfrm>
    </dsp:sp>
    <dsp:sp modelId="{4914CED2-CF98-4C6B-83E4-B2D319437DE1}">
      <dsp:nvSpPr>
        <dsp:cNvPr id="0" name=""/>
        <dsp:cNvSpPr/>
      </dsp:nvSpPr>
      <dsp:spPr>
        <a:xfrm>
          <a:off x="2847830" y="3154966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2847830" y="3154966"/>
        <a:ext cx="409514" cy="24570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D8751B-63C8-4E9D-B6A0-2FC413C5685A}">
      <dsp:nvSpPr>
        <dsp:cNvPr id="0" name=""/>
        <dsp:cNvSpPr/>
      </dsp:nvSpPr>
      <dsp:spPr>
        <a:xfrm>
          <a:off x="145033" y="1702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45033" y="1702"/>
        <a:ext cx="409514" cy="245708"/>
      </dsp:txXfrm>
    </dsp:sp>
    <dsp:sp modelId="{D2844C91-F881-4A39-ACB9-25B93C440853}">
      <dsp:nvSpPr>
        <dsp:cNvPr id="0" name=""/>
        <dsp:cNvSpPr/>
      </dsp:nvSpPr>
      <dsp:spPr>
        <a:xfrm>
          <a:off x="595499" y="1702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595499" y="1702"/>
        <a:ext cx="409514" cy="245708"/>
      </dsp:txXfrm>
    </dsp:sp>
    <dsp:sp modelId="{49E36382-143A-4F60-8FBF-823C84924A29}">
      <dsp:nvSpPr>
        <dsp:cNvPr id="0" name=""/>
        <dsp:cNvSpPr/>
      </dsp:nvSpPr>
      <dsp:spPr>
        <a:xfrm>
          <a:off x="1045965" y="1702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045965" y="1702"/>
        <a:ext cx="409514" cy="245708"/>
      </dsp:txXfrm>
    </dsp:sp>
    <dsp:sp modelId="{1B30E991-CF31-4F5F-BB36-9EFDE8C56664}">
      <dsp:nvSpPr>
        <dsp:cNvPr id="0" name=""/>
        <dsp:cNvSpPr/>
      </dsp:nvSpPr>
      <dsp:spPr>
        <a:xfrm>
          <a:off x="1496431" y="1702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496431" y="1702"/>
        <a:ext cx="409514" cy="245708"/>
      </dsp:txXfrm>
    </dsp:sp>
    <dsp:sp modelId="{4E6CB070-0916-437F-9404-BD6C7003BCD0}">
      <dsp:nvSpPr>
        <dsp:cNvPr id="0" name=""/>
        <dsp:cNvSpPr/>
      </dsp:nvSpPr>
      <dsp:spPr>
        <a:xfrm>
          <a:off x="1946897" y="1702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946897" y="1702"/>
        <a:ext cx="409514" cy="245708"/>
      </dsp:txXfrm>
    </dsp:sp>
    <dsp:sp modelId="{BF4DAD23-F239-4AEF-9073-2A00F0BEA322}">
      <dsp:nvSpPr>
        <dsp:cNvPr id="0" name=""/>
        <dsp:cNvSpPr/>
      </dsp:nvSpPr>
      <dsp:spPr>
        <a:xfrm>
          <a:off x="2397364" y="1702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2397364" y="1702"/>
        <a:ext cx="409514" cy="245708"/>
      </dsp:txXfrm>
    </dsp:sp>
    <dsp:sp modelId="{45786A6F-A980-4202-B172-0AC057ECA7D4}">
      <dsp:nvSpPr>
        <dsp:cNvPr id="0" name=""/>
        <dsp:cNvSpPr/>
      </dsp:nvSpPr>
      <dsp:spPr>
        <a:xfrm>
          <a:off x="2847830" y="1702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2847830" y="1702"/>
        <a:ext cx="409514" cy="245708"/>
      </dsp:txXfrm>
    </dsp:sp>
    <dsp:sp modelId="{2AAB6657-D28C-41F4-BA9B-6B57BA8FD763}">
      <dsp:nvSpPr>
        <dsp:cNvPr id="0" name=""/>
        <dsp:cNvSpPr/>
      </dsp:nvSpPr>
      <dsp:spPr>
        <a:xfrm>
          <a:off x="145033" y="288363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45033" y="288363"/>
        <a:ext cx="409514" cy="245708"/>
      </dsp:txXfrm>
    </dsp:sp>
    <dsp:sp modelId="{A418F982-AF7C-4C8F-AB76-000774CEFB71}">
      <dsp:nvSpPr>
        <dsp:cNvPr id="0" name=""/>
        <dsp:cNvSpPr/>
      </dsp:nvSpPr>
      <dsp:spPr>
        <a:xfrm>
          <a:off x="595499" y="288363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595499" y="288363"/>
        <a:ext cx="409514" cy="245708"/>
      </dsp:txXfrm>
    </dsp:sp>
    <dsp:sp modelId="{0E45F264-656A-4523-8CAB-073A97155BC5}">
      <dsp:nvSpPr>
        <dsp:cNvPr id="0" name=""/>
        <dsp:cNvSpPr/>
      </dsp:nvSpPr>
      <dsp:spPr>
        <a:xfrm>
          <a:off x="1045965" y="288363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1</a:t>
          </a:r>
          <a:endParaRPr lang="en-US" sz="1100" kern="1200"/>
        </a:p>
      </dsp:txBody>
      <dsp:txXfrm>
        <a:off x="1045965" y="288363"/>
        <a:ext cx="409514" cy="245708"/>
      </dsp:txXfrm>
    </dsp:sp>
    <dsp:sp modelId="{8B52EC33-A470-4A70-8828-08553DB70063}">
      <dsp:nvSpPr>
        <dsp:cNvPr id="0" name=""/>
        <dsp:cNvSpPr/>
      </dsp:nvSpPr>
      <dsp:spPr>
        <a:xfrm>
          <a:off x="1496431" y="288363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4</a:t>
          </a:r>
          <a:endParaRPr lang="en-US" sz="1100" kern="1200"/>
        </a:p>
      </dsp:txBody>
      <dsp:txXfrm>
        <a:off x="1496431" y="288363"/>
        <a:ext cx="409514" cy="245708"/>
      </dsp:txXfrm>
    </dsp:sp>
    <dsp:sp modelId="{C58E747B-2855-4B1E-9215-3582C74AAF03}">
      <dsp:nvSpPr>
        <dsp:cNvPr id="0" name=""/>
        <dsp:cNvSpPr/>
      </dsp:nvSpPr>
      <dsp:spPr>
        <a:xfrm>
          <a:off x="1946897" y="288363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946897" y="288363"/>
        <a:ext cx="409514" cy="245708"/>
      </dsp:txXfrm>
    </dsp:sp>
    <dsp:sp modelId="{0AE4C4F3-8BC1-42AB-8EB2-CE162C549D0F}">
      <dsp:nvSpPr>
        <dsp:cNvPr id="0" name=""/>
        <dsp:cNvSpPr/>
      </dsp:nvSpPr>
      <dsp:spPr>
        <a:xfrm>
          <a:off x="2397364" y="288363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2397364" y="288363"/>
        <a:ext cx="409514" cy="245708"/>
      </dsp:txXfrm>
    </dsp:sp>
    <dsp:sp modelId="{EDCF9306-9FAE-416B-B422-01172DA38939}">
      <dsp:nvSpPr>
        <dsp:cNvPr id="0" name=""/>
        <dsp:cNvSpPr/>
      </dsp:nvSpPr>
      <dsp:spPr>
        <a:xfrm>
          <a:off x="2847830" y="288363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2847830" y="288363"/>
        <a:ext cx="409514" cy="245708"/>
      </dsp:txXfrm>
    </dsp:sp>
    <dsp:sp modelId="{2A2CDD18-D3AB-450E-BB6C-328D971B020F}">
      <dsp:nvSpPr>
        <dsp:cNvPr id="0" name=""/>
        <dsp:cNvSpPr/>
      </dsp:nvSpPr>
      <dsp:spPr>
        <a:xfrm>
          <a:off x="145033" y="575023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45033" y="575023"/>
        <a:ext cx="409514" cy="245708"/>
      </dsp:txXfrm>
    </dsp:sp>
    <dsp:sp modelId="{86052304-0BC7-4477-9112-AB5F22537E18}">
      <dsp:nvSpPr>
        <dsp:cNvPr id="0" name=""/>
        <dsp:cNvSpPr/>
      </dsp:nvSpPr>
      <dsp:spPr>
        <a:xfrm>
          <a:off x="595499" y="575023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1</a:t>
          </a:r>
          <a:endParaRPr lang="en-US" sz="1100" kern="1200"/>
        </a:p>
      </dsp:txBody>
      <dsp:txXfrm>
        <a:off x="595499" y="575023"/>
        <a:ext cx="409514" cy="245708"/>
      </dsp:txXfrm>
    </dsp:sp>
    <dsp:sp modelId="{FFE11DAE-F465-4DAD-BB1A-1582F09C81DF}">
      <dsp:nvSpPr>
        <dsp:cNvPr id="0" name=""/>
        <dsp:cNvSpPr/>
      </dsp:nvSpPr>
      <dsp:spPr>
        <a:xfrm>
          <a:off x="1045965" y="575023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2</a:t>
          </a:r>
          <a:endParaRPr lang="en-US" sz="1100" kern="1200"/>
        </a:p>
      </dsp:txBody>
      <dsp:txXfrm>
        <a:off x="1045965" y="575023"/>
        <a:ext cx="409514" cy="245708"/>
      </dsp:txXfrm>
    </dsp:sp>
    <dsp:sp modelId="{BAC498C6-7BE8-42B3-BF25-A4E606D5013A}">
      <dsp:nvSpPr>
        <dsp:cNvPr id="0" name=""/>
        <dsp:cNvSpPr/>
      </dsp:nvSpPr>
      <dsp:spPr>
        <a:xfrm>
          <a:off x="1496431" y="575023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3</a:t>
          </a:r>
          <a:endParaRPr lang="en-US" sz="1100" kern="1200"/>
        </a:p>
      </dsp:txBody>
      <dsp:txXfrm>
        <a:off x="1496431" y="575023"/>
        <a:ext cx="409514" cy="245708"/>
      </dsp:txXfrm>
    </dsp:sp>
    <dsp:sp modelId="{FA668E38-8B0F-4C06-88FB-1B8800FA756D}">
      <dsp:nvSpPr>
        <dsp:cNvPr id="0" name=""/>
        <dsp:cNvSpPr/>
      </dsp:nvSpPr>
      <dsp:spPr>
        <a:xfrm>
          <a:off x="1946897" y="575023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2</a:t>
          </a:r>
          <a:endParaRPr lang="en-US" sz="1100" kern="1200"/>
        </a:p>
      </dsp:txBody>
      <dsp:txXfrm>
        <a:off x="1946897" y="575023"/>
        <a:ext cx="409514" cy="245708"/>
      </dsp:txXfrm>
    </dsp:sp>
    <dsp:sp modelId="{27D0D152-9E06-4928-8E71-0B931996F456}">
      <dsp:nvSpPr>
        <dsp:cNvPr id="0" name=""/>
        <dsp:cNvSpPr/>
      </dsp:nvSpPr>
      <dsp:spPr>
        <a:xfrm>
          <a:off x="2397364" y="575023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1</a:t>
          </a:r>
          <a:endParaRPr lang="en-US" sz="1100" kern="1200"/>
        </a:p>
      </dsp:txBody>
      <dsp:txXfrm>
        <a:off x="2397364" y="575023"/>
        <a:ext cx="409514" cy="245708"/>
      </dsp:txXfrm>
    </dsp:sp>
    <dsp:sp modelId="{B60553AE-F719-4CDA-A9F7-A88E42469BDE}">
      <dsp:nvSpPr>
        <dsp:cNvPr id="0" name=""/>
        <dsp:cNvSpPr/>
      </dsp:nvSpPr>
      <dsp:spPr>
        <a:xfrm>
          <a:off x="2847830" y="575023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2847830" y="575023"/>
        <a:ext cx="409514" cy="245708"/>
      </dsp:txXfrm>
    </dsp:sp>
    <dsp:sp modelId="{41096C1E-B1C4-4317-85A9-015831D13753}">
      <dsp:nvSpPr>
        <dsp:cNvPr id="0" name=""/>
        <dsp:cNvSpPr/>
      </dsp:nvSpPr>
      <dsp:spPr>
        <a:xfrm>
          <a:off x="145033" y="861683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1</a:t>
          </a:r>
          <a:endParaRPr lang="en-US" sz="1100" kern="1200"/>
        </a:p>
      </dsp:txBody>
      <dsp:txXfrm>
        <a:off x="145033" y="861683"/>
        <a:ext cx="409514" cy="245708"/>
      </dsp:txXfrm>
    </dsp:sp>
    <dsp:sp modelId="{1541164D-D6BE-4FFC-B33E-2561731C8B76}">
      <dsp:nvSpPr>
        <dsp:cNvPr id="0" name=""/>
        <dsp:cNvSpPr/>
      </dsp:nvSpPr>
      <dsp:spPr>
        <a:xfrm>
          <a:off x="595499" y="861683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3</a:t>
          </a:r>
          <a:endParaRPr lang="en-US" sz="1100" kern="1200"/>
        </a:p>
      </dsp:txBody>
      <dsp:txXfrm>
        <a:off x="595499" y="861683"/>
        <a:ext cx="409514" cy="245708"/>
      </dsp:txXfrm>
    </dsp:sp>
    <dsp:sp modelId="{65083BB6-D4A9-4402-8EB7-2EEE42DC4B78}">
      <dsp:nvSpPr>
        <dsp:cNvPr id="0" name=""/>
        <dsp:cNvSpPr/>
      </dsp:nvSpPr>
      <dsp:spPr>
        <a:xfrm>
          <a:off x="1045965" y="861683"/>
          <a:ext cx="409514" cy="24570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4</a:t>
          </a:r>
          <a:endParaRPr lang="en-US" sz="1100" kern="1200"/>
        </a:p>
      </dsp:txBody>
      <dsp:txXfrm>
        <a:off x="1045965" y="861683"/>
        <a:ext cx="409514" cy="245708"/>
      </dsp:txXfrm>
    </dsp:sp>
    <dsp:sp modelId="{E4DF8EED-492B-4D60-9E74-BBB64731F602}">
      <dsp:nvSpPr>
        <dsp:cNvPr id="0" name=""/>
        <dsp:cNvSpPr/>
      </dsp:nvSpPr>
      <dsp:spPr>
        <a:xfrm>
          <a:off x="1496431" y="861683"/>
          <a:ext cx="409514" cy="24570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3</a:t>
          </a:r>
          <a:endParaRPr lang="en-US" sz="1100" kern="1200"/>
        </a:p>
      </dsp:txBody>
      <dsp:txXfrm>
        <a:off x="1496431" y="861683"/>
        <a:ext cx="409514" cy="245708"/>
      </dsp:txXfrm>
    </dsp:sp>
    <dsp:sp modelId="{500EAC4C-A073-4F48-9586-1D7032507B1A}">
      <dsp:nvSpPr>
        <dsp:cNvPr id="0" name=""/>
        <dsp:cNvSpPr/>
      </dsp:nvSpPr>
      <dsp:spPr>
        <a:xfrm>
          <a:off x="1946897" y="861683"/>
          <a:ext cx="409514" cy="24570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4</a:t>
          </a:r>
          <a:endParaRPr lang="en-US" sz="1100" kern="1200"/>
        </a:p>
      </dsp:txBody>
      <dsp:txXfrm>
        <a:off x="1946897" y="861683"/>
        <a:ext cx="409514" cy="245708"/>
      </dsp:txXfrm>
    </dsp:sp>
    <dsp:sp modelId="{264D5765-00E7-41F2-B340-BFD0D029D689}">
      <dsp:nvSpPr>
        <dsp:cNvPr id="0" name=""/>
        <dsp:cNvSpPr/>
      </dsp:nvSpPr>
      <dsp:spPr>
        <a:xfrm>
          <a:off x="2397364" y="861683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3</a:t>
          </a:r>
          <a:endParaRPr lang="en-US" sz="1100" kern="1200"/>
        </a:p>
      </dsp:txBody>
      <dsp:txXfrm>
        <a:off x="2397364" y="861683"/>
        <a:ext cx="409514" cy="245708"/>
      </dsp:txXfrm>
    </dsp:sp>
    <dsp:sp modelId="{B76F3BD3-6103-46E2-B963-B19A322D67D3}">
      <dsp:nvSpPr>
        <dsp:cNvPr id="0" name=""/>
        <dsp:cNvSpPr/>
      </dsp:nvSpPr>
      <dsp:spPr>
        <a:xfrm>
          <a:off x="2847830" y="861683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1</a:t>
          </a:r>
          <a:endParaRPr lang="en-US" sz="1100" kern="1200"/>
        </a:p>
      </dsp:txBody>
      <dsp:txXfrm>
        <a:off x="2847830" y="861683"/>
        <a:ext cx="409514" cy="245708"/>
      </dsp:txXfrm>
    </dsp:sp>
    <dsp:sp modelId="{C6198A33-B7BB-4D53-B43D-91B155E5D33E}">
      <dsp:nvSpPr>
        <dsp:cNvPr id="0" name=""/>
        <dsp:cNvSpPr/>
      </dsp:nvSpPr>
      <dsp:spPr>
        <a:xfrm>
          <a:off x="145033" y="1148344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2</a:t>
          </a:r>
          <a:endParaRPr lang="en-US" sz="1100" kern="1200"/>
        </a:p>
      </dsp:txBody>
      <dsp:txXfrm>
        <a:off x="145033" y="1148344"/>
        <a:ext cx="409514" cy="245708"/>
      </dsp:txXfrm>
    </dsp:sp>
    <dsp:sp modelId="{198AA394-0C99-4107-B8BD-C64029D1B134}">
      <dsp:nvSpPr>
        <dsp:cNvPr id="0" name=""/>
        <dsp:cNvSpPr/>
      </dsp:nvSpPr>
      <dsp:spPr>
        <a:xfrm>
          <a:off x="595499" y="1148344"/>
          <a:ext cx="409514" cy="24570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4</a:t>
          </a:r>
          <a:endParaRPr lang="en-US" sz="1100" kern="1200"/>
        </a:p>
      </dsp:txBody>
      <dsp:txXfrm>
        <a:off x="595499" y="1148344"/>
        <a:ext cx="409514" cy="245708"/>
      </dsp:txXfrm>
    </dsp:sp>
    <dsp:sp modelId="{C713B968-0DC2-49CA-ACD4-6D498565D750}">
      <dsp:nvSpPr>
        <dsp:cNvPr id="0" name=""/>
        <dsp:cNvSpPr/>
      </dsp:nvSpPr>
      <dsp:spPr>
        <a:xfrm>
          <a:off x="1045965" y="1148344"/>
          <a:ext cx="409514" cy="24570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1</a:t>
          </a:r>
          <a:endParaRPr lang="en-US" sz="1100" kern="1200"/>
        </a:p>
      </dsp:txBody>
      <dsp:txXfrm>
        <a:off x="1045965" y="1148344"/>
        <a:ext cx="409514" cy="245708"/>
      </dsp:txXfrm>
    </dsp:sp>
    <dsp:sp modelId="{8049A078-B18E-4013-B353-F656A91CDAEF}">
      <dsp:nvSpPr>
        <dsp:cNvPr id="0" name=""/>
        <dsp:cNvSpPr/>
      </dsp:nvSpPr>
      <dsp:spPr>
        <a:xfrm>
          <a:off x="1496431" y="1148344"/>
          <a:ext cx="409514" cy="24570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496431" y="1148344"/>
        <a:ext cx="409514" cy="245708"/>
      </dsp:txXfrm>
    </dsp:sp>
    <dsp:sp modelId="{F2976619-A144-494B-9F70-B927564C5933}">
      <dsp:nvSpPr>
        <dsp:cNvPr id="0" name=""/>
        <dsp:cNvSpPr/>
      </dsp:nvSpPr>
      <dsp:spPr>
        <a:xfrm>
          <a:off x="1946897" y="1148344"/>
          <a:ext cx="409514" cy="24570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1</a:t>
          </a:r>
          <a:endParaRPr lang="en-US" sz="1100" kern="1200"/>
        </a:p>
      </dsp:txBody>
      <dsp:txXfrm>
        <a:off x="1946897" y="1148344"/>
        <a:ext cx="409514" cy="245708"/>
      </dsp:txXfrm>
    </dsp:sp>
    <dsp:sp modelId="{297DE63A-1A40-4578-8466-04784C8318BA}">
      <dsp:nvSpPr>
        <dsp:cNvPr id="0" name=""/>
        <dsp:cNvSpPr/>
      </dsp:nvSpPr>
      <dsp:spPr>
        <a:xfrm>
          <a:off x="2397364" y="1148344"/>
          <a:ext cx="409514" cy="24570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4</a:t>
          </a:r>
          <a:endParaRPr lang="en-US" sz="1100" kern="1200"/>
        </a:p>
      </dsp:txBody>
      <dsp:txXfrm>
        <a:off x="2397364" y="1148344"/>
        <a:ext cx="409514" cy="245708"/>
      </dsp:txXfrm>
    </dsp:sp>
    <dsp:sp modelId="{34285613-F001-4FFF-A900-C7AE9CC8C41D}">
      <dsp:nvSpPr>
        <dsp:cNvPr id="0" name=""/>
        <dsp:cNvSpPr/>
      </dsp:nvSpPr>
      <dsp:spPr>
        <a:xfrm>
          <a:off x="2847830" y="1148344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2</a:t>
          </a:r>
          <a:endParaRPr lang="en-US" sz="1100" kern="1200"/>
        </a:p>
      </dsp:txBody>
      <dsp:txXfrm>
        <a:off x="2847830" y="1148344"/>
        <a:ext cx="409514" cy="245708"/>
      </dsp:txXfrm>
    </dsp:sp>
    <dsp:sp modelId="{80D12533-5C0F-4DCD-94D4-6E905D019445}">
      <dsp:nvSpPr>
        <dsp:cNvPr id="0" name=""/>
        <dsp:cNvSpPr/>
      </dsp:nvSpPr>
      <dsp:spPr>
        <a:xfrm>
          <a:off x="145033" y="1435004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3</a:t>
          </a:r>
          <a:endParaRPr lang="en-US" sz="1100" kern="1200"/>
        </a:p>
      </dsp:txBody>
      <dsp:txXfrm>
        <a:off x="145033" y="1435004"/>
        <a:ext cx="409514" cy="245708"/>
      </dsp:txXfrm>
    </dsp:sp>
    <dsp:sp modelId="{7230486A-22DC-40C9-802E-ADAB1A3D6C10}">
      <dsp:nvSpPr>
        <dsp:cNvPr id="0" name=""/>
        <dsp:cNvSpPr/>
      </dsp:nvSpPr>
      <dsp:spPr>
        <a:xfrm>
          <a:off x="595499" y="1435004"/>
          <a:ext cx="409514" cy="24570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3</a:t>
          </a:r>
          <a:endParaRPr lang="en-US" sz="1100" kern="1200"/>
        </a:p>
      </dsp:txBody>
      <dsp:txXfrm>
        <a:off x="595499" y="1435004"/>
        <a:ext cx="409514" cy="245708"/>
      </dsp:txXfrm>
    </dsp:sp>
    <dsp:sp modelId="{C6116D76-7726-4606-BC46-ABBF9720EA93}">
      <dsp:nvSpPr>
        <dsp:cNvPr id="0" name=""/>
        <dsp:cNvSpPr/>
      </dsp:nvSpPr>
      <dsp:spPr>
        <a:xfrm>
          <a:off x="1045965" y="1435004"/>
          <a:ext cx="409514" cy="24570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045965" y="1435004"/>
        <a:ext cx="409514" cy="245708"/>
      </dsp:txXfrm>
    </dsp:sp>
    <dsp:sp modelId="{D7BAB37E-360E-4F7B-973D-DD45CF413E76}">
      <dsp:nvSpPr>
        <dsp:cNvPr id="0" name=""/>
        <dsp:cNvSpPr/>
      </dsp:nvSpPr>
      <dsp:spPr>
        <a:xfrm>
          <a:off x="1496431" y="1435004"/>
          <a:ext cx="409514" cy="24570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496431" y="1435004"/>
        <a:ext cx="409514" cy="245708"/>
      </dsp:txXfrm>
    </dsp:sp>
    <dsp:sp modelId="{DA39578B-0B62-4362-8743-8130B5E77A34}">
      <dsp:nvSpPr>
        <dsp:cNvPr id="0" name=""/>
        <dsp:cNvSpPr/>
      </dsp:nvSpPr>
      <dsp:spPr>
        <a:xfrm>
          <a:off x="1946897" y="1435004"/>
          <a:ext cx="409514" cy="24570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946897" y="1435004"/>
        <a:ext cx="409514" cy="245708"/>
      </dsp:txXfrm>
    </dsp:sp>
    <dsp:sp modelId="{12F9B84B-B00D-4029-90E7-DEDA8BB0F9C6}">
      <dsp:nvSpPr>
        <dsp:cNvPr id="0" name=""/>
        <dsp:cNvSpPr/>
      </dsp:nvSpPr>
      <dsp:spPr>
        <a:xfrm>
          <a:off x="2397364" y="1435004"/>
          <a:ext cx="409514" cy="24570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3</a:t>
          </a:r>
          <a:endParaRPr lang="en-US" sz="1100" kern="1200"/>
        </a:p>
      </dsp:txBody>
      <dsp:txXfrm>
        <a:off x="2397364" y="1435004"/>
        <a:ext cx="409514" cy="245708"/>
      </dsp:txXfrm>
    </dsp:sp>
    <dsp:sp modelId="{F04135D2-24BD-45C2-A51E-B6BC0A939E19}">
      <dsp:nvSpPr>
        <dsp:cNvPr id="0" name=""/>
        <dsp:cNvSpPr/>
      </dsp:nvSpPr>
      <dsp:spPr>
        <a:xfrm>
          <a:off x="2847830" y="1435004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3</a:t>
          </a:r>
          <a:endParaRPr lang="en-US" sz="1100" kern="1200"/>
        </a:p>
      </dsp:txBody>
      <dsp:txXfrm>
        <a:off x="2847830" y="1435004"/>
        <a:ext cx="409514" cy="245708"/>
      </dsp:txXfrm>
    </dsp:sp>
    <dsp:sp modelId="{4445BA4E-1063-4AAF-93E4-41D8AECFEAC0}">
      <dsp:nvSpPr>
        <dsp:cNvPr id="0" name=""/>
        <dsp:cNvSpPr/>
      </dsp:nvSpPr>
      <dsp:spPr>
        <a:xfrm>
          <a:off x="145033" y="1721664"/>
          <a:ext cx="409514" cy="24570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2</a:t>
          </a:r>
          <a:endParaRPr lang="en-US" sz="1100" kern="1200"/>
        </a:p>
      </dsp:txBody>
      <dsp:txXfrm>
        <a:off x="145033" y="1721664"/>
        <a:ext cx="409514" cy="245708"/>
      </dsp:txXfrm>
    </dsp:sp>
    <dsp:sp modelId="{0412B387-D9EA-466B-947B-43F2F7F61344}">
      <dsp:nvSpPr>
        <dsp:cNvPr id="0" name=""/>
        <dsp:cNvSpPr/>
      </dsp:nvSpPr>
      <dsp:spPr>
        <a:xfrm>
          <a:off x="595499" y="1721664"/>
          <a:ext cx="409514" cy="24570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4</a:t>
          </a:r>
          <a:endParaRPr lang="en-US" sz="1100" kern="1200"/>
        </a:p>
      </dsp:txBody>
      <dsp:txXfrm>
        <a:off x="595499" y="1721664"/>
        <a:ext cx="409514" cy="245708"/>
      </dsp:txXfrm>
    </dsp:sp>
    <dsp:sp modelId="{7B2E4996-0321-4A47-BFAC-0F854A76CFA6}">
      <dsp:nvSpPr>
        <dsp:cNvPr id="0" name=""/>
        <dsp:cNvSpPr/>
      </dsp:nvSpPr>
      <dsp:spPr>
        <a:xfrm>
          <a:off x="1045965" y="1721664"/>
          <a:ext cx="409514" cy="24570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1</a:t>
          </a:r>
          <a:endParaRPr lang="en-US" sz="1100" kern="1200"/>
        </a:p>
      </dsp:txBody>
      <dsp:txXfrm>
        <a:off x="1045965" y="1721664"/>
        <a:ext cx="409514" cy="245708"/>
      </dsp:txXfrm>
    </dsp:sp>
    <dsp:sp modelId="{E5950F11-DA6E-41B2-99FA-228CD1BF2B9F}">
      <dsp:nvSpPr>
        <dsp:cNvPr id="0" name=""/>
        <dsp:cNvSpPr/>
      </dsp:nvSpPr>
      <dsp:spPr>
        <a:xfrm>
          <a:off x="1496431" y="1721664"/>
          <a:ext cx="409514" cy="24570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496431" y="1721664"/>
        <a:ext cx="409514" cy="245708"/>
      </dsp:txXfrm>
    </dsp:sp>
    <dsp:sp modelId="{CC4C643F-615B-4668-A1C8-7A7618BC7801}">
      <dsp:nvSpPr>
        <dsp:cNvPr id="0" name=""/>
        <dsp:cNvSpPr/>
      </dsp:nvSpPr>
      <dsp:spPr>
        <a:xfrm>
          <a:off x="1946897" y="1721664"/>
          <a:ext cx="409514" cy="24570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1</a:t>
          </a:r>
          <a:endParaRPr lang="en-US" sz="1100" kern="1200"/>
        </a:p>
      </dsp:txBody>
      <dsp:txXfrm>
        <a:off x="1946897" y="1721664"/>
        <a:ext cx="409514" cy="245708"/>
      </dsp:txXfrm>
    </dsp:sp>
    <dsp:sp modelId="{B8BCBA9D-9FEF-47E1-B300-1F7989A472CD}">
      <dsp:nvSpPr>
        <dsp:cNvPr id="0" name=""/>
        <dsp:cNvSpPr/>
      </dsp:nvSpPr>
      <dsp:spPr>
        <a:xfrm>
          <a:off x="2397364" y="1721664"/>
          <a:ext cx="409514" cy="24570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4</a:t>
          </a:r>
          <a:endParaRPr lang="en-US" sz="1100" kern="1200"/>
        </a:p>
      </dsp:txBody>
      <dsp:txXfrm>
        <a:off x="2397364" y="1721664"/>
        <a:ext cx="409514" cy="245708"/>
      </dsp:txXfrm>
    </dsp:sp>
    <dsp:sp modelId="{BB04658A-3D10-459D-9B4A-4EEAF6539368}">
      <dsp:nvSpPr>
        <dsp:cNvPr id="0" name=""/>
        <dsp:cNvSpPr/>
      </dsp:nvSpPr>
      <dsp:spPr>
        <a:xfrm>
          <a:off x="2847830" y="1721664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2</a:t>
          </a:r>
          <a:endParaRPr lang="en-US" sz="1100" kern="1200"/>
        </a:p>
      </dsp:txBody>
      <dsp:txXfrm>
        <a:off x="2847830" y="1721664"/>
        <a:ext cx="409514" cy="245708"/>
      </dsp:txXfrm>
    </dsp:sp>
    <dsp:sp modelId="{7D9469BF-7309-4E79-B017-9F2A8ECF187B}">
      <dsp:nvSpPr>
        <dsp:cNvPr id="0" name=""/>
        <dsp:cNvSpPr/>
      </dsp:nvSpPr>
      <dsp:spPr>
        <a:xfrm>
          <a:off x="145033" y="200832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1</a:t>
          </a:r>
          <a:endParaRPr lang="en-US" sz="1100" kern="1200"/>
        </a:p>
      </dsp:txBody>
      <dsp:txXfrm>
        <a:off x="145033" y="2008325"/>
        <a:ext cx="409514" cy="245708"/>
      </dsp:txXfrm>
    </dsp:sp>
    <dsp:sp modelId="{1B174CE7-769D-4671-98B5-ED17E95FBC2A}">
      <dsp:nvSpPr>
        <dsp:cNvPr id="0" name=""/>
        <dsp:cNvSpPr/>
      </dsp:nvSpPr>
      <dsp:spPr>
        <a:xfrm>
          <a:off x="595499" y="200832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3</a:t>
          </a:r>
          <a:endParaRPr lang="en-US" sz="1100" kern="1200"/>
        </a:p>
      </dsp:txBody>
      <dsp:txXfrm>
        <a:off x="595499" y="2008325"/>
        <a:ext cx="409514" cy="245708"/>
      </dsp:txXfrm>
    </dsp:sp>
    <dsp:sp modelId="{066E9585-A552-48C3-9213-026363ED55EF}">
      <dsp:nvSpPr>
        <dsp:cNvPr id="0" name=""/>
        <dsp:cNvSpPr/>
      </dsp:nvSpPr>
      <dsp:spPr>
        <a:xfrm>
          <a:off x="1045965" y="2008325"/>
          <a:ext cx="409514" cy="24570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4</a:t>
          </a:r>
          <a:endParaRPr lang="en-US" sz="1100" kern="1200"/>
        </a:p>
      </dsp:txBody>
      <dsp:txXfrm>
        <a:off x="1045965" y="2008325"/>
        <a:ext cx="409514" cy="245708"/>
      </dsp:txXfrm>
    </dsp:sp>
    <dsp:sp modelId="{536FAD09-DFE9-4EC8-925B-5AE654A1772C}">
      <dsp:nvSpPr>
        <dsp:cNvPr id="0" name=""/>
        <dsp:cNvSpPr/>
      </dsp:nvSpPr>
      <dsp:spPr>
        <a:xfrm>
          <a:off x="1496431" y="2008325"/>
          <a:ext cx="409514" cy="24570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3</a:t>
          </a:r>
          <a:endParaRPr lang="en-US" sz="1100" kern="1200"/>
        </a:p>
      </dsp:txBody>
      <dsp:txXfrm>
        <a:off x="1496431" y="2008325"/>
        <a:ext cx="409514" cy="245708"/>
      </dsp:txXfrm>
    </dsp:sp>
    <dsp:sp modelId="{3478A89F-44A4-46C4-A3E7-31DC7292C4A6}">
      <dsp:nvSpPr>
        <dsp:cNvPr id="0" name=""/>
        <dsp:cNvSpPr/>
      </dsp:nvSpPr>
      <dsp:spPr>
        <a:xfrm>
          <a:off x="1946897" y="2008325"/>
          <a:ext cx="409514" cy="24570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4</a:t>
          </a:r>
          <a:endParaRPr lang="en-US" sz="1100" kern="1200"/>
        </a:p>
      </dsp:txBody>
      <dsp:txXfrm>
        <a:off x="1946897" y="2008325"/>
        <a:ext cx="409514" cy="245708"/>
      </dsp:txXfrm>
    </dsp:sp>
    <dsp:sp modelId="{A46AB8FD-9876-4D72-BBD7-6B23F5530A24}">
      <dsp:nvSpPr>
        <dsp:cNvPr id="0" name=""/>
        <dsp:cNvSpPr/>
      </dsp:nvSpPr>
      <dsp:spPr>
        <a:xfrm>
          <a:off x="2397364" y="200832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3</a:t>
          </a:r>
          <a:endParaRPr lang="en-US" sz="1100" kern="1200"/>
        </a:p>
      </dsp:txBody>
      <dsp:txXfrm>
        <a:off x="2397364" y="2008325"/>
        <a:ext cx="409514" cy="245708"/>
      </dsp:txXfrm>
    </dsp:sp>
    <dsp:sp modelId="{4C997063-AFA1-4F0B-96A4-B2328A082906}">
      <dsp:nvSpPr>
        <dsp:cNvPr id="0" name=""/>
        <dsp:cNvSpPr/>
      </dsp:nvSpPr>
      <dsp:spPr>
        <a:xfrm>
          <a:off x="2847830" y="200832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1</a:t>
          </a:r>
          <a:endParaRPr lang="en-US" sz="1100" kern="1200"/>
        </a:p>
      </dsp:txBody>
      <dsp:txXfrm>
        <a:off x="2847830" y="2008325"/>
        <a:ext cx="409514" cy="245708"/>
      </dsp:txXfrm>
    </dsp:sp>
    <dsp:sp modelId="{DCBE8269-5CE4-4091-8561-C59894A25DA0}">
      <dsp:nvSpPr>
        <dsp:cNvPr id="0" name=""/>
        <dsp:cNvSpPr/>
      </dsp:nvSpPr>
      <dsp:spPr>
        <a:xfrm>
          <a:off x="145033" y="229498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45033" y="2294985"/>
        <a:ext cx="409514" cy="245708"/>
      </dsp:txXfrm>
    </dsp:sp>
    <dsp:sp modelId="{86F8B43B-D34F-4DB4-B161-E4244239F40C}">
      <dsp:nvSpPr>
        <dsp:cNvPr id="0" name=""/>
        <dsp:cNvSpPr/>
      </dsp:nvSpPr>
      <dsp:spPr>
        <a:xfrm>
          <a:off x="595499" y="229498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1</a:t>
          </a:r>
          <a:endParaRPr lang="en-US" sz="1100" kern="1200"/>
        </a:p>
      </dsp:txBody>
      <dsp:txXfrm>
        <a:off x="595499" y="2294985"/>
        <a:ext cx="409514" cy="245708"/>
      </dsp:txXfrm>
    </dsp:sp>
    <dsp:sp modelId="{83CE04DA-1C75-4A2C-BB71-585D85DFC7F8}">
      <dsp:nvSpPr>
        <dsp:cNvPr id="0" name=""/>
        <dsp:cNvSpPr/>
      </dsp:nvSpPr>
      <dsp:spPr>
        <a:xfrm>
          <a:off x="1045965" y="229498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2</a:t>
          </a:r>
          <a:endParaRPr lang="en-US" sz="1100" kern="1200"/>
        </a:p>
      </dsp:txBody>
      <dsp:txXfrm>
        <a:off x="1045965" y="2294985"/>
        <a:ext cx="409514" cy="245708"/>
      </dsp:txXfrm>
    </dsp:sp>
    <dsp:sp modelId="{1509C9CD-6C06-4207-8E66-834224552D39}">
      <dsp:nvSpPr>
        <dsp:cNvPr id="0" name=""/>
        <dsp:cNvSpPr/>
      </dsp:nvSpPr>
      <dsp:spPr>
        <a:xfrm>
          <a:off x="1496431" y="229498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3</a:t>
          </a:r>
          <a:endParaRPr lang="en-US" sz="1100" kern="1200"/>
        </a:p>
      </dsp:txBody>
      <dsp:txXfrm>
        <a:off x="1496431" y="2294985"/>
        <a:ext cx="409514" cy="245708"/>
      </dsp:txXfrm>
    </dsp:sp>
    <dsp:sp modelId="{145C42F3-BBCF-4822-A593-F96493E98E2C}">
      <dsp:nvSpPr>
        <dsp:cNvPr id="0" name=""/>
        <dsp:cNvSpPr/>
      </dsp:nvSpPr>
      <dsp:spPr>
        <a:xfrm>
          <a:off x="1946897" y="229498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2</a:t>
          </a:r>
          <a:endParaRPr lang="en-US" sz="1100" kern="1200"/>
        </a:p>
      </dsp:txBody>
      <dsp:txXfrm>
        <a:off x="1946897" y="2294985"/>
        <a:ext cx="409514" cy="245708"/>
      </dsp:txXfrm>
    </dsp:sp>
    <dsp:sp modelId="{BE9EB620-9F7E-4FD0-AAAA-19237330B3A5}">
      <dsp:nvSpPr>
        <dsp:cNvPr id="0" name=""/>
        <dsp:cNvSpPr/>
      </dsp:nvSpPr>
      <dsp:spPr>
        <a:xfrm>
          <a:off x="2397364" y="229498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1</a:t>
          </a:r>
          <a:endParaRPr lang="en-US" sz="1100" kern="1200"/>
        </a:p>
      </dsp:txBody>
      <dsp:txXfrm>
        <a:off x="2397364" y="2294985"/>
        <a:ext cx="409514" cy="245708"/>
      </dsp:txXfrm>
    </dsp:sp>
    <dsp:sp modelId="{4074682A-DB4C-47B7-A4DF-60D9EA70F553}">
      <dsp:nvSpPr>
        <dsp:cNvPr id="0" name=""/>
        <dsp:cNvSpPr/>
      </dsp:nvSpPr>
      <dsp:spPr>
        <a:xfrm>
          <a:off x="2847830" y="229498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2847830" y="2294985"/>
        <a:ext cx="409514" cy="245708"/>
      </dsp:txXfrm>
    </dsp:sp>
    <dsp:sp modelId="{40EE1752-94A9-4441-BB37-42275F06D7F6}">
      <dsp:nvSpPr>
        <dsp:cNvPr id="0" name=""/>
        <dsp:cNvSpPr/>
      </dsp:nvSpPr>
      <dsp:spPr>
        <a:xfrm>
          <a:off x="145033" y="258164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45033" y="2581645"/>
        <a:ext cx="409514" cy="245708"/>
      </dsp:txXfrm>
    </dsp:sp>
    <dsp:sp modelId="{41A7CB9B-3636-4102-8236-2A68D9036778}">
      <dsp:nvSpPr>
        <dsp:cNvPr id="0" name=""/>
        <dsp:cNvSpPr/>
      </dsp:nvSpPr>
      <dsp:spPr>
        <a:xfrm>
          <a:off x="595499" y="258164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595499" y="2581645"/>
        <a:ext cx="409514" cy="245708"/>
      </dsp:txXfrm>
    </dsp:sp>
    <dsp:sp modelId="{E500D0C8-A09A-4F70-A11A-477C04EF3225}">
      <dsp:nvSpPr>
        <dsp:cNvPr id="0" name=""/>
        <dsp:cNvSpPr/>
      </dsp:nvSpPr>
      <dsp:spPr>
        <a:xfrm>
          <a:off x="1045965" y="258164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045965" y="2581645"/>
        <a:ext cx="409514" cy="245708"/>
      </dsp:txXfrm>
    </dsp:sp>
    <dsp:sp modelId="{4192D605-83DD-4FC7-9CE4-DCDA93120362}">
      <dsp:nvSpPr>
        <dsp:cNvPr id="0" name=""/>
        <dsp:cNvSpPr/>
      </dsp:nvSpPr>
      <dsp:spPr>
        <a:xfrm>
          <a:off x="1496431" y="258164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496431" y="2581645"/>
        <a:ext cx="409514" cy="245708"/>
      </dsp:txXfrm>
    </dsp:sp>
    <dsp:sp modelId="{1FD0124B-0C73-4C7F-96E0-C6AFEB2ECA05}">
      <dsp:nvSpPr>
        <dsp:cNvPr id="0" name=""/>
        <dsp:cNvSpPr/>
      </dsp:nvSpPr>
      <dsp:spPr>
        <a:xfrm>
          <a:off x="1946897" y="258164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946897" y="2581645"/>
        <a:ext cx="409514" cy="245708"/>
      </dsp:txXfrm>
    </dsp:sp>
    <dsp:sp modelId="{259DD861-B7C8-458B-BD13-BA4A5D9F25FF}">
      <dsp:nvSpPr>
        <dsp:cNvPr id="0" name=""/>
        <dsp:cNvSpPr/>
      </dsp:nvSpPr>
      <dsp:spPr>
        <a:xfrm>
          <a:off x="2397364" y="258164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2397364" y="2581645"/>
        <a:ext cx="409514" cy="245708"/>
      </dsp:txXfrm>
    </dsp:sp>
    <dsp:sp modelId="{53C5B9E8-2A17-4640-BCE8-70A356836893}">
      <dsp:nvSpPr>
        <dsp:cNvPr id="0" name=""/>
        <dsp:cNvSpPr/>
      </dsp:nvSpPr>
      <dsp:spPr>
        <a:xfrm>
          <a:off x="2847830" y="258164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2847830" y="2581645"/>
        <a:ext cx="409514" cy="245708"/>
      </dsp:txXfrm>
    </dsp:sp>
    <dsp:sp modelId="{ECA61F43-E26B-4137-949C-D90CFD79B72D}">
      <dsp:nvSpPr>
        <dsp:cNvPr id="0" name=""/>
        <dsp:cNvSpPr/>
      </dsp:nvSpPr>
      <dsp:spPr>
        <a:xfrm>
          <a:off x="145033" y="286830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45033" y="2868305"/>
        <a:ext cx="409514" cy="245708"/>
      </dsp:txXfrm>
    </dsp:sp>
    <dsp:sp modelId="{08F241FE-B552-4357-B5EB-5F0B79CE4E87}">
      <dsp:nvSpPr>
        <dsp:cNvPr id="0" name=""/>
        <dsp:cNvSpPr/>
      </dsp:nvSpPr>
      <dsp:spPr>
        <a:xfrm>
          <a:off x="595499" y="286830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595499" y="2868305"/>
        <a:ext cx="409514" cy="245708"/>
      </dsp:txXfrm>
    </dsp:sp>
    <dsp:sp modelId="{D659CBF2-4A0B-451E-9BBD-C7A18529F85D}">
      <dsp:nvSpPr>
        <dsp:cNvPr id="0" name=""/>
        <dsp:cNvSpPr/>
      </dsp:nvSpPr>
      <dsp:spPr>
        <a:xfrm>
          <a:off x="1045965" y="286830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045965" y="2868305"/>
        <a:ext cx="409514" cy="245708"/>
      </dsp:txXfrm>
    </dsp:sp>
    <dsp:sp modelId="{8ACD39A9-94AF-4ADE-B564-A69F2A0B60C2}">
      <dsp:nvSpPr>
        <dsp:cNvPr id="0" name=""/>
        <dsp:cNvSpPr/>
      </dsp:nvSpPr>
      <dsp:spPr>
        <a:xfrm>
          <a:off x="1496431" y="286830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496431" y="2868305"/>
        <a:ext cx="409514" cy="245708"/>
      </dsp:txXfrm>
    </dsp:sp>
    <dsp:sp modelId="{BC6363B5-58D6-4FD9-BCC1-94F1298CEC93}">
      <dsp:nvSpPr>
        <dsp:cNvPr id="0" name=""/>
        <dsp:cNvSpPr/>
      </dsp:nvSpPr>
      <dsp:spPr>
        <a:xfrm>
          <a:off x="1946897" y="286830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946897" y="2868305"/>
        <a:ext cx="409514" cy="245708"/>
      </dsp:txXfrm>
    </dsp:sp>
    <dsp:sp modelId="{DD04B477-792C-492A-87F7-82857C3EA376}">
      <dsp:nvSpPr>
        <dsp:cNvPr id="0" name=""/>
        <dsp:cNvSpPr/>
      </dsp:nvSpPr>
      <dsp:spPr>
        <a:xfrm>
          <a:off x="2397364" y="286830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2397364" y="2868305"/>
        <a:ext cx="409514" cy="245708"/>
      </dsp:txXfrm>
    </dsp:sp>
    <dsp:sp modelId="{D7ABEE0A-306B-4719-99D5-E6D162D32D56}">
      <dsp:nvSpPr>
        <dsp:cNvPr id="0" name=""/>
        <dsp:cNvSpPr/>
      </dsp:nvSpPr>
      <dsp:spPr>
        <a:xfrm>
          <a:off x="2847830" y="2868305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2847830" y="2868305"/>
        <a:ext cx="409514" cy="245708"/>
      </dsp:txXfrm>
    </dsp:sp>
    <dsp:sp modelId="{FCBE389A-97A6-4051-8D98-DA78BEF49BCA}">
      <dsp:nvSpPr>
        <dsp:cNvPr id="0" name=""/>
        <dsp:cNvSpPr/>
      </dsp:nvSpPr>
      <dsp:spPr>
        <a:xfrm>
          <a:off x="145033" y="3154966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45033" y="3154966"/>
        <a:ext cx="409514" cy="245708"/>
      </dsp:txXfrm>
    </dsp:sp>
    <dsp:sp modelId="{50B8607F-C31E-4735-A77C-CDF301816032}">
      <dsp:nvSpPr>
        <dsp:cNvPr id="0" name=""/>
        <dsp:cNvSpPr/>
      </dsp:nvSpPr>
      <dsp:spPr>
        <a:xfrm>
          <a:off x="595499" y="3154966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595499" y="3154966"/>
        <a:ext cx="409514" cy="245708"/>
      </dsp:txXfrm>
    </dsp:sp>
    <dsp:sp modelId="{D9633645-F5A2-4B19-8777-54BDD19F6C07}">
      <dsp:nvSpPr>
        <dsp:cNvPr id="0" name=""/>
        <dsp:cNvSpPr/>
      </dsp:nvSpPr>
      <dsp:spPr>
        <a:xfrm>
          <a:off x="1045965" y="3154966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045965" y="3154966"/>
        <a:ext cx="409514" cy="245708"/>
      </dsp:txXfrm>
    </dsp:sp>
    <dsp:sp modelId="{5DDED143-7603-41BE-84DC-908841E6F5F8}">
      <dsp:nvSpPr>
        <dsp:cNvPr id="0" name=""/>
        <dsp:cNvSpPr/>
      </dsp:nvSpPr>
      <dsp:spPr>
        <a:xfrm>
          <a:off x="1496431" y="3154966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496431" y="3154966"/>
        <a:ext cx="409514" cy="245708"/>
      </dsp:txXfrm>
    </dsp:sp>
    <dsp:sp modelId="{87C753F8-03BD-48A1-8D59-45638314B252}">
      <dsp:nvSpPr>
        <dsp:cNvPr id="0" name=""/>
        <dsp:cNvSpPr/>
      </dsp:nvSpPr>
      <dsp:spPr>
        <a:xfrm>
          <a:off x="1946897" y="3154966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1946897" y="3154966"/>
        <a:ext cx="409514" cy="245708"/>
      </dsp:txXfrm>
    </dsp:sp>
    <dsp:sp modelId="{DD00F26C-B621-45AC-A2F4-9ACDB181C1FB}">
      <dsp:nvSpPr>
        <dsp:cNvPr id="0" name=""/>
        <dsp:cNvSpPr/>
      </dsp:nvSpPr>
      <dsp:spPr>
        <a:xfrm>
          <a:off x="2397364" y="3154966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2397364" y="3154966"/>
        <a:ext cx="409514" cy="245708"/>
      </dsp:txXfrm>
    </dsp:sp>
    <dsp:sp modelId="{4914CED2-CF98-4C6B-83E4-B2D319437DE1}">
      <dsp:nvSpPr>
        <dsp:cNvPr id="0" name=""/>
        <dsp:cNvSpPr/>
      </dsp:nvSpPr>
      <dsp:spPr>
        <a:xfrm>
          <a:off x="2847830" y="3154966"/>
          <a:ext cx="409514" cy="24570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0</a:t>
          </a:r>
          <a:endParaRPr lang="en-US" sz="1100" kern="1200"/>
        </a:p>
      </dsp:txBody>
      <dsp:txXfrm>
        <a:off x="2847830" y="3154966"/>
        <a:ext cx="409514" cy="24570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D8751B-63C8-4E9D-B6A0-2FC413C5685A}">
      <dsp:nvSpPr>
        <dsp:cNvPr id="0" name=""/>
        <dsp:cNvSpPr/>
      </dsp:nvSpPr>
      <dsp:spPr>
        <a:xfrm>
          <a:off x="3085" y="732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3085" y="73269"/>
        <a:ext cx="461071" cy="276643"/>
      </dsp:txXfrm>
    </dsp:sp>
    <dsp:sp modelId="{D2844C91-F881-4A39-ACB9-25B93C440853}">
      <dsp:nvSpPr>
        <dsp:cNvPr id="0" name=""/>
        <dsp:cNvSpPr/>
      </dsp:nvSpPr>
      <dsp:spPr>
        <a:xfrm>
          <a:off x="510264" y="732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510264" y="73269"/>
        <a:ext cx="461071" cy="276643"/>
      </dsp:txXfrm>
    </dsp:sp>
    <dsp:sp modelId="{49E36382-143A-4F60-8FBF-823C84924A29}">
      <dsp:nvSpPr>
        <dsp:cNvPr id="0" name=""/>
        <dsp:cNvSpPr/>
      </dsp:nvSpPr>
      <dsp:spPr>
        <a:xfrm>
          <a:off x="1017443" y="732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1017443" y="73269"/>
        <a:ext cx="461071" cy="276643"/>
      </dsp:txXfrm>
    </dsp:sp>
    <dsp:sp modelId="{1B30E991-CF31-4F5F-BB36-9EFDE8C56664}">
      <dsp:nvSpPr>
        <dsp:cNvPr id="0" name=""/>
        <dsp:cNvSpPr/>
      </dsp:nvSpPr>
      <dsp:spPr>
        <a:xfrm>
          <a:off x="1524622" y="732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1524622" y="73269"/>
        <a:ext cx="461071" cy="276643"/>
      </dsp:txXfrm>
    </dsp:sp>
    <dsp:sp modelId="{4E6CB070-0916-437F-9404-BD6C7003BCD0}">
      <dsp:nvSpPr>
        <dsp:cNvPr id="0" name=""/>
        <dsp:cNvSpPr/>
      </dsp:nvSpPr>
      <dsp:spPr>
        <a:xfrm>
          <a:off x="2031801" y="732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2031801" y="73269"/>
        <a:ext cx="461071" cy="276643"/>
      </dsp:txXfrm>
    </dsp:sp>
    <dsp:sp modelId="{BF4DAD23-F239-4AEF-9073-2A00F0BEA322}">
      <dsp:nvSpPr>
        <dsp:cNvPr id="0" name=""/>
        <dsp:cNvSpPr/>
      </dsp:nvSpPr>
      <dsp:spPr>
        <a:xfrm>
          <a:off x="2538980" y="732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2538980" y="73269"/>
        <a:ext cx="461071" cy="276643"/>
      </dsp:txXfrm>
    </dsp:sp>
    <dsp:sp modelId="{45786A6F-A980-4202-B172-0AC057ECA7D4}">
      <dsp:nvSpPr>
        <dsp:cNvPr id="0" name=""/>
        <dsp:cNvSpPr/>
      </dsp:nvSpPr>
      <dsp:spPr>
        <a:xfrm>
          <a:off x="3046159" y="732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3046159" y="73269"/>
        <a:ext cx="461071" cy="276643"/>
      </dsp:txXfrm>
    </dsp:sp>
    <dsp:sp modelId="{2AAB6657-D28C-41F4-BA9B-6B57BA8FD763}">
      <dsp:nvSpPr>
        <dsp:cNvPr id="0" name=""/>
        <dsp:cNvSpPr/>
      </dsp:nvSpPr>
      <dsp:spPr>
        <a:xfrm>
          <a:off x="3085" y="39601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0</a:t>
          </a:r>
          <a:endParaRPr lang="en-US" sz="1200" kern="1200"/>
        </a:p>
      </dsp:txBody>
      <dsp:txXfrm>
        <a:off x="3085" y="396019"/>
        <a:ext cx="461071" cy="276643"/>
      </dsp:txXfrm>
    </dsp:sp>
    <dsp:sp modelId="{A418F982-AF7C-4C8F-AB76-000774CEFB71}">
      <dsp:nvSpPr>
        <dsp:cNvPr id="0" name=""/>
        <dsp:cNvSpPr/>
      </dsp:nvSpPr>
      <dsp:spPr>
        <a:xfrm>
          <a:off x="510264" y="39601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0</a:t>
          </a:r>
          <a:endParaRPr lang="en-US" sz="1200" kern="1200"/>
        </a:p>
      </dsp:txBody>
      <dsp:txXfrm>
        <a:off x="510264" y="396019"/>
        <a:ext cx="461071" cy="276643"/>
      </dsp:txXfrm>
    </dsp:sp>
    <dsp:sp modelId="{0E45F264-656A-4523-8CAB-073A97155BC5}">
      <dsp:nvSpPr>
        <dsp:cNvPr id="0" name=""/>
        <dsp:cNvSpPr/>
      </dsp:nvSpPr>
      <dsp:spPr>
        <a:xfrm>
          <a:off x="1017443" y="39601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0</a:t>
          </a:r>
          <a:endParaRPr lang="en-US" sz="1200" kern="1200"/>
        </a:p>
      </dsp:txBody>
      <dsp:txXfrm>
        <a:off x="1017443" y="396019"/>
        <a:ext cx="461071" cy="276643"/>
      </dsp:txXfrm>
    </dsp:sp>
    <dsp:sp modelId="{8B52EC33-A470-4A70-8828-08553DB70063}">
      <dsp:nvSpPr>
        <dsp:cNvPr id="0" name=""/>
        <dsp:cNvSpPr/>
      </dsp:nvSpPr>
      <dsp:spPr>
        <a:xfrm>
          <a:off x="1524622" y="39601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0</a:t>
          </a:r>
          <a:endParaRPr lang="en-US" sz="1200" kern="1200"/>
        </a:p>
      </dsp:txBody>
      <dsp:txXfrm>
        <a:off x="1524622" y="396019"/>
        <a:ext cx="461071" cy="276643"/>
      </dsp:txXfrm>
    </dsp:sp>
    <dsp:sp modelId="{C58E747B-2855-4B1E-9215-3582C74AAF03}">
      <dsp:nvSpPr>
        <dsp:cNvPr id="0" name=""/>
        <dsp:cNvSpPr/>
      </dsp:nvSpPr>
      <dsp:spPr>
        <a:xfrm>
          <a:off x="2031801" y="39601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0</a:t>
          </a:r>
          <a:endParaRPr lang="en-US" sz="1200" kern="1200"/>
        </a:p>
      </dsp:txBody>
      <dsp:txXfrm>
        <a:off x="2031801" y="396019"/>
        <a:ext cx="461071" cy="276643"/>
      </dsp:txXfrm>
    </dsp:sp>
    <dsp:sp modelId="{0AE4C4F3-8BC1-42AB-8EB2-CE162C549D0F}">
      <dsp:nvSpPr>
        <dsp:cNvPr id="0" name=""/>
        <dsp:cNvSpPr/>
      </dsp:nvSpPr>
      <dsp:spPr>
        <a:xfrm>
          <a:off x="2538980" y="39601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0</a:t>
          </a:r>
          <a:endParaRPr lang="en-US" sz="1200" kern="1200"/>
        </a:p>
      </dsp:txBody>
      <dsp:txXfrm>
        <a:off x="2538980" y="396019"/>
        <a:ext cx="461071" cy="276643"/>
      </dsp:txXfrm>
    </dsp:sp>
    <dsp:sp modelId="{EDCF9306-9FAE-416B-B422-01172DA38939}">
      <dsp:nvSpPr>
        <dsp:cNvPr id="0" name=""/>
        <dsp:cNvSpPr/>
      </dsp:nvSpPr>
      <dsp:spPr>
        <a:xfrm>
          <a:off x="3046159" y="39601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3046159" y="396019"/>
        <a:ext cx="461071" cy="276643"/>
      </dsp:txXfrm>
    </dsp:sp>
    <dsp:sp modelId="{2A2CDD18-D3AB-450E-BB6C-328D971B020F}">
      <dsp:nvSpPr>
        <dsp:cNvPr id="0" name=""/>
        <dsp:cNvSpPr/>
      </dsp:nvSpPr>
      <dsp:spPr>
        <a:xfrm>
          <a:off x="3085" y="7187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0</a:t>
          </a:r>
          <a:endParaRPr lang="en-US" sz="1200" kern="1200"/>
        </a:p>
      </dsp:txBody>
      <dsp:txXfrm>
        <a:off x="3085" y="718769"/>
        <a:ext cx="461071" cy="276643"/>
      </dsp:txXfrm>
    </dsp:sp>
    <dsp:sp modelId="{86052304-0BC7-4477-9112-AB5F22537E18}">
      <dsp:nvSpPr>
        <dsp:cNvPr id="0" name=""/>
        <dsp:cNvSpPr/>
      </dsp:nvSpPr>
      <dsp:spPr>
        <a:xfrm>
          <a:off x="510264" y="7187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1</a:t>
          </a:r>
          <a:endParaRPr lang="en-US" sz="1200" kern="1200"/>
        </a:p>
      </dsp:txBody>
      <dsp:txXfrm>
        <a:off x="510264" y="718769"/>
        <a:ext cx="461071" cy="276643"/>
      </dsp:txXfrm>
    </dsp:sp>
    <dsp:sp modelId="{FFE11DAE-F465-4DAD-BB1A-1582F09C81DF}">
      <dsp:nvSpPr>
        <dsp:cNvPr id="0" name=""/>
        <dsp:cNvSpPr/>
      </dsp:nvSpPr>
      <dsp:spPr>
        <a:xfrm>
          <a:off x="1017443" y="7187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2</a:t>
          </a:r>
          <a:endParaRPr lang="en-US" sz="1200" kern="1200"/>
        </a:p>
      </dsp:txBody>
      <dsp:txXfrm>
        <a:off x="1017443" y="718769"/>
        <a:ext cx="461071" cy="276643"/>
      </dsp:txXfrm>
    </dsp:sp>
    <dsp:sp modelId="{BAC498C6-7BE8-42B3-BF25-A4E606D5013A}">
      <dsp:nvSpPr>
        <dsp:cNvPr id="0" name=""/>
        <dsp:cNvSpPr/>
      </dsp:nvSpPr>
      <dsp:spPr>
        <a:xfrm>
          <a:off x="1524622" y="7187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3</a:t>
          </a:r>
          <a:endParaRPr lang="en-US" sz="1200" kern="1200"/>
        </a:p>
      </dsp:txBody>
      <dsp:txXfrm>
        <a:off x="1524622" y="718769"/>
        <a:ext cx="461071" cy="276643"/>
      </dsp:txXfrm>
    </dsp:sp>
    <dsp:sp modelId="{FA668E38-8B0F-4C06-88FB-1B8800FA756D}">
      <dsp:nvSpPr>
        <dsp:cNvPr id="0" name=""/>
        <dsp:cNvSpPr/>
      </dsp:nvSpPr>
      <dsp:spPr>
        <a:xfrm>
          <a:off x="2031801" y="7187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3</a:t>
          </a:r>
          <a:endParaRPr lang="en-US" sz="1200" kern="1200"/>
        </a:p>
      </dsp:txBody>
      <dsp:txXfrm>
        <a:off x="2031801" y="718769"/>
        <a:ext cx="461071" cy="276643"/>
      </dsp:txXfrm>
    </dsp:sp>
    <dsp:sp modelId="{27D0D152-9E06-4928-8E71-0B931996F456}">
      <dsp:nvSpPr>
        <dsp:cNvPr id="0" name=""/>
        <dsp:cNvSpPr/>
      </dsp:nvSpPr>
      <dsp:spPr>
        <a:xfrm>
          <a:off x="2538980" y="7187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2</a:t>
          </a:r>
          <a:endParaRPr lang="en-US" sz="1200" kern="1200"/>
        </a:p>
      </dsp:txBody>
      <dsp:txXfrm>
        <a:off x="2538980" y="718769"/>
        <a:ext cx="461071" cy="276643"/>
      </dsp:txXfrm>
    </dsp:sp>
    <dsp:sp modelId="{B60553AE-F719-4CDA-A9F7-A88E42469BDE}">
      <dsp:nvSpPr>
        <dsp:cNvPr id="0" name=""/>
        <dsp:cNvSpPr/>
      </dsp:nvSpPr>
      <dsp:spPr>
        <a:xfrm>
          <a:off x="3046159" y="7187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1</a:t>
          </a:r>
          <a:endParaRPr lang="en-US" sz="1200" kern="1200"/>
        </a:p>
      </dsp:txBody>
      <dsp:txXfrm>
        <a:off x="3046159" y="718769"/>
        <a:ext cx="461071" cy="276643"/>
      </dsp:txXfrm>
    </dsp:sp>
    <dsp:sp modelId="{41096C1E-B1C4-4317-85A9-015831D13753}">
      <dsp:nvSpPr>
        <dsp:cNvPr id="0" name=""/>
        <dsp:cNvSpPr/>
      </dsp:nvSpPr>
      <dsp:spPr>
        <a:xfrm>
          <a:off x="3085" y="1041520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3</a:t>
          </a:r>
          <a:endParaRPr lang="en-US" sz="1200" kern="1200"/>
        </a:p>
      </dsp:txBody>
      <dsp:txXfrm>
        <a:off x="3085" y="1041520"/>
        <a:ext cx="461071" cy="276643"/>
      </dsp:txXfrm>
    </dsp:sp>
    <dsp:sp modelId="{1541164D-D6BE-4FFC-B33E-2561731C8B76}">
      <dsp:nvSpPr>
        <dsp:cNvPr id="0" name=""/>
        <dsp:cNvSpPr/>
      </dsp:nvSpPr>
      <dsp:spPr>
        <a:xfrm>
          <a:off x="510264" y="1041520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4</a:t>
          </a:r>
          <a:endParaRPr lang="en-US" sz="1200" kern="1200"/>
        </a:p>
      </dsp:txBody>
      <dsp:txXfrm>
        <a:off x="510264" y="1041520"/>
        <a:ext cx="461071" cy="276643"/>
      </dsp:txXfrm>
    </dsp:sp>
    <dsp:sp modelId="{65083BB6-D4A9-4402-8EB7-2EEE42DC4B78}">
      <dsp:nvSpPr>
        <dsp:cNvPr id="0" name=""/>
        <dsp:cNvSpPr/>
      </dsp:nvSpPr>
      <dsp:spPr>
        <a:xfrm>
          <a:off x="1017443" y="104152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4</a:t>
          </a:r>
          <a:endParaRPr lang="en-US" sz="1200" kern="1200"/>
        </a:p>
      </dsp:txBody>
      <dsp:txXfrm>
        <a:off x="1017443" y="1041520"/>
        <a:ext cx="461071" cy="276643"/>
      </dsp:txXfrm>
    </dsp:sp>
    <dsp:sp modelId="{E4DF8EED-492B-4D60-9E74-BBB64731F602}">
      <dsp:nvSpPr>
        <dsp:cNvPr id="0" name=""/>
        <dsp:cNvSpPr/>
      </dsp:nvSpPr>
      <dsp:spPr>
        <a:xfrm>
          <a:off x="1524622" y="104152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3</a:t>
          </a:r>
          <a:endParaRPr lang="en-US" sz="1200" kern="1200"/>
        </a:p>
      </dsp:txBody>
      <dsp:txXfrm>
        <a:off x="1524622" y="1041520"/>
        <a:ext cx="461071" cy="276643"/>
      </dsp:txXfrm>
    </dsp:sp>
    <dsp:sp modelId="{500EAC4C-A073-4F48-9586-1D7032507B1A}">
      <dsp:nvSpPr>
        <dsp:cNvPr id="0" name=""/>
        <dsp:cNvSpPr/>
      </dsp:nvSpPr>
      <dsp:spPr>
        <a:xfrm>
          <a:off x="2031801" y="104152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3</a:t>
          </a:r>
          <a:endParaRPr lang="en-US" sz="1200" kern="1200"/>
        </a:p>
      </dsp:txBody>
      <dsp:txXfrm>
        <a:off x="2031801" y="1041520"/>
        <a:ext cx="461071" cy="276643"/>
      </dsp:txXfrm>
    </dsp:sp>
    <dsp:sp modelId="{264D5765-00E7-41F2-B340-BFD0D029D689}">
      <dsp:nvSpPr>
        <dsp:cNvPr id="0" name=""/>
        <dsp:cNvSpPr/>
      </dsp:nvSpPr>
      <dsp:spPr>
        <a:xfrm>
          <a:off x="2538980" y="104152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5</a:t>
          </a:r>
          <a:endParaRPr lang="en-US" sz="1200" kern="1200"/>
        </a:p>
      </dsp:txBody>
      <dsp:txXfrm>
        <a:off x="2538980" y="1041520"/>
        <a:ext cx="461071" cy="276643"/>
      </dsp:txXfrm>
    </dsp:sp>
    <dsp:sp modelId="{B76F3BD3-6103-46E2-B963-B19A322D67D3}">
      <dsp:nvSpPr>
        <dsp:cNvPr id="0" name=""/>
        <dsp:cNvSpPr/>
      </dsp:nvSpPr>
      <dsp:spPr>
        <a:xfrm>
          <a:off x="3046159" y="1041520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2</a:t>
          </a:r>
          <a:endParaRPr lang="en-US" sz="1200" kern="1200"/>
        </a:p>
      </dsp:txBody>
      <dsp:txXfrm>
        <a:off x="3046159" y="1041520"/>
        <a:ext cx="461071" cy="276643"/>
      </dsp:txXfrm>
    </dsp:sp>
    <dsp:sp modelId="{C6198A33-B7BB-4D53-B43D-91B155E5D33E}">
      <dsp:nvSpPr>
        <dsp:cNvPr id="0" name=""/>
        <dsp:cNvSpPr/>
      </dsp:nvSpPr>
      <dsp:spPr>
        <a:xfrm>
          <a:off x="3085" y="136427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3</a:t>
          </a:r>
          <a:endParaRPr lang="en-US" sz="1200" kern="1200"/>
        </a:p>
      </dsp:txBody>
      <dsp:txXfrm>
        <a:off x="3085" y="1364270"/>
        <a:ext cx="461071" cy="276643"/>
      </dsp:txXfrm>
    </dsp:sp>
    <dsp:sp modelId="{198AA394-0C99-4107-B8BD-C64029D1B134}">
      <dsp:nvSpPr>
        <dsp:cNvPr id="0" name=""/>
        <dsp:cNvSpPr/>
      </dsp:nvSpPr>
      <dsp:spPr>
        <a:xfrm>
          <a:off x="510264" y="136427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2</a:t>
          </a:r>
          <a:endParaRPr lang="en-US" sz="1200" kern="1200"/>
        </a:p>
      </dsp:txBody>
      <dsp:txXfrm>
        <a:off x="510264" y="1364270"/>
        <a:ext cx="461071" cy="276643"/>
      </dsp:txXfrm>
    </dsp:sp>
    <dsp:sp modelId="{C713B968-0DC2-49CA-ACD4-6D498565D750}">
      <dsp:nvSpPr>
        <dsp:cNvPr id="0" name=""/>
        <dsp:cNvSpPr/>
      </dsp:nvSpPr>
      <dsp:spPr>
        <a:xfrm>
          <a:off x="1017443" y="136427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1</a:t>
          </a:r>
          <a:endParaRPr lang="en-US" sz="1200" kern="1200"/>
        </a:p>
      </dsp:txBody>
      <dsp:txXfrm>
        <a:off x="1017443" y="1364270"/>
        <a:ext cx="461071" cy="276643"/>
      </dsp:txXfrm>
    </dsp:sp>
    <dsp:sp modelId="{8049A078-B18E-4013-B353-F656A91CDAEF}">
      <dsp:nvSpPr>
        <dsp:cNvPr id="0" name=""/>
        <dsp:cNvSpPr/>
      </dsp:nvSpPr>
      <dsp:spPr>
        <a:xfrm>
          <a:off x="1524622" y="136427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0</a:t>
          </a:r>
          <a:endParaRPr lang="en-US" sz="1200" kern="1200"/>
        </a:p>
      </dsp:txBody>
      <dsp:txXfrm>
        <a:off x="1524622" y="1364270"/>
        <a:ext cx="461071" cy="276643"/>
      </dsp:txXfrm>
    </dsp:sp>
    <dsp:sp modelId="{F2976619-A144-494B-9F70-B927564C5933}">
      <dsp:nvSpPr>
        <dsp:cNvPr id="0" name=""/>
        <dsp:cNvSpPr/>
      </dsp:nvSpPr>
      <dsp:spPr>
        <a:xfrm>
          <a:off x="2031801" y="136427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0</a:t>
          </a:r>
          <a:endParaRPr lang="en-US" sz="1200" kern="1200"/>
        </a:p>
      </dsp:txBody>
      <dsp:txXfrm>
        <a:off x="2031801" y="1364270"/>
        <a:ext cx="461071" cy="276643"/>
      </dsp:txXfrm>
    </dsp:sp>
    <dsp:sp modelId="{297DE63A-1A40-4578-8466-04784C8318BA}">
      <dsp:nvSpPr>
        <dsp:cNvPr id="0" name=""/>
        <dsp:cNvSpPr/>
      </dsp:nvSpPr>
      <dsp:spPr>
        <a:xfrm>
          <a:off x="2538980" y="136427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3</a:t>
          </a:r>
          <a:endParaRPr lang="en-US" sz="1200" kern="1200"/>
        </a:p>
      </dsp:txBody>
      <dsp:txXfrm>
        <a:off x="2538980" y="1364270"/>
        <a:ext cx="461071" cy="276643"/>
      </dsp:txXfrm>
    </dsp:sp>
    <dsp:sp modelId="{34285613-F001-4FFF-A900-C7AE9CC8C41D}">
      <dsp:nvSpPr>
        <dsp:cNvPr id="0" name=""/>
        <dsp:cNvSpPr/>
      </dsp:nvSpPr>
      <dsp:spPr>
        <a:xfrm>
          <a:off x="3046159" y="1364270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3</a:t>
          </a:r>
          <a:endParaRPr lang="en-US" sz="1200" kern="1200"/>
        </a:p>
      </dsp:txBody>
      <dsp:txXfrm>
        <a:off x="3046159" y="1364270"/>
        <a:ext cx="461071" cy="276643"/>
      </dsp:txXfrm>
    </dsp:sp>
    <dsp:sp modelId="{80D12533-5C0F-4DCD-94D4-6E905D019445}">
      <dsp:nvSpPr>
        <dsp:cNvPr id="0" name=""/>
        <dsp:cNvSpPr/>
      </dsp:nvSpPr>
      <dsp:spPr>
        <a:xfrm>
          <a:off x="3085" y="168702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3085" y="1687020"/>
        <a:ext cx="461071" cy="276643"/>
      </dsp:txXfrm>
    </dsp:sp>
    <dsp:sp modelId="{7230486A-22DC-40C9-802E-ADAB1A3D6C10}">
      <dsp:nvSpPr>
        <dsp:cNvPr id="0" name=""/>
        <dsp:cNvSpPr/>
      </dsp:nvSpPr>
      <dsp:spPr>
        <a:xfrm>
          <a:off x="510264" y="168702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510264" y="1687020"/>
        <a:ext cx="461071" cy="276643"/>
      </dsp:txXfrm>
    </dsp:sp>
    <dsp:sp modelId="{C6116D76-7726-4606-BC46-ABBF9720EA93}">
      <dsp:nvSpPr>
        <dsp:cNvPr id="0" name=""/>
        <dsp:cNvSpPr/>
      </dsp:nvSpPr>
      <dsp:spPr>
        <a:xfrm>
          <a:off x="1017443" y="168702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1017443" y="1687020"/>
        <a:ext cx="461071" cy="276643"/>
      </dsp:txXfrm>
    </dsp:sp>
    <dsp:sp modelId="{D7BAB37E-360E-4F7B-973D-DD45CF413E76}">
      <dsp:nvSpPr>
        <dsp:cNvPr id="0" name=""/>
        <dsp:cNvSpPr/>
      </dsp:nvSpPr>
      <dsp:spPr>
        <a:xfrm>
          <a:off x="1524622" y="168702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1524622" y="1687020"/>
        <a:ext cx="461071" cy="276643"/>
      </dsp:txXfrm>
    </dsp:sp>
    <dsp:sp modelId="{DA39578B-0B62-4362-8743-8130B5E77A34}">
      <dsp:nvSpPr>
        <dsp:cNvPr id="0" name=""/>
        <dsp:cNvSpPr/>
      </dsp:nvSpPr>
      <dsp:spPr>
        <a:xfrm>
          <a:off x="2031801" y="168702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2031801" y="1687020"/>
        <a:ext cx="461071" cy="276643"/>
      </dsp:txXfrm>
    </dsp:sp>
    <dsp:sp modelId="{12F9B84B-B00D-4029-90E7-DEDA8BB0F9C6}">
      <dsp:nvSpPr>
        <dsp:cNvPr id="0" name=""/>
        <dsp:cNvSpPr/>
      </dsp:nvSpPr>
      <dsp:spPr>
        <a:xfrm>
          <a:off x="2538980" y="168702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2538980" y="1687020"/>
        <a:ext cx="461071" cy="276643"/>
      </dsp:txXfrm>
    </dsp:sp>
    <dsp:sp modelId="{F04135D2-24BD-45C2-A51E-B6BC0A939E19}">
      <dsp:nvSpPr>
        <dsp:cNvPr id="0" name=""/>
        <dsp:cNvSpPr/>
      </dsp:nvSpPr>
      <dsp:spPr>
        <a:xfrm>
          <a:off x="3046159" y="1687020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3046159" y="1687020"/>
        <a:ext cx="461071" cy="27664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D8751B-63C8-4E9D-B6A0-2FC413C5685A}">
      <dsp:nvSpPr>
        <dsp:cNvPr id="0" name=""/>
        <dsp:cNvSpPr/>
      </dsp:nvSpPr>
      <dsp:spPr>
        <a:xfrm>
          <a:off x="3085" y="732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3085" y="73269"/>
        <a:ext cx="461071" cy="276643"/>
      </dsp:txXfrm>
    </dsp:sp>
    <dsp:sp modelId="{D2844C91-F881-4A39-ACB9-25B93C440853}">
      <dsp:nvSpPr>
        <dsp:cNvPr id="0" name=""/>
        <dsp:cNvSpPr/>
      </dsp:nvSpPr>
      <dsp:spPr>
        <a:xfrm>
          <a:off x="510264" y="732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510264" y="73269"/>
        <a:ext cx="461071" cy="276643"/>
      </dsp:txXfrm>
    </dsp:sp>
    <dsp:sp modelId="{49E36382-143A-4F60-8FBF-823C84924A29}">
      <dsp:nvSpPr>
        <dsp:cNvPr id="0" name=""/>
        <dsp:cNvSpPr/>
      </dsp:nvSpPr>
      <dsp:spPr>
        <a:xfrm>
          <a:off x="1017443" y="732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1017443" y="73269"/>
        <a:ext cx="461071" cy="276643"/>
      </dsp:txXfrm>
    </dsp:sp>
    <dsp:sp modelId="{1B30E991-CF31-4F5F-BB36-9EFDE8C56664}">
      <dsp:nvSpPr>
        <dsp:cNvPr id="0" name=""/>
        <dsp:cNvSpPr/>
      </dsp:nvSpPr>
      <dsp:spPr>
        <a:xfrm>
          <a:off x="1524622" y="732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1524622" y="73269"/>
        <a:ext cx="461071" cy="276643"/>
      </dsp:txXfrm>
    </dsp:sp>
    <dsp:sp modelId="{4E6CB070-0916-437F-9404-BD6C7003BCD0}">
      <dsp:nvSpPr>
        <dsp:cNvPr id="0" name=""/>
        <dsp:cNvSpPr/>
      </dsp:nvSpPr>
      <dsp:spPr>
        <a:xfrm>
          <a:off x="2031801" y="732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2031801" y="73269"/>
        <a:ext cx="461071" cy="276643"/>
      </dsp:txXfrm>
    </dsp:sp>
    <dsp:sp modelId="{BF4DAD23-F239-4AEF-9073-2A00F0BEA322}">
      <dsp:nvSpPr>
        <dsp:cNvPr id="0" name=""/>
        <dsp:cNvSpPr/>
      </dsp:nvSpPr>
      <dsp:spPr>
        <a:xfrm>
          <a:off x="2538980" y="732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2538980" y="73269"/>
        <a:ext cx="461071" cy="276643"/>
      </dsp:txXfrm>
    </dsp:sp>
    <dsp:sp modelId="{45786A6F-A980-4202-B172-0AC057ECA7D4}">
      <dsp:nvSpPr>
        <dsp:cNvPr id="0" name=""/>
        <dsp:cNvSpPr/>
      </dsp:nvSpPr>
      <dsp:spPr>
        <a:xfrm>
          <a:off x="3046159" y="732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3046159" y="73269"/>
        <a:ext cx="461071" cy="276643"/>
      </dsp:txXfrm>
    </dsp:sp>
    <dsp:sp modelId="{2AAB6657-D28C-41F4-BA9B-6B57BA8FD763}">
      <dsp:nvSpPr>
        <dsp:cNvPr id="0" name=""/>
        <dsp:cNvSpPr/>
      </dsp:nvSpPr>
      <dsp:spPr>
        <a:xfrm>
          <a:off x="3085" y="39601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0</a:t>
          </a:r>
          <a:endParaRPr lang="en-US" sz="1200" kern="1200"/>
        </a:p>
      </dsp:txBody>
      <dsp:txXfrm>
        <a:off x="3085" y="396019"/>
        <a:ext cx="461071" cy="276643"/>
      </dsp:txXfrm>
    </dsp:sp>
    <dsp:sp modelId="{A418F982-AF7C-4C8F-AB76-000774CEFB71}">
      <dsp:nvSpPr>
        <dsp:cNvPr id="0" name=""/>
        <dsp:cNvSpPr/>
      </dsp:nvSpPr>
      <dsp:spPr>
        <a:xfrm>
          <a:off x="510264" y="39601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0</a:t>
          </a:r>
          <a:endParaRPr lang="en-US" sz="1200" kern="1200"/>
        </a:p>
      </dsp:txBody>
      <dsp:txXfrm>
        <a:off x="510264" y="396019"/>
        <a:ext cx="461071" cy="276643"/>
      </dsp:txXfrm>
    </dsp:sp>
    <dsp:sp modelId="{0E45F264-656A-4523-8CAB-073A97155BC5}">
      <dsp:nvSpPr>
        <dsp:cNvPr id="0" name=""/>
        <dsp:cNvSpPr/>
      </dsp:nvSpPr>
      <dsp:spPr>
        <a:xfrm>
          <a:off x="1017443" y="39601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0</a:t>
          </a:r>
          <a:endParaRPr lang="en-US" sz="1200" kern="1200"/>
        </a:p>
      </dsp:txBody>
      <dsp:txXfrm>
        <a:off x="1017443" y="396019"/>
        <a:ext cx="461071" cy="276643"/>
      </dsp:txXfrm>
    </dsp:sp>
    <dsp:sp modelId="{8B52EC33-A470-4A70-8828-08553DB70063}">
      <dsp:nvSpPr>
        <dsp:cNvPr id="0" name=""/>
        <dsp:cNvSpPr/>
      </dsp:nvSpPr>
      <dsp:spPr>
        <a:xfrm>
          <a:off x="1524622" y="39601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0</a:t>
          </a:r>
          <a:endParaRPr lang="en-US" sz="1200" kern="1200"/>
        </a:p>
      </dsp:txBody>
      <dsp:txXfrm>
        <a:off x="1524622" y="396019"/>
        <a:ext cx="461071" cy="276643"/>
      </dsp:txXfrm>
    </dsp:sp>
    <dsp:sp modelId="{C58E747B-2855-4B1E-9215-3582C74AAF03}">
      <dsp:nvSpPr>
        <dsp:cNvPr id="0" name=""/>
        <dsp:cNvSpPr/>
      </dsp:nvSpPr>
      <dsp:spPr>
        <a:xfrm>
          <a:off x="2031801" y="39601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0</a:t>
          </a:r>
          <a:endParaRPr lang="en-US" sz="1200" kern="1200"/>
        </a:p>
      </dsp:txBody>
      <dsp:txXfrm>
        <a:off x="2031801" y="396019"/>
        <a:ext cx="461071" cy="276643"/>
      </dsp:txXfrm>
    </dsp:sp>
    <dsp:sp modelId="{0AE4C4F3-8BC1-42AB-8EB2-CE162C549D0F}">
      <dsp:nvSpPr>
        <dsp:cNvPr id="0" name=""/>
        <dsp:cNvSpPr/>
      </dsp:nvSpPr>
      <dsp:spPr>
        <a:xfrm>
          <a:off x="2538980" y="39601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0</a:t>
          </a:r>
          <a:endParaRPr lang="en-US" sz="1200" kern="1200"/>
        </a:p>
      </dsp:txBody>
      <dsp:txXfrm>
        <a:off x="2538980" y="396019"/>
        <a:ext cx="461071" cy="276643"/>
      </dsp:txXfrm>
    </dsp:sp>
    <dsp:sp modelId="{EDCF9306-9FAE-416B-B422-01172DA38939}">
      <dsp:nvSpPr>
        <dsp:cNvPr id="0" name=""/>
        <dsp:cNvSpPr/>
      </dsp:nvSpPr>
      <dsp:spPr>
        <a:xfrm>
          <a:off x="3046159" y="39601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3046159" y="396019"/>
        <a:ext cx="461071" cy="276643"/>
      </dsp:txXfrm>
    </dsp:sp>
    <dsp:sp modelId="{2A2CDD18-D3AB-450E-BB6C-328D971B020F}">
      <dsp:nvSpPr>
        <dsp:cNvPr id="0" name=""/>
        <dsp:cNvSpPr/>
      </dsp:nvSpPr>
      <dsp:spPr>
        <a:xfrm>
          <a:off x="3085" y="7187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0</a:t>
          </a:r>
          <a:endParaRPr lang="en-US" sz="1200" kern="1200"/>
        </a:p>
      </dsp:txBody>
      <dsp:txXfrm>
        <a:off x="3085" y="718769"/>
        <a:ext cx="461071" cy="276643"/>
      </dsp:txXfrm>
    </dsp:sp>
    <dsp:sp modelId="{86052304-0BC7-4477-9112-AB5F22537E18}">
      <dsp:nvSpPr>
        <dsp:cNvPr id="0" name=""/>
        <dsp:cNvSpPr/>
      </dsp:nvSpPr>
      <dsp:spPr>
        <a:xfrm>
          <a:off x="510264" y="7187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0</a:t>
          </a:r>
          <a:endParaRPr lang="en-US" sz="1200" kern="1200"/>
        </a:p>
      </dsp:txBody>
      <dsp:txXfrm>
        <a:off x="510264" y="718769"/>
        <a:ext cx="461071" cy="276643"/>
      </dsp:txXfrm>
    </dsp:sp>
    <dsp:sp modelId="{FFE11DAE-F465-4DAD-BB1A-1582F09C81DF}">
      <dsp:nvSpPr>
        <dsp:cNvPr id="0" name=""/>
        <dsp:cNvSpPr/>
      </dsp:nvSpPr>
      <dsp:spPr>
        <a:xfrm>
          <a:off x="1017443" y="7187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1</a:t>
          </a:r>
          <a:endParaRPr lang="en-US" sz="1200" kern="1200"/>
        </a:p>
      </dsp:txBody>
      <dsp:txXfrm>
        <a:off x="1017443" y="718769"/>
        <a:ext cx="461071" cy="276643"/>
      </dsp:txXfrm>
    </dsp:sp>
    <dsp:sp modelId="{BAC498C6-7BE8-42B3-BF25-A4E606D5013A}">
      <dsp:nvSpPr>
        <dsp:cNvPr id="0" name=""/>
        <dsp:cNvSpPr/>
      </dsp:nvSpPr>
      <dsp:spPr>
        <a:xfrm>
          <a:off x="1524622" y="7187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2</a:t>
          </a:r>
          <a:endParaRPr lang="en-US" sz="1200" kern="1200"/>
        </a:p>
      </dsp:txBody>
      <dsp:txXfrm>
        <a:off x="1524622" y="718769"/>
        <a:ext cx="461071" cy="276643"/>
      </dsp:txXfrm>
    </dsp:sp>
    <dsp:sp modelId="{FA668E38-8B0F-4C06-88FB-1B8800FA756D}">
      <dsp:nvSpPr>
        <dsp:cNvPr id="0" name=""/>
        <dsp:cNvSpPr/>
      </dsp:nvSpPr>
      <dsp:spPr>
        <a:xfrm>
          <a:off x="2031801" y="7187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3</a:t>
          </a:r>
          <a:endParaRPr lang="en-US" sz="1200" kern="1200"/>
        </a:p>
      </dsp:txBody>
      <dsp:txXfrm>
        <a:off x="2031801" y="718769"/>
        <a:ext cx="461071" cy="276643"/>
      </dsp:txXfrm>
    </dsp:sp>
    <dsp:sp modelId="{27D0D152-9E06-4928-8E71-0B931996F456}">
      <dsp:nvSpPr>
        <dsp:cNvPr id="0" name=""/>
        <dsp:cNvSpPr/>
      </dsp:nvSpPr>
      <dsp:spPr>
        <a:xfrm>
          <a:off x="2538980" y="7187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2</a:t>
          </a:r>
          <a:endParaRPr lang="en-US" sz="1200" kern="1200"/>
        </a:p>
      </dsp:txBody>
      <dsp:txXfrm>
        <a:off x="2538980" y="718769"/>
        <a:ext cx="461071" cy="276643"/>
      </dsp:txXfrm>
    </dsp:sp>
    <dsp:sp modelId="{B60553AE-F719-4CDA-A9F7-A88E42469BDE}">
      <dsp:nvSpPr>
        <dsp:cNvPr id="0" name=""/>
        <dsp:cNvSpPr/>
      </dsp:nvSpPr>
      <dsp:spPr>
        <a:xfrm>
          <a:off x="3046159" y="7187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1</a:t>
          </a:r>
          <a:endParaRPr lang="en-US" sz="1200" kern="1200"/>
        </a:p>
      </dsp:txBody>
      <dsp:txXfrm>
        <a:off x="3046159" y="718769"/>
        <a:ext cx="461071" cy="276643"/>
      </dsp:txXfrm>
    </dsp:sp>
    <dsp:sp modelId="{41096C1E-B1C4-4317-85A9-015831D13753}">
      <dsp:nvSpPr>
        <dsp:cNvPr id="0" name=""/>
        <dsp:cNvSpPr/>
      </dsp:nvSpPr>
      <dsp:spPr>
        <a:xfrm>
          <a:off x="3085" y="1041520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3</a:t>
          </a:r>
          <a:endParaRPr lang="en-US" sz="1200" kern="1200"/>
        </a:p>
      </dsp:txBody>
      <dsp:txXfrm>
        <a:off x="3085" y="1041520"/>
        <a:ext cx="461071" cy="276643"/>
      </dsp:txXfrm>
    </dsp:sp>
    <dsp:sp modelId="{1541164D-D6BE-4FFC-B33E-2561731C8B76}">
      <dsp:nvSpPr>
        <dsp:cNvPr id="0" name=""/>
        <dsp:cNvSpPr/>
      </dsp:nvSpPr>
      <dsp:spPr>
        <a:xfrm>
          <a:off x="510264" y="1041520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3</a:t>
          </a:r>
          <a:endParaRPr lang="en-US" sz="1200" kern="1200"/>
        </a:p>
      </dsp:txBody>
      <dsp:txXfrm>
        <a:off x="510264" y="1041520"/>
        <a:ext cx="461071" cy="276643"/>
      </dsp:txXfrm>
    </dsp:sp>
    <dsp:sp modelId="{65083BB6-D4A9-4402-8EB7-2EEE42DC4B78}">
      <dsp:nvSpPr>
        <dsp:cNvPr id="0" name=""/>
        <dsp:cNvSpPr/>
      </dsp:nvSpPr>
      <dsp:spPr>
        <a:xfrm>
          <a:off x="1017443" y="1041520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4</a:t>
          </a:r>
          <a:endParaRPr lang="en-US" sz="1200" kern="1200"/>
        </a:p>
      </dsp:txBody>
      <dsp:txXfrm>
        <a:off x="1017443" y="1041520"/>
        <a:ext cx="461071" cy="276643"/>
      </dsp:txXfrm>
    </dsp:sp>
    <dsp:sp modelId="{E4DF8EED-492B-4D60-9E74-BBB64731F602}">
      <dsp:nvSpPr>
        <dsp:cNvPr id="0" name=""/>
        <dsp:cNvSpPr/>
      </dsp:nvSpPr>
      <dsp:spPr>
        <a:xfrm>
          <a:off x="1524622" y="104152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4</a:t>
          </a:r>
          <a:endParaRPr lang="en-US" sz="1200" kern="1200"/>
        </a:p>
      </dsp:txBody>
      <dsp:txXfrm>
        <a:off x="1524622" y="1041520"/>
        <a:ext cx="461071" cy="276643"/>
      </dsp:txXfrm>
    </dsp:sp>
    <dsp:sp modelId="{500EAC4C-A073-4F48-9586-1D7032507B1A}">
      <dsp:nvSpPr>
        <dsp:cNvPr id="0" name=""/>
        <dsp:cNvSpPr/>
      </dsp:nvSpPr>
      <dsp:spPr>
        <a:xfrm>
          <a:off x="2031801" y="104152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3</a:t>
          </a:r>
          <a:endParaRPr lang="en-US" sz="1200" kern="1200"/>
        </a:p>
      </dsp:txBody>
      <dsp:txXfrm>
        <a:off x="2031801" y="1041520"/>
        <a:ext cx="461071" cy="276643"/>
      </dsp:txXfrm>
    </dsp:sp>
    <dsp:sp modelId="{264D5765-00E7-41F2-B340-BFD0D029D689}">
      <dsp:nvSpPr>
        <dsp:cNvPr id="0" name=""/>
        <dsp:cNvSpPr/>
      </dsp:nvSpPr>
      <dsp:spPr>
        <a:xfrm>
          <a:off x="2538980" y="104152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5</a:t>
          </a:r>
          <a:endParaRPr lang="en-US" sz="1200" kern="1200"/>
        </a:p>
      </dsp:txBody>
      <dsp:txXfrm>
        <a:off x="2538980" y="1041520"/>
        <a:ext cx="461071" cy="276643"/>
      </dsp:txXfrm>
    </dsp:sp>
    <dsp:sp modelId="{B76F3BD3-6103-46E2-B963-B19A322D67D3}">
      <dsp:nvSpPr>
        <dsp:cNvPr id="0" name=""/>
        <dsp:cNvSpPr/>
      </dsp:nvSpPr>
      <dsp:spPr>
        <a:xfrm>
          <a:off x="3046159" y="1041520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2</a:t>
          </a:r>
          <a:endParaRPr lang="en-US" sz="1200" kern="1200"/>
        </a:p>
      </dsp:txBody>
      <dsp:txXfrm>
        <a:off x="3046159" y="1041520"/>
        <a:ext cx="461071" cy="276643"/>
      </dsp:txXfrm>
    </dsp:sp>
    <dsp:sp modelId="{C6198A33-B7BB-4D53-B43D-91B155E5D33E}">
      <dsp:nvSpPr>
        <dsp:cNvPr id="0" name=""/>
        <dsp:cNvSpPr/>
      </dsp:nvSpPr>
      <dsp:spPr>
        <a:xfrm>
          <a:off x="3085" y="136427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3</a:t>
          </a:r>
          <a:endParaRPr lang="en-US" sz="1200" kern="1200"/>
        </a:p>
      </dsp:txBody>
      <dsp:txXfrm>
        <a:off x="3085" y="1364270"/>
        <a:ext cx="461071" cy="276643"/>
      </dsp:txXfrm>
    </dsp:sp>
    <dsp:sp modelId="{198AA394-0C99-4107-B8BD-C64029D1B134}">
      <dsp:nvSpPr>
        <dsp:cNvPr id="0" name=""/>
        <dsp:cNvSpPr/>
      </dsp:nvSpPr>
      <dsp:spPr>
        <a:xfrm>
          <a:off x="510264" y="136427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3</a:t>
          </a:r>
          <a:endParaRPr lang="en-US" sz="1200" kern="1200"/>
        </a:p>
      </dsp:txBody>
      <dsp:txXfrm>
        <a:off x="510264" y="1364270"/>
        <a:ext cx="461071" cy="276643"/>
      </dsp:txXfrm>
    </dsp:sp>
    <dsp:sp modelId="{C713B968-0DC2-49CA-ACD4-6D498565D750}">
      <dsp:nvSpPr>
        <dsp:cNvPr id="0" name=""/>
        <dsp:cNvSpPr/>
      </dsp:nvSpPr>
      <dsp:spPr>
        <a:xfrm>
          <a:off x="1017443" y="136427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2</a:t>
          </a:r>
          <a:endParaRPr lang="en-US" sz="1200" kern="1200"/>
        </a:p>
      </dsp:txBody>
      <dsp:txXfrm>
        <a:off x="1017443" y="1364270"/>
        <a:ext cx="461071" cy="276643"/>
      </dsp:txXfrm>
    </dsp:sp>
    <dsp:sp modelId="{8049A078-B18E-4013-B353-F656A91CDAEF}">
      <dsp:nvSpPr>
        <dsp:cNvPr id="0" name=""/>
        <dsp:cNvSpPr/>
      </dsp:nvSpPr>
      <dsp:spPr>
        <a:xfrm>
          <a:off x="1524622" y="136427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1</a:t>
          </a:r>
          <a:endParaRPr lang="en-US" sz="1200" kern="1200"/>
        </a:p>
      </dsp:txBody>
      <dsp:txXfrm>
        <a:off x="1524622" y="1364270"/>
        <a:ext cx="461071" cy="276643"/>
      </dsp:txXfrm>
    </dsp:sp>
    <dsp:sp modelId="{F2976619-A144-494B-9F70-B927564C5933}">
      <dsp:nvSpPr>
        <dsp:cNvPr id="0" name=""/>
        <dsp:cNvSpPr/>
      </dsp:nvSpPr>
      <dsp:spPr>
        <a:xfrm>
          <a:off x="2031801" y="136427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0</a:t>
          </a:r>
          <a:endParaRPr lang="en-US" sz="1200" kern="1200"/>
        </a:p>
      </dsp:txBody>
      <dsp:txXfrm>
        <a:off x="2031801" y="1364270"/>
        <a:ext cx="461071" cy="276643"/>
      </dsp:txXfrm>
    </dsp:sp>
    <dsp:sp modelId="{297DE63A-1A40-4578-8466-04784C8318BA}">
      <dsp:nvSpPr>
        <dsp:cNvPr id="0" name=""/>
        <dsp:cNvSpPr/>
      </dsp:nvSpPr>
      <dsp:spPr>
        <a:xfrm>
          <a:off x="2538980" y="136427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3</a:t>
          </a:r>
          <a:endParaRPr lang="en-US" sz="1200" kern="1200"/>
        </a:p>
      </dsp:txBody>
      <dsp:txXfrm>
        <a:off x="2538980" y="1364270"/>
        <a:ext cx="461071" cy="276643"/>
      </dsp:txXfrm>
    </dsp:sp>
    <dsp:sp modelId="{34285613-F001-4FFF-A900-C7AE9CC8C41D}">
      <dsp:nvSpPr>
        <dsp:cNvPr id="0" name=""/>
        <dsp:cNvSpPr/>
      </dsp:nvSpPr>
      <dsp:spPr>
        <a:xfrm>
          <a:off x="3046159" y="1364270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3</a:t>
          </a:r>
          <a:endParaRPr lang="en-US" sz="1200" kern="1200"/>
        </a:p>
      </dsp:txBody>
      <dsp:txXfrm>
        <a:off x="3046159" y="1364270"/>
        <a:ext cx="461071" cy="276643"/>
      </dsp:txXfrm>
    </dsp:sp>
    <dsp:sp modelId="{80D12533-5C0F-4DCD-94D4-6E905D019445}">
      <dsp:nvSpPr>
        <dsp:cNvPr id="0" name=""/>
        <dsp:cNvSpPr/>
      </dsp:nvSpPr>
      <dsp:spPr>
        <a:xfrm>
          <a:off x="3085" y="168702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3085" y="1687020"/>
        <a:ext cx="461071" cy="276643"/>
      </dsp:txXfrm>
    </dsp:sp>
    <dsp:sp modelId="{7230486A-22DC-40C9-802E-ADAB1A3D6C10}">
      <dsp:nvSpPr>
        <dsp:cNvPr id="0" name=""/>
        <dsp:cNvSpPr/>
      </dsp:nvSpPr>
      <dsp:spPr>
        <a:xfrm>
          <a:off x="510264" y="168702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510264" y="1687020"/>
        <a:ext cx="461071" cy="276643"/>
      </dsp:txXfrm>
    </dsp:sp>
    <dsp:sp modelId="{C6116D76-7726-4606-BC46-ABBF9720EA93}">
      <dsp:nvSpPr>
        <dsp:cNvPr id="0" name=""/>
        <dsp:cNvSpPr/>
      </dsp:nvSpPr>
      <dsp:spPr>
        <a:xfrm>
          <a:off x="1017443" y="168702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1017443" y="1687020"/>
        <a:ext cx="461071" cy="276643"/>
      </dsp:txXfrm>
    </dsp:sp>
    <dsp:sp modelId="{D7BAB37E-360E-4F7B-973D-DD45CF413E76}">
      <dsp:nvSpPr>
        <dsp:cNvPr id="0" name=""/>
        <dsp:cNvSpPr/>
      </dsp:nvSpPr>
      <dsp:spPr>
        <a:xfrm>
          <a:off x="1524622" y="168702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1524622" y="1687020"/>
        <a:ext cx="461071" cy="276643"/>
      </dsp:txXfrm>
    </dsp:sp>
    <dsp:sp modelId="{DA39578B-0B62-4362-8743-8130B5E77A34}">
      <dsp:nvSpPr>
        <dsp:cNvPr id="0" name=""/>
        <dsp:cNvSpPr/>
      </dsp:nvSpPr>
      <dsp:spPr>
        <a:xfrm>
          <a:off x="2031801" y="168702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2031801" y="1687020"/>
        <a:ext cx="461071" cy="276643"/>
      </dsp:txXfrm>
    </dsp:sp>
    <dsp:sp modelId="{12F9B84B-B00D-4029-90E7-DEDA8BB0F9C6}">
      <dsp:nvSpPr>
        <dsp:cNvPr id="0" name=""/>
        <dsp:cNvSpPr/>
      </dsp:nvSpPr>
      <dsp:spPr>
        <a:xfrm>
          <a:off x="2538980" y="168702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2538980" y="1687020"/>
        <a:ext cx="461071" cy="276643"/>
      </dsp:txXfrm>
    </dsp:sp>
    <dsp:sp modelId="{F04135D2-24BD-45C2-A51E-B6BC0A939E19}">
      <dsp:nvSpPr>
        <dsp:cNvPr id="0" name=""/>
        <dsp:cNvSpPr/>
      </dsp:nvSpPr>
      <dsp:spPr>
        <a:xfrm>
          <a:off x="3046159" y="1687020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3046159" y="1687020"/>
        <a:ext cx="461071" cy="27664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D8751B-63C8-4E9D-B6A0-2FC413C5685A}">
      <dsp:nvSpPr>
        <dsp:cNvPr id="0" name=""/>
        <dsp:cNvSpPr/>
      </dsp:nvSpPr>
      <dsp:spPr>
        <a:xfrm>
          <a:off x="3085" y="732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3085" y="73269"/>
        <a:ext cx="461071" cy="276643"/>
      </dsp:txXfrm>
    </dsp:sp>
    <dsp:sp modelId="{D2844C91-F881-4A39-ACB9-25B93C440853}">
      <dsp:nvSpPr>
        <dsp:cNvPr id="0" name=""/>
        <dsp:cNvSpPr/>
      </dsp:nvSpPr>
      <dsp:spPr>
        <a:xfrm>
          <a:off x="510264" y="732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510264" y="73269"/>
        <a:ext cx="461071" cy="276643"/>
      </dsp:txXfrm>
    </dsp:sp>
    <dsp:sp modelId="{49E36382-143A-4F60-8FBF-823C84924A29}">
      <dsp:nvSpPr>
        <dsp:cNvPr id="0" name=""/>
        <dsp:cNvSpPr/>
      </dsp:nvSpPr>
      <dsp:spPr>
        <a:xfrm>
          <a:off x="1017443" y="732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1017443" y="73269"/>
        <a:ext cx="461071" cy="276643"/>
      </dsp:txXfrm>
    </dsp:sp>
    <dsp:sp modelId="{1B30E991-CF31-4F5F-BB36-9EFDE8C56664}">
      <dsp:nvSpPr>
        <dsp:cNvPr id="0" name=""/>
        <dsp:cNvSpPr/>
      </dsp:nvSpPr>
      <dsp:spPr>
        <a:xfrm>
          <a:off x="1524622" y="732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1524622" y="73269"/>
        <a:ext cx="461071" cy="276643"/>
      </dsp:txXfrm>
    </dsp:sp>
    <dsp:sp modelId="{4E6CB070-0916-437F-9404-BD6C7003BCD0}">
      <dsp:nvSpPr>
        <dsp:cNvPr id="0" name=""/>
        <dsp:cNvSpPr/>
      </dsp:nvSpPr>
      <dsp:spPr>
        <a:xfrm>
          <a:off x="2031801" y="732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2031801" y="73269"/>
        <a:ext cx="461071" cy="276643"/>
      </dsp:txXfrm>
    </dsp:sp>
    <dsp:sp modelId="{BF4DAD23-F239-4AEF-9073-2A00F0BEA322}">
      <dsp:nvSpPr>
        <dsp:cNvPr id="0" name=""/>
        <dsp:cNvSpPr/>
      </dsp:nvSpPr>
      <dsp:spPr>
        <a:xfrm>
          <a:off x="2538980" y="732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2538980" y="73269"/>
        <a:ext cx="461071" cy="276643"/>
      </dsp:txXfrm>
    </dsp:sp>
    <dsp:sp modelId="{45786A6F-A980-4202-B172-0AC057ECA7D4}">
      <dsp:nvSpPr>
        <dsp:cNvPr id="0" name=""/>
        <dsp:cNvSpPr/>
      </dsp:nvSpPr>
      <dsp:spPr>
        <a:xfrm>
          <a:off x="3046159" y="732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3046159" y="73269"/>
        <a:ext cx="461071" cy="276643"/>
      </dsp:txXfrm>
    </dsp:sp>
    <dsp:sp modelId="{2AAB6657-D28C-41F4-BA9B-6B57BA8FD763}">
      <dsp:nvSpPr>
        <dsp:cNvPr id="0" name=""/>
        <dsp:cNvSpPr/>
      </dsp:nvSpPr>
      <dsp:spPr>
        <a:xfrm>
          <a:off x="3085" y="39601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0</a:t>
          </a:r>
          <a:endParaRPr lang="en-US" sz="1200" kern="1200"/>
        </a:p>
      </dsp:txBody>
      <dsp:txXfrm>
        <a:off x="3085" y="396019"/>
        <a:ext cx="461071" cy="276643"/>
      </dsp:txXfrm>
    </dsp:sp>
    <dsp:sp modelId="{A418F982-AF7C-4C8F-AB76-000774CEFB71}">
      <dsp:nvSpPr>
        <dsp:cNvPr id="0" name=""/>
        <dsp:cNvSpPr/>
      </dsp:nvSpPr>
      <dsp:spPr>
        <a:xfrm>
          <a:off x="510264" y="39601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0</a:t>
          </a:r>
          <a:endParaRPr lang="en-US" sz="1200" kern="1200"/>
        </a:p>
      </dsp:txBody>
      <dsp:txXfrm>
        <a:off x="510264" y="396019"/>
        <a:ext cx="461071" cy="276643"/>
      </dsp:txXfrm>
    </dsp:sp>
    <dsp:sp modelId="{0E45F264-656A-4523-8CAB-073A97155BC5}">
      <dsp:nvSpPr>
        <dsp:cNvPr id="0" name=""/>
        <dsp:cNvSpPr/>
      </dsp:nvSpPr>
      <dsp:spPr>
        <a:xfrm>
          <a:off x="1017443" y="39601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1</a:t>
          </a:r>
          <a:endParaRPr lang="en-US" sz="1200" kern="1200"/>
        </a:p>
      </dsp:txBody>
      <dsp:txXfrm>
        <a:off x="1017443" y="396019"/>
        <a:ext cx="461071" cy="276643"/>
      </dsp:txXfrm>
    </dsp:sp>
    <dsp:sp modelId="{8B52EC33-A470-4A70-8828-08553DB70063}">
      <dsp:nvSpPr>
        <dsp:cNvPr id="0" name=""/>
        <dsp:cNvSpPr/>
      </dsp:nvSpPr>
      <dsp:spPr>
        <a:xfrm>
          <a:off x="1524622" y="39601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4</a:t>
          </a:r>
          <a:endParaRPr lang="en-US" sz="1200" kern="1200"/>
        </a:p>
      </dsp:txBody>
      <dsp:txXfrm>
        <a:off x="1524622" y="396019"/>
        <a:ext cx="461071" cy="276643"/>
      </dsp:txXfrm>
    </dsp:sp>
    <dsp:sp modelId="{C58E747B-2855-4B1E-9215-3582C74AAF03}">
      <dsp:nvSpPr>
        <dsp:cNvPr id="0" name=""/>
        <dsp:cNvSpPr/>
      </dsp:nvSpPr>
      <dsp:spPr>
        <a:xfrm>
          <a:off x="2031801" y="39601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0</a:t>
          </a:r>
          <a:endParaRPr lang="en-US" sz="1200" kern="1200"/>
        </a:p>
      </dsp:txBody>
      <dsp:txXfrm>
        <a:off x="2031801" y="396019"/>
        <a:ext cx="461071" cy="276643"/>
      </dsp:txXfrm>
    </dsp:sp>
    <dsp:sp modelId="{0AE4C4F3-8BC1-42AB-8EB2-CE162C549D0F}">
      <dsp:nvSpPr>
        <dsp:cNvPr id="0" name=""/>
        <dsp:cNvSpPr/>
      </dsp:nvSpPr>
      <dsp:spPr>
        <a:xfrm>
          <a:off x="2538980" y="39601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0</a:t>
          </a:r>
          <a:endParaRPr lang="en-US" sz="1200" kern="1200"/>
        </a:p>
      </dsp:txBody>
      <dsp:txXfrm>
        <a:off x="2538980" y="396019"/>
        <a:ext cx="461071" cy="276643"/>
      </dsp:txXfrm>
    </dsp:sp>
    <dsp:sp modelId="{EDCF9306-9FAE-416B-B422-01172DA38939}">
      <dsp:nvSpPr>
        <dsp:cNvPr id="0" name=""/>
        <dsp:cNvSpPr/>
      </dsp:nvSpPr>
      <dsp:spPr>
        <a:xfrm>
          <a:off x="3046159" y="39601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3046159" y="396019"/>
        <a:ext cx="461071" cy="276643"/>
      </dsp:txXfrm>
    </dsp:sp>
    <dsp:sp modelId="{2A2CDD18-D3AB-450E-BB6C-328D971B020F}">
      <dsp:nvSpPr>
        <dsp:cNvPr id="0" name=""/>
        <dsp:cNvSpPr/>
      </dsp:nvSpPr>
      <dsp:spPr>
        <a:xfrm>
          <a:off x="3085" y="7187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0</a:t>
          </a:r>
          <a:endParaRPr lang="en-US" sz="1200" kern="1200"/>
        </a:p>
      </dsp:txBody>
      <dsp:txXfrm>
        <a:off x="3085" y="718769"/>
        <a:ext cx="461071" cy="276643"/>
      </dsp:txXfrm>
    </dsp:sp>
    <dsp:sp modelId="{86052304-0BC7-4477-9112-AB5F22537E18}">
      <dsp:nvSpPr>
        <dsp:cNvPr id="0" name=""/>
        <dsp:cNvSpPr/>
      </dsp:nvSpPr>
      <dsp:spPr>
        <a:xfrm>
          <a:off x="510264" y="7187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1</a:t>
          </a:r>
          <a:endParaRPr lang="en-US" sz="1200" kern="1200"/>
        </a:p>
      </dsp:txBody>
      <dsp:txXfrm>
        <a:off x="510264" y="718769"/>
        <a:ext cx="461071" cy="276643"/>
      </dsp:txXfrm>
    </dsp:sp>
    <dsp:sp modelId="{FFE11DAE-F465-4DAD-BB1A-1582F09C81DF}">
      <dsp:nvSpPr>
        <dsp:cNvPr id="0" name=""/>
        <dsp:cNvSpPr/>
      </dsp:nvSpPr>
      <dsp:spPr>
        <a:xfrm>
          <a:off x="1017443" y="7187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2</a:t>
          </a:r>
          <a:endParaRPr lang="en-US" sz="1200" kern="1200"/>
        </a:p>
      </dsp:txBody>
      <dsp:txXfrm>
        <a:off x="1017443" y="718769"/>
        <a:ext cx="461071" cy="276643"/>
      </dsp:txXfrm>
    </dsp:sp>
    <dsp:sp modelId="{BAC498C6-7BE8-42B3-BF25-A4E606D5013A}">
      <dsp:nvSpPr>
        <dsp:cNvPr id="0" name=""/>
        <dsp:cNvSpPr/>
      </dsp:nvSpPr>
      <dsp:spPr>
        <a:xfrm>
          <a:off x="1524622" y="7187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3</a:t>
          </a:r>
          <a:endParaRPr lang="en-US" sz="1200" kern="1200"/>
        </a:p>
      </dsp:txBody>
      <dsp:txXfrm>
        <a:off x="1524622" y="718769"/>
        <a:ext cx="461071" cy="276643"/>
      </dsp:txXfrm>
    </dsp:sp>
    <dsp:sp modelId="{FA668E38-8B0F-4C06-88FB-1B8800FA756D}">
      <dsp:nvSpPr>
        <dsp:cNvPr id="0" name=""/>
        <dsp:cNvSpPr/>
      </dsp:nvSpPr>
      <dsp:spPr>
        <a:xfrm>
          <a:off x="2031801" y="7187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3</a:t>
          </a:r>
          <a:endParaRPr lang="en-US" sz="1200" kern="1200"/>
        </a:p>
      </dsp:txBody>
      <dsp:txXfrm>
        <a:off x="2031801" y="718769"/>
        <a:ext cx="461071" cy="276643"/>
      </dsp:txXfrm>
    </dsp:sp>
    <dsp:sp modelId="{27D0D152-9E06-4928-8E71-0B931996F456}">
      <dsp:nvSpPr>
        <dsp:cNvPr id="0" name=""/>
        <dsp:cNvSpPr/>
      </dsp:nvSpPr>
      <dsp:spPr>
        <a:xfrm>
          <a:off x="2538980" y="7187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2</a:t>
          </a:r>
          <a:endParaRPr lang="en-US" sz="1200" kern="1200"/>
        </a:p>
      </dsp:txBody>
      <dsp:txXfrm>
        <a:off x="2538980" y="718769"/>
        <a:ext cx="461071" cy="276643"/>
      </dsp:txXfrm>
    </dsp:sp>
    <dsp:sp modelId="{B60553AE-F719-4CDA-A9F7-A88E42469BDE}">
      <dsp:nvSpPr>
        <dsp:cNvPr id="0" name=""/>
        <dsp:cNvSpPr/>
      </dsp:nvSpPr>
      <dsp:spPr>
        <a:xfrm>
          <a:off x="3046159" y="7187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1</a:t>
          </a:r>
          <a:endParaRPr lang="en-US" sz="1200" kern="1200"/>
        </a:p>
      </dsp:txBody>
      <dsp:txXfrm>
        <a:off x="3046159" y="718769"/>
        <a:ext cx="461071" cy="276643"/>
      </dsp:txXfrm>
    </dsp:sp>
    <dsp:sp modelId="{41096C1E-B1C4-4317-85A9-015831D13753}">
      <dsp:nvSpPr>
        <dsp:cNvPr id="0" name=""/>
        <dsp:cNvSpPr/>
      </dsp:nvSpPr>
      <dsp:spPr>
        <a:xfrm>
          <a:off x="3085" y="1041520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3</a:t>
          </a:r>
          <a:endParaRPr lang="en-US" sz="1200" kern="1200"/>
        </a:p>
      </dsp:txBody>
      <dsp:txXfrm>
        <a:off x="3085" y="1041520"/>
        <a:ext cx="461071" cy="276643"/>
      </dsp:txXfrm>
    </dsp:sp>
    <dsp:sp modelId="{1541164D-D6BE-4FFC-B33E-2561731C8B76}">
      <dsp:nvSpPr>
        <dsp:cNvPr id="0" name=""/>
        <dsp:cNvSpPr/>
      </dsp:nvSpPr>
      <dsp:spPr>
        <a:xfrm>
          <a:off x="510264" y="1041520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4</a:t>
          </a:r>
          <a:endParaRPr lang="en-US" sz="1200" kern="1200"/>
        </a:p>
      </dsp:txBody>
      <dsp:txXfrm>
        <a:off x="510264" y="1041520"/>
        <a:ext cx="461071" cy="276643"/>
      </dsp:txXfrm>
    </dsp:sp>
    <dsp:sp modelId="{65083BB6-D4A9-4402-8EB7-2EEE42DC4B78}">
      <dsp:nvSpPr>
        <dsp:cNvPr id="0" name=""/>
        <dsp:cNvSpPr/>
      </dsp:nvSpPr>
      <dsp:spPr>
        <a:xfrm>
          <a:off x="1017443" y="104152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4</a:t>
          </a:r>
          <a:endParaRPr lang="en-US" sz="1200" kern="1200"/>
        </a:p>
      </dsp:txBody>
      <dsp:txXfrm>
        <a:off x="1017443" y="1041520"/>
        <a:ext cx="461071" cy="276643"/>
      </dsp:txXfrm>
    </dsp:sp>
    <dsp:sp modelId="{E4DF8EED-492B-4D60-9E74-BBB64731F602}">
      <dsp:nvSpPr>
        <dsp:cNvPr id="0" name=""/>
        <dsp:cNvSpPr/>
      </dsp:nvSpPr>
      <dsp:spPr>
        <a:xfrm>
          <a:off x="1524622" y="104152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3</a:t>
          </a:r>
          <a:endParaRPr lang="en-US" sz="1200" kern="1200"/>
        </a:p>
      </dsp:txBody>
      <dsp:txXfrm>
        <a:off x="1524622" y="1041520"/>
        <a:ext cx="461071" cy="276643"/>
      </dsp:txXfrm>
    </dsp:sp>
    <dsp:sp modelId="{500EAC4C-A073-4F48-9586-1D7032507B1A}">
      <dsp:nvSpPr>
        <dsp:cNvPr id="0" name=""/>
        <dsp:cNvSpPr/>
      </dsp:nvSpPr>
      <dsp:spPr>
        <a:xfrm>
          <a:off x="2031801" y="104152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3</a:t>
          </a:r>
          <a:endParaRPr lang="en-US" sz="1200" kern="1200"/>
        </a:p>
      </dsp:txBody>
      <dsp:txXfrm>
        <a:off x="2031801" y="1041520"/>
        <a:ext cx="461071" cy="276643"/>
      </dsp:txXfrm>
    </dsp:sp>
    <dsp:sp modelId="{264D5765-00E7-41F2-B340-BFD0D029D689}">
      <dsp:nvSpPr>
        <dsp:cNvPr id="0" name=""/>
        <dsp:cNvSpPr/>
      </dsp:nvSpPr>
      <dsp:spPr>
        <a:xfrm>
          <a:off x="2538980" y="104152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5</a:t>
          </a:r>
          <a:endParaRPr lang="en-US" sz="1200" kern="1200"/>
        </a:p>
      </dsp:txBody>
      <dsp:txXfrm>
        <a:off x="2538980" y="1041520"/>
        <a:ext cx="461071" cy="276643"/>
      </dsp:txXfrm>
    </dsp:sp>
    <dsp:sp modelId="{B76F3BD3-6103-46E2-B963-B19A322D67D3}">
      <dsp:nvSpPr>
        <dsp:cNvPr id="0" name=""/>
        <dsp:cNvSpPr/>
      </dsp:nvSpPr>
      <dsp:spPr>
        <a:xfrm>
          <a:off x="3046159" y="1041520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2</a:t>
          </a:r>
          <a:endParaRPr lang="en-US" sz="1200" kern="1200"/>
        </a:p>
      </dsp:txBody>
      <dsp:txXfrm>
        <a:off x="3046159" y="1041520"/>
        <a:ext cx="461071" cy="276643"/>
      </dsp:txXfrm>
    </dsp:sp>
    <dsp:sp modelId="{C6198A33-B7BB-4D53-B43D-91B155E5D33E}">
      <dsp:nvSpPr>
        <dsp:cNvPr id="0" name=""/>
        <dsp:cNvSpPr/>
      </dsp:nvSpPr>
      <dsp:spPr>
        <a:xfrm>
          <a:off x="3085" y="136427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3</a:t>
          </a:r>
          <a:endParaRPr lang="en-US" sz="1200" kern="1200"/>
        </a:p>
      </dsp:txBody>
      <dsp:txXfrm>
        <a:off x="3085" y="1364270"/>
        <a:ext cx="461071" cy="276643"/>
      </dsp:txXfrm>
    </dsp:sp>
    <dsp:sp modelId="{198AA394-0C99-4107-B8BD-C64029D1B134}">
      <dsp:nvSpPr>
        <dsp:cNvPr id="0" name=""/>
        <dsp:cNvSpPr/>
      </dsp:nvSpPr>
      <dsp:spPr>
        <a:xfrm>
          <a:off x="510264" y="136427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4</a:t>
          </a:r>
          <a:endParaRPr lang="en-US" sz="1200" kern="1200"/>
        </a:p>
      </dsp:txBody>
      <dsp:txXfrm>
        <a:off x="510264" y="1364270"/>
        <a:ext cx="461071" cy="276643"/>
      </dsp:txXfrm>
    </dsp:sp>
    <dsp:sp modelId="{C713B968-0DC2-49CA-ACD4-6D498565D750}">
      <dsp:nvSpPr>
        <dsp:cNvPr id="0" name=""/>
        <dsp:cNvSpPr/>
      </dsp:nvSpPr>
      <dsp:spPr>
        <a:xfrm>
          <a:off x="1017443" y="136427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1</a:t>
          </a:r>
          <a:endParaRPr lang="en-US" sz="1200" kern="1200"/>
        </a:p>
      </dsp:txBody>
      <dsp:txXfrm>
        <a:off x="1017443" y="1364270"/>
        <a:ext cx="461071" cy="276643"/>
      </dsp:txXfrm>
    </dsp:sp>
    <dsp:sp modelId="{8049A078-B18E-4013-B353-F656A91CDAEF}">
      <dsp:nvSpPr>
        <dsp:cNvPr id="0" name=""/>
        <dsp:cNvSpPr/>
      </dsp:nvSpPr>
      <dsp:spPr>
        <a:xfrm>
          <a:off x="1524622" y="136427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0</a:t>
          </a:r>
          <a:endParaRPr lang="en-US" sz="1200" kern="1200"/>
        </a:p>
      </dsp:txBody>
      <dsp:txXfrm>
        <a:off x="1524622" y="1364270"/>
        <a:ext cx="461071" cy="276643"/>
      </dsp:txXfrm>
    </dsp:sp>
    <dsp:sp modelId="{F2976619-A144-494B-9F70-B927564C5933}">
      <dsp:nvSpPr>
        <dsp:cNvPr id="0" name=""/>
        <dsp:cNvSpPr/>
      </dsp:nvSpPr>
      <dsp:spPr>
        <a:xfrm>
          <a:off x="2031801" y="136427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0</a:t>
          </a:r>
          <a:endParaRPr lang="en-US" sz="1200" kern="1200"/>
        </a:p>
      </dsp:txBody>
      <dsp:txXfrm>
        <a:off x="2031801" y="1364270"/>
        <a:ext cx="461071" cy="276643"/>
      </dsp:txXfrm>
    </dsp:sp>
    <dsp:sp modelId="{297DE63A-1A40-4578-8466-04784C8318BA}">
      <dsp:nvSpPr>
        <dsp:cNvPr id="0" name=""/>
        <dsp:cNvSpPr/>
      </dsp:nvSpPr>
      <dsp:spPr>
        <a:xfrm>
          <a:off x="2538980" y="136427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3</a:t>
          </a:r>
          <a:endParaRPr lang="en-US" sz="1200" kern="1200"/>
        </a:p>
      </dsp:txBody>
      <dsp:txXfrm>
        <a:off x="2538980" y="1364270"/>
        <a:ext cx="461071" cy="276643"/>
      </dsp:txXfrm>
    </dsp:sp>
    <dsp:sp modelId="{34285613-F001-4FFF-A900-C7AE9CC8C41D}">
      <dsp:nvSpPr>
        <dsp:cNvPr id="0" name=""/>
        <dsp:cNvSpPr/>
      </dsp:nvSpPr>
      <dsp:spPr>
        <a:xfrm>
          <a:off x="3046159" y="1364270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3</a:t>
          </a:r>
          <a:endParaRPr lang="en-US" sz="1200" kern="1200"/>
        </a:p>
      </dsp:txBody>
      <dsp:txXfrm>
        <a:off x="3046159" y="1364270"/>
        <a:ext cx="461071" cy="276643"/>
      </dsp:txXfrm>
    </dsp:sp>
    <dsp:sp modelId="{80D12533-5C0F-4DCD-94D4-6E905D019445}">
      <dsp:nvSpPr>
        <dsp:cNvPr id="0" name=""/>
        <dsp:cNvSpPr/>
      </dsp:nvSpPr>
      <dsp:spPr>
        <a:xfrm>
          <a:off x="3085" y="168702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3085" y="1687020"/>
        <a:ext cx="461071" cy="276643"/>
      </dsp:txXfrm>
    </dsp:sp>
    <dsp:sp modelId="{7230486A-22DC-40C9-802E-ADAB1A3D6C10}">
      <dsp:nvSpPr>
        <dsp:cNvPr id="0" name=""/>
        <dsp:cNvSpPr/>
      </dsp:nvSpPr>
      <dsp:spPr>
        <a:xfrm>
          <a:off x="510264" y="168702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510264" y="1687020"/>
        <a:ext cx="461071" cy="276643"/>
      </dsp:txXfrm>
    </dsp:sp>
    <dsp:sp modelId="{C6116D76-7726-4606-BC46-ABBF9720EA93}">
      <dsp:nvSpPr>
        <dsp:cNvPr id="0" name=""/>
        <dsp:cNvSpPr/>
      </dsp:nvSpPr>
      <dsp:spPr>
        <a:xfrm>
          <a:off x="1017443" y="168702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1017443" y="1687020"/>
        <a:ext cx="461071" cy="276643"/>
      </dsp:txXfrm>
    </dsp:sp>
    <dsp:sp modelId="{D7BAB37E-360E-4F7B-973D-DD45CF413E76}">
      <dsp:nvSpPr>
        <dsp:cNvPr id="0" name=""/>
        <dsp:cNvSpPr/>
      </dsp:nvSpPr>
      <dsp:spPr>
        <a:xfrm>
          <a:off x="1524622" y="168702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1524622" y="1687020"/>
        <a:ext cx="461071" cy="276643"/>
      </dsp:txXfrm>
    </dsp:sp>
    <dsp:sp modelId="{DA39578B-0B62-4362-8743-8130B5E77A34}">
      <dsp:nvSpPr>
        <dsp:cNvPr id="0" name=""/>
        <dsp:cNvSpPr/>
      </dsp:nvSpPr>
      <dsp:spPr>
        <a:xfrm>
          <a:off x="2031801" y="168702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2031801" y="1687020"/>
        <a:ext cx="461071" cy="276643"/>
      </dsp:txXfrm>
    </dsp:sp>
    <dsp:sp modelId="{12F9B84B-B00D-4029-90E7-DEDA8BB0F9C6}">
      <dsp:nvSpPr>
        <dsp:cNvPr id="0" name=""/>
        <dsp:cNvSpPr/>
      </dsp:nvSpPr>
      <dsp:spPr>
        <a:xfrm>
          <a:off x="2538980" y="168702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2538980" y="1687020"/>
        <a:ext cx="461071" cy="276643"/>
      </dsp:txXfrm>
    </dsp:sp>
    <dsp:sp modelId="{F04135D2-24BD-45C2-A51E-B6BC0A939E19}">
      <dsp:nvSpPr>
        <dsp:cNvPr id="0" name=""/>
        <dsp:cNvSpPr/>
      </dsp:nvSpPr>
      <dsp:spPr>
        <a:xfrm>
          <a:off x="3046159" y="1687020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3046159" y="1687020"/>
        <a:ext cx="461071" cy="27664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D8751B-63C8-4E9D-B6A0-2FC413C5685A}">
      <dsp:nvSpPr>
        <dsp:cNvPr id="0" name=""/>
        <dsp:cNvSpPr/>
      </dsp:nvSpPr>
      <dsp:spPr>
        <a:xfrm>
          <a:off x="3085" y="732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3085" y="73269"/>
        <a:ext cx="461071" cy="276643"/>
      </dsp:txXfrm>
    </dsp:sp>
    <dsp:sp modelId="{D2844C91-F881-4A39-ACB9-25B93C440853}">
      <dsp:nvSpPr>
        <dsp:cNvPr id="0" name=""/>
        <dsp:cNvSpPr/>
      </dsp:nvSpPr>
      <dsp:spPr>
        <a:xfrm>
          <a:off x="510264" y="732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510264" y="73269"/>
        <a:ext cx="461071" cy="276643"/>
      </dsp:txXfrm>
    </dsp:sp>
    <dsp:sp modelId="{49E36382-143A-4F60-8FBF-823C84924A29}">
      <dsp:nvSpPr>
        <dsp:cNvPr id="0" name=""/>
        <dsp:cNvSpPr/>
      </dsp:nvSpPr>
      <dsp:spPr>
        <a:xfrm>
          <a:off x="1017443" y="732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1017443" y="73269"/>
        <a:ext cx="461071" cy="276643"/>
      </dsp:txXfrm>
    </dsp:sp>
    <dsp:sp modelId="{1B30E991-CF31-4F5F-BB36-9EFDE8C56664}">
      <dsp:nvSpPr>
        <dsp:cNvPr id="0" name=""/>
        <dsp:cNvSpPr/>
      </dsp:nvSpPr>
      <dsp:spPr>
        <a:xfrm>
          <a:off x="1524622" y="732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1524622" y="73269"/>
        <a:ext cx="461071" cy="276643"/>
      </dsp:txXfrm>
    </dsp:sp>
    <dsp:sp modelId="{4E6CB070-0916-437F-9404-BD6C7003BCD0}">
      <dsp:nvSpPr>
        <dsp:cNvPr id="0" name=""/>
        <dsp:cNvSpPr/>
      </dsp:nvSpPr>
      <dsp:spPr>
        <a:xfrm>
          <a:off x="2031801" y="732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2031801" y="73269"/>
        <a:ext cx="461071" cy="276643"/>
      </dsp:txXfrm>
    </dsp:sp>
    <dsp:sp modelId="{BF4DAD23-F239-4AEF-9073-2A00F0BEA322}">
      <dsp:nvSpPr>
        <dsp:cNvPr id="0" name=""/>
        <dsp:cNvSpPr/>
      </dsp:nvSpPr>
      <dsp:spPr>
        <a:xfrm>
          <a:off x="2538980" y="732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2538980" y="73269"/>
        <a:ext cx="461071" cy="276643"/>
      </dsp:txXfrm>
    </dsp:sp>
    <dsp:sp modelId="{45786A6F-A980-4202-B172-0AC057ECA7D4}">
      <dsp:nvSpPr>
        <dsp:cNvPr id="0" name=""/>
        <dsp:cNvSpPr/>
      </dsp:nvSpPr>
      <dsp:spPr>
        <a:xfrm>
          <a:off x="3046159" y="732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3046159" y="73269"/>
        <a:ext cx="461071" cy="276643"/>
      </dsp:txXfrm>
    </dsp:sp>
    <dsp:sp modelId="{2AAB6657-D28C-41F4-BA9B-6B57BA8FD763}">
      <dsp:nvSpPr>
        <dsp:cNvPr id="0" name=""/>
        <dsp:cNvSpPr/>
      </dsp:nvSpPr>
      <dsp:spPr>
        <a:xfrm>
          <a:off x="3085" y="39601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0</a:t>
          </a:r>
          <a:endParaRPr lang="en-US" sz="1200" kern="1200"/>
        </a:p>
      </dsp:txBody>
      <dsp:txXfrm>
        <a:off x="3085" y="396019"/>
        <a:ext cx="461071" cy="276643"/>
      </dsp:txXfrm>
    </dsp:sp>
    <dsp:sp modelId="{A418F982-AF7C-4C8F-AB76-000774CEFB71}">
      <dsp:nvSpPr>
        <dsp:cNvPr id="0" name=""/>
        <dsp:cNvSpPr/>
      </dsp:nvSpPr>
      <dsp:spPr>
        <a:xfrm>
          <a:off x="510264" y="39601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0</a:t>
          </a:r>
          <a:endParaRPr lang="en-US" sz="1200" kern="1200"/>
        </a:p>
      </dsp:txBody>
      <dsp:txXfrm>
        <a:off x="510264" y="396019"/>
        <a:ext cx="461071" cy="276643"/>
      </dsp:txXfrm>
    </dsp:sp>
    <dsp:sp modelId="{0E45F264-656A-4523-8CAB-073A97155BC5}">
      <dsp:nvSpPr>
        <dsp:cNvPr id="0" name=""/>
        <dsp:cNvSpPr/>
      </dsp:nvSpPr>
      <dsp:spPr>
        <a:xfrm>
          <a:off x="1017443" y="39601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1</a:t>
          </a:r>
          <a:endParaRPr lang="en-US" sz="1200" kern="1200"/>
        </a:p>
      </dsp:txBody>
      <dsp:txXfrm>
        <a:off x="1017443" y="396019"/>
        <a:ext cx="461071" cy="276643"/>
      </dsp:txXfrm>
    </dsp:sp>
    <dsp:sp modelId="{8B52EC33-A470-4A70-8828-08553DB70063}">
      <dsp:nvSpPr>
        <dsp:cNvPr id="0" name=""/>
        <dsp:cNvSpPr/>
      </dsp:nvSpPr>
      <dsp:spPr>
        <a:xfrm>
          <a:off x="1524622" y="39601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4</a:t>
          </a:r>
          <a:endParaRPr lang="en-US" sz="1200" kern="1200"/>
        </a:p>
      </dsp:txBody>
      <dsp:txXfrm>
        <a:off x="1524622" y="396019"/>
        <a:ext cx="461071" cy="276643"/>
      </dsp:txXfrm>
    </dsp:sp>
    <dsp:sp modelId="{C58E747B-2855-4B1E-9215-3582C74AAF03}">
      <dsp:nvSpPr>
        <dsp:cNvPr id="0" name=""/>
        <dsp:cNvSpPr/>
      </dsp:nvSpPr>
      <dsp:spPr>
        <a:xfrm>
          <a:off x="2031801" y="39601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0</a:t>
          </a:r>
          <a:endParaRPr lang="en-US" sz="1200" kern="1200"/>
        </a:p>
      </dsp:txBody>
      <dsp:txXfrm>
        <a:off x="2031801" y="396019"/>
        <a:ext cx="461071" cy="276643"/>
      </dsp:txXfrm>
    </dsp:sp>
    <dsp:sp modelId="{0AE4C4F3-8BC1-42AB-8EB2-CE162C549D0F}">
      <dsp:nvSpPr>
        <dsp:cNvPr id="0" name=""/>
        <dsp:cNvSpPr/>
      </dsp:nvSpPr>
      <dsp:spPr>
        <a:xfrm>
          <a:off x="2538980" y="39601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0</a:t>
          </a:r>
          <a:endParaRPr lang="en-US" sz="1200" kern="1200"/>
        </a:p>
      </dsp:txBody>
      <dsp:txXfrm>
        <a:off x="2538980" y="396019"/>
        <a:ext cx="461071" cy="276643"/>
      </dsp:txXfrm>
    </dsp:sp>
    <dsp:sp modelId="{EDCF9306-9FAE-416B-B422-01172DA38939}">
      <dsp:nvSpPr>
        <dsp:cNvPr id="0" name=""/>
        <dsp:cNvSpPr/>
      </dsp:nvSpPr>
      <dsp:spPr>
        <a:xfrm>
          <a:off x="3046159" y="39601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3046159" y="396019"/>
        <a:ext cx="461071" cy="276643"/>
      </dsp:txXfrm>
    </dsp:sp>
    <dsp:sp modelId="{2A2CDD18-D3AB-450E-BB6C-328D971B020F}">
      <dsp:nvSpPr>
        <dsp:cNvPr id="0" name=""/>
        <dsp:cNvSpPr/>
      </dsp:nvSpPr>
      <dsp:spPr>
        <a:xfrm>
          <a:off x="3085" y="7187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0</a:t>
          </a:r>
          <a:endParaRPr lang="en-US" sz="1200" kern="1200"/>
        </a:p>
      </dsp:txBody>
      <dsp:txXfrm>
        <a:off x="3085" y="718769"/>
        <a:ext cx="461071" cy="276643"/>
      </dsp:txXfrm>
    </dsp:sp>
    <dsp:sp modelId="{86052304-0BC7-4477-9112-AB5F22537E18}">
      <dsp:nvSpPr>
        <dsp:cNvPr id="0" name=""/>
        <dsp:cNvSpPr/>
      </dsp:nvSpPr>
      <dsp:spPr>
        <a:xfrm>
          <a:off x="510264" y="7187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1</a:t>
          </a:r>
          <a:endParaRPr lang="en-US" sz="1200" kern="1200"/>
        </a:p>
      </dsp:txBody>
      <dsp:txXfrm>
        <a:off x="510264" y="718769"/>
        <a:ext cx="461071" cy="276643"/>
      </dsp:txXfrm>
    </dsp:sp>
    <dsp:sp modelId="{FFE11DAE-F465-4DAD-BB1A-1582F09C81DF}">
      <dsp:nvSpPr>
        <dsp:cNvPr id="0" name=""/>
        <dsp:cNvSpPr/>
      </dsp:nvSpPr>
      <dsp:spPr>
        <a:xfrm>
          <a:off x="1017443" y="7187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2</a:t>
          </a:r>
          <a:endParaRPr lang="en-US" sz="1200" kern="1200"/>
        </a:p>
      </dsp:txBody>
      <dsp:txXfrm>
        <a:off x="1017443" y="718769"/>
        <a:ext cx="461071" cy="276643"/>
      </dsp:txXfrm>
    </dsp:sp>
    <dsp:sp modelId="{BAC498C6-7BE8-42B3-BF25-A4E606D5013A}">
      <dsp:nvSpPr>
        <dsp:cNvPr id="0" name=""/>
        <dsp:cNvSpPr/>
      </dsp:nvSpPr>
      <dsp:spPr>
        <a:xfrm>
          <a:off x="1524622" y="7187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3</a:t>
          </a:r>
          <a:endParaRPr lang="en-US" sz="1200" kern="1200"/>
        </a:p>
      </dsp:txBody>
      <dsp:txXfrm>
        <a:off x="1524622" y="718769"/>
        <a:ext cx="461071" cy="276643"/>
      </dsp:txXfrm>
    </dsp:sp>
    <dsp:sp modelId="{FA668E38-8B0F-4C06-88FB-1B8800FA756D}">
      <dsp:nvSpPr>
        <dsp:cNvPr id="0" name=""/>
        <dsp:cNvSpPr/>
      </dsp:nvSpPr>
      <dsp:spPr>
        <a:xfrm>
          <a:off x="2031801" y="7187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2</a:t>
          </a:r>
          <a:endParaRPr lang="en-US" sz="1200" kern="1200"/>
        </a:p>
      </dsp:txBody>
      <dsp:txXfrm>
        <a:off x="2031801" y="718769"/>
        <a:ext cx="461071" cy="276643"/>
      </dsp:txXfrm>
    </dsp:sp>
    <dsp:sp modelId="{27D0D152-9E06-4928-8E71-0B931996F456}">
      <dsp:nvSpPr>
        <dsp:cNvPr id="0" name=""/>
        <dsp:cNvSpPr/>
      </dsp:nvSpPr>
      <dsp:spPr>
        <a:xfrm>
          <a:off x="2538980" y="7187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1</a:t>
          </a:r>
          <a:endParaRPr lang="en-US" sz="1200" kern="1200"/>
        </a:p>
      </dsp:txBody>
      <dsp:txXfrm>
        <a:off x="2538980" y="718769"/>
        <a:ext cx="461071" cy="276643"/>
      </dsp:txXfrm>
    </dsp:sp>
    <dsp:sp modelId="{B60553AE-F719-4CDA-A9F7-A88E42469BDE}">
      <dsp:nvSpPr>
        <dsp:cNvPr id="0" name=""/>
        <dsp:cNvSpPr/>
      </dsp:nvSpPr>
      <dsp:spPr>
        <a:xfrm>
          <a:off x="3046159" y="718769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0</a:t>
          </a:r>
          <a:endParaRPr lang="en-US" sz="1200" kern="1200"/>
        </a:p>
      </dsp:txBody>
      <dsp:txXfrm>
        <a:off x="3046159" y="718769"/>
        <a:ext cx="461071" cy="276643"/>
      </dsp:txXfrm>
    </dsp:sp>
    <dsp:sp modelId="{41096C1E-B1C4-4317-85A9-015831D13753}">
      <dsp:nvSpPr>
        <dsp:cNvPr id="0" name=""/>
        <dsp:cNvSpPr/>
      </dsp:nvSpPr>
      <dsp:spPr>
        <a:xfrm>
          <a:off x="3085" y="1041520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3</a:t>
          </a:r>
          <a:endParaRPr lang="en-US" sz="1200" kern="1200"/>
        </a:p>
      </dsp:txBody>
      <dsp:txXfrm>
        <a:off x="3085" y="1041520"/>
        <a:ext cx="461071" cy="276643"/>
      </dsp:txXfrm>
    </dsp:sp>
    <dsp:sp modelId="{1541164D-D6BE-4FFC-B33E-2561731C8B76}">
      <dsp:nvSpPr>
        <dsp:cNvPr id="0" name=""/>
        <dsp:cNvSpPr/>
      </dsp:nvSpPr>
      <dsp:spPr>
        <a:xfrm>
          <a:off x="510264" y="1041520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4</a:t>
          </a:r>
          <a:endParaRPr lang="en-US" sz="1200" kern="1200"/>
        </a:p>
      </dsp:txBody>
      <dsp:txXfrm>
        <a:off x="510264" y="1041520"/>
        <a:ext cx="461071" cy="276643"/>
      </dsp:txXfrm>
    </dsp:sp>
    <dsp:sp modelId="{65083BB6-D4A9-4402-8EB7-2EEE42DC4B78}">
      <dsp:nvSpPr>
        <dsp:cNvPr id="0" name=""/>
        <dsp:cNvSpPr/>
      </dsp:nvSpPr>
      <dsp:spPr>
        <a:xfrm>
          <a:off x="1017443" y="104152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4</a:t>
          </a:r>
          <a:endParaRPr lang="en-US" sz="1200" kern="1200"/>
        </a:p>
      </dsp:txBody>
      <dsp:txXfrm>
        <a:off x="1017443" y="1041520"/>
        <a:ext cx="461071" cy="276643"/>
      </dsp:txXfrm>
    </dsp:sp>
    <dsp:sp modelId="{E4DF8EED-492B-4D60-9E74-BBB64731F602}">
      <dsp:nvSpPr>
        <dsp:cNvPr id="0" name=""/>
        <dsp:cNvSpPr/>
      </dsp:nvSpPr>
      <dsp:spPr>
        <a:xfrm>
          <a:off x="1524622" y="104152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3</a:t>
          </a:r>
          <a:endParaRPr lang="en-US" sz="1200" kern="1200"/>
        </a:p>
      </dsp:txBody>
      <dsp:txXfrm>
        <a:off x="1524622" y="1041520"/>
        <a:ext cx="461071" cy="276643"/>
      </dsp:txXfrm>
    </dsp:sp>
    <dsp:sp modelId="{500EAC4C-A073-4F48-9586-1D7032507B1A}">
      <dsp:nvSpPr>
        <dsp:cNvPr id="0" name=""/>
        <dsp:cNvSpPr/>
      </dsp:nvSpPr>
      <dsp:spPr>
        <a:xfrm>
          <a:off x="2031801" y="104152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4</a:t>
          </a:r>
          <a:endParaRPr lang="en-US" sz="1200" kern="1200"/>
        </a:p>
      </dsp:txBody>
      <dsp:txXfrm>
        <a:off x="2031801" y="1041520"/>
        <a:ext cx="461071" cy="276643"/>
      </dsp:txXfrm>
    </dsp:sp>
    <dsp:sp modelId="{264D5765-00E7-41F2-B340-BFD0D029D689}">
      <dsp:nvSpPr>
        <dsp:cNvPr id="0" name=""/>
        <dsp:cNvSpPr/>
      </dsp:nvSpPr>
      <dsp:spPr>
        <a:xfrm>
          <a:off x="2538980" y="1041520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3</a:t>
          </a:r>
          <a:endParaRPr lang="en-US" sz="1200" kern="1200"/>
        </a:p>
      </dsp:txBody>
      <dsp:txXfrm>
        <a:off x="2538980" y="1041520"/>
        <a:ext cx="461071" cy="276643"/>
      </dsp:txXfrm>
    </dsp:sp>
    <dsp:sp modelId="{B76F3BD3-6103-46E2-B963-B19A322D67D3}">
      <dsp:nvSpPr>
        <dsp:cNvPr id="0" name=""/>
        <dsp:cNvSpPr/>
      </dsp:nvSpPr>
      <dsp:spPr>
        <a:xfrm>
          <a:off x="3046159" y="1041520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1</a:t>
          </a:r>
          <a:endParaRPr lang="en-US" sz="1200" kern="1200"/>
        </a:p>
      </dsp:txBody>
      <dsp:txXfrm>
        <a:off x="3046159" y="1041520"/>
        <a:ext cx="461071" cy="276643"/>
      </dsp:txXfrm>
    </dsp:sp>
    <dsp:sp modelId="{C6198A33-B7BB-4D53-B43D-91B155E5D33E}">
      <dsp:nvSpPr>
        <dsp:cNvPr id="0" name=""/>
        <dsp:cNvSpPr/>
      </dsp:nvSpPr>
      <dsp:spPr>
        <a:xfrm>
          <a:off x="3085" y="136427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3</a:t>
          </a:r>
          <a:endParaRPr lang="en-US" sz="1200" kern="1200"/>
        </a:p>
      </dsp:txBody>
      <dsp:txXfrm>
        <a:off x="3085" y="1364270"/>
        <a:ext cx="461071" cy="276643"/>
      </dsp:txXfrm>
    </dsp:sp>
    <dsp:sp modelId="{198AA394-0C99-4107-B8BD-C64029D1B134}">
      <dsp:nvSpPr>
        <dsp:cNvPr id="0" name=""/>
        <dsp:cNvSpPr/>
      </dsp:nvSpPr>
      <dsp:spPr>
        <a:xfrm>
          <a:off x="510264" y="136427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4</a:t>
          </a:r>
          <a:endParaRPr lang="en-US" sz="1200" kern="1200"/>
        </a:p>
      </dsp:txBody>
      <dsp:txXfrm>
        <a:off x="510264" y="1364270"/>
        <a:ext cx="461071" cy="276643"/>
      </dsp:txXfrm>
    </dsp:sp>
    <dsp:sp modelId="{C713B968-0DC2-49CA-ACD4-6D498565D750}">
      <dsp:nvSpPr>
        <dsp:cNvPr id="0" name=""/>
        <dsp:cNvSpPr/>
      </dsp:nvSpPr>
      <dsp:spPr>
        <a:xfrm>
          <a:off x="1017443" y="136427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1</a:t>
          </a:r>
          <a:endParaRPr lang="en-US" sz="1200" kern="1200"/>
        </a:p>
      </dsp:txBody>
      <dsp:txXfrm>
        <a:off x="1017443" y="1364270"/>
        <a:ext cx="461071" cy="276643"/>
      </dsp:txXfrm>
    </dsp:sp>
    <dsp:sp modelId="{8049A078-B18E-4013-B353-F656A91CDAEF}">
      <dsp:nvSpPr>
        <dsp:cNvPr id="0" name=""/>
        <dsp:cNvSpPr/>
      </dsp:nvSpPr>
      <dsp:spPr>
        <a:xfrm>
          <a:off x="1524622" y="136427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0</a:t>
          </a:r>
          <a:endParaRPr lang="en-US" sz="1200" kern="1200"/>
        </a:p>
      </dsp:txBody>
      <dsp:txXfrm>
        <a:off x="1524622" y="1364270"/>
        <a:ext cx="461071" cy="276643"/>
      </dsp:txXfrm>
    </dsp:sp>
    <dsp:sp modelId="{F2976619-A144-494B-9F70-B927564C5933}">
      <dsp:nvSpPr>
        <dsp:cNvPr id="0" name=""/>
        <dsp:cNvSpPr/>
      </dsp:nvSpPr>
      <dsp:spPr>
        <a:xfrm>
          <a:off x="2031801" y="136427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1</a:t>
          </a:r>
          <a:endParaRPr lang="en-US" sz="1200" kern="1200"/>
        </a:p>
      </dsp:txBody>
      <dsp:txXfrm>
        <a:off x="2031801" y="1364270"/>
        <a:ext cx="461071" cy="276643"/>
      </dsp:txXfrm>
    </dsp:sp>
    <dsp:sp modelId="{297DE63A-1A40-4578-8466-04784C8318BA}">
      <dsp:nvSpPr>
        <dsp:cNvPr id="0" name=""/>
        <dsp:cNvSpPr/>
      </dsp:nvSpPr>
      <dsp:spPr>
        <a:xfrm>
          <a:off x="2538980" y="136427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4</a:t>
          </a:r>
          <a:endParaRPr lang="en-US" sz="1200" kern="1200"/>
        </a:p>
      </dsp:txBody>
      <dsp:txXfrm>
        <a:off x="2538980" y="1364270"/>
        <a:ext cx="461071" cy="276643"/>
      </dsp:txXfrm>
    </dsp:sp>
    <dsp:sp modelId="{34285613-F001-4FFF-A900-C7AE9CC8C41D}">
      <dsp:nvSpPr>
        <dsp:cNvPr id="0" name=""/>
        <dsp:cNvSpPr/>
      </dsp:nvSpPr>
      <dsp:spPr>
        <a:xfrm>
          <a:off x="3046159" y="1364270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2</a:t>
          </a:r>
          <a:endParaRPr lang="en-US" sz="1200" kern="1200"/>
        </a:p>
      </dsp:txBody>
      <dsp:txXfrm>
        <a:off x="3046159" y="1364270"/>
        <a:ext cx="461071" cy="276643"/>
      </dsp:txXfrm>
    </dsp:sp>
    <dsp:sp modelId="{80D12533-5C0F-4DCD-94D4-6E905D019445}">
      <dsp:nvSpPr>
        <dsp:cNvPr id="0" name=""/>
        <dsp:cNvSpPr/>
      </dsp:nvSpPr>
      <dsp:spPr>
        <a:xfrm>
          <a:off x="3085" y="168702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3085" y="1687020"/>
        <a:ext cx="461071" cy="276643"/>
      </dsp:txXfrm>
    </dsp:sp>
    <dsp:sp modelId="{7230486A-22DC-40C9-802E-ADAB1A3D6C10}">
      <dsp:nvSpPr>
        <dsp:cNvPr id="0" name=""/>
        <dsp:cNvSpPr/>
      </dsp:nvSpPr>
      <dsp:spPr>
        <a:xfrm>
          <a:off x="510264" y="168702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510264" y="1687020"/>
        <a:ext cx="461071" cy="276643"/>
      </dsp:txXfrm>
    </dsp:sp>
    <dsp:sp modelId="{C6116D76-7726-4606-BC46-ABBF9720EA93}">
      <dsp:nvSpPr>
        <dsp:cNvPr id="0" name=""/>
        <dsp:cNvSpPr/>
      </dsp:nvSpPr>
      <dsp:spPr>
        <a:xfrm>
          <a:off x="1017443" y="168702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1017443" y="1687020"/>
        <a:ext cx="461071" cy="276643"/>
      </dsp:txXfrm>
    </dsp:sp>
    <dsp:sp modelId="{D7BAB37E-360E-4F7B-973D-DD45CF413E76}">
      <dsp:nvSpPr>
        <dsp:cNvPr id="0" name=""/>
        <dsp:cNvSpPr/>
      </dsp:nvSpPr>
      <dsp:spPr>
        <a:xfrm>
          <a:off x="1524622" y="168702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1524622" y="1687020"/>
        <a:ext cx="461071" cy="276643"/>
      </dsp:txXfrm>
    </dsp:sp>
    <dsp:sp modelId="{DA39578B-0B62-4362-8743-8130B5E77A34}">
      <dsp:nvSpPr>
        <dsp:cNvPr id="0" name=""/>
        <dsp:cNvSpPr/>
      </dsp:nvSpPr>
      <dsp:spPr>
        <a:xfrm>
          <a:off x="2031801" y="168702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2031801" y="1687020"/>
        <a:ext cx="461071" cy="276643"/>
      </dsp:txXfrm>
    </dsp:sp>
    <dsp:sp modelId="{12F9B84B-B00D-4029-90E7-DEDA8BB0F9C6}">
      <dsp:nvSpPr>
        <dsp:cNvPr id="0" name=""/>
        <dsp:cNvSpPr/>
      </dsp:nvSpPr>
      <dsp:spPr>
        <a:xfrm>
          <a:off x="2538980" y="1687020"/>
          <a:ext cx="461071" cy="276643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2538980" y="1687020"/>
        <a:ext cx="461071" cy="276643"/>
      </dsp:txXfrm>
    </dsp:sp>
    <dsp:sp modelId="{F04135D2-24BD-45C2-A51E-B6BC0A939E19}">
      <dsp:nvSpPr>
        <dsp:cNvPr id="0" name=""/>
        <dsp:cNvSpPr/>
      </dsp:nvSpPr>
      <dsp:spPr>
        <a:xfrm>
          <a:off x="3046159" y="1687020"/>
          <a:ext cx="461071" cy="27664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3046159" y="1687020"/>
        <a:ext cx="461071" cy="2766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94D73D-CC08-4F57-B100-D579FB06CEDA}">
      <dsp:nvSpPr>
        <dsp:cNvPr id="0" name=""/>
        <dsp:cNvSpPr/>
      </dsp:nvSpPr>
      <dsp:spPr>
        <a:xfrm>
          <a:off x="4065" y="1565608"/>
          <a:ext cx="1260289" cy="7561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patch updated</a:t>
          </a:r>
          <a:endParaRPr lang="en-US" sz="1800" kern="1200"/>
        </a:p>
      </dsp:txBody>
      <dsp:txXfrm>
        <a:off x="26213" y="1587756"/>
        <a:ext cx="1215993" cy="711877"/>
      </dsp:txXfrm>
    </dsp:sp>
    <dsp:sp modelId="{BD4A6332-4967-4F0C-A1D8-F153A142D71D}">
      <dsp:nvSpPr>
        <dsp:cNvPr id="0" name=""/>
        <dsp:cNvSpPr/>
      </dsp:nvSpPr>
      <dsp:spPr>
        <a:xfrm>
          <a:off x="1390383" y="1787419"/>
          <a:ext cx="267181" cy="3125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1390383" y="1849929"/>
        <a:ext cx="187027" cy="187531"/>
      </dsp:txXfrm>
    </dsp:sp>
    <dsp:sp modelId="{36E97D6E-D4D9-4D0C-8747-8D4C4BE7DEE6}">
      <dsp:nvSpPr>
        <dsp:cNvPr id="0" name=""/>
        <dsp:cNvSpPr/>
      </dsp:nvSpPr>
      <dsp:spPr>
        <a:xfrm>
          <a:off x="1768470" y="1565608"/>
          <a:ext cx="1260289" cy="7561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buffer</a:t>
          </a:r>
          <a:endParaRPr lang="en-US" sz="1800" kern="1200"/>
        </a:p>
      </dsp:txBody>
      <dsp:txXfrm>
        <a:off x="1790618" y="1587756"/>
        <a:ext cx="1215993" cy="711877"/>
      </dsp:txXfrm>
    </dsp:sp>
    <dsp:sp modelId="{1FEB888C-678C-4365-9A0F-D48B84B5E95D}">
      <dsp:nvSpPr>
        <dsp:cNvPr id="0" name=""/>
        <dsp:cNvSpPr/>
      </dsp:nvSpPr>
      <dsp:spPr>
        <a:xfrm>
          <a:off x="3154788" y="1787419"/>
          <a:ext cx="267181" cy="3125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3154788" y="1849929"/>
        <a:ext cx="187027" cy="187531"/>
      </dsp:txXfrm>
    </dsp:sp>
    <dsp:sp modelId="{4EAC8231-0C5A-4ECF-809E-32715841754D}">
      <dsp:nvSpPr>
        <dsp:cNvPr id="0" name=""/>
        <dsp:cNvSpPr/>
      </dsp:nvSpPr>
      <dsp:spPr>
        <a:xfrm>
          <a:off x="3532875" y="1565608"/>
          <a:ext cx="1260289" cy="7561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send_list</a:t>
          </a:r>
          <a:endParaRPr lang="en-US" sz="1800" kern="1200"/>
        </a:p>
      </dsp:txBody>
      <dsp:txXfrm>
        <a:off x="3555023" y="1587756"/>
        <a:ext cx="1215993" cy="711877"/>
      </dsp:txXfrm>
    </dsp:sp>
    <dsp:sp modelId="{472B4014-D540-4AD4-BF32-D0F0532E62AA}">
      <dsp:nvSpPr>
        <dsp:cNvPr id="0" name=""/>
        <dsp:cNvSpPr/>
      </dsp:nvSpPr>
      <dsp:spPr>
        <a:xfrm>
          <a:off x="4919194" y="1787419"/>
          <a:ext cx="267181" cy="3125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4919194" y="1849929"/>
        <a:ext cx="187027" cy="187531"/>
      </dsp:txXfrm>
    </dsp:sp>
    <dsp:sp modelId="{13D3366B-AC3D-44F5-AE0A-5CC9D275F419}">
      <dsp:nvSpPr>
        <dsp:cNvPr id="0" name=""/>
        <dsp:cNvSpPr/>
      </dsp:nvSpPr>
      <dsp:spPr>
        <a:xfrm>
          <a:off x="5297280" y="1565608"/>
          <a:ext cx="1260289" cy="7561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deallocate buffer</a:t>
          </a:r>
          <a:endParaRPr lang="en-US" sz="1800" kern="1200"/>
        </a:p>
      </dsp:txBody>
      <dsp:txXfrm>
        <a:off x="5319428" y="1587756"/>
        <a:ext cx="1215993" cy="711877"/>
      </dsp:txXfrm>
    </dsp:sp>
    <dsp:sp modelId="{207AE164-A13E-4EC4-92F9-606C9A167B44}">
      <dsp:nvSpPr>
        <dsp:cNvPr id="0" name=""/>
        <dsp:cNvSpPr/>
      </dsp:nvSpPr>
      <dsp:spPr>
        <a:xfrm>
          <a:off x="6683599" y="1787419"/>
          <a:ext cx="267181" cy="3125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6683599" y="1849929"/>
        <a:ext cx="187027" cy="187531"/>
      </dsp:txXfrm>
    </dsp:sp>
    <dsp:sp modelId="{BD228172-0180-4132-BFB3-4677AF68B271}">
      <dsp:nvSpPr>
        <dsp:cNvPr id="0" name=""/>
        <dsp:cNvSpPr/>
      </dsp:nvSpPr>
      <dsp:spPr>
        <a:xfrm>
          <a:off x="7061686" y="1565608"/>
          <a:ext cx="1260289" cy="7561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remove from list</a:t>
          </a:r>
          <a:endParaRPr lang="en-US" sz="1800" kern="1200"/>
        </a:p>
      </dsp:txBody>
      <dsp:txXfrm>
        <a:off x="7083834" y="1587756"/>
        <a:ext cx="1215993" cy="7118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94D73D-CC08-4F57-B100-D579FB06CEDA}">
      <dsp:nvSpPr>
        <dsp:cNvPr id="0" name=""/>
        <dsp:cNvSpPr/>
      </dsp:nvSpPr>
      <dsp:spPr>
        <a:xfrm>
          <a:off x="0" y="1631468"/>
          <a:ext cx="1040755" cy="6244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message</a:t>
          </a:r>
          <a:endParaRPr lang="en-US" sz="1400" kern="1200"/>
        </a:p>
      </dsp:txBody>
      <dsp:txXfrm>
        <a:off x="18290" y="1649758"/>
        <a:ext cx="1004175" cy="587873"/>
      </dsp:txXfrm>
    </dsp:sp>
    <dsp:sp modelId="{BD4A6332-4967-4F0C-A1D8-F153A142D71D}">
      <dsp:nvSpPr>
        <dsp:cNvPr id="0" name=""/>
        <dsp:cNvSpPr/>
      </dsp:nvSpPr>
      <dsp:spPr>
        <a:xfrm>
          <a:off x="1144830" y="1814641"/>
          <a:ext cx="220640" cy="2581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1144830" y="1866262"/>
        <a:ext cx="154448" cy="154865"/>
      </dsp:txXfrm>
    </dsp:sp>
    <dsp:sp modelId="{36E97D6E-D4D9-4D0C-8747-8D4C4BE7DEE6}">
      <dsp:nvSpPr>
        <dsp:cNvPr id="0" name=""/>
        <dsp:cNvSpPr/>
      </dsp:nvSpPr>
      <dsp:spPr>
        <a:xfrm>
          <a:off x="1457057" y="1631468"/>
          <a:ext cx="1040755" cy="6244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mesg_list</a:t>
          </a:r>
          <a:endParaRPr lang="en-US" sz="1400" kern="1200"/>
        </a:p>
      </dsp:txBody>
      <dsp:txXfrm>
        <a:off x="1475347" y="1649758"/>
        <a:ext cx="1004175" cy="587873"/>
      </dsp:txXfrm>
    </dsp:sp>
    <dsp:sp modelId="{1FEB888C-678C-4365-9A0F-D48B84B5E95D}">
      <dsp:nvSpPr>
        <dsp:cNvPr id="0" name=""/>
        <dsp:cNvSpPr/>
      </dsp:nvSpPr>
      <dsp:spPr>
        <a:xfrm>
          <a:off x="2601887" y="1814641"/>
          <a:ext cx="220640" cy="2581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2601887" y="1866262"/>
        <a:ext cx="154448" cy="154865"/>
      </dsp:txXfrm>
    </dsp:sp>
    <dsp:sp modelId="{4EAC8231-0C5A-4ECF-809E-32715841754D}">
      <dsp:nvSpPr>
        <dsp:cNvPr id="0" name=""/>
        <dsp:cNvSpPr/>
      </dsp:nvSpPr>
      <dsp:spPr>
        <a:xfrm>
          <a:off x="2914114" y="1631468"/>
          <a:ext cx="1040755" cy="6244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unpack_list</a:t>
          </a:r>
          <a:endParaRPr lang="en-US" sz="1400" kern="1200"/>
        </a:p>
      </dsp:txBody>
      <dsp:txXfrm>
        <a:off x="2932404" y="1649758"/>
        <a:ext cx="1004175" cy="587873"/>
      </dsp:txXfrm>
    </dsp:sp>
    <dsp:sp modelId="{472B4014-D540-4AD4-BF32-D0F0532E62AA}">
      <dsp:nvSpPr>
        <dsp:cNvPr id="0" name=""/>
        <dsp:cNvSpPr/>
      </dsp:nvSpPr>
      <dsp:spPr>
        <a:xfrm>
          <a:off x="4058944" y="1814641"/>
          <a:ext cx="220640" cy="2581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4058944" y="1866262"/>
        <a:ext cx="154448" cy="154865"/>
      </dsp:txXfrm>
    </dsp:sp>
    <dsp:sp modelId="{13D3366B-AC3D-44F5-AE0A-5CC9D275F419}">
      <dsp:nvSpPr>
        <dsp:cNvPr id="0" name=""/>
        <dsp:cNvSpPr/>
      </dsp:nvSpPr>
      <dsp:spPr>
        <a:xfrm>
          <a:off x="4371171" y="1631468"/>
          <a:ext cx="1040755" cy="6244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virtual patch</a:t>
          </a:r>
          <a:endParaRPr lang="en-US" sz="1400" kern="1200"/>
        </a:p>
      </dsp:txBody>
      <dsp:txXfrm>
        <a:off x="4389461" y="1649758"/>
        <a:ext cx="1004175" cy="587873"/>
      </dsp:txXfrm>
    </dsp:sp>
    <dsp:sp modelId="{207AE164-A13E-4EC4-92F9-606C9A167B44}">
      <dsp:nvSpPr>
        <dsp:cNvPr id="0" name=""/>
        <dsp:cNvSpPr/>
      </dsp:nvSpPr>
      <dsp:spPr>
        <a:xfrm>
          <a:off x="5516002" y="1814641"/>
          <a:ext cx="220640" cy="2581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5516002" y="1866262"/>
        <a:ext cx="154448" cy="154865"/>
      </dsp:txXfrm>
    </dsp:sp>
    <dsp:sp modelId="{BD228172-0180-4132-BFB3-4677AF68B271}">
      <dsp:nvSpPr>
        <dsp:cNvPr id="0" name=""/>
        <dsp:cNvSpPr/>
      </dsp:nvSpPr>
      <dsp:spPr>
        <a:xfrm>
          <a:off x="5828228" y="1631468"/>
          <a:ext cx="1040755" cy="6244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ready queue</a:t>
          </a:r>
          <a:endParaRPr lang="en-US" sz="1400" kern="1200"/>
        </a:p>
      </dsp:txBody>
      <dsp:txXfrm>
        <a:off x="5846518" y="1649758"/>
        <a:ext cx="1004175" cy="587873"/>
      </dsp:txXfrm>
    </dsp:sp>
    <dsp:sp modelId="{A0EC3B42-6BF5-4917-A55F-0BA753CA3C63}">
      <dsp:nvSpPr>
        <dsp:cNvPr id="0" name=""/>
        <dsp:cNvSpPr/>
      </dsp:nvSpPr>
      <dsp:spPr>
        <a:xfrm>
          <a:off x="6973059" y="1814641"/>
          <a:ext cx="220640" cy="2581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6973059" y="1866262"/>
        <a:ext cx="154448" cy="154865"/>
      </dsp:txXfrm>
    </dsp:sp>
    <dsp:sp modelId="{729DD7D5-19BE-4ECF-89D3-A7D3592A3C96}">
      <dsp:nvSpPr>
        <dsp:cNvPr id="0" name=""/>
        <dsp:cNvSpPr/>
      </dsp:nvSpPr>
      <dsp:spPr>
        <a:xfrm>
          <a:off x="7285285" y="1631468"/>
          <a:ext cx="1040755" cy="6244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update</a:t>
          </a:r>
          <a:endParaRPr lang="en-US" sz="1400" kern="1200"/>
        </a:p>
      </dsp:txBody>
      <dsp:txXfrm>
        <a:off x="7303575" y="1649758"/>
        <a:ext cx="1004175" cy="5878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C4A97-1822-4C8E-9931-0B58F4F22C21}">
      <dsp:nvSpPr>
        <dsp:cNvPr id="0" name=""/>
        <dsp:cNvSpPr/>
      </dsp:nvSpPr>
      <dsp:spPr>
        <a:xfrm>
          <a:off x="12925" y="51101"/>
          <a:ext cx="360009" cy="216005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V</a:t>
          </a:r>
          <a:endParaRPr lang="en-US" sz="1000" kern="1200"/>
        </a:p>
      </dsp:txBody>
      <dsp:txXfrm>
        <a:off x="12925" y="51101"/>
        <a:ext cx="360009" cy="216005"/>
      </dsp:txXfrm>
    </dsp:sp>
    <dsp:sp modelId="{F0881B56-046A-4A99-AC83-DBDD283B2BD9}">
      <dsp:nvSpPr>
        <dsp:cNvPr id="0" name=""/>
        <dsp:cNvSpPr/>
      </dsp:nvSpPr>
      <dsp:spPr>
        <a:xfrm>
          <a:off x="396296" y="51101"/>
          <a:ext cx="360009" cy="216005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V</a:t>
          </a:r>
          <a:endParaRPr lang="en-US" sz="1000" kern="1200"/>
        </a:p>
      </dsp:txBody>
      <dsp:txXfrm>
        <a:off x="396296" y="51101"/>
        <a:ext cx="360009" cy="216005"/>
      </dsp:txXfrm>
    </dsp:sp>
    <dsp:sp modelId="{2EFA6C8C-F7D3-4846-9345-89CE824C6EDC}">
      <dsp:nvSpPr>
        <dsp:cNvPr id="0" name=""/>
        <dsp:cNvSpPr/>
      </dsp:nvSpPr>
      <dsp:spPr>
        <a:xfrm>
          <a:off x="792306" y="51101"/>
          <a:ext cx="360009" cy="216005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V</a:t>
          </a:r>
          <a:endParaRPr lang="en-US" sz="1000" kern="1200"/>
        </a:p>
      </dsp:txBody>
      <dsp:txXfrm>
        <a:off x="792306" y="51101"/>
        <a:ext cx="360009" cy="216005"/>
      </dsp:txXfrm>
    </dsp:sp>
    <dsp:sp modelId="{41816E5B-3D4D-4C07-9D8E-A603435F03A6}">
      <dsp:nvSpPr>
        <dsp:cNvPr id="0" name=""/>
        <dsp:cNvSpPr/>
      </dsp:nvSpPr>
      <dsp:spPr>
        <a:xfrm>
          <a:off x="1188317" y="51101"/>
          <a:ext cx="360009" cy="216005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V</a:t>
          </a:r>
          <a:endParaRPr lang="en-US" sz="1000" kern="1200"/>
        </a:p>
      </dsp:txBody>
      <dsp:txXfrm>
        <a:off x="1188317" y="51101"/>
        <a:ext cx="360009" cy="216005"/>
      </dsp:txXfrm>
    </dsp:sp>
    <dsp:sp modelId="{C06F8FA4-15F7-4BC1-BFE0-F2053DF2926B}">
      <dsp:nvSpPr>
        <dsp:cNvPr id="0" name=""/>
        <dsp:cNvSpPr/>
      </dsp:nvSpPr>
      <dsp:spPr>
        <a:xfrm>
          <a:off x="1584328" y="51101"/>
          <a:ext cx="360009" cy="216005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V</a:t>
          </a:r>
          <a:endParaRPr lang="en-US" sz="1000" kern="1200"/>
        </a:p>
      </dsp:txBody>
      <dsp:txXfrm>
        <a:off x="1584328" y="51101"/>
        <a:ext cx="360009" cy="216005"/>
      </dsp:txXfrm>
    </dsp:sp>
    <dsp:sp modelId="{06ED6837-E896-4544-BB1D-2FC39A42F1F9}">
      <dsp:nvSpPr>
        <dsp:cNvPr id="0" name=""/>
        <dsp:cNvSpPr/>
      </dsp:nvSpPr>
      <dsp:spPr>
        <a:xfrm>
          <a:off x="1980338" y="51101"/>
          <a:ext cx="360009" cy="216005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V</a:t>
          </a:r>
          <a:endParaRPr lang="en-US" sz="1000" kern="1200"/>
        </a:p>
      </dsp:txBody>
      <dsp:txXfrm>
        <a:off x="1980338" y="51101"/>
        <a:ext cx="360009" cy="216005"/>
      </dsp:txXfrm>
    </dsp:sp>
    <dsp:sp modelId="{BEA550DD-25B5-4D4B-84C3-F7E1CC4A2307}">
      <dsp:nvSpPr>
        <dsp:cNvPr id="0" name=""/>
        <dsp:cNvSpPr/>
      </dsp:nvSpPr>
      <dsp:spPr>
        <a:xfrm>
          <a:off x="12925" y="303108"/>
          <a:ext cx="360009" cy="216005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V</a:t>
          </a:r>
          <a:endParaRPr lang="en-US" sz="1000" kern="1200"/>
        </a:p>
      </dsp:txBody>
      <dsp:txXfrm>
        <a:off x="12925" y="303108"/>
        <a:ext cx="360009" cy="216005"/>
      </dsp:txXfrm>
    </dsp:sp>
    <dsp:sp modelId="{A28976C0-2065-4E79-9EFC-31FA90E0D6F5}">
      <dsp:nvSpPr>
        <dsp:cNvPr id="0" name=""/>
        <dsp:cNvSpPr/>
      </dsp:nvSpPr>
      <dsp:spPr>
        <a:xfrm>
          <a:off x="396296" y="303108"/>
          <a:ext cx="360009" cy="21600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B</a:t>
          </a:r>
          <a:endParaRPr lang="en-US" sz="1000" kern="1200"/>
        </a:p>
      </dsp:txBody>
      <dsp:txXfrm>
        <a:off x="396296" y="303108"/>
        <a:ext cx="360009" cy="216005"/>
      </dsp:txXfrm>
    </dsp:sp>
    <dsp:sp modelId="{D095BBA3-68AF-4620-A634-481AB6A6166C}">
      <dsp:nvSpPr>
        <dsp:cNvPr id="0" name=""/>
        <dsp:cNvSpPr/>
      </dsp:nvSpPr>
      <dsp:spPr>
        <a:xfrm>
          <a:off x="792306" y="303108"/>
          <a:ext cx="360009" cy="21600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B</a:t>
          </a:r>
        </a:p>
      </dsp:txBody>
      <dsp:txXfrm>
        <a:off x="792306" y="303108"/>
        <a:ext cx="360009" cy="216005"/>
      </dsp:txXfrm>
    </dsp:sp>
    <dsp:sp modelId="{C5F40307-0E60-43D1-868E-47F9DEF2B339}">
      <dsp:nvSpPr>
        <dsp:cNvPr id="0" name=""/>
        <dsp:cNvSpPr/>
      </dsp:nvSpPr>
      <dsp:spPr>
        <a:xfrm>
          <a:off x="1188317" y="303108"/>
          <a:ext cx="360009" cy="21600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B</a:t>
          </a:r>
          <a:endParaRPr lang="en-US" sz="1000" kern="1200"/>
        </a:p>
      </dsp:txBody>
      <dsp:txXfrm>
        <a:off x="1188317" y="303108"/>
        <a:ext cx="360009" cy="216005"/>
      </dsp:txXfrm>
    </dsp:sp>
    <dsp:sp modelId="{A01734BD-46EE-43AE-89E8-A781D0C3CBD8}">
      <dsp:nvSpPr>
        <dsp:cNvPr id="0" name=""/>
        <dsp:cNvSpPr/>
      </dsp:nvSpPr>
      <dsp:spPr>
        <a:xfrm>
          <a:off x="1584328" y="303108"/>
          <a:ext cx="360009" cy="21600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B</a:t>
          </a:r>
          <a:endParaRPr lang="en-US" sz="1000" kern="1200"/>
        </a:p>
      </dsp:txBody>
      <dsp:txXfrm>
        <a:off x="1584328" y="303108"/>
        <a:ext cx="360009" cy="216005"/>
      </dsp:txXfrm>
    </dsp:sp>
    <dsp:sp modelId="{7D8E7728-7A2E-49C3-85E2-9242A1D92B50}">
      <dsp:nvSpPr>
        <dsp:cNvPr id="0" name=""/>
        <dsp:cNvSpPr/>
      </dsp:nvSpPr>
      <dsp:spPr>
        <a:xfrm>
          <a:off x="1980338" y="303108"/>
          <a:ext cx="360009" cy="216005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V</a:t>
          </a:r>
          <a:endParaRPr lang="en-US" sz="1000" kern="1200"/>
        </a:p>
      </dsp:txBody>
      <dsp:txXfrm>
        <a:off x="1980338" y="303108"/>
        <a:ext cx="360009" cy="216005"/>
      </dsp:txXfrm>
    </dsp:sp>
    <dsp:sp modelId="{4502C13A-527F-4461-82CB-A11DD6230A62}">
      <dsp:nvSpPr>
        <dsp:cNvPr id="0" name=""/>
        <dsp:cNvSpPr/>
      </dsp:nvSpPr>
      <dsp:spPr>
        <a:xfrm>
          <a:off x="12925" y="555115"/>
          <a:ext cx="360009" cy="216005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V</a:t>
          </a:r>
          <a:endParaRPr lang="en-US" sz="1000" kern="1200"/>
        </a:p>
      </dsp:txBody>
      <dsp:txXfrm>
        <a:off x="12925" y="555115"/>
        <a:ext cx="360009" cy="216005"/>
      </dsp:txXfrm>
    </dsp:sp>
    <dsp:sp modelId="{0707012E-2085-47C9-AF88-8EF2E5CB67BF}">
      <dsp:nvSpPr>
        <dsp:cNvPr id="0" name=""/>
        <dsp:cNvSpPr/>
      </dsp:nvSpPr>
      <dsp:spPr>
        <a:xfrm>
          <a:off x="396296" y="555115"/>
          <a:ext cx="360009" cy="21600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B</a:t>
          </a:r>
          <a:endParaRPr lang="en-US" sz="1000" kern="1200"/>
        </a:p>
      </dsp:txBody>
      <dsp:txXfrm>
        <a:off x="396296" y="555115"/>
        <a:ext cx="360009" cy="216005"/>
      </dsp:txXfrm>
    </dsp:sp>
    <dsp:sp modelId="{6CD8751B-63C8-4E9D-B6A0-2FC413C5685A}">
      <dsp:nvSpPr>
        <dsp:cNvPr id="0" name=""/>
        <dsp:cNvSpPr/>
      </dsp:nvSpPr>
      <dsp:spPr>
        <a:xfrm>
          <a:off x="792306" y="555115"/>
          <a:ext cx="360009" cy="21600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I</a:t>
          </a:r>
          <a:endParaRPr lang="en-US" sz="1000" kern="1200"/>
        </a:p>
      </dsp:txBody>
      <dsp:txXfrm>
        <a:off x="792306" y="555115"/>
        <a:ext cx="360009" cy="216005"/>
      </dsp:txXfrm>
    </dsp:sp>
    <dsp:sp modelId="{46A6AF0C-82AC-4503-A612-BD01D7F4A5CA}">
      <dsp:nvSpPr>
        <dsp:cNvPr id="0" name=""/>
        <dsp:cNvSpPr/>
      </dsp:nvSpPr>
      <dsp:spPr>
        <a:xfrm>
          <a:off x="1188317" y="555115"/>
          <a:ext cx="360009" cy="21600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I</a:t>
          </a:r>
          <a:endParaRPr lang="en-US" sz="1000" kern="1200"/>
        </a:p>
      </dsp:txBody>
      <dsp:txXfrm>
        <a:off x="1188317" y="555115"/>
        <a:ext cx="360009" cy="216005"/>
      </dsp:txXfrm>
    </dsp:sp>
    <dsp:sp modelId="{139BD9E6-A227-4A18-AFA8-064F3BFC26FE}">
      <dsp:nvSpPr>
        <dsp:cNvPr id="0" name=""/>
        <dsp:cNvSpPr/>
      </dsp:nvSpPr>
      <dsp:spPr>
        <a:xfrm>
          <a:off x="1584328" y="555115"/>
          <a:ext cx="360009" cy="21600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B</a:t>
          </a:r>
          <a:endParaRPr lang="en-US" sz="1000" kern="1200"/>
        </a:p>
      </dsp:txBody>
      <dsp:txXfrm>
        <a:off x="1584328" y="555115"/>
        <a:ext cx="360009" cy="216005"/>
      </dsp:txXfrm>
    </dsp:sp>
    <dsp:sp modelId="{50E2F04F-F8FF-4483-A00C-1CBC440104C7}">
      <dsp:nvSpPr>
        <dsp:cNvPr id="0" name=""/>
        <dsp:cNvSpPr/>
      </dsp:nvSpPr>
      <dsp:spPr>
        <a:xfrm>
          <a:off x="1980338" y="555115"/>
          <a:ext cx="360009" cy="216005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V</a:t>
          </a:r>
          <a:endParaRPr lang="en-US" sz="1000" kern="1200"/>
        </a:p>
      </dsp:txBody>
      <dsp:txXfrm>
        <a:off x="1980338" y="555115"/>
        <a:ext cx="360009" cy="216005"/>
      </dsp:txXfrm>
    </dsp:sp>
    <dsp:sp modelId="{415A3DCF-2776-457B-B673-2790EA732B46}">
      <dsp:nvSpPr>
        <dsp:cNvPr id="0" name=""/>
        <dsp:cNvSpPr/>
      </dsp:nvSpPr>
      <dsp:spPr>
        <a:xfrm>
          <a:off x="12925" y="807121"/>
          <a:ext cx="360009" cy="216005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V</a:t>
          </a:r>
          <a:endParaRPr lang="en-US" sz="1000" kern="1200"/>
        </a:p>
      </dsp:txBody>
      <dsp:txXfrm>
        <a:off x="12925" y="807121"/>
        <a:ext cx="360009" cy="216005"/>
      </dsp:txXfrm>
    </dsp:sp>
    <dsp:sp modelId="{9E051244-D90B-4691-958C-2B405D784018}">
      <dsp:nvSpPr>
        <dsp:cNvPr id="0" name=""/>
        <dsp:cNvSpPr/>
      </dsp:nvSpPr>
      <dsp:spPr>
        <a:xfrm>
          <a:off x="396296" y="807121"/>
          <a:ext cx="360009" cy="21600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B</a:t>
          </a:r>
          <a:endParaRPr lang="en-US" sz="1000" kern="1200"/>
        </a:p>
      </dsp:txBody>
      <dsp:txXfrm>
        <a:off x="396296" y="807121"/>
        <a:ext cx="360009" cy="216005"/>
      </dsp:txXfrm>
    </dsp:sp>
    <dsp:sp modelId="{EFE0A588-4855-45D6-9249-477D28B5734E}">
      <dsp:nvSpPr>
        <dsp:cNvPr id="0" name=""/>
        <dsp:cNvSpPr/>
      </dsp:nvSpPr>
      <dsp:spPr>
        <a:xfrm>
          <a:off x="792306" y="807121"/>
          <a:ext cx="360009" cy="21600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I</a:t>
          </a:r>
          <a:endParaRPr lang="en-US" sz="1000" kern="1200"/>
        </a:p>
      </dsp:txBody>
      <dsp:txXfrm>
        <a:off x="792306" y="807121"/>
        <a:ext cx="360009" cy="216005"/>
      </dsp:txXfrm>
    </dsp:sp>
    <dsp:sp modelId="{DD00F26C-B621-45AC-A2F4-9ACDB181C1FB}">
      <dsp:nvSpPr>
        <dsp:cNvPr id="0" name=""/>
        <dsp:cNvSpPr/>
      </dsp:nvSpPr>
      <dsp:spPr>
        <a:xfrm>
          <a:off x="1188317" y="807121"/>
          <a:ext cx="360009" cy="21600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I</a:t>
          </a:r>
          <a:endParaRPr lang="en-US" sz="1000" kern="1200"/>
        </a:p>
      </dsp:txBody>
      <dsp:txXfrm>
        <a:off x="1188317" y="807121"/>
        <a:ext cx="360009" cy="216005"/>
      </dsp:txXfrm>
    </dsp:sp>
    <dsp:sp modelId="{AA5DC8F0-BDDB-415B-89FF-4D44BEEB9B72}">
      <dsp:nvSpPr>
        <dsp:cNvPr id="0" name=""/>
        <dsp:cNvSpPr/>
      </dsp:nvSpPr>
      <dsp:spPr>
        <a:xfrm>
          <a:off x="1584328" y="807121"/>
          <a:ext cx="360009" cy="21600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B</a:t>
          </a:r>
          <a:endParaRPr lang="en-US" sz="1000" kern="1200"/>
        </a:p>
      </dsp:txBody>
      <dsp:txXfrm>
        <a:off x="1584328" y="807121"/>
        <a:ext cx="360009" cy="216005"/>
      </dsp:txXfrm>
    </dsp:sp>
    <dsp:sp modelId="{068EC8DF-B561-497F-A9A3-20A0AA8FDB9A}">
      <dsp:nvSpPr>
        <dsp:cNvPr id="0" name=""/>
        <dsp:cNvSpPr/>
      </dsp:nvSpPr>
      <dsp:spPr>
        <a:xfrm>
          <a:off x="1980338" y="807121"/>
          <a:ext cx="360009" cy="216005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V</a:t>
          </a:r>
          <a:endParaRPr lang="en-US" sz="1000" kern="1200"/>
        </a:p>
      </dsp:txBody>
      <dsp:txXfrm>
        <a:off x="1980338" y="807121"/>
        <a:ext cx="360009" cy="216005"/>
      </dsp:txXfrm>
    </dsp:sp>
    <dsp:sp modelId="{15A20CA2-117E-4A90-BD95-193DFC1AAA6E}">
      <dsp:nvSpPr>
        <dsp:cNvPr id="0" name=""/>
        <dsp:cNvSpPr/>
      </dsp:nvSpPr>
      <dsp:spPr>
        <a:xfrm>
          <a:off x="12925" y="1059128"/>
          <a:ext cx="360009" cy="216005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V</a:t>
          </a:r>
          <a:endParaRPr lang="en-US" sz="1000" kern="1200"/>
        </a:p>
      </dsp:txBody>
      <dsp:txXfrm>
        <a:off x="12925" y="1059128"/>
        <a:ext cx="360009" cy="216005"/>
      </dsp:txXfrm>
    </dsp:sp>
    <dsp:sp modelId="{9E5DB703-F0B7-4934-9B2E-D33ED0E546D1}">
      <dsp:nvSpPr>
        <dsp:cNvPr id="0" name=""/>
        <dsp:cNvSpPr/>
      </dsp:nvSpPr>
      <dsp:spPr>
        <a:xfrm>
          <a:off x="396296" y="1059128"/>
          <a:ext cx="360009" cy="21600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B</a:t>
          </a:r>
          <a:endParaRPr lang="en-US" sz="1000" kern="1200"/>
        </a:p>
      </dsp:txBody>
      <dsp:txXfrm>
        <a:off x="396296" y="1059128"/>
        <a:ext cx="360009" cy="216005"/>
      </dsp:txXfrm>
    </dsp:sp>
    <dsp:sp modelId="{A10BBADA-F13F-4585-9701-F25BA1997F06}">
      <dsp:nvSpPr>
        <dsp:cNvPr id="0" name=""/>
        <dsp:cNvSpPr/>
      </dsp:nvSpPr>
      <dsp:spPr>
        <a:xfrm>
          <a:off x="792306" y="1059128"/>
          <a:ext cx="360009" cy="21600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B</a:t>
          </a:r>
          <a:endParaRPr lang="en-US" sz="1000" kern="1200"/>
        </a:p>
      </dsp:txBody>
      <dsp:txXfrm>
        <a:off x="792306" y="1059128"/>
        <a:ext cx="360009" cy="216005"/>
      </dsp:txXfrm>
    </dsp:sp>
    <dsp:sp modelId="{A315759B-C6BE-429B-8516-C72E2CB3216F}">
      <dsp:nvSpPr>
        <dsp:cNvPr id="0" name=""/>
        <dsp:cNvSpPr/>
      </dsp:nvSpPr>
      <dsp:spPr>
        <a:xfrm>
          <a:off x="1188317" y="1059128"/>
          <a:ext cx="360009" cy="21600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B</a:t>
          </a:r>
          <a:endParaRPr lang="en-US" sz="1000" kern="1200"/>
        </a:p>
      </dsp:txBody>
      <dsp:txXfrm>
        <a:off x="1188317" y="1059128"/>
        <a:ext cx="360009" cy="216005"/>
      </dsp:txXfrm>
    </dsp:sp>
    <dsp:sp modelId="{31C77D93-1064-4833-ABFA-E4FAA970C82C}">
      <dsp:nvSpPr>
        <dsp:cNvPr id="0" name=""/>
        <dsp:cNvSpPr/>
      </dsp:nvSpPr>
      <dsp:spPr>
        <a:xfrm>
          <a:off x="1584328" y="1059128"/>
          <a:ext cx="360009" cy="21600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B</a:t>
          </a:r>
          <a:endParaRPr lang="en-US" sz="1000" kern="1200"/>
        </a:p>
      </dsp:txBody>
      <dsp:txXfrm>
        <a:off x="1584328" y="1059128"/>
        <a:ext cx="360009" cy="216005"/>
      </dsp:txXfrm>
    </dsp:sp>
    <dsp:sp modelId="{56A41CA3-CF1A-499A-8E72-DDEEC578B324}">
      <dsp:nvSpPr>
        <dsp:cNvPr id="0" name=""/>
        <dsp:cNvSpPr/>
      </dsp:nvSpPr>
      <dsp:spPr>
        <a:xfrm>
          <a:off x="1980338" y="1059128"/>
          <a:ext cx="360009" cy="216005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V</a:t>
          </a:r>
          <a:endParaRPr lang="en-US" sz="1000" kern="1200"/>
        </a:p>
      </dsp:txBody>
      <dsp:txXfrm>
        <a:off x="1980338" y="1059128"/>
        <a:ext cx="360009" cy="216005"/>
      </dsp:txXfrm>
    </dsp:sp>
    <dsp:sp modelId="{960F5701-5466-48AB-A531-ADE5F96068AB}">
      <dsp:nvSpPr>
        <dsp:cNvPr id="0" name=""/>
        <dsp:cNvSpPr/>
      </dsp:nvSpPr>
      <dsp:spPr>
        <a:xfrm>
          <a:off x="12925" y="1311135"/>
          <a:ext cx="360009" cy="216005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V</a:t>
          </a:r>
          <a:endParaRPr lang="en-US" sz="1000" kern="1200"/>
        </a:p>
      </dsp:txBody>
      <dsp:txXfrm>
        <a:off x="12925" y="1311135"/>
        <a:ext cx="360009" cy="216005"/>
      </dsp:txXfrm>
    </dsp:sp>
    <dsp:sp modelId="{B8B1DD68-4505-4524-BB50-CBA0AA28B42F}">
      <dsp:nvSpPr>
        <dsp:cNvPr id="0" name=""/>
        <dsp:cNvSpPr/>
      </dsp:nvSpPr>
      <dsp:spPr>
        <a:xfrm>
          <a:off x="396296" y="1311135"/>
          <a:ext cx="360009" cy="216005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V</a:t>
          </a:r>
          <a:endParaRPr lang="en-US" sz="1000" kern="1200"/>
        </a:p>
      </dsp:txBody>
      <dsp:txXfrm>
        <a:off x="396296" y="1311135"/>
        <a:ext cx="360009" cy="216005"/>
      </dsp:txXfrm>
    </dsp:sp>
    <dsp:sp modelId="{23F2E64D-8C40-4713-99CE-ED89C6561F4A}">
      <dsp:nvSpPr>
        <dsp:cNvPr id="0" name=""/>
        <dsp:cNvSpPr/>
      </dsp:nvSpPr>
      <dsp:spPr>
        <a:xfrm>
          <a:off x="792306" y="1311135"/>
          <a:ext cx="360009" cy="216005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V</a:t>
          </a:r>
          <a:endParaRPr lang="en-US" sz="1000" kern="1200"/>
        </a:p>
      </dsp:txBody>
      <dsp:txXfrm>
        <a:off x="792306" y="1311135"/>
        <a:ext cx="360009" cy="216005"/>
      </dsp:txXfrm>
    </dsp:sp>
    <dsp:sp modelId="{257B3955-4706-401C-8FBA-D20D45F089AA}">
      <dsp:nvSpPr>
        <dsp:cNvPr id="0" name=""/>
        <dsp:cNvSpPr/>
      </dsp:nvSpPr>
      <dsp:spPr>
        <a:xfrm>
          <a:off x="1188317" y="1311135"/>
          <a:ext cx="360009" cy="216005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V</a:t>
          </a:r>
          <a:endParaRPr lang="en-US" sz="1000" kern="1200"/>
        </a:p>
      </dsp:txBody>
      <dsp:txXfrm>
        <a:off x="1188317" y="1311135"/>
        <a:ext cx="360009" cy="216005"/>
      </dsp:txXfrm>
    </dsp:sp>
    <dsp:sp modelId="{BB2E64A8-838E-4EF0-87CE-A872CF1770AC}">
      <dsp:nvSpPr>
        <dsp:cNvPr id="0" name=""/>
        <dsp:cNvSpPr/>
      </dsp:nvSpPr>
      <dsp:spPr>
        <a:xfrm>
          <a:off x="1584328" y="1311135"/>
          <a:ext cx="360009" cy="216005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V</a:t>
          </a:r>
          <a:endParaRPr lang="en-US" sz="1000" kern="1200"/>
        </a:p>
      </dsp:txBody>
      <dsp:txXfrm>
        <a:off x="1584328" y="1311135"/>
        <a:ext cx="360009" cy="216005"/>
      </dsp:txXfrm>
    </dsp:sp>
    <dsp:sp modelId="{49E4765D-F295-4E85-8A77-113BE95BB922}">
      <dsp:nvSpPr>
        <dsp:cNvPr id="0" name=""/>
        <dsp:cNvSpPr/>
      </dsp:nvSpPr>
      <dsp:spPr>
        <a:xfrm>
          <a:off x="1980338" y="1311135"/>
          <a:ext cx="360009" cy="216005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smtClean="0"/>
            <a:t>V</a:t>
          </a:r>
          <a:endParaRPr lang="en-US" sz="1000" kern="1200"/>
        </a:p>
      </dsp:txBody>
      <dsp:txXfrm>
        <a:off x="1980338" y="1311135"/>
        <a:ext cx="360009" cy="21600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C4A97-1822-4C8E-9931-0B58F4F22C21}">
      <dsp:nvSpPr>
        <dsp:cNvPr id="0" name=""/>
        <dsp:cNvSpPr/>
      </dsp:nvSpPr>
      <dsp:spPr>
        <a:xfrm>
          <a:off x="26242" y="170822"/>
          <a:ext cx="627780" cy="376668"/>
        </a:xfrm>
        <a:prstGeom prst="rect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E</a:t>
          </a:r>
          <a:endParaRPr lang="en-US" sz="1700" kern="1200"/>
        </a:p>
      </dsp:txBody>
      <dsp:txXfrm>
        <a:off x="26242" y="170822"/>
        <a:ext cx="627780" cy="376668"/>
      </dsp:txXfrm>
    </dsp:sp>
    <dsp:sp modelId="{DA5D72F0-43A1-4A88-B044-FFEBFB73ACE9}">
      <dsp:nvSpPr>
        <dsp:cNvPr id="0" name=""/>
        <dsp:cNvSpPr/>
      </dsp:nvSpPr>
      <dsp:spPr>
        <a:xfrm>
          <a:off x="694758" y="17082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694758" y="170822"/>
        <a:ext cx="627780" cy="376668"/>
      </dsp:txXfrm>
    </dsp:sp>
    <dsp:sp modelId="{F0881B56-046A-4A99-AC83-DBDD283B2BD9}">
      <dsp:nvSpPr>
        <dsp:cNvPr id="0" name=""/>
        <dsp:cNvSpPr/>
      </dsp:nvSpPr>
      <dsp:spPr>
        <a:xfrm>
          <a:off x="1385317" y="17082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1385317" y="170822"/>
        <a:ext cx="627780" cy="376668"/>
      </dsp:txXfrm>
    </dsp:sp>
    <dsp:sp modelId="{2EFA6C8C-F7D3-4846-9345-89CE824C6EDC}">
      <dsp:nvSpPr>
        <dsp:cNvPr id="0" name=""/>
        <dsp:cNvSpPr/>
      </dsp:nvSpPr>
      <dsp:spPr>
        <a:xfrm>
          <a:off x="2075875" y="17082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2075875" y="170822"/>
        <a:ext cx="627780" cy="376668"/>
      </dsp:txXfrm>
    </dsp:sp>
    <dsp:sp modelId="{41816E5B-3D4D-4C07-9D8E-A603435F03A6}">
      <dsp:nvSpPr>
        <dsp:cNvPr id="0" name=""/>
        <dsp:cNvSpPr/>
      </dsp:nvSpPr>
      <dsp:spPr>
        <a:xfrm>
          <a:off x="2766433" y="17082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2766433" y="170822"/>
        <a:ext cx="627780" cy="376668"/>
      </dsp:txXfrm>
    </dsp:sp>
    <dsp:sp modelId="{C06F8FA4-15F7-4BC1-BFE0-F2053DF2926B}">
      <dsp:nvSpPr>
        <dsp:cNvPr id="0" name=""/>
        <dsp:cNvSpPr/>
      </dsp:nvSpPr>
      <dsp:spPr>
        <a:xfrm>
          <a:off x="3456991" y="17082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3456991" y="170822"/>
        <a:ext cx="627780" cy="376668"/>
      </dsp:txXfrm>
    </dsp:sp>
    <dsp:sp modelId="{06ED6837-E896-4544-BB1D-2FC39A42F1F9}">
      <dsp:nvSpPr>
        <dsp:cNvPr id="0" name=""/>
        <dsp:cNvSpPr/>
      </dsp:nvSpPr>
      <dsp:spPr>
        <a:xfrm>
          <a:off x="4147550" y="17082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4147550" y="170822"/>
        <a:ext cx="627780" cy="376668"/>
      </dsp:txXfrm>
    </dsp:sp>
    <dsp:sp modelId="{BEA550DD-25B5-4D4B-84C3-F7E1CC4A2307}">
      <dsp:nvSpPr>
        <dsp:cNvPr id="0" name=""/>
        <dsp:cNvSpPr/>
      </dsp:nvSpPr>
      <dsp:spPr>
        <a:xfrm>
          <a:off x="26242" y="610268"/>
          <a:ext cx="627780" cy="376668"/>
        </a:xfrm>
        <a:prstGeom prst="rect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E</a:t>
          </a:r>
          <a:endParaRPr lang="en-US" sz="1700" kern="1200"/>
        </a:p>
      </dsp:txBody>
      <dsp:txXfrm>
        <a:off x="26242" y="610268"/>
        <a:ext cx="627780" cy="376668"/>
      </dsp:txXfrm>
    </dsp:sp>
    <dsp:sp modelId="{38C62813-5C3B-424C-8245-75878E6A20DD}">
      <dsp:nvSpPr>
        <dsp:cNvPr id="0" name=""/>
        <dsp:cNvSpPr/>
      </dsp:nvSpPr>
      <dsp:spPr>
        <a:xfrm>
          <a:off x="694758" y="610268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694758" y="610268"/>
        <a:ext cx="627780" cy="376668"/>
      </dsp:txXfrm>
    </dsp:sp>
    <dsp:sp modelId="{A28976C0-2065-4E79-9EFC-31FA90E0D6F5}">
      <dsp:nvSpPr>
        <dsp:cNvPr id="0" name=""/>
        <dsp:cNvSpPr/>
      </dsp:nvSpPr>
      <dsp:spPr>
        <a:xfrm>
          <a:off x="1385317" y="610268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1385317" y="610268"/>
        <a:ext cx="627780" cy="376668"/>
      </dsp:txXfrm>
    </dsp:sp>
    <dsp:sp modelId="{D095BBA3-68AF-4620-A634-481AB6A6166C}">
      <dsp:nvSpPr>
        <dsp:cNvPr id="0" name=""/>
        <dsp:cNvSpPr/>
      </dsp:nvSpPr>
      <dsp:spPr>
        <a:xfrm>
          <a:off x="2075875" y="610268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</a:p>
      </dsp:txBody>
      <dsp:txXfrm>
        <a:off x="2075875" y="610268"/>
        <a:ext cx="627780" cy="376668"/>
      </dsp:txXfrm>
    </dsp:sp>
    <dsp:sp modelId="{C5F40307-0E60-43D1-868E-47F9DEF2B339}">
      <dsp:nvSpPr>
        <dsp:cNvPr id="0" name=""/>
        <dsp:cNvSpPr/>
      </dsp:nvSpPr>
      <dsp:spPr>
        <a:xfrm>
          <a:off x="2766433" y="610268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2766433" y="610268"/>
        <a:ext cx="627780" cy="376668"/>
      </dsp:txXfrm>
    </dsp:sp>
    <dsp:sp modelId="{A01734BD-46EE-43AE-89E8-A781D0C3CBD8}">
      <dsp:nvSpPr>
        <dsp:cNvPr id="0" name=""/>
        <dsp:cNvSpPr/>
      </dsp:nvSpPr>
      <dsp:spPr>
        <a:xfrm>
          <a:off x="3456991" y="610268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3456991" y="610268"/>
        <a:ext cx="627780" cy="376668"/>
      </dsp:txXfrm>
    </dsp:sp>
    <dsp:sp modelId="{7D8E7728-7A2E-49C3-85E2-9242A1D92B50}">
      <dsp:nvSpPr>
        <dsp:cNvPr id="0" name=""/>
        <dsp:cNvSpPr/>
      </dsp:nvSpPr>
      <dsp:spPr>
        <a:xfrm>
          <a:off x="4147550" y="610268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4147550" y="610268"/>
        <a:ext cx="627780" cy="376668"/>
      </dsp:txXfrm>
    </dsp:sp>
    <dsp:sp modelId="{CD4FDA5A-678B-46FF-94D5-4129B67A2632}">
      <dsp:nvSpPr>
        <dsp:cNvPr id="0" name=""/>
        <dsp:cNvSpPr/>
      </dsp:nvSpPr>
      <dsp:spPr>
        <a:xfrm>
          <a:off x="4200" y="1049714"/>
          <a:ext cx="627780" cy="376668"/>
        </a:xfrm>
        <a:prstGeom prst="rect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E</a:t>
          </a:r>
          <a:endParaRPr lang="en-US" sz="1700" kern="1200"/>
        </a:p>
      </dsp:txBody>
      <dsp:txXfrm>
        <a:off x="4200" y="1049714"/>
        <a:ext cx="627780" cy="376668"/>
      </dsp:txXfrm>
    </dsp:sp>
    <dsp:sp modelId="{190715C3-9EDB-47AD-9B8B-25DE9627AA0F}">
      <dsp:nvSpPr>
        <dsp:cNvPr id="0" name=""/>
        <dsp:cNvSpPr/>
      </dsp:nvSpPr>
      <dsp:spPr>
        <a:xfrm>
          <a:off x="694758" y="1049714"/>
          <a:ext cx="627780" cy="376668"/>
        </a:xfrm>
        <a:prstGeom prst="rect">
          <a:avLst/>
        </a:prstGeom>
        <a:solidFill>
          <a:srgbClr val="FFC000"/>
        </a:solid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694758" y="1049714"/>
        <a:ext cx="627780" cy="376668"/>
      </dsp:txXfrm>
    </dsp:sp>
    <dsp:sp modelId="{0707012E-2085-47C9-AF88-8EF2E5CB67BF}">
      <dsp:nvSpPr>
        <dsp:cNvPr id="0" name=""/>
        <dsp:cNvSpPr/>
      </dsp:nvSpPr>
      <dsp:spPr>
        <a:xfrm>
          <a:off x="1385317" y="1049714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1385317" y="1049714"/>
        <a:ext cx="627780" cy="376668"/>
      </dsp:txXfrm>
    </dsp:sp>
    <dsp:sp modelId="{6CD8751B-63C8-4E9D-B6A0-2FC413C5685A}">
      <dsp:nvSpPr>
        <dsp:cNvPr id="0" name=""/>
        <dsp:cNvSpPr/>
      </dsp:nvSpPr>
      <dsp:spPr>
        <a:xfrm>
          <a:off x="2075875" y="1049714"/>
          <a:ext cx="627780" cy="37666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I</a:t>
          </a:r>
          <a:endParaRPr lang="en-US" sz="1700" kern="1200"/>
        </a:p>
      </dsp:txBody>
      <dsp:txXfrm>
        <a:off x="2075875" y="1049714"/>
        <a:ext cx="627780" cy="376668"/>
      </dsp:txXfrm>
    </dsp:sp>
    <dsp:sp modelId="{46A6AF0C-82AC-4503-A612-BD01D7F4A5CA}">
      <dsp:nvSpPr>
        <dsp:cNvPr id="0" name=""/>
        <dsp:cNvSpPr/>
      </dsp:nvSpPr>
      <dsp:spPr>
        <a:xfrm>
          <a:off x="2766433" y="1049714"/>
          <a:ext cx="627780" cy="37666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I</a:t>
          </a:r>
          <a:endParaRPr lang="en-US" sz="1700" kern="1200"/>
        </a:p>
      </dsp:txBody>
      <dsp:txXfrm>
        <a:off x="2766433" y="1049714"/>
        <a:ext cx="627780" cy="376668"/>
      </dsp:txXfrm>
    </dsp:sp>
    <dsp:sp modelId="{139BD9E6-A227-4A18-AFA8-064F3BFC26FE}">
      <dsp:nvSpPr>
        <dsp:cNvPr id="0" name=""/>
        <dsp:cNvSpPr/>
      </dsp:nvSpPr>
      <dsp:spPr>
        <a:xfrm>
          <a:off x="3456991" y="1049714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3456991" y="1049714"/>
        <a:ext cx="627780" cy="376668"/>
      </dsp:txXfrm>
    </dsp:sp>
    <dsp:sp modelId="{50E2F04F-F8FF-4483-A00C-1CBC440104C7}">
      <dsp:nvSpPr>
        <dsp:cNvPr id="0" name=""/>
        <dsp:cNvSpPr/>
      </dsp:nvSpPr>
      <dsp:spPr>
        <a:xfrm>
          <a:off x="4147550" y="1049714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4147550" y="1049714"/>
        <a:ext cx="627780" cy="376668"/>
      </dsp:txXfrm>
    </dsp:sp>
    <dsp:sp modelId="{B1535D21-9803-4AB3-876F-89B876226A19}">
      <dsp:nvSpPr>
        <dsp:cNvPr id="0" name=""/>
        <dsp:cNvSpPr/>
      </dsp:nvSpPr>
      <dsp:spPr>
        <a:xfrm>
          <a:off x="4200" y="1489160"/>
          <a:ext cx="627780" cy="376668"/>
        </a:xfrm>
        <a:prstGeom prst="rect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E</a:t>
          </a:r>
          <a:endParaRPr lang="en-US" sz="1700" kern="1200"/>
        </a:p>
      </dsp:txBody>
      <dsp:txXfrm>
        <a:off x="4200" y="1489160"/>
        <a:ext cx="627780" cy="376668"/>
      </dsp:txXfrm>
    </dsp:sp>
    <dsp:sp modelId="{415A3DCF-2776-457B-B673-2790EA732B46}">
      <dsp:nvSpPr>
        <dsp:cNvPr id="0" name=""/>
        <dsp:cNvSpPr/>
      </dsp:nvSpPr>
      <dsp:spPr>
        <a:xfrm>
          <a:off x="716800" y="1489160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716800" y="1489160"/>
        <a:ext cx="627780" cy="376668"/>
      </dsp:txXfrm>
    </dsp:sp>
    <dsp:sp modelId="{9E051244-D90B-4691-958C-2B405D784018}">
      <dsp:nvSpPr>
        <dsp:cNvPr id="0" name=""/>
        <dsp:cNvSpPr/>
      </dsp:nvSpPr>
      <dsp:spPr>
        <a:xfrm>
          <a:off x="1385317" y="1489160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1385317" y="1489160"/>
        <a:ext cx="627780" cy="376668"/>
      </dsp:txXfrm>
    </dsp:sp>
    <dsp:sp modelId="{EFE0A588-4855-45D6-9249-477D28B5734E}">
      <dsp:nvSpPr>
        <dsp:cNvPr id="0" name=""/>
        <dsp:cNvSpPr/>
      </dsp:nvSpPr>
      <dsp:spPr>
        <a:xfrm>
          <a:off x="2075875" y="1489160"/>
          <a:ext cx="627780" cy="37666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I</a:t>
          </a:r>
          <a:endParaRPr lang="en-US" sz="1700" kern="1200"/>
        </a:p>
      </dsp:txBody>
      <dsp:txXfrm>
        <a:off x="2075875" y="1489160"/>
        <a:ext cx="627780" cy="376668"/>
      </dsp:txXfrm>
    </dsp:sp>
    <dsp:sp modelId="{DD00F26C-B621-45AC-A2F4-9ACDB181C1FB}">
      <dsp:nvSpPr>
        <dsp:cNvPr id="0" name=""/>
        <dsp:cNvSpPr/>
      </dsp:nvSpPr>
      <dsp:spPr>
        <a:xfrm>
          <a:off x="2766433" y="1489160"/>
          <a:ext cx="627780" cy="37666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I</a:t>
          </a:r>
          <a:endParaRPr lang="en-US" sz="1700" kern="1200"/>
        </a:p>
      </dsp:txBody>
      <dsp:txXfrm>
        <a:off x="2766433" y="1489160"/>
        <a:ext cx="627780" cy="376668"/>
      </dsp:txXfrm>
    </dsp:sp>
    <dsp:sp modelId="{AA5DC8F0-BDDB-415B-89FF-4D44BEEB9B72}">
      <dsp:nvSpPr>
        <dsp:cNvPr id="0" name=""/>
        <dsp:cNvSpPr/>
      </dsp:nvSpPr>
      <dsp:spPr>
        <a:xfrm>
          <a:off x="3456991" y="1489160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3456991" y="1489160"/>
        <a:ext cx="627780" cy="376668"/>
      </dsp:txXfrm>
    </dsp:sp>
    <dsp:sp modelId="{068EC8DF-B561-497F-A9A3-20A0AA8FDB9A}">
      <dsp:nvSpPr>
        <dsp:cNvPr id="0" name=""/>
        <dsp:cNvSpPr/>
      </dsp:nvSpPr>
      <dsp:spPr>
        <a:xfrm>
          <a:off x="4147550" y="1489160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4147550" y="1489160"/>
        <a:ext cx="627780" cy="376668"/>
      </dsp:txXfrm>
    </dsp:sp>
    <dsp:sp modelId="{AF7928B0-6476-4C67-A9C2-628CFFDAF359}">
      <dsp:nvSpPr>
        <dsp:cNvPr id="0" name=""/>
        <dsp:cNvSpPr/>
      </dsp:nvSpPr>
      <dsp:spPr>
        <a:xfrm>
          <a:off x="4200" y="1928606"/>
          <a:ext cx="627780" cy="376668"/>
        </a:xfrm>
        <a:prstGeom prst="rect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E</a:t>
          </a:r>
          <a:endParaRPr lang="en-US" sz="1700" kern="1200"/>
        </a:p>
      </dsp:txBody>
      <dsp:txXfrm>
        <a:off x="4200" y="1928606"/>
        <a:ext cx="627780" cy="376668"/>
      </dsp:txXfrm>
    </dsp:sp>
    <dsp:sp modelId="{15A20CA2-117E-4A90-BD95-193DFC1AAA6E}">
      <dsp:nvSpPr>
        <dsp:cNvPr id="0" name=""/>
        <dsp:cNvSpPr/>
      </dsp:nvSpPr>
      <dsp:spPr>
        <a:xfrm>
          <a:off x="716800" y="1928606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716800" y="1928606"/>
        <a:ext cx="627780" cy="376668"/>
      </dsp:txXfrm>
    </dsp:sp>
    <dsp:sp modelId="{9E5DB703-F0B7-4934-9B2E-D33ED0E546D1}">
      <dsp:nvSpPr>
        <dsp:cNvPr id="0" name=""/>
        <dsp:cNvSpPr/>
      </dsp:nvSpPr>
      <dsp:spPr>
        <a:xfrm>
          <a:off x="1385317" y="1928606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1385317" y="1928606"/>
        <a:ext cx="627780" cy="376668"/>
      </dsp:txXfrm>
    </dsp:sp>
    <dsp:sp modelId="{A10BBADA-F13F-4585-9701-F25BA1997F06}">
      <dsp:nvSpPr>
        <dsp:cNvPr id="0" name=""/>
        <dsp:cNvSpPr/>
      </dsp:nvSpPr>
      <dsp:spPr>
        <a:xfrm>
          <a:off x="2075875" y="1928606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2075875" y="1928606"/>
        <a:ext cx="627780" cy="376668"/>
      </dsp:txXfrm>
    </dsp:sp>
    <dsp:sp modelId="{A315759B-C6BE-429B-8516-C72E2CB3216F}">
      <dsp:nvSpPr>
        <dsp:cNvPr id="0" name=""/>
        <dsp:cNvSpPr/>
      </dsp:nvSpPr>
      <dsp:spPr>
        <a:xfrm>
          <a:off x="2766433" y="1928606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2766433" y="1928606"/>
        <a:ext cx="627780" cy="376668"/>
      </dsp:txXfrm>
    </dsp:sp>
    <dsp:sp modelId="{31C77D93-1064-4833-ABFA-E4FAA970C82C}">
      <dsp:nvSpPr>
        <dsp:cNvPr id="0" name=""/>
        <dsp:cNvSpPr/>
      </dsp:nvSpPr>
      <dsp:spPr>
        <a:xfrm>
          <a:off x="3456991" y="1928606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3456991" y="1928606"/>
        <a:ext cx="627780" cy="376668"/>
      </dsp:txXfrm>
    </dsp:sp>
    <dsp:sp modelId="{56A41CA3-CF1A-499A-8E72-DDEEC578B324}">
      <dsp:nvSpPr>
        <dsp:cNvPr id="0" name=""/>
        <dsp:cNvSpPr/>
      </dsp:nvSpPr>
      <dsp:spPr>
        <a:xfrm>
          <a:off x="4147550" y="1928606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4147550" y="1928606"/>
        <a:ext cx="627780" cy="376668"/>
      </dsp:txXfrm>
    </dsp:sp>
    <dsp:sp modelId="{960F5701-5466-48AB-A531-ADE5F96068AB}">
      <dsp:nvSpPr>
        <dsp:cNvPr id="0" name=""/>
        <dsp:cNvSpPr/>
      </dsp:nvSpPr>
      <dsp:spPr>
        <a:xfrm>
          <a:off x="26242" y="2368052"/>
          <a:ext cx="627780" cy="376668"/>
        </a:xfrm>
        <a:prstGeom prst="rect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E</a:t>
          </a:r>
          <a:endParaRPr lang="en-US" sz="1700" kern="1200"/>
        </a:p>
      </dsp:txBody>
      <dsp:txXfrm>
        <a:off x="26242" y="2368052"/>
        <a:ext cx="627780" cy="376668"/>
      </dsp:txXfrm>
    </dsp:sp>
    <dsp:sp modelId="{6803D2A3-E3A0-4E84-9D36-78B3945EAA96}">
      <dsp:nvSpPr>
        <dsp:cNvPr id="0" name=""/>
        <dsp:cNvSpPr/>
      </dsp:nvSpPr>
      <dsp:spPr>
        <a:xfrm>
          <a:off x="694758" y="236805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694758" y="2368052"/>
        <a:ext cx="627780" cy="376668"/>
      </dsp:txXfrm>
    </dsp:sp>
    <dsp:sp modelId="{B8B1DD68-4505-4524-BB50-CBA0AA28B42F}">
      <dsp:nvSpPr>
        <dsp:cNvPr id="0" name=""/>
        <dsp:cNvSpPr/>
      </dsp:nvSpPr>
      <dsp:spPr>
        <a:xfrm>
          <a:off x="1385317" y="236805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1385317" y="2368052"/>
        <a:ext cx="627780" cy="376668"/>
      </dsp:txXfrm>
    </dsp:sp>
    <dsp:sp modelId="{23F2E64D-8C40-4713-99CE-ED89C6561F4A}">
      <dsp:nvSpPr>
        <dsp:cNvPr id="0" name=""/>
        <dsp:cNvSpPr/>
      </dsp:nvSpPr>
      <dsp:spPr>
        <a:xfrm>
          <a:off x="2075875" y="236805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2075875" y="2368052"/>
        <a:ext cx="627780" cy="376668"/>
      </dsp:txXfrm>
    </dsp:sp>
    <dsp:sp modelId="{257B3955-4706-401C-8FBA-D20D45F089AA}">
      <dsp:nvSpPr>
        <dsp:cNvPr id="0" name=""/>
        <dsp:cNvSpPr/>
      </dsp:nvSpPr>
      <dsp:spPr>
        <a:xfrm>
          <a:off x="2766433" y="236805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2766433" y="2368052"/>
        <a:ext cx="627780" cy="376668"/>
      </dsp:txXfrm>
    </dsp:sp>
    <dsp:sp modelId="{BB2E64A8-838E-4EF0-87CE-A872CF1770AC}">
      <dsp:nvSpPr>
        <dsp:cNvPr id="0" name=""/>
        <dsp:cNvSpPr/>
      </dsp:nvSpPr>
      <dsp:spPr>
        <a:xfrm>
          <a:off x="3456991" y="236805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3456991" y="2368052"/>
        <a:ext cx="627780" cy="376668"/>
      </dsp:txXfrm>
    </dsp:sp>
    <dsp:sp modelId="{49E4765D-F295-4E85-8A77-113BE95BB922}">
      <dsp:nvSpPr>
        <dsp:cNvPr id="0" name=""/>
        <dsp:cNvSpPr/>
      </dsp:nvSpPr>
      <dsp:spPr>
        <a:xfrm>
          <a:off x="4147550" y="236805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4147550" y="2368052"/>
        <a:ext cx="627780" cy="37666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C4A97-1822-4C8E-9931-0B58F4F22C21}">
      <dsp:nvSpPr>
        <dsp:cNvPr id="0" name=""/>
        <dsp:cNvSpPr/>
      </dsp:nvSpPr>
      <dsp:spPr>
        <a:xfrm>
          <a:off x="26242" y="170822"/>
          <a:ext cx="627780" cy="376668"/>
        </a:xfrm>
        <a:prstGeom prst="rect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E</a:t>
          </a:r>
        </a:p>
      </dsp:txBody>
      <dsp:txXfrm>
        <a:off x="26242" y="170822"/>
        <a:ext cx="627780" cy="376668"/>
      </dsp:txXfrm>
    </dsp:sp>
    <dsp:sp modelId="{DA5D72F0-43A1-4A88-B044-FFEBFB73ACE9}">
      <dsp:nvSpPr>
        <dsp:cNvPr id="0" name=""/>
        <dsp:cNvSpPr/>
      </dsp:nvSpPr>
      <dsp:spPr>
        <a:xfrm>
          <a:off x="694758" y="17082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694758" y="170822"/>
        <a:ext cx="627780" cy="376668"/>
      </dsp:txXfrm>
    </dsp:sp>
    <dsp:sp modelId="{F0881B56-046A-4A99-AC83-DBDD283B2BD9}">
      <dsp:nvSpPr>
        <dsp:cNvPr id="0" name=""/>
        <dsp:cNvSpPr/>
      </dsp:nvSpPr>
      <dsp:spPr>
        <a:xfrm>
          <a:off x="1385317" y="17082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1385317" y="170822"/>
        <a:ext cx="627780" cy="376668"/>
      </dsp:txXfrm>
    </dsp:sp>
    <dsp:sp modelId="{2EFA6C8C-F7D3-4846-9345-89CE824C6EDC}">
      <dsp:nvSpPr>
        <dsp:cNvPr id="0" name=""/>
        <dsp:cNvSpPr/>
      </dsp:nvSpPr>
      <dsp:spPr>
        <a:xfrm>
          <a:off x="2075875" y="17082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2075875" y="170822"/>
        <a:ext cx="627780" cy="376668"/>
      </dsp:txXfrm>
    </dsp:sp>
    <dsp:sp modelId="{41816E5B-3D4D-4C07-9D8E-A603435F03A6}">
      <dsp:nvSpPr>
        <dsp:cNvPr id="0" name=""/>
        <dsp:cNvSpPr/>
      </dsp:nvSpPr>
      <dsp:spPr>
        <a:xfrm>
          <a:off x="2766433" y="17082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2766433" y="170822"/>
        <a:ext cx="627780" cy="376668"/>
      </dsp:txXfrm>
    </dsp:sp>
    <dsp:sp modelId="{C06F8FA4-15F7-4BC1-BFE0-F2053DF2926B}">
      <dsp:nvSpPr>
        <dsp:cNvPr id="0" name=""/>
        <dsp:cNvSpPr/>
      </dsp:nvSpPr>
      <dsp:spPr>
        <a:xfrm>
          <a:off x="3456991" y="17082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3456991" y="170822"/>
        <a:ext cx="627780" cy="376668"/>
      </dsp:txXfrm>
    </dsp:sp>
    <dsp:sp modelId="{06ED6837-E896-4544-BB1D-2FC39A42F1F9}">
      <dsp:nvSpPr>
        <dsp:cNvPr id="0" name=""/>
        <dsp:cNvSpPr/>
      </dsp:nvSpPr>
      <dsp:spPr>
        <a:xfrm>
          <a:off x="4147550" y="17082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4147550" y="170822"/>
        <a:ext cx="627780" cy="376668"/>
      </dsp:txXfrm>
    </dsp:sp>
    <dsp:sp modelId="{BEA550DD-25B5-4D4B-84C3-F7E1CC4A2307}">
      <dsp:nvSpPr>
        <dsp:cNvPr id="0" name=""/>
        <dsp:cNvSpPr/>
      </dsp:nvSpPr>
      <dsp:spPr>
        <a:xfrm>
          <a:off x="26242" y="610268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26242" y="610268"/>
        <a:ext cx="627780" cy="376668"/>
      </dsp:txXfrm>
    </dsp:sp>
    <dsp:sp modelId="{38C62813-5C3B-424C-8245-75878E6A20DD}">
      <dsp:nvSpPr>
        <dsp:cNvPr id="0" name=""/>
        <dsp:cNvSpPr/>
      </dsp:nvSpPr>
      <dsp:spPr>
        <a:xfrm>
          <a:off x="694758" y="610268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694758" y="610268"/>
        <a:ext cx="627780" cy="376668"/>
      </dsp:txXfrm>
    </dsp:sp>
    <dsp:sp modelId="{A28976C0-2065-4E79-9EFC-31FA90E0D6F5}">
      <dsp:nvSpPr>
        <dsp:cNvPr id="0" name=""/>
        <dsp:cNvSpPr/>
      </dsp:nvSpPr>
      <dsp:spPr>
        <a:xfrm>
          <a:off x="1385317" y="610268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1385317" y="610268"/>
        <a:ext cx="627780" cy="376668"/>
      </dsp:txXfrm>
    </dsp:sp>
    <dsp:sp modelId="{D095BBA3-68AF-4620-A634-481AB6A6166C}">
      <dsp:nvSpPr>
        <dsp:cNvPr id="0" name=""/>
        <dsp:cNvSpPr/>
      </dsp:nvSpPr>
      <dsp:spPr>
        <a:xfrm>
          <a:off x="2075875" y="610268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</a:p>
      </dsp:txBody>
      <dsp:txXfrm>
        <a:off x="2075875" y="610268"/>
        <a:ext cx="627780" cy="376668"/>
      </dsp:txXfrm>
    </dsp:sp>
    <dsp:sp modelId="{C5F40307-0E60-43D1-868E-47F9DEF2B339}">
      <dsp:nvSpPr>
        <dsp:cNvPr id="0" name=""/>
        <dsp:cNvSpPr/>
      </dsp:nvSpPr>
      <dsp:spPr>
        <a:xfrm>
          <a:off x="2766433" y="610268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2766433" y="610268"/>
        <a:ext cx="627780" cy="376668"/>
      </dsp:txXfrm>
    </dsp:sp>
    <dsp:sp modelId="{A01734BD-46EE-43AE-89E8-A781D0C3CBD8}">
      <dsp:nvSpPr>
        <dsp:cNvPr id="0" name=""/>
        <dsp:cNvSpPr/>
      </dsp:nvSpPr>
      <dsp:spPr>
        <a:xfrm>
          <a:off x="3456991" y="610268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3456991" y="610268"/>
        <a:ext cx="627780" cy="376668"/>
      </dsp:txXfrm>
    </dsp:sp>
    <dsp:sp modelId="{7D8E7728-7A2E-49C3-85E2-9242A1D92B50}">
      <dsp:nvSpPr>
        <dsp:cNvPr id="0" name=""/>
        <dsp:cNvSpPr/>
      </dsp:nvSpPr>
      <dsp:spPr>
        <a:xfrm>
          <a:off x="4147550" y="610268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4147550" y="610268"/>
        <a:ext cx="627780" cy="376668"/>
      </dsp:txXfrm>
    </dsp:sp>
    <dsp:sp modelId="{CD4FDA5A-678B-46FF-94D5-4129B67A2632}">
      <dsp:nvSpPr>
        <dsp:cNvPr id="0" name=""/>
        <dsp:cNvSpPr/>
      </dsp:nvSpPr>
      <dsp:spPr>
        <a:xfrm>
          <a:off x="4200" y="1049714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4200" y="1049714"/>
        <a:ext cx="627780" cy="376668"/>
      </dsp:txXfrm>
    </dsp:sp>
    <dsp:sp modelId="{4502C13A-527F-4461-82CB-A11DD6230A62}">
      <dsp:nvSpPr>
        <dsp:cNvPr id="0" name=""/>
        <dsp:cNvSpPr/>
      </dsp:nvSpPr>
      <dsp:spPr>
        <a:xfrm>
          <a:off x="716800" y="1049714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716800" y="1049714"/>
        <a:ext cx="627780" cy="376668"/>
      </dsp:txXfrm>
    </dsp:sp>
    <dsp:sp modelId="{0707012E-2085-47C9-AF88-8EF2E5CB67BF}">
      <dsp:nvSpPr>
        <dsp:cNvPr id="0" name=""/>
        <dsp:cNvSpPr/>
      </dsp:nvSpPr>
      <dsp:spPr>
        <a:xfrm>
          <a:off x="1385317" y="1049714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1385317" y="1049714"/>
        <a:ext cx="627780" cy="376668"/>
      </dsp:txXfrm>
    </dsp:sp>
    <dsp:sp modelId="{6CD8751B-63C8-4E9D-B6A0-2FC413C5685A}">
      <dsp:nvSpPr>
        <dsp:cNvPr id="0" name=""/>
        <dsp:cNvSpPr/>
      </dsp:nvSpPr>
      <dsp:spPr>
        <a:xfrm>
          <a:off x="2075875" y="1049714"/>
          <a:ext cx="627780" cy="37666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I</a:t>
          </a:r>
          <a:endParaRPr lang="en-US" sz="1700" kern="1200"/>
        </a:p>
      </dsp:txBody>
      <dsp:txXfrm>
        <a:off x="2075875" y="1049714"/>
        <a:ext cx="627780" cy="376668"/>
      </dsp:txXfrm>
    </dsp:sp>
    <dsp:sp modelId="{46A6AF0C-82AC-4503-A612-BD01D7F4A5CA}">
      <dsp:nvSpPr>
        <dsp:cNvPr id="0" name=""/>
        <dsp:cNvSpPr/>
      </dsp:nvSpPr>
      <dsp:spPr>
        <a:xfrm>
          <a:off x="2766433" y="1049714"/>
          <a:ext cx="627780" cy="37666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I</a:t>
          </a:r>
          <a:endParaRPr lang="en-US" sz="1700" kern="1200"/>
        </a:p>
      </dsp:txBody>
      <dsp:txXfrm>
        <a:off x="2766433" y="1049714"/>
        <a:ext cx="627780" cy="376668"/>
      </dsp:txXfrm>
    </dsp:sp>
    <dsp:sp modelId="{139BD9E6-A227-4A18-AFA8-064F3BFC26FE}">
      <dsp:nvSpPr>
        <dsp:cNvPr id="0" name=""/>
        <dsp:cNvSpPr/>
      </dsp:nvSpPr>
      <dsp:spPr>
        <a:xfrm>
          <a:off x="3456991" y="1049714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3456991" y="1049714"/>
        <a:ext cx="627780" cy="376668"/>
      </dsp:txXfrm>
    </dsp:sp>
    <dsp:sp modelId="{50E2F04F-F8FF-4483-A00C-1CBC440104C7}">
      <dsp:nvSpPr>
        <dsp:cNvPr id="0" name=""/>
        <dsp:cNvSpPr/>
      </dsp:nvSpPr>
      <dsp:spPr>
        <a:xfrm>
          <a:off x="4147550" y="1049714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4147550" y="1049714"/>
        <a:ext cx="627780" cy="376668"/>
      </dsp:txXfrm>
    </dsp:sp>
    <dsp:sp modelId="{B1535D21-9803-4AB3-876F-89B876226A19}">
      <dsp:nvSpPr>
        <dsp:cNvPr id="0" name=""/>
        <dsp:cNvSpPr/>
      </dsp:nvSpPr>
      <dsp:spPr>
        <a:xfrm>
          <a:off x="4200" y="1489160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4200" y="1489160"/>
        <a:ext cx="627780" cy="376668"/>
      </dsp:txXfrm>
    </dsp:sp>
    <dsp:sp modelId="{415A3DCF-2776-457B-B673-2790EA732B46}">
      <dsp:nvSpPr>
        <dsp:cNvPr id="0" name=""/>
        <dsp:cNvSpPr/>
      </dsp:nvSpPr>
      <dsp:spPr>
        <a:xfrm>
          <a:off x="716800" y="1489160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716800" y="1489160"/>
        <a:ext cx="627780" cy="376668"/>
      </dsp:txXfrm>
    </dsp:sp>
    <dsp:sp modelId="{9E051244-D90B-4691-958C-2B405D784018}">
      <dsp:nvSpPr>
        <dsp:cNvPr id="0" name=""/>
        <dsp:cNvSpPr/>
      </dsp:nvSpPr>
      <dsp:spPr>
        <a:xfrm>
          <a:off x="1385317" y="1489160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1385317" y="1489160"/>
        <a:ext cx="627780" cy="376668"/>
      </dsp:txXfrm>
    </dsp:sp>
    <dsp:sp modelId="{EFE0A588-4855-45D6-9249-477D28B5734E}">
      <dsp:nvSpPr>
        <dsp:cNvPr id="0" name=""/>
        <dsp:cNvSpPr/>
      </dsp:nvSpPr>
      <dsp:spPr>
        <a:xfrm>
          <a:off x="2075875" y="1489160"/>
          <a:ext cx="627780" cy="37666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I</a:t>
          </a:r>
          <a:endParaRPr lang="en-US" sz="1700" kern="1200"/>
        </a:p>
      </dsp:txBody>
      <dsp:txXfrm>
        <a:off x="2075875" y="1489160"/>
        <a:ext cx="627780" cy="376668"/>
      </dsp:txXfrm>
    </dsp:sp>
    <dsp:sp modelId="{DD00F26C-B621-45AC-A2F4-9ACDB181C1FB}">
      <dsp:nvSpPr>
        <dsp:cNvPr id="0" name=""/>
        <dsp:cNvSpPr/>
      </dsp:nvSpPr>
      <dsp:spPr>
        <a:xfrm>
          <a:off x="2766433" y="1489160"/>
          <a:ext cx="627780" cy="37666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I</a:t>
          </a:r>
          <a:endParaRPr lang="en-US" sz="1700" kern="1200"/>
        </a:p>
      </dsp:txBody>
      <dsp:txXfrm>
        <a:off x="2766433" y="1489160"/>
        <a:ext cx="627780" cy="376668"/>
      </dsp:txXfrm>
    </dsp:sp>
    <dsp:sp modelId="{AA5DC8F0-BDDB-415B-89FF-4D44BEEB9B72}">
      <dsp:nvSpPr>
        <dsp:cNvPr id="0" name=""/>
        <dsp:cNvSpPr/>
      </dsp:nvSpPr>
      <dsp:spPr>
        <a:xfrm>
          <a:off x="3456991" y="1489160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3456991" y="1489160"/>
        <a:ext cx="627780" cy="376668"/>
      </dsp:txXfrm>
    </dsp:sp>
    <dsp:sp modelId="{068EC8DF-B561-497F-A9A3-20A0AA8FDB9A}">
      <dsp:nvSpPr>
        <dsp:cNvPr id="0" name=""/>
        <dsp:cNvSpPr/>
      </dsp:nvSpPr>
      <dsp:spPr>
        <a:xfrm>
          <a:off x="4147550" y="1489160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4147550" y="1489160"/>
        <a:ext cx="627780" cy="376668"/>
      </dsp:txXfrm>
    </dsp:sp>
    <dsp:sp modelId="{AF7928B0-6476-4C67-A9C2-628CFFDAF359}">
      <dsp:nvSpPr>
        <dsp:cNvPr id="0" name=""/>
        <dsp:cNvSpPr/>
      </dsp:nvSpPr>
      <dsp:spPr>
        <a:xfrm>
          <a:off x="4200" y="1928606"/>
          <a:ext cx="627780" cy="376668"/>
        </a:xfrm>
        <a:prstGeom prst="rect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E</a:t>
          </a:r>
          <a:endParaRPr lang="en-US" sz="1700" kern="1200"/>
        </a:p>
      </dsp:txBody>
      <dsp:txXfrm>
        <a:off x="4200" y="1928606"/>
        <a:ext cx="627780" cy="376668"/>
      </dsp:txXfrm>
    </dsp:sp>
    <dsp:sp modelId="{15A20CA2-117E-4A90-BD95-193DFC1AAA6E}">
      <dsp:nvSpPr>
        <dsp:cNvPr id="0" name=""/>
        <dsp:cNvSpPr/>
      </dsp:nvSpPr>
      <dsp:spPr>
        <a:xfrm>
          <a:off x="716800" y="1928606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716800" y="1928606"/>
        <a:ext cx="627780" cy="376668"/>
      </dsp:txXfrm>
    </dsp:sp>
    <dsp:sp modelId="{9E5DB703-F0B7-4934-9B2E-D33ED0E546D1}">
      <dsp:nvSpPr>
        <dsp:cNvPr id="0" name=""/>
        <dsp:cNvSpPr/>
      </dsp:nvSpPr>
      <dsp:spPr>
        <a:xfrm>
          <a:off x="1385317" y="1928606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1385317" y="1928606"/>
        <a:ext cx="627780" cy="376668"/>
      </dsp:txXfrm>
    </dsp:sp>
    <dsp:sp modelId="{A10BBADA-F13F-4585-9701-F25BA1997F06}">
      <dsp:nvSpPr>
        <dsp:cNvPr id="0" name=""/>
        <dsp:cNvSpPr/>
      </dsp:nvSpPr>
      <dsp:spPr>
        <a:xfrm>
          <a:off x="2075875" y="1928606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2075875" y="1928606"/>
        <a:ext cx="627780" cy="376668"/>
      </dsp:txXfrm>
    </dsp:sp>
    <dsp:sp modelId="{A315759B-C6BE-429B-8516-C72E2CB3216F}">
      <dsp:nvSpPr>
        <dsp:cNvPr id="0" name=""/>
        <dsp:cNvSpPr/>
      </dsp:nvSpPr>
      <dsp:spPr>
        <a:xfrm>
          <a:off x="2766433" y="1928606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2766433" y="1928606"/>
        <a:ext cx="627780" cy="376668"/>
      </dsp:txXfrm>
    </dsp:sp>
    <dsp:sp modelId="{31C77D93-1064-4833-ABFA-E4FAA970C82C}">
      <dsp:nvSpPr>
        <dsp:cNvPr id="0" name=""/>
        <dsp:cNvSpPr/>
      </dsp:nvSpPr>
      <dsp:spPr>
        <a:xfrm>
          <a:off x="3456991" y="1928606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3456991" y="1928606"/>
        <a:ext cx="627780" cy="376668"/>
      </dsp:txXfrm>
    </dsp:sp>
    <dsp:sp modelId="{56A41CA3-CF1A-499A-8E72-DDEEC578B324}">
      <dsp:nvSpPr>
        <dsp:cNvPr id="0" name=""/>
        <dsp:cNvSpPr/>
      </dsp:nvSpPr>
      <dsp:spPr>
        <a:xfrm>
          <a:off x="4147550" y="1928606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4147550" y="1928606"/>
        <a:ext cx="627780" cy="376668"/>
      </dsp:txXfrm>
    </dsp:sp>
    <dsp:sp modelId="{960F5701-5466-48AB-A531-ADE5F96068AB}">
      <dsp:nvSpPr>
        <dsp:cNvPr id="0" name=""/>
        <dsp:cNvSpPr/>
      </dsp:nvSpPr>
      <dsp:spPr>
        <a:xfrm>
          <a:off x="26242" y="2368052"/>
          <a:ext cx="627780" cy="376668"/>
        </a:xfrm>
        <a:prstGeom prst="rect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E</a:t>
          </a:r>
          <a:endParaRPr lang="en-US" sz="1700" kern="1200"/>
        </a:p>
      </dsp:txBody>
      <dsp:txXfrm>
        <a:off x="26242" y="2368052"/>
        <a:ext cx="627780" cy="376668"/>
      </dsp:txXfrm>
    </dsp:sp>
    <dsp:sp modelId="{6803D2A3-E3A0-4E84-9D36-78B3945EAA96}">
      <dsp:nvSpPr>
        <dsp:cNvPr id="0" name=""/>
        <dsp:cNvSpPr/>
      </dsp:nvSpPr>
      <dsp:spPr>
        <a:xfrm>
          <a:off x="694758" y="236805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694758" y="2368052"/>
        <a:ext cx="627780" cy="376668"/>
      </dsp:txXfrm>
    </dsp:sp>
    <dsp:sp modelId="{B8B1DD68-4505-4524-BB50-CBA0AA28B42F}">
      <dsp:nvSpPr>
        <dsp:cNvPr id="0" name=""/>
        <dsp:cNvSpPr/>
      </dsp:nvSpPr>
      <dsp:spPr>
        <a:xfrm>
          <a:off x="1385317" y="236805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1385317" y="2368052"/>
        <a:ext cx="627780" cy="376668"/>
      </dsp:txXfrm>
    </dsp:sp>
    <dsp:sp modelId="{23F2E64D-8C40-4713-99CE-ED89C6561F4A}">
      <dsp:nvSpPr>
        <dsp:cNvPr id="0" name=""/>
        <dsp:cNvSpPr/>
      </dsp:nvSpPr>
      <dsp:spPr>
        <a:xfrm>
          <a:off x="2075875" y="236805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2075875" y="2368052"/>
        <a:ext cx="627780" cy="376668"/>
      </dsp:txXfrm>
    </dsp:sp>
    <dsp:sp modelId="{257B3955-4706-401C-8FBA-D20D45F089AA}">
      <dsp:nvSpPr>
        <dsp:cNvPr id="0" name=""/>
        <dsp:cNvSpPr/>
      </dsp:nvSpPr>
      <dsp:spPr>
        <a:xfrm>
          <a:off x="2766433" y="236805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2766433" y="2368052"/>
        <a:ext cx="627780" cy="376668"/>
      </dsp:txXfrm>
    </dsp:sp>
    <dsp:sp modelId="{BB2E64A8-838E-4EF0-87CE-A872CF1770AC}">
      <dsp:nvSpPr>
        <dsp:cNvPr id="0" name=""/>
        <dsp:cNvSpPr/>
      </dsp:nvSpPr>
      <dsp:spPr>
        <a:xfrm>
          <a:off x="3456991" y="236805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3456991" y="2368052"/>
        <a:ext cx="627780" cy="376668"/>
      </dsp:txXfrm>
    </dsp:sp>
    <dsp:sp modelId="{49E4765D-F295-4E85-8A77-113BE95BB922}">
      <dsp:nvSpPr>
        <dsp:cNvPr id="0" name=""/>
        <dsp:cNvSpPr/>
      </dsp:nvSpPr>
      <dsp:spPr>
        <a:xfrm>
          <a:off x="4147550" y="236805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4147550" y="2368052"/>
        <a:ext cx="627780" cy="37666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C4A97-1822-4C8E-9931-0B58F4F22C21}">
      <dsp:nvSpPr>
        <dsp:cNvPr id="0" name=""/>
        <dsp:cNvSpPr/>
      </dsp:nvSpPr>
      <dsp:spPr>
        <a:xfrm>
          <a:off x="26242" y="170822"/>
          <a:ext cx="627780" cy="376668"/>
        </a:xfrm>
        <a:prstGeom prst="rect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E</a:t>
          </a:r>
          <a:endParaRPr lang="en-US" sz="1700" kern="1200"/>
        </a:p>
      </dsp:txBody>
      <dsp:txXfrm>
        <a:off x="26242" y="170822"/>
        <a:ext cx="627780" cy="376668"/>
      </dsp:txXfrm>
    </dsp:sp>
    <dsp:sp modelId="{DA5D72F0-43A1-4A88-B044-FFEBFB73ACE9}">
      <dsp:nvSpPr>
        <dsp:cNvPr id="0" name=""/>
        <dsp:cNvSpPr/>
      </dsp:nvSpPr>
      <dsp:spPr>
        <a:xfrm>
          <a:off x="694758" y="17082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694758" y="170822"/>
        <a:ext cx="627780" cy="376668"/>
      </dsp:txXfrm>
    </dsp:sp>
    <dsp:sp modelId="{F0881B56-046A-4A99-AC83-DBDD283B2BD9}">
      <dsp:nvSpPr>
        <dsp:cNvPr id="0" name=""/>
        <dsp:cNvSpPr/>
      </dsp:nvSpPr>
      <dsp:spPr>
        <a:xfrm>
          <a:off x="1385317" y="17082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1385317" y="170822"/>
        <a:ext cx="627780" cy="376668"/>
      </dsp:txXfrm>
    </dsp:sp>
    <dsp:sp modelId="{2EFA6C8C-F7D3-4846-9345-89CE824C6EDC}">
      <dsp:nvSpPr>
        <dsp:cNvPr id="0" name=""/>
        <dsp:cNvSpPr/>
      </dsp:nvSpPr>
      <dsp:spPr>
        <a:xfrm>
          <a:off x="2075875" y="17082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2075875" y="170822"/>
        <a:ext cx="627780" cy="376668"/>
      </dsp:txXfrm>
    </dsp:sp>
    <dsp:sp modelId="{41816E5B-3D4D-4C07-9D8E-A603435F03A6}">
      <dsp:nvSpPr>
        <dsp:cNvPr id="0" name=""/>
        <dsp:cNvSpPr/>
      </dsp:nvSpPr>
      <dsp:spPr>
        <a:xfrm>
          <a:off x="2766433" y="17082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2766433" y="170822"/>
        <a:ext cx="627780" cy="376668"/>
      </dsp:txXfrm>
    </dsp:sp>
    <dsp:sp modelId="{C06F8FA4-15F7-4BC1-BFE0-F2053DF2926B}">
      <dsp:nvSpPr>
        <dsp:cNvPr id="0" name=""/>
        <dsp:cNvSpPr/>
      </dsp:nvSpPr>
      <dsp:spPr>
        <a:xfrm>
          <a:off x="3456991" y="17082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3456991" y="170822"/>
        <a:ext cx="627780" cy="376668"/>
      </dsp:txXfrm>
    </dsp:sp>
    <dsp:sp modelId="{06ED6837-E896-4544-BB1D-2FC39A42F1F9}">
      <dsp:nvSpPr>
        <dsp:cNvPr id="0" name=""/>
        <dsp:cNvSpPr/>
      </dsp:nvSpPr>
      <dsp:spPr>
        <a:xfrm>
          <a:off x="4147550" y="17082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4147550" y="170822"/>
        <a:ext cx="627780" cy="376668"/>
      </dsp:txXfrm>
    </dsp:sp>
    <dsp:sp modelId="{BEA550DD-25B5-4D4B-84C3-F7E1CC4A2307}">
      <dsp:nvSpPr>
        <dsp:cNvPr id="0" name=""/>
        <dsp:cNvSpPr/>
      </dsp:nvSpPr>
      <dsp:spPr>
        <a:xfrm>
          <a:off x="26242" y="610268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26242" y="610268"/>
        <a:ext cx="627780" cy="376668"/>
      </dsp:txXfrm>
    </dsp:sp>
    <dsp:sp modelId="{38C62813-5C3B-424C-8245-75878E6A20DD}">
      <dsp:nvSpPr>
        <dsp:cNvPr id="0" name=""/>
        <dsp:cNvSpPr/>
      </dsp:nvSpPr>
      <dsp:spPr>
        <a:xfrm>
          <a:off x="694758" y="610268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694758" y="610268"/>
        <a:ext cx="627780" cy="376668"/>
      </dsp:txXfrm>
    </dsp:sp>
    <dsp:sp modelId="{A28976C0-2065-4E79-9EFC-31FA90E0D6F5}">
      <dsp:nvSpPr>
        <dsp:cNvPr id="0" name=""/>
        <dsp:cNvSpPr/>
      </dsp:nvSpPr>
      <dsp:spPr>
        <a:xfrm>
          <a:off x="1385317" y="610268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1385317" y="610268"/>
        <a:ext cx="627780" cy="376668"/>
      </dsp:txXfrm>
    </dsp:sp>
    <dsp:sp modelId="{D095BBA3-68AF-4620-A634-481AB6A6166C}">
      <dsp:nvSpPr>
        <dsp:cNvPr id="0" name=""/>
        <dsp:cNvSpPr/>
      </dsp:nvSpPr>
      <dsp:spPr>
        <a:xfrm>
          <a:off x="2075875" y="610268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</a:p>
      </dsp:txBody>
      <dsp:txXfrm>
        <a:off x="2075875" y="610268"/>
        <a:ext cx="627780" cy="376668"/>
      </dsp:txXfrm>
    </dsp:sp>
    <dsp:sp modelId="{C5F40307-0E60-43D1-868E-47F9DEF2B339}">
      <dsp:nvSpPr>
        <dsp:cNvPr id="0" name=""/>
        <dsp:cNvSpPr/>
      </dsp:nvSpPr>
      <dsp:spPr>
        <a:xfrm>
          <a:off x="2766433" y="610268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2766433" y="610268"/>
        <a:ext cx="627780" cy="376668"/>
      </dsp:txXfrm>
    </dsp:sp>
    <dsp:sp modelId="{A01734BD-46EE-43AE-89E8-A781D0C3CBD8}">
      <dsp:nvSpPr>
        <dsp:cNvPr id="0" name=""/>
        <dsp:cNvSpPr/>
      </dsp:nvSpPr>
      <dsp:spPr>
        <a:xfrm>
          <a:off x="3456991" y="610268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3456991" y="610268"/>
        <a:ext cx="627780" cy="376668"/>
      </dsp:txXfrm>
    </dsp:sp>
    <dsp:sp modelId="{7D8E7728-7A2E-49C3-85E2-9242A1D92B50}">
      <dsp:nvSpPr>
        <dsp:cNvPr id="0" name=""/>
        <dsp:cNvSpPr/>
      </dsp:nvSpPr>
      <dsp:spPr>
        <a:xfrm>
          <a:off x="4147550" y="610268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4147550" y="610268"/>
        <a:ext cx="627780" cy="376668"/>
      </dsp:txXfrm>
    </dsp:sp>
    <dsp:sp modelId="{CD4FDA5A-678B-46FF-94D5-4129B67A2632}">
      <dsp:nvSpPr>
        <dsp:cNvPr id="0" name=""/>
        <dsp:cNvSpPr/>
      </dsp:nvSpPr>
      <dsp:spPr>
        <a:xfrm>
          <a:off x="4200" y="1049714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4200" y="1049714"/>
        <a:ext cx="627780" cy="376668"/>
      </dsp:txXfrm>
    </dsp:sp>
    <dsp:sp modelId="{4502C13A-527F-4461-82CB-A11DD6230A62}">
      <dsp:nvSpPr>
        <dsp:cNvPr id="0" name=""/>
        <dsp:cNvSpPr/>
      </dsp:nvSpPr>
      <dsp:spPr>
        <a:xfrm>
          <a:off x="716800" y="1049714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716800" y="1049714"/>
        <a:ext cx="627780" cy="376668"/>
      </dsp:txXfrm>
    </dsp:sp>
    <dsp:sp modelId="{0707012E-2085-47C9-AF88-8EF2E5CB67BF}">
      <dsp:nvSpPr>
        <dsp:cNvPr id="0" name=""/>
        <dsp:cNvSpPr/>
      </dsp:nvSpPr>
      <dsp:spPr>
        <a:xfrm>
          <a:off x="1385317" y="1049714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1385317" y="1049714"/>
        <a:ext cx="627780" cy="376668"/>
      </dsp:txXfrm>
    </dsp:sp>
    <dsp:sp modelId="{6CD8751B-63C8-4E9D-B6A0-2FC413C5685A}">
      <dsp:nvSpPr>
        <dsp:cNvPr id="0" name=""/>
        <dsp:cNvSpPr/>
      </dsp:nvSpPr>
      <dsp:spPr>
        <a:xfrm>
          <a:off x="2075875" y="1049714"/>
          <a:ext cx="627780" cy="37666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I</a:t>
          </a:r>
          <a:endParaRPr lang="en-US" sz="1700" kern="1200"/>
        </a:p>
      </dsp:txBody>
      <dsp:txXfrm>
        <a:off x="2075875" y="1049714"/>
        <a:ext cx="627780" cy="376668"/>
      </dsp:txXfrm>
    </dsp:sp>
    <dsp:sp modelId="{46A6AF0C-82AC-4503-A612-BD01D7F4A5CA}">
      <dsp:nvSpPr>
        <dsp:cNvPr id="0" name=""/>
        <dsp:cNvSpPr/>
      </dsp:nvSpPr>
      <dsp:spPr>
        <a:xfrm>
          <a:off x="2766433" y="1049714"/>
          <a:ext cx="627780" cy="37666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I</a:t>
          </a:r>
          <a:endParaRPr lang="en-US" sz="1700" kern="1200"/>
        </a:p>
      </dsp:txBody>
      <dsp:txXfrm>
        <a:off x="2766433" y="1049714"/>
        <a:ext cx="627780" cy="376668"/>
      </dsp:txXfrm>
    </dsp:sp>
    <dsp:sp modelId="{139BD9E6-A227-4A18-AFA8-064F3BFC26FE}">
      <dsp:nvSpPr>
        <dsp:cNvPr id="0" name=""/>
        <dsp:cNvSpPr/>
      </dsp:nvSpPr>
      <dsp:spPr>
        <a:xfrm>
          <a:off x="3456991" y="1049714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3456991" y="1049714"/>
        <a:ext cx="627780" cy="376668"/>
      </dsp:txXfrm>
    </dsp:sp>
    <dsp:sp modelId="{50E2F04F-F8FF-4483-A00C-1CBC440104C7}">
      <dsp:nvSpPr>
        <dsp:cNvPr id="0" name=""/>
        <dsp:cNvSpPr/>
      </dsp:nvSpPr>
      <dsp:spPr>
        <a:xfrm>
          <a:off x="4147550" y="1049714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4147550" y="1049714"/>
        <a:ext cx="627780" cy="376668"/>
      </dsp:txXfrm>
    </dsp:sp>
    <dsp:sp modelId="{415A3DCF-2776-457B-B673-2790EA732B46}">
      <dsp:nvSpPr>
        <dsp:cNvPr id="0" name=""/>
        <dsp:cNvSpPr/>
      </dsp:nvSpPr>
      <dsp:spPr>
        <a:xfrm>
          <a:off x="26242" y="1489160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26242" y="1489160"/>
        <a:ext cx="627780" cy="376668"/>
      </dsp:txXfrm>
    </dsp:sp>
    <dsp:sp modelId="{9E051244-D90B-4691-958C-2B405D784018}">
      <dsp:nvSpPr>
        <dsp:cNvPr id="0" name=""/>
        <dsp:cNvSpPr/>
      </dsp:nvSpPr>
      <dsp:spPr>
        <a:xfrm>
          <a:off x="694758" y="1489160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694758" y="1489160"/>
        <a:ext cx="627780" cy="376668"/>
      </dsp:txXfrm>
    </dsp:sp>
    <dsp:sp modelId="{3D9D3E6F-E108-4FCB-8CCC-92DFA5495277}">
      <dsp:nvSpPr>
        <dsp:cNvPr id="0" name=""/>
        <dsp:cNvSpPr/>
      </dsp:nvSpPr>
      <dsp:spPr>
        <a:xfrm>
          <a:off x="1385317" y="1489160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1385317" y="1489160"/>
        <a:ext cx="627780" cy="376668"/>
      </dsp:txXfrm>
    </dsp:sp>
    <dsp:sp modelId="{EFE0A588-4855-45D6-9249-477D28B5734E}">
      <dsp:nvSpPr>
        <dsp:cNvPr id="0" name=""/>
        <dsp:cNvSpPr/>
      </dsp:nvSpPr>
      <dsp:spPr>
        <a:xfrm>
          <a:off x="2075875" y="1489160"/>
          <a:ext cx="627780" cy="37666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I</a:t>
          </a:r>
          <a:endParaRPr lang="en-US" sz="1700" kern="1200"/>
        </a:p>
      </dsp:txBody>
      <dsp:txXfrm>
        <a:off x="2075875" y="1489160"/>
        <a:ext cx="627780" cy="376668"/>
      </dsp:txXfrm>
    </dsp:sp>
    <dsp:sp modelId="{DD00F26C-B621-45AC-A2F4-9ACDB181C1FB}">
      <dsp:nvSpPr>
        <dsp:cNvPr id="0" name=""/>
        <dsp:cNvSpPr/>
      </dsp:nvSpPr>
      <dsp:spPr>
        <a:xfrm>
          <a:off x="2766433" y="1489160"/>
          <a:ext cx="627780" cy="37666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I</a:t>
          </a:r>
          <a:endParaRPr lang="en-US" sz="1700" kern="1200"/>
        </a:p>
      </dsp:txBody>
      <dsp:txXfrm>
        <a:off x="2766433" y="1489160"/>
        <a:ext cx="627780" cy="376668"/>
      </dsp:txXfrm>
    </dsp:sp>
    <dsp:sp modelId="{AA5DC8F0-BDDB-415B-89FF-4D44BEEB9B72}">
      <dsp:nvSpPr>
        <dsp:cNvPr id="0" name=""/>
        <dsp:cNvSpPr/>
      </dsp:nvSpPr>
      <dsp:spPr>
        <a:xfrm>
          <a:off x="3456991" y="1489160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3456991" y="1489160"/>
        <a:ext cx="627780" cy="376668"/>
      </dsp:txXfrm>
    </dsp:sp>
    <dsp:sp modelId="{068EC8DF-B561-497F-A9A3-20A0AA8FDB9A}">
      <dsp:nvSpPr>
        <dsp:cNvPr id="0" name=""/>
        <dsp:cNvSpPr/>
      </dsp:nvSpPr>
      <dsp:spPr>
        <a:xfrm>
          <a:off x="4147550" y="1489160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4147550" y="1489160"/>
        <a:ext cx="627780" cy="376668"/>
      </dsp:txXfrm>
    </dsp:sp>
    <dsp:sp modelId="{AF7928B0-6476-4C67-A9C2-628CFFDAF359}">
      <dsp:nvSpPr>
        <dsp:cNvPr id="0" name=""/>
        <dsp:cNvSpPr/>
      </dsp:nvSpPr>
      <dsp:spPr>
        <a:xfrm>
          <a:off x="4200" y="1928606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4200" y="1928606"/>
        <a:ext cx="627780" cy="376668"/>
      </dsp:txXfrm>
    </dsp:sp>
    <dsp:sp modelId="{15A20CA2-117E-4A90-BD95-193DFC1AAA6E}">
      <dsp:nvSpPr>
        <dsp:cNvPr id="0" name=""/>
        <dsp:cNvSpPr/>
      </dsp:nvSpPr>
      <dsp:spPr>
        <a:xfrm>
          <a:off x="716800" y="1928606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716800" y="1928606"/>
        <a:ext cx="627780" cy="376668"/>
      </dsp:txXfrm>
    </dsp:sp>
    <dsp:sp modelId="{9E5DB703-F0B7-4934-9B2E-D33ED0E546D1}">
      <dsp:nvSpPr>
        <dsp:cNvPr id="0" name=""/>
        <dsp:cNvSpPr/>
      </dsp:nvSpPr>
      <dsp:spPr>
        <a:xfrm>
          <a:off x="1385317" y="1928606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1385317" y="1928606"/>
        <a:ext cx="627780" cy="376668"/>
      </dsp:txXfrm>
    </dsp:sp>
    <dsp:sp modelId="{A10BBADA-F13F-4585-9701-F25BA1997F06}">
      <dsp:nvSpPr>
        <dsp:cNvPr id="0" name=""/>
        <dsp:cNvSpPr/>
      </dsp:nvSpPr>
      <dsp:spPr>
        <a:xfrm>
          <a:off x="2075875" y="1928606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2075875" y="1928606"/>
        <a:ext cx="627780" cy="376668"/>
      </dsp:txXfrm>
    </dsp:sp>
    <dsp:sp modelId="{A315759B-C6BE-429B-8516-C72E2CB3216F}">
      <dsp:nvSpPr>
        <dsp:cNvPr id="0" name=""/>
        <dsp:cNvSpPr/>
      </dsp:nvSpPr>
      <dsp:spPr>
        <a:xfrm>
          <a:off x="2766433" y="1928606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2766433" y="1928606"/>
        <a:ext cx="627780" cy="376668"/>
      </dsp:txXfrm>
    </dsp:sp>
    <dsp:sp modelId="{31C77D93-1064-4833-ABFA-E4FAA970C82C}">
      <dsp:nvSpPr>
        <dsp:cNvPr id="0" name=""/>
        <dsp:cNvSpPr/>
      </dsp:nvSpPr>
      <dsp:spPr>
        <a:xfrm>
          <a:off x="3456991" y="1928606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3456991" y="1928606"/>
        <a:ext cx="627780" cy="376668"/>
      </dsp:txXfrm>
    </dsp:sp>
    <dsp:sp modelId="{56A41CA3-CF1A-499A-8E72-DDEEC578B324}">
      <dsp:nvSpPr>
        <dsp:cNvPr id="0" name=""/>
        <dsp:cNvSpPr/>
      </dsp:nvSpPr>
      <dsp:spPr>
        <a:xfrm>
          <a:off x="4147550" y="1928606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4147550" y="1928606"/>
        <a:ext cx="627780" cy="376668"/>
      </dsp:txXfrm>
    </dsp:sp>
    <dsp:sp modelId="{960F5701-5466-48AB-A531-ADE5F96068AB}">
      <dsp:nvSpPr>
        <dsp:cNvPr id="0" name=""/>
        <dsp:cNvSpPr/>
      </dsp:nvSpPr>
      <dsp:spPr>
        <a:xfrm>
          <a:off x="26242" y="2368052"/>
          <a:ext cx="627780" cy="376668"/>
        </a:xfrm>
        <a:prstGeom prst="rect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E</a:t>
          </a:r>
          <a:endParaRPr lang="en-US" sz="1700" kern="1200"/>
        </a:p>
      </dsp:txBody>
      <dsp:txXfrm>
        <a:off x="26242" y="2368052"/>
        <a:ext cx="627780" cy="376668"/>
      </dsp:txXfrm>
    </dsp:sp>
    <dsp:sp modelId="{6803D2A3-E3A0-4E84-9D36-78B3945EAA96}">
      <dsp:nvSpPr>
        <dsp:cNvPr id="0" name=""/>
        <dsp:cNvSpPr/>
      </dsp:nvSpPr>
      <dsp:spPr>
        <a:xfrm>
          <a:off x="694758" y="236805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694758" y="2368052"/>
        <a:ext cx="627780" cy="376668"/>
      </dsp:txXfrm>
    </dsp:sp>
    <dsp:sp modelId="{B8B1DD68-4505-4524-BB50-CBA0AA28B42F}">
      <dsp:nvSpPr>
        <dsp:cNvPr id="0" name=""/>
        <dsp:cNvSpPr/>
      </dsp:nvSpPr>
      <dsp:spPr>
        <a:xfrm>
          <a:off x="1385317" y="236805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1385317" y="2368052"/>
        <a:ext cx="627780" cy="376668"/>
      </dsp:txXfrm>
    </dsp:sp>
    <dsp:sp modelId="{23F2E64D-8C40-4713-99CE-ED89C6561F4A}">
      <dsp:nvSpPr>
        <dsp:cNvPr id="0" name=""/>
        <dsp:cNvSpPr/>
      </dsp:nvSpPr>
      <dsp:spPr>
        <a:xfrm>
          <a:off x="2075875" y="236805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2075875" y="2368052"/>
        <a:ext cx="627780" cy="376668"/>
      </dsp:txXfrm>
    </dsp:sp>
    <dsp:sp modelId="{257B3955-4706-401C-8FBA-D20D45F089AA}">
      <dsp:nvSpPr>
        <dsp:cNvPr id="0" name=""/>
        <dsp:cNvSpPr/>
      </dsp:nvSpPr>
      <dsp:spPr>
        <a:xfrm>
          <a:off x="2766433" y="236805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2766433" y="2368052"/>
        <a:ext cx="627780" cy="376668"/>
      </dsp:txXfrm>
    </dsp:sp>
    <dsp:sp modelId="{BB2E64A8-838E-4EF0-87CE-A872CF1770AC}">
      <dsp:nvSpPr>
        <dsp:cNvPr id="0" name=""/>
        <dsp:cNvSpPr/>
      </dsp:nvSpPr>
      <dsp:spPr>
        <a:xfrm>
          <a:off x="3456991" y="236805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3456991" y="2368052"/>
        <a:ext cx="627780" cy="376668"/>
      </dsp:txXfrm>
    </dsp:sp>
    <dsp:sp modelId="{49E4765D-F295-4E85-8A77-113BE95BB922}">
      <dsp:nvSpPr>
        <dsp:cNvPr id="0" name=""/>
        <dsp:cNvSpPr/>
      </dsp:nvSpPr>
      <dsp:spPr>
        <a:xfrm>
          <a:off x="4147550" y="236805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4147550" y="2368052"/>
        <a:ext cx="627780" cy="37666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C4A97-1822-4C8E-9931-0B58F4F22C21}">
      <dsp:nvSpPr>
        <dsp:cNvPr id="0" name=""/>
        <dsp:cNvSpPr/>
      </dsp:nvSpPr>
      <dsp:spPr>
        <a:xfrm>
          <a:off x="26242" y="170822"/>
          <a:ext cx="627780" cy="376668"/>
        </a:xfrm>
        <a:prstGeom prst="rect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E</a:t>
          </a:r>
          <a:endParaRPr lang="en-US" sz="1700" kern="1200"/>
        </a:p>
      </dsp:txBody>
      <dsp:txXfrm>
        <a:off x="26242" y="170822"/>
        <a:ext cx="627780" cy="376668"/>
      </dsp:txXfrm>
    </dsp:sp>
    <dsp:sp modelId="{DA5D72F0-43A1-4A88-B044-FFEBFB73ACE9}">
      <dsp:nvSpPr>
        <dsp:cNvPr id="0" name=""/>
        <dsp:cNvSpPr/>
      </dsp:nvSpPr>
      <dsp:spPr>
        <a:xfrm>
          <a:off x="694758" y="17082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694758" y="170822"/>
        <a:ext cx="627780" cy="376668"/>
      </dsp:txXfrm>
    </dsp:sp>
    <dsp:sp modelId="{F0881B56-046A-4A99-AC83-DBDD283B2BD9}">
      <dsp:nvSpPr>
        <dsp:cNvPr id="0" name=""/>
        <dsp:cNvSpPr/>
      </dsp:nvSpPr>
      <dsp:spPr>
        <a:xfrm>
          <a:off x="1385317" y="17082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1385317" y="170822"/>
        <a:ext cx="627780" cy="376668"/>
      </dsp:txXfrm>
    </dsp:sp>
    <dsp:sp modelId="{2EFA6C8C-F7D3-4846-9345-89CE824C6EDC}">
      <dsp:nvSpPr>
        <dsp:cNvPr id="0" name=""/>
        <dsp:cNvSpPr/>
      </dsp:nvSpPr>
      <dsp:spPr>
        <a:xfrm>
          <a:off x="2075875" y="17082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2075875" y="170822"/>
        <a:ext cx="627780" cy="376668"/>
      </dsp:txXfrm>
    </dsp:sp>
    <dsp:sp modelId="{41816E5B-3D4D-4C07-9D8E-A603435F03A6}">
      <dsp:nvSpPr>
        <dsp:cNvPr id="0" name=""/>
        <dsp:cNvSpPr/>
      </dsp:nvSpPr>
      <dsp:spPr>
        <a:xfrm>
          <a:off x="2766433" y="17082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2766433" y="170822"/>
        <a:ext cx="627780" cy="376668"/>
      </dsp:txXfrm>
    </dsp:sp>
    <dsp:sp modelId="{C06F8FA4-15F7-4BC1-BFE0-F2053DF2926B}">
      <dsp:nvSpPr>
        <dsp:cNvPr id="0" name=""/>
        <dsp:cNvSpPr/>
      </dsp:nvSpPr>
      <dsp:spPr>
        <a:xfrm>
          <a:off x="3456991" y="17082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3456991" y="170822"/>
        <a:ext cx="627780" cy="376668"/>
      </dsp:txXfrm>
    </dsp:sp>
    <dsp:sp modelId="{06ED6837-E896-4544-BB1D-2FC39A42F1F9}">
      <dsp:nvSpPr>
        <dsp:cNvPr id="0" name=""/>
        <dsp:cNvSpPr/>
      </dsp:nvSpPr>
      <dsp:spPr>
        <a:xfrm>
          <a:off x="4147550" y="17082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4147550" y="170822"/>
        <a:ext cx="627780" cy="376668"/>
      </dsp:txXfrm>
    </dsp:sp>
    <dsp:sp modelId="{BEA550DD-25B5-4D4B-84C3-F7E1CC4A2307}">
      <dsp:nvSpPr>
        <dsp:cNvPr id="0" name=""/>
        <dsp:cNvSpPr/>
      </dsp:nvSpPr>
      <dsp:spPr>
        <a:xfrm>
          <a:off x="26242" y="610268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26242" y="610268"/>
        <a:ext cx="627780" cy="376668"/>
      </dsp:txXfrm>
    </dsp:sp>
    <dsp:sp modelId="{38C62813-5C3B-424C-8245-75878E6A20DD}">
      <dsp:nvSpPr>
        <dsp:cNvPr id="0" name=""/>
        <dsp:cNvSpPr/>
      </dsp:nvSpPr>
      <dsp:spPr>
        <a:xfrm>
          <a:off x="694758" y="610268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694758" y="610268"/>
        <a:ext cx="627780" cy="376668"/>
      </dsp:txXfrm>
    </dsp:sp>
    <dsp:sp modelId="{A28976C0-2065-4E79-9EFC-31FA90E0D6F5}">
      <dsp:nvSpPr>
        <dsp:cNvPr id="0" name=""/>
        <dsp:cNvSpPr/>
      </dsp:nvSpPr>
      <dsp:spPr>
        <a:xfrm>
          <a:off x="1385317" y="610268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1385317" y="610268"/>
        <a:ext cx="627780" cy="376668"/>
      </dsp:txXfrm>
    </dsp:sp>
    <dsp:sp modelId="{D095BBA3-68AF-4620-A634-481AB6A6166C}">
      <dsp:nvSpPr>
        <dsp:cNvPr id="0" name=""/>
        <dsp:cNvSpPr/>
      </dsp:nvSpPr>
      <dsp:spPr>
        <a:xfrm>
          <a:off x="2075875" y="610268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</a:p>
      </dsp:txBody>
      <dsp:txXfrm>
        <a:off x="2075875" y="610268"/>
        <a:ext cx="627780" cy="376668"/>
      </dsp:txXfrm>
    </dsp:sp>
    <dsp:sp modelId="{C5F40307-0E60-43D1-868E-47F9DEF2B339}">
      <dsp:nvSpPr>
        <dsp:cNvPr id="0" name=""/>
        <dsp:cNvSpPr/>
      </dsp:nvSpPr>
      <dsp:spPr>
        <a:xfrm>
          <a:off x="2766433" y="610268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2766433" y="610268"/>
        <a:ext cx="627780" cy="376668"/>
      </dsp:txXfrm>
    </dsp:sp>
    <dsp:sp modelId="{A01734BD-46EE-43AE-89E8-A781D0C3CBD8}">
      <dsp:nvSpPr>
        <dsp:cNvPr id="0" name=""/>
        <dsp:cNvSpPr/>
      </dsp:nvSpPr>
      <dsp:spPr>
        <a:xfrm>
          <a:off x="3456991" y="610268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3456991" y="610268"/>
        <a:ext cx="627780" cy="376668"/>
      </dsp:txXfrm>
    </dsp:sp>
    <dsp:sp modelId="{7D8E7728-7A2E-49C3-85E2-9242A1D92B50}">
      <dsp:nvSpPr>
        <dsp:cNvPr id="0" name=""/>
        <dsp:cNvSpPr/>
      </dsp:nvSpPr>
      <dsp:spPr>
        <a:xfrm>
          <a:off x="4147550" y="610268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4147550" y="610268"/>
        <a:ext cx="627780" cy="376668"/>
      </dsp:txXfrm>
    </dsp:sp>
    <dsp:sp modelId="{CD4FDA5A-678B-46FF-94D5-4129B67A2632}">
      <dsp:nvSpPr>
        <dsp:cNvPr id="0" name=""/>
        <dsp:cNvSpPr/>
      </dsp:nvSpPr>
      <dsp:spPr>
        <a:xfrm>
          <a:off x="4200" y="1049714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4200" y="1049714"/>
        <a:ext cx="627780" cy="376668"/>
      </dsp:txXfrm>
    </dsp:sp>
    <dsp:sp modelId="{4502C13A-527F-4461-82CB-A11DD6230A62}">
      <dsp:nvSpPr>
        <dsp:cNvPr id="0" name=""/>
        <dsp:cNvSpPr/>
      </dsp:nvSpPr>
      <dsp:spPr>
        <a:xfrm>
          <a:off x="716800" y="1049714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716800" y="1049714"/>
        <a:ext cx="627780" cy="376668"/>
      </dsp:txXfrm>
    </dsp:sp>
    <dsp:sp modelId="{0707012E-2085-47C9-AF88-8EF2E5CB67BF}">
      <dsp:nvSpPr>
        <dsp:cNvPr id="0" name=""/>
        <dsp:cNvSpPr/>
      </dsp:nvSpPr>
      <dsp:spPr>
        <a:xfrm>
          <a:off x="1385317" y="1049714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1385317" y="1049714"/>
        <a:ext cx="627780" cy="376668"/>
      </dsp:txXfrm>
    </dsp:sp>
    <dsp:sp modelId="{6CD8751B-63C8-4E9D-B6A0-2FC413C5685A}">
      <dsp:nvSpPr>
        <dsp:cNvPr id="0" name=""/>
        <dsp:cNvSpPr/>
      </dsp:nvSpPr>
      <dsp:spPr>
        <a:xfrm>
          <a:off x="2075875" y="1049714"/>
          <a:ext cx="627780" cy="37666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I</a:t>
          </a:r>
          <a:endParaRPr lang="en-US" sz="1700" kern="1200"/>
        </a:p>
      </dsp:txBody>
      <dsp:txXfrm>
        <a:off x="2075875" y="1049714"/>
        <a:ext cx="627780" cy="376668"/>
      </dsp:txXfrm>
    </dsp:sp>
    <dsp:sp modelId="{46A6AF0C-82AC-4503-A612-BD01D7F4A5CA}">
      <dsp:nvSpPr>
        <dsp:cNvPr id="0" name=""/>
        <dsp:cNvSpPr/>
      </dsp:nvSpPr>
      <dsp:spPr>
        <a:xfrm>
          <a:off x="2766433" y="1049714"/>
          <a:ext cx="627780" cy="37666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I</a:t>
          </a:r>
          <a:endParaRPr lang="en-US" sz="1700" kern="1200"/>
        </a:p>
      </dsp:txBody>
      <dsp:txXfrm>
        <a:off x="2766433" y="1049714"/>
        <a:ext cx="627780" cy="376668"/>
      </dsp:txXfrm>
    </dsp:sp>
    <dsp:sp modelId="{139BD9E6-A227-4A18-AFA8-064F3BFC26FE}">
      <dsp:nvSpPr>
        <dsp:cNvPr id="0" name=""/>
        <dsp:cNvSpPr/>
      </dsp:nvSpPr>
      <dsp:spPr>
        <a:xfrm>
          <a:off x="3456991" y="1049714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3456991" y="1049714"/>
        <a:ext cx="627780" cy="376668"/>
      </dsp:txXfrm>
    </dsp:sp>
    <dsp:sp modelId="{50E2F04F-F8FF-4483-A00C-1CBC440104C7}">
      <dsp:nvSpPr>
        <dsp:cNvPr id="0" name=""/>
        <dsp:cNvSpPr/>
      </dsp:nvSpPr>
      <dsp:spPr>
        <a:xfrm>
          <a:off x="4147550" y="1049714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4147550" y="1049714"/>
        <a:ext cx="627780" cy="376668"/>
      </dsp:txXfrm>
    </dsp:sp>
    <dsp:sp modelId="{415A3DCF-2776-457B-B673-2790EA732B46}">
      <dsp:nvSpPr>
        <dsp:cNvPr id="0" name=""/>
        <dsp:cNvSpPr/>
      </dsp:nvSpPr>
      <dsp:spPr>
        <a:xfrm>
          <a:off x="26242" y="1489160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26242" y="1489160"/>
        <a:ext cx="627780" cy="376668"/>
      </dsp:txXfrm>
    </dsp:sp>
    <dsp:sp modelId="{9E051244-D90B-4691-958C-2B405D784018}">
      <dsp:nvSpPr>
        <dsp:cNvPr id="0" name=""/>
        <dsp:cNvSpPr/>
      </dsp:nvSpPr>
      <dsp:spPr>
        <a:xfrm>
          <a:off x="694758" y="1489160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694758" y="1489160"/>
        <a:ext cx="627780" cy="376668"/>
      </dsp:txXfrm>
    </dsp:sp>
    <dsp:sp modelId="{EFE0A588-4855-45D6-9249-477D28B5734E}">
      <dsp:nvSpPr>
        <dsp:cNvPr id="0" name=""/>
        <dsp:cNvSpPr/>
      </dsp:nvSpPr>
      <dsp:spPr>
        <a:xfrm>
          <a:off x="1385317" y="1489160"/>
          <a:ext cx="627780" cy="37666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I</a:t>
          </a:r>
          <a:endParaRPr lang="en-US" sz="1700" kern="1200"/>
        </a:p>
      </dsp:txBody>
      <dsp:txXfrm>
        <a:off x="1385317" y="1489160"/>
        <a:ext cx="627780" cy="376668"/>
      </dsp:txXfrm>
    </dsp:sp>
    <dsp:sp modelId="{A72F23C3-FD2B-4A85-AF54-0AE61D5D5111}">
      <dsp:nvSpPr>
        <dsp:cNvPr id="0" name=""/>
        <dsp:cNvSpPr/>
      </dsp:nvSpPr>
      <dsp:spPr>
        <a:xfrm>
          <a:off x="2075875" y="1489160"/>
          <a:ext cx="627780" cy="37666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I</a:t>
          </a:r>
          <a:endParaRPr lang="en-US" sz="1700" kern="1200"/>
        </a:p>
      </dsp:txBody>
      <dsp:txXfrm>
        <a:off x="2075875" y="1489160"/>
        <a:ext cx="627780" cy="376668"/>
      </dsp:txXfrm>
    </dsp:sp>
    <dsp:sp modelId="{DD00F26C-B621-45AC-A2F4-9ACDB181C1FB}">
      <dsp:nvSpPr>
        <dsp:cNvPr id="0" name=""/>
        <dsp:cNvSpPr/>
      </dsp:nvSpPr>
      <dsp:spPr>
        <a:xfrm>
          <a:off x="2766433" y="1489160"/>
          <a:ext cx="627780" cy="37666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I</a:t>
          </a:r>
          <a:endParaRPr lang="en-US" sz="1700" kern="1200"/>
        </a:p>
      </dsp:txBody>
      <dsp:txXfrm>
        <a:off x="2766433" y="1489160"/>
        <a:ext cx="627780" cy="376668"/>
      </dsp:txXfrm>
    </dsp:sp>
    <dsp:sp modelId="{AA5DC8F0-BDDB-415B-89FF-4D44BEEB9B72}">
      <dsp:nvSpPr>
        <dsp:cNvPr id="0" name=""/>
        <dsp:cNvSpPr/>
      </dsp:nvSpPr>
      <dsp:spPr>
        <a:xfrm>
          <a:off x="3456991" y="1489160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3456991" y="1489160"/>
        <a:ext cx="627780" cy="376668"/>
      </dsp:txXfrm>
    </dsp:sp>
    <dsp:sp modelId="{068EC8DF-B561-497F-A9A3-20A0AA8FDB9A}">
      <dsp:nvSpPr>
        <dsp:cNvPr id="0" name=""/>
        <dsp:cNvSpPr/>
      </dsp:nvSpPr>
      <dsp:spPr>
        <a:xfrm>
          <a:off x="4147550" y="1489160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4147550" y="1489160"/>
        <a:ext cx="627780" cy="376668"/>
      </dsp:txXfrm>
    </dsp:sp>
    <dsp:sp modelId="{AF7928B0-6476-4C67-A9C2-628CFFDAF359}">
      <dsp:nvSpPr>
        <dsp:cNvPr id="0" name=""/>
        <dsp:cNvSpPr/>
      </dsp:nvSpPr>
      <dsp:spPr>
        <a:xfrm>
          <a:off x="4200" y="1928606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4200" y="1928606"/>
        <a:ext cx="627780" cy="376668"/>
      </dsp:txXfrm>
    </dsp:sp>
    <dsp:sp modelId="{9E5DB703-F0B7-4934-9B2E-D33ED0E546D1}">
      <dsp:nvSpPr>
        <dsp:cNvPr id="0" name=""/>
        <dsp:cNvSpPr/>
      </dsp:nvSpPr>
      <dsp:spPr>
        <a:xfrm>
          <a:off x="694758" y="1928606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694758" y="1928606"/>
        <a:ext cx="627780" cy="376668"/>
      </dsp:txXfrm>
    </dsp:sp>
    <dsp:sp modelId="{2383A021-5B5B-4EB3-B377-EB313DDDA6FA}">
      <dsp:nvSpPr>
        <dsp:cNvPr id="0" name=""/>
        <dsp:cNvSpPr/>
      </dsp:nvSpPr>
      <dsp:spPr>
        <a:xfrm>
          <a:off x="1385317" y="1928606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1385317" y="1928606"/>
        <a:ext cx="627780" cy="376668"/>
      </dsp:txXfrm>
    </dsp:sp>
    <dsp:sp modelId="{A10BBADA-F13F-4585-9701-F25BA1997F06}">
      <dsp:nvSpPr>
        <dsp:cNvPr id="0" name=""/>
        <dsp:cNvSpPr/>
      </dsp:nvSpPr>
      <dsp:spPr>
        <a:xfrm>
          <a:off x="2075875" y="1928606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2075875" y="1928606"/>
        <a:ext cx="627780" cy="376668"/>
      </dsp:txXfrm>
    </dsp:sp>
    <dsp:sp modelId="{A315759B-C6BE-429B-8516-C72E2CB3216F}">
      <dsp:nvSpPr>
        <dsp:cNvPr id="0" name=""/>
        <dsp:cNvSpPr/>
      </dsp:nvSpPr>
      <dsp:spPr>
        <a:xfrm>
          <a:off x="2766433" y="1928606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2766433" y="1928606"/>
        <a:ext cx="627780" cy="376668"/>
      </dsp:txXfrm>
    </dsp:sp>
    <dsp:sp modelId="{31C77D93-1064-4833-ABFA-E4FAA970C82C}">
      <dsp:nvSpPr>
        <dsp:cNvPr id="0" name=""/>
        <dsp:cNvSpPr/>
      </dsp:nvSpPr>
      <dsp:spPr>
        <a:xfrm>
          <a:off x="3456991" y="1928606"/>
          <a:ext cx="627780" cy="376668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B</a:t>
          </a:r>
          <a:endParaRPr lang="en-US" sz="1700" kern="1200"/>
        </a:p>
      </dsp:txBody>
      <dsp:txXfrm>
        <a:off x="3456991" y="1928606"/>
        <a:ext cx="627780" cy="376668"/>
      </dsp:txXfrm>
    </dsp:sp>
    <dsp:sp modelId="{56A41CA3-CF1A-499A-8E72-DDEEC578B324}">
      <dsp:nvSpPr>
        <dsp:cNvPr id="0" name=""/>
        <dsp:cNvSpPr/>
      </dsp:nvSpPr>
      <dsp:spPr>
        <a:xfrm>
          <a:off x="4147550" y="1928606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4147550" y="1928606"/>
        <a:ext cx="627780" cy="376668"/>
      </dsp:txXfrm>
    </dsp:sp>
    <dsp:sp modelId="{960F5701-5466-48AB-A531-ADE5F96068AB}">
      <dsp:nvSpPr>
        <dsp:cNvPr id="0" name=""/>
        <dsp:cNvSpPr/>
      </dsp:nvSpPr>
      <dsp:spPr>
        <a:xfrm>
          <a:off x="26242" y="236805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26242" y="2368052"/>
        <a:ext cx="627780" cy="376668"/>
      </dsp:txXfrm>
    </dsp:sp>
    <dsp:sp modelId="{6803D2A3-E3A0-4E84-9D36-78B3945EAA96}">
      <dsp:nvSpPr>
        <dsp:cNvPr id="0" name=""/>
        <dsp:cNvSpPr/>
      </dsp:nvSpPr>
      <dsp:spPr>
        <a:xfrm>
          <a:off x="694758" y="236805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694758" y="2368052"/>
        <a:ext cx="627780" cy="376668"/>
      </dsp:txXfrm>
    </dsp:sp>
    <dsp:sp modelId="{B8B1DD68-4505-4524-BB50-CBA0AA28B42F}">
      <dsp:nvSpPr>
        <dsp:cNvPr id="0" name=""/>
        <dsp:cNvSpPr/>
      </dsp:nvSpPr>
      <dsp:spPr>
        <a:xfrm>
          <a:off x="1385317" y="236805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1385317" y="2368052"/>
        <a:ext cx="627780" cy="376668"/>
      </dsp:txXfrm>
    </dsp:sp>
    <dsp:sp modelId="{23F2E64D-8C40-4713-99CE-ED89C6561F4A}">
      <dsp:nvSpPr>
        <dsp:cNvPr id="0" name=""/>
        <dsp:cNvSpPr/>
      </dsp:nvSpPr>
      <dsp:spPr>
        <a:xfrm>
          <a:off x="2075875" y="236805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2075875" y="2368052"/>
        <a:ext cx="627780" cy="376668"/>
      </dsp:txXfrm>
    </dsp:sp>
    <dsp:sp modelId="{257B3955-4706-401C-8FBA-D20D45F089AA}">
      <dsp:nvSpPr>
        <dsp:cNvPr id="0" name=""/>
        <dsp:cNvSpPr/>
      </dsp:nvSpPr>
      <dsp:spPr>
        <a:xfrm>
          <a:off x="2766433" y="236805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2766433" y="2368052"/>
        <a:ext cx="627780" cy="376668"/>
      </dsp:txXfrm>
    </dsp:sp>
    <dsp:sp modelId="{BB2E64A8-838E-4EF0-87CE-A872CF1770AC}">
      <dsp:nvSpPr>
        <dsp:cNvPr id="0" name=""/>
        <dsp:cNvSpPr/>
      </dsp:nvSpPr>
      <dsp:spPr>
        <a:xfrm>
          <a:off x="3456991" y="236805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3456991" y="2368052"/>
        <a:ext cx="627780" cy="376668"/>
      </dsp:txXfrm>
    </dsp:sp>
    <dsp:sp modelId="{49E4765D-F295-4E85-8A77-113BE95BB922}">
      <dsp:nvSpPr>
        <dsp:cNvPr id="0" name=""/>
        <dsp:cNvSpPr/>
      </dsp:nvSpPr>
      <dsp:spPr>
        <a:xfrm>
          <a:off x="4147550" y="2368052"/>
          <a:ext cx="627780" cy="376668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V</a:t>
          </a:r>
          <a:endParaRPr lang="en-US" sz="1700" kern="1200"/>
        </a:p>
      </dsp:txBody>
      <dsp:txXfrm>
        <a:off x="4147550" y="2368052"/>
        <a:ext cx="627780" cy="37666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D8751B-63C8-4E9D-B6A0-2FC413C5685A}">
      <dsp:nvSpPr>
        <dsp:cNvPr id="0" name=""/>
        <dsp:cNvSpPr/>
      </dsp:nvSpPr>
      <dsp:spPr>
        <a:xfrm>
          <a:off x="17997" y="45789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7997" y="45789"/>
        <a:ext cx="233276" cy="139965"/>
      </dsp:txXfrm>
    </dsp:sp>
    <dsp:sp modelId="{15D6F3F8-87EB-4BAC-8C49-9E827FC04AE4}">
      <dsp:nvSpPr>
        <dsp:cNvPr id="0" name=""/>
        <dsp:cNvSpPr/>
      </dsp:nvSpPr>
      <dsp:spPr>
        <a:xfrm>
          <a:off x="274601" y="45789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74601" y="45789"/>
        <a:ext cx="233276" cy="139965"/>
      </dsp:txXfrm>
    </dsp:sp>
    <dsp:sp modelId="{B7DC11B8-F0E1-4783-9CF6-6F031074E6CF}">
      <dsp:nvSpPr>
        <dsp:cNvPr id="0" name=""/>
        <dsp:cNvSpPr/>
      </dsp:nvSpPr>
      <dsp:spPr>
        <a:xfrm>
          <a:off x="531206" y="45789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531206" y="45789"/>
        <a:ext cx="233276" cy="139965"/>
      </dsp:txXfrm>
    </dsp:sp>
    <dsp:sp modelId="{D2844C91-F881-4A39-ACB9-25B93C440853}">
      <dsp:nvSpPr>
        <dsp:cNvPr id="0" name=""/>
        <dsp:cNvSpPr/>
      </dsp:nvSpPr>
      <dsp:spPr>
        <a:xfrm>
          <a:off x="787810" y="45789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787810" y="45789"/>
        <a:ext cx="233276" cy="139965"/>
      </dsp:txXfrm>
    </dsp:sp>
    <dsp:sp modelId="{49E36382-143A-4F60-8FBF-823C84924A29}">
      <dsp:nvSpPr>
        <dsp:cNvPr id="0" name=""/>
        <dsp:cNvSpPr/>
      </dsp:nvSpPr>
      <dsp:spPr>
        <a:xfrm>
          <a:off x="1044414" y="45789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044414" y="45789"/>
        <a:ext cx="233276" cy="139965"/>
      </dsp:txXfrm>
    </dsp:sp>
    <dsp:sp modelId="{1B30E991-CF31-4F5F-BB36-9EFDE8C56664}">
      <dsp:nvSpPr>
        <dsp:cNvPr id="0" name=""/>
        <dsp:cNvSpPr/>
      </dsp:nvSpPr>
      <dsp:spPr>
        <a:xfrm>
          <a:off x="1301019" y="45789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301019" y="45789"/>
        <a:ext cx="233276" cy="139965"/>
      </dsp:txXfrm>
    </dsp:sp>
    <dsp:sp modelId="{4E6CB070-0916-437F-9404-BD6C7003BCD0}">
      <dsp:nvSpPr>
        <dsp:cNvPr id="0" name=""/>
        <dsp:cNvSpPr/>
      </dsp:nvSpPr>
      <dsp:spPr>
        <a:xfrm>
          <a:off x="1557623" y="45789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557623" y="45789"/>
        <a:ext cx="233276" cy="139965"/>
      </dsp:txXfrm>
    </dsp:sp>
    <dsp:sp modelId="{BF4DAD23-F239-4AEF-9073-2A00F0BEA322}">
      <dsp:nvSpPr>
        <dsp:cNvPr id="0" name=""/>
        <dsp:cNvSpPr/>
      </dsp:nvSpPr>
      <dsp:spPr>
        <a:xfrm>
          <a:off x="1814227" y="45789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814227" y="45789"/>
        <a:ext cx="233276" cy="139965"/>
      </dsp:txXfrm>
    </dsp:sp>
    <dsp:sp modelId="{45786A6F-A980-4202-B172-0AC057ECA7D4}">
      <dsp:nvSpPr>
        <dsp:cNvPr id="0" name=""/>
        <dsp:cNvSpPr/>
      </dsp:nvSpPr>
      <dsp:spPr>
        <a:xfrm>
          <a:off x="2070832" y="45789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070832" y="45789"/>
        <a:ext cx="233276" cy="139965"/>
      </dsp:txXfrm>
    </dsp:sp>
    <dsp:sp modelId="{2AAB6657-D28C-41F4-BA9B-6B57BA8FD763}">
      <dsp:nvSpPr>
        <dsp:cNvPr id="0" name=""/>
        <dsp:cNvSpPr/>
      </dsp:nvSpPr>
      <dsp:spPr>
        <a:xfrm>
          <a:off x="2327436" y="45789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327436" y="45789"/>
        <a:ext cx="233276" cy="139965"/>
      </dsp:txXfrm>
    </dsp:sp>
    <dsp:sp modelId="{9EB944CE-9314-462F-933E-A84666DD3F09}">
      <dsp:nvSpPr>
        <dsp:cNvPr id="0" name=""/>
        <dsp:cNvSpPr/>
      </dsp:nvSpPr>
      <dsp:spPr>
        <a:xfrm>
          <a:off x="2584040" y="45789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584040" y="45789"/>
        <a:ext cx="233276" cy="139965"/>
      </dsp:txXfrm>
    </dsp:sp>
    <dsp:sp modelId="{AFB6152F-185A-4B45-A040-F9A7F42AD1DC}">
      <dsp:nvSpPr>
        <dsp:cNvPr id="0" name=""/>
        <dsp:cNvSpPr/>
      </dsp:nvSpPr>
      <dsp:spPr>
        <a:xfrm>
          <a:off x="17997" y="209083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7997" y="209083"/>
        <a:ext cx="233276" cy="139965"/>
      </dsp:txXfrm>
    </dsp:sp>
    <dsp:sp modelId="{A418F982-AF7C-4C8F-AB76-000774CEFB71}">
      <dsp:nvSpPr>
        <dsp:cNvPr id="0" name=""/>
        <dsp:cNvSpPr/>
      </dsp:nvSpPr>
      <dsp:spPr>
        <a:xfrm>
          <a:off x="274601" y="209083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74601" y="209083"/>
        <a:ext cx="233276" cy="139965"/>
      </dsp:txXfrm>
    </dsp:sp>
    <dsp:sp modelId="{0E45F264-656A-4523-8CAB-073A97155BC5}">
      <dsp:nvSpPr>
        <dsp:cNvPr id="0" name=""/>
        <dsp:cNvSpPr/>
      </dsp:nvSpPr>
      <dsp:spPr>
        <a:xfrm>
          <a:off x="531206" y="209083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531206" y="209083"/>
        <a:ext cx="233276" cy="139965"/>
      </dsp:txXfrm>
    </dsp:sp>
    <dsp:sp modelId="{8B52EC33-A470-4A70-8828-08553DB70063}">
      <dsp:nvSpPr>
        <dsp:cNvPr id="0" name=""/>
        <dsp:cNvSpPr/>
      </dsp:nvSpPr>
      <dsp:spPr>
        <a:xfrm>
          <a:off x="787810" y="209083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787810" y="209083"/>
        <a:ext cx="233276" cy="139965"/>
      </dsp:txXfrm>
    </dsp:sp>
    <dsp:sp modelId="{C58E747B-2855-4B1E-9215-3582C74AAF03}">
      <dsp:nvSpPr>
        <dsp:cNvPr id="0" name=""/>
        <dsp:cNvSpPr/>
      </dsp:nvSpPr>
      <dsp:spPr>
        <a:xfrm>
          <a:off x="1044414" y="209083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044414" y="209083"/>
        <a:ext cx="233276" cy="139965"/>
      </dsp:txXfrm>
    </dsp:sp>
    <dsp:sp modelId="{0AE4C4F3-8BC1-42AB-8EB2-CE162C549D0F}">
      <dsp:nvSpPr>
        <dsp:cNvPr id="0" name=""/>
        <dsp:cNvSpPr/>
      </dsp:nvSpPr>
      <dsp:spPr>
        <a:xfrm>
          <a:off x="1301019" y="209083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301019" y="209083"/>
        <a:ext cx="233276" cy="139965"/>
      </dsp:txXfrm>
    </dsp:sp>
    <dsp:sp modelId="{EDCF9306-9FAE-416B-B422-01172DA38939}">
      <dsp:nvSpPr>
        <dsp:cNvPr id="0" name=""/>
        <dsp:cNvSpPr/>
      </dsp:nvSpPr>
      <dsp:spPr>
        <a:xfrm>
          <a:off x="1557623" y="209083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557623" y="209083"/>
        <a:ext cx="233276" cy="139965"/>
      </dsp:txXfrm>
    </dsp:sp>
    <dsp:sp modelId="{2A2CDD18-D3AB-450E-BB6C-328D971B020F}">
      <dsp:nvSpPr>
        <dsp:cNvPr id="0" name=""/>
        <dsp:cNvSpPr/>
      </dsp:nvSpPr>
      <dsp:spPr>
        <a:xfrm>
          <a:off x="1814227" y="209083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814227" y="209083"/>
        <a:ext cx="233276" cy="139965"/>
      </dsp:txXfrm>
    </dsp:sp>
    <dsp:sp modelId="{6E89049E-19AC-4DA5-B25F-E5F62A0F63F5}">
      <dsp:nvSpPr>
        <dsp:cNvPr id="0" name=""/>
        <dsp:cNvSpPr/>
      </dsp:nvSpPr>
      <dsp:spPr>
        <a:xfrm>
          <a:off x="2070832" y="209083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070832" y="209083"/>
        <a:ext cx="233276" cy="139965"/>
      </dsp:txXfrm>
    </dsp:sp>
    <dsp:sp modelId="{A599BA06-CA98-48CB-8CA7-91D6710B3376}">
      <dsp:nvSpPr>
        <dsp:cNvPr id="0" name=""/>
        <dsp:cNvSpPr/>
      </dsp:nvSpPr>
      <dsp:spPr>
        <a:xfrm>
          <a:off x="2327436" y="209083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327436" y="209083"/>
        <a:ext cx="233276" cy="139965"/>
      </dsp:txXfrm>
    </dsp:sp>
    <dsp:sp modelId="{86052304-0BC7-4477-9112-AB5F22537E18}">
      <dsp:nvSpPr>
        <dsp:cNvPr id="0" name=""/>
        <dsp:cNvSpPr/>
      </dsp:nvSpPr>
      <dsp:spPr>
        <a:xfrm>
          <a:off x="2584040" y="209083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584040" y="209083"/>
        <a:ext cx="233276" cy="139965"/>
      </dsp:txXfrm>
    </dsp:sp>
    <dsp:sp modelId="{FFE11DAE-F465-4DAD-BB1A-1582F09C81DF}">
      <dsp:nvSpPr>
        <dsp:cNvPr id="0" name=""/>
        <dsp:cNvSpPr/>
      </dsp:nvSpPr>
      <dsp:spPr>
        <a:xfrm>
          <a:off x="17997" y="372376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7997" y="372376"/>
        <a:ext cx="233276" cy="139965"/>
      </dsp:txXfrm>
    </dsp:sp>
    <dsp:sp modelId="{BAC498C6-7BE8-42B3-BF25-A4E606D5013A}">
      <dsp:nvSpPr>
        <dsp:cNvPr id="0" name=""/>
        <dsp:cNvSpPr/>
      </dsp:nvSpPr>
      <dsp:spPr>
        <a:xfrm>
          <a:off x="274601" y="372376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74601" y="372376"/>
        <a:ext cx="233276" cy="139965"/>
      </dsp:txXfrm>
    </dsp:sp>
    <dsp:sp modelId="{FA668E38-8B0F-4C06-88FB-1B8800FA756D}">
      <dsp:nvSpPr>
        <dsp:cNvPr id="0" name=""/>
        <dsp:cNvSpPr/>
      </dsp:nvSpPr>
      <dsp:spPr>
        <a:xfrm>
          <a:off x="531206" y="372376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531206" y="372376"/>
        <a:ext cx="233276" cy="139965"/>
      </dsp:txXfrm>
    </dsp:sp>
    <dsp:sp modelId="{27D0D152-9E06-4928-8E71-0B931996F456}">
      <dsp:nvSpPr>
        <dsp:cNvPr id="0" name=""/>
        <dsp:cNvSpPr/>
      </dsp:nvSpPr>
      <dsp:spPr>
        <a:xfrm>
          <a:off x="787810" y="372376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787810" y="372376"/>
        <a:ext cx="233276" cy="139965"/>
      </dsp:txXfrm>
    </dsp:sp>
    <dsp:sp modelId="{B60553AE-F719-4CDA-A9F7-A88E42469BDE}">
      <dsp:nvSpPr>
        <dsp:cNvPr id="0" name=""/>
        <dsp:cNvSpPr/>
      </dsp:nvSpPr>
      <dsp:spPr>
        <a:xfrm>
          <a:off x="1044414" y="372376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044414" y="372376"/>
        <a:ext cx="233276" cy="139965"/>
      </dsp:txXfrm>
    </dsp:sp>
    <dsp:sp modelId="{D8503E1F-250D-4AC6-BF4A-B246ECE9B927}">
      <dsp:nvSpPr>
        <dsp:cNvPr id="0" name=""/>
        <dsp:cNvSpPr/>
      </dsp:nvSpPr>
      <dsp:spPr>
        <a:xfrm>
          <a:off x="1301019" y="372376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301019" y="372376"/>
        <a:ext cx="233276" cy="139965"/>
      </dsp:txXfrm>
    </dsp:sp>
    <dsp:sp modelId="{46A6AF0C-82AC-4503-A612-BD01D7F4A5CA}">
      <dsp:nvSpPr>
        <dsp:cNvPr id="0" name=""/>
        <dsp:cNvSpPr/>
      </dsp:nvSpPr>
      <dsp:spPr>
        <a:xfrm>
          <a:off x="1557623" y="372376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557623" y="372376"/>
        <a:ext cx="233276" cy="139965"/>
      </dsp:txXfrm>
    </dsp:sp>
    <dsp:sp modelId="{3D1164AB-DB64-4C41-9CF8-7D5455E060FC}">
      <dsp:nvSpPr>
        <dsp:cNvPr id="0" name=""/>
        <dsp:cNvSpPr/>
      </dsp:nvSpPr>
      <dsp:spPr>
        <a:xfrm>
          <a:off x="1814227" y="372376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1814227" y="372376"/>
        <a:ext cx="233276" cy="139965"/>
      </dsp:txXfrm>
    </dsp:sp>
    <dsp:sp modelId="{FA9AC1B0-BC23-4710-80B2-C536C0FE3A09}">
      <dsp:nvSpPr>
        <dsp:cNvPr id="0" name=""/>
        <dsp:cNvSpPr/>
      </dsp:nvSpPr>
      <dsp:spPr>
        <a:xfrm>
          <a:off x="2070832" y="372376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2070832" y="372376"/>
        <a:ext cx="233276" cy="139965"/>
      </dsp:txXfrm>
    </dsp:sp>
    <dsp:sp modelId="{DBF20027-A9D8-42BF-9427-1DCBBA12BBEB}">
      <dsp:nvSpPr>
        <dsp:cNvPr id="0" name=""/>
        <dsp:cNvSpPr/>
      </dsp:nvSpPr>
      <dsp:spPr>
        <a:xfrm>
          <a:off x="2327436" y="372376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2327436" y="372376"/>
        <a:ext cx="233276" cy="139965"/>
      </dsp:txXfrm>
    </dsp:sp>
    <dsp:sp modelId="{B48C66E4-A1E6-4DF3-8FB8-3636DE8B1ED1}">
      <dsp:nvSpPr>
        <dsp:cNvPr id="0" name=""/>
        <dsp:cNvSpPr/>
      </dsp:nvSpPr>
      <dsp:spPr>
        <a:xfrm>
          <a:off x="2584040" y="372376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2584040" y="372376"/>
        <a:ext cx="233276" cy="139965"/>
      </dsp:txXfrm>
    </dsp:sp>
    <dsp:sp modelId="{AD4CA63E-FE2F-415B-81C6-1053008E358D}">
      <dsp:nvSpPr>
        <dsp:cNvPr id="0" name=""/>
        <dsp:cNvSpPr/>
      </dsp:nvSpPr>
      <dsp:spPr>
        <a:xfrm>
          <a:off x="17997" y="535670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17997" y="535670"/>
        <a:ext cx="233276" cy="139965"/>
      </dsp:txXfrm>
    </dsp:sp>
    <dsp:sp modelId="{2F031C75-95EB-4437-8AAB-65E18BC2E914}">
      <dsp:nvSpPr>
        <dsp:cNvPr id="0" name=""/>
        <dsp:cNvSpPr/>
      </dsp:nvSpPr>
      <dsp:spPr>
        <a:xfrm>
          <a:off x="274601" y="535670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274601" y="535670"/>
        <a:ext cx="233276" cy="139965"/>
      </dsp:txXfrm>
    </dsp:sp>
    <dsp:sp modelId="{65E6ACA4-FD4C-476D-B7A0-E58D8F28EB91}">
      <dsp:nvSpPr>
        <dsp:cNvPr id="0" name=""/>
        <dsp:cNvSpPr/>
      </dsp:nvSpPr>
      <dsp:spPr>
        <a:xfrm>
          <a:off x="531206" y="535670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531206" y="535670"/>
        <a:ext cx="233276" cy="139965"/>
      </dsp:txXfrm>
    </dsp:sp>
    <dsp:sp modelId="{9670B09D-1F2E-4923-9E4B-4FADF74F4420}">
      <dsp:nvSpPr>
        <dsp:cNvPr id="0" name=""/>
        <dsp:cNvSpPr/>
      </dsp:nvSpPr>
      <dsp:spPr>
        <a:xfrm>
          <a:off x="787810" y="535670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787810" y="535670"/>
        <a:ext cx="233276" cy="139965"/>
      </dsp:txXfrm>
    </dsp:sp>
    <dsp:sp modelId="{E5493967-B0CF-4317-AC2C-78918E439E39}">
      <dsp:nvSpPr>
        <dsp:cNvPr id="0" name=""/>
        <dsp:cNvSpPr/>
      </dsp:nvSpPr>
      <dsp:spPr>
        <a:xfrm>
          <a:off x="1044414" y="535670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1044414" y="535670"/>
        <a:ext cx="233276" cy="139965"/>
      </dsp:txXfrm>
    </dsp:sp>
    <dsp:sp modelId="{69EFAC89-0CCD-45B7-A318-3B2C0D177988}">
      <dsp:nvSpPr>
        <dsp:cNvPr id="0" name=""/>
        <dsp:cNvSpPr/>
      </dsp:nvSpPr>
      <dsp:spPr>
        <a:xfrm>
          <a:off x="1301019" y="535670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1301019" y="535670"/>
        <a:ext cx="233276" cy="139965"/>
      </dsp:txXfrm>
    </dsp:sp>
    <dsp:sp modelId="{6500D2D7-2E4E-47D5-886D-3F73EE1CD8FC}">
      <dsp:nvSpPr>
        <dsp:cNvPr id="0" name=""/>
        <dsp:cNvSpPr/>
      </dsp:nvSpPr>
      <dsp:spPr>
        <a:xfrm>
          <a:off x="1557623" y="535670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1557623" y="535670"/>
        <a:ext cx="233276" cy="139965"/>
      </dsp:txXfrm>
    </dsp:sp>
    <dsp:sp modelId="{C3B18E24-E924-4F51-B296-46328C2055DA}">
      <dsp:nvSpPr>
        <dsp:cNvPr id="0" name=""/>
        <dsp:cNvSpPr/>
      </dsp:nvSpPr>
      <dsp:spPr>
        <a:xfrm>
          <a:off x="1814227" y="535670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1814227" y="535670"/>
        <a:ext cx="233276" cy="139965"/>
      </dsp:txXfrm>
    </dsp:sp>
    <dsp:sp modelId="{ECC11600-4B9C-4CF5-91F8-DFA0DE62E4C6}">
      <dsp:nvSpPr>
        <dsp:cNvPr id="0" name=""/>
        <dsp:cNvSpPr/>
      </dsp:nvSpPr>
      <dsp:spPr>
        <a:xfrm>
          <a:off x="2070832" y="535670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2070832" y="535670"/>
        <a:ext cx="233276" cy="139965"/>
      </dsp:txXfrm>
    </dsp:sp>
    <dsp:sp modelId="{A72B48F5-4ACF-4801-9C15-AD4117EBA68A}">
      <dsp:nvSpPr>
        <dsp:cNvPr id="0" name=""/>
        <dsp:cNvSpPr/>
      </dsp:nvSpPr>
      <dsp:spPr>
        <a:xfrm>
          <a:off x="2327436" y="535670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2327436" y="535670"/>
        <a:ext cx="233276" cy="139965"/>
      </dsp:txXfrm>
    </dsp:sp>
    <dsp:sp modelId="{D34114D7-6960-4CC0-B579-3E9EB9D6F1B6}">
      <dsp:nvSpPr>
        <dsp:cNvPr id="0" name=""/>
        <dsp:cNvSpPr/>
      </dsp:nvSpPr>
      <dsp:spPr>
        <a:xfrm>
          <a:off x="2584040" y="535670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2584040" y="535670"/>
        <a:ext cx="233276" cy="139965"/>
      </dsp:txXfrm>
    </dsp:sp>
    <dsp:sp modelId="{ED47E031-DD4E-40DA-AF34-613D0FEEB5BB}">
      <dsp:nvSpPr>
        <dsp:cNvPr id="0" name=""/>
        <dsp:cNvSpPr/>
      </dsp:nvSpPr>
      <dsp:spPr>
        <a:xfrm>
          <a:off x="6333" y="698964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6333" y="698964"/>
        <a:ext cx="233276" cy="139965"/>
      </dsp:txXfrm>
    </dsp:sp>
    <dsp:sp modelId="{54FE1F47-4F14-49D8-ACE3-B2878F89B26A}">
      <dsp:nvSpPr>
        <dsp:cNvPr id="0" name=""/>
        <dsp:cNvSpPr/>
      </dsp:nvSpPr>
      <dsp:spPr>
        <a:xfrm>
          <a:off x="262938" y="698964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262938" y="698964"/>
        <a:ext cx="233276" cy="139965"/>
      </dsp:txXfrm>
    </dsp:sp>
    <dsp:sp modelId="{CE59D934-153A-4E62-969D-1C7711042DAC}">
      <dsp:nvSpPr>
        <dsp:cNvPr id="0" name=""/>
        <dsp:cNvSpPr/>
      </dsp:nvSpPr>
      <dsp:spPr>
        <a:xfrm>
          <a:off x="519542" y="698964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519542" y="698964"/>
        <a:ext cx="233276" cy="139965"/>
      </dsp:txXfrm>
    </dsp:sp>
    <dsp:sp modelId="{22FC092D-E284-497C-BA04-6E307010DEE7}">
      <dsp:nvSpPr>
        <dsp:cNvPr id="0" name=""/>
        <dsp:cNvSpPr/>
      </dsp:nvSpPr>
      <dsp:spPr>
        <a:xfrm>
          <a:off x="776146" y="698964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776146" y="698964"/>
        <a:ext cx="233276" cy="139965"/>
      </dsp:txXfrm>
    </dsp:sp>
    <dsp:sp modelId="{49913D8A-C0AB-4E0F-9D4E-148CD26791B3}">
      <dsp:nvSpPr>
        <dsp:cNvPr id="0" name=""/>
        <dsp:cNvSpPr/>
      </dsp:nvSpPr>
      <dsp:spPr>
        <a:xfrm>
          <a:off x="1032751" y="698964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1032751" y="698964"/>
        <a:ext cx="233276" cy="139965"/>
      </dsp:txXfrm>
    </dsp:sp>
    <dsp:sp modelId="{7FB64D56-E374-4653-9E90-509AD09420DD}">
      <dsp:nvSpPr>
        <dsp:cNvPr id="0" name=""/>
        <dsp:cNvSpPr/>
      </dsp:nvSpPr>
      <dsp:spPr>
        <a:xfrm>
          <a:off x="1289355" y="698964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1289355" y="698964"/>
        <a:ext cx="233276" cy="139965"/>
      </dsp:txXfrm>
    </dsp:sp>
    <dsp:sp modelId="{0626874C-B4A0-4A28-8B93-379F912993BA}">
      <dsp:nvSpPr>
        <dsp:cNvPr id="0" name=""/>
        <dsp:cNvSpPr/>
      </dsp:nvSpPr>
      <dsp:spPr>
        <a:xfrm>
          <a:off x="1545959" y="698964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1545959" y="698964"/>
        <a:ext cx="233276" cy="139965"/>
      </dsp:txXfrm>
    </dsp:sp>
    <dsp:sp modelId="{2908AC67-9C52-4E3B-8198-EA06A87EF28C}">
      <dsp:nvSpPr>
        <dsp:cNvPr id="0" name=""/>
        <dsp:cNvSpPr/>
      </dsp:nvSpPr>
      <dsp:spPr>
        <a:xfrm>
          <a:off x="1802563" y="698964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1802563" y="698964"/>
        <a:ext cx="233276" cy="139965"/>
      </dsp:txXfrm>
    </dsp:sp>
    <dsp:sp modelId="{2083EE14-885B-494D-B925-C159482B677C}">
      <dsp:nvSpPr>
        <dsp:cNvPr id="0" name=""/>
        <dsp:cNvSpPr/>
      </dsp:nvSpPr>
      <dsp:spPr>
        <a:xfrm>
          <a:off x="2059168" y="698964"/>
          <a:ext cx="233276" cy="139965"/>
        </a:xfrm>
        <a:prstGeom prst="rect">
          <a:avLst/>
        </a:prstGeom>
        <a:solidFill>
          <a:srgbClr val="F4F4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</a:t>
          </a:r>
          <a:endParaRPr lang="en-US" sz="500" kern="1200"/>
        </a:p>
      </dsp:txBody>
      <dsp:txXfrm>
        <a:off x="2059168" y="698964"/>
        <a:ext cx="233276" cy="139965"/>
      </dsp:txXfrm>
    </dsp:sp>
    <dsp:sp modelId="{EFE0A588-4855-45D6-9249-477D28B5734E}">
      <dsp:nvSpPr>
        <dsp:cNvPr id="0" name=""/>
        <dsp:cNvSpPr/>
      </dsp:nvSpPr>
      <dsp:spPr>
        <a:xfrm>
          <a:off x="2315772" y="698964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315772" y="698964"/>
        <a:ext cx="233276" cy="139965"/>
      </dsp:txXfrm>
    </dsp:sp>
    <dsp:sp modelId="{A72F23C3-FD2B-4A85-AF54-0AE61D5D5111}">
      <dsp:nvSpPr>
        <dsp:cNvPr id="0" name=""/>
        <dsp:cNvSpPr/>
      </dsp:nvSpPr>
      <dsp:spPr>
        <a:xfrm>
          <a:off x="2572376" y="705326"/>
          <a:ext cx="256604" cy="127241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572376" y="705326"/>
        <a:ext cx="256604" cy="127241"/>
      </dsp:txXfrm>
    </dsp:sp>
    <dsp:sp modelId="{8049A078-B18E-4013-B353-F656A91CDAEF}">
      <dsp:nvSpPr>
        <dsp:cNvPr id="0" name=""/>
        <dsp:cNvSpPr/>
      </dsp:nvSpPr>
      <dsp:spPr>
        <a:xfrm>
          <a:off x="17997" y="862257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7997" y="862257"/>
        <a:ext cx="233276" cy="139965"/>
      </dsp:txXfrm>
    </dsp:sp>
    <dsp:sp modelId="{F2976619-A144-494B-9F70-B927564C5933}">
      <dsp:nvSpPr>
        <dsp:cNvPr id="0" name=""/>
        <dsp:cNvSpPr/>
      </dsp:nvSpPr>
      <dsp:spPr>
        <a:xfrm>
          <a:off x="274601" y="862257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74601" y="862257"/>
        <a:ext cx="233276" cy="139965"/>
      </dsp:txXfrm>
    </dsp:sp>
    <dsp:sp modelId="{5CC9D85E-AD02-47C4-BF9A-95AD5B606109}">
      <dsp:nvSpPr>
        <dsp:cNvPr id="0" name=""/>
        <dsp:cNvSpPr/>
      </dsp:nvSpPr>
      <dsp:spPr>
        <a:xfrm>
          <a:off x="531206" y="862257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531206" y="862257"/>
        <a:ext cx="233276" cy="139965"/>
      </dsp:txXfrm>
    </dsp:sp>
    <dsp:sp modelId="{653A3896-F683-4A9B-BBC7-BFCC9FAAB20C}">
      <dsp:nvSpPr>
        <dsp:cNvPr id="0" name=""/>
        <dsp:cNvSpPr/>
      </dsp:nvSpPr>
      <dsp:spPr>
        <a:xfrm>
          <a:off x="787810" y="862257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787810" y="862257"/>
        <a:ext cx="233276" cy="139965"/>
      </dsp:txXfrm>
    </dsp:sp>
    <dsp:sp modelId="{7230486A-22DC-40C9-802E-ADAB1A3D6C10}">
      <dsp:nvSpPr>
        <dsp:cNvPr id="0" name=""/>
        <dsp:cNvSpPr/>
      </dsp:nvSpPr>
      <dsp:spPr>
        <a:xfrm>
          <a:off x="1044414" y="862257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044414" y="862257"/>
        <a:ext cx="233276" cy="139965"/>
      </dsp:txXfrm>
    </dsp:sp>
    <dsp:sp modelId="{C6116D76-7726-4606-BC46-ABBF9720EA93}">
      <dsp:nvSpPr>
        <dsp:cNvPr id="0" name=""/>
        <dsp:cNvSpPr/>
      </dsp:nvSpPr>
      <dsp:spPr>
        <a:xfrm>
          <a:off x="1301019" y="862257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301019" y="862257"/>
        <a:ext cx="233276" cy="139965"/>
      </dsp:txXfrm>
    </dsp:sp>
    <dsp:sp modelId="{D7BAB37E-360E-4F7B-973D-DD45CF413E76}">
      <dsp:nvSpPr>
        <dsp:cNvPr id="0" name=""/>
        <dsp:cNvSpPr/>
      </dsp:nvSpPr>
      <dsp:spPr>
        <a:xfrm>
          <a:off x="1557623" y="862257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557623" y="862257"/>
        <a:ext cx="233276" cy="139965"/>
      </dsp:txXfrm>
    </dsp:sp>
    <dsp:sp modelId="{DA39578B-0B62-4362-8743-8130B5E77A34}">
      <dsp:nvSpPr>
        <dsp:cNvPr id="0" name=""/>
        <dsp:cNvSpPr/>
      </dsp:nvSpPr>
      <dsp:spPr>
        <a:xfrm>
          <a:off x="1814227" y="862257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814227" y="862257"/>
        <a:ext cx="233276" cy="139965"/>
      </dsp:txXfrm>
    </dsp:sp>
    <dsp:sp modelId="{12F9B84B-B00D-4029-90E7-DEDA8BB0F9C6}">
      <dsp:nvSpPr>
        <dsp:cNvPr id="0" name=""/>
        <dsp:cNvSpPr/>
      </dsp:nvSpPr>
      <dsp:spPr>
        <a:xfrm>
          <a:off x="2070832" y="862257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070832" y="862257"/>
        <a:ext cx="233276" cy="139965"/>
      </dsp:txXfrm>
    </dsp:sp>
    <dsp:sp modelId="{BB04658A-3D10-459D-9B4A-4EEAF6539368}">
      <dsp:nvSpPr>
        <dsp:cNvPr id="0" name=""/>
        <dsp:cNvSpPr/>
      </dsp:nvSpPr>
      <dsp:spPr>
        <a:xfrm>
          <a:off x="2327436" y="862257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327436" y="862257"/>
        <a:ext cx="233276" cy="139965"/>
      </dsp:txXfrm>
    </dsp:sp>
    <dsp:sp modelId="{7D9469BF-7309-4E79-B017-9F2A8ECF187B}">
      <dsp:nvSpPr>
        <dsp:cNvPr id="0" name=""/>
        <dsp:cNvSpPr/>
      </dsp:nvSpPr>
      <dsp:spPr>
        <a:xfrm>
          <a:off x="2584040" y="862257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584040" y="862257"/>
        <a:ext cx="233276" cy="139965"/>
      </dsp:txXfrm>
    </dsp:sp>
    <dsp:sp modelId="{EAA9808C-0229-4A48-A623-F0D1130C0651}">
      <dsp:nvSpPr>
        <dsp:cNvPr id="0" name=""/>
        <dsp:cNvSpPr/>
      </dsp:nvSpPr>
      <dsp:spPr>
        <a:xfrm>
          <a:off x="23829" y="1025551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3829" y="1025551"/>
        <a:ext cx="233276" cy="139965"/>
      </dsp:txXfrm>
    </dsp:sp>
    <dsp:sp modelId="{608AD25B-E11A-47CE-BDE9-14C739B5AC06}">
      <dsp:nvSpPr>
        <dsp:cNvPr id="0" name=""/>
        <dsp:cNvSpPr/>
      </dsp:nvSpPr>
      <dsp:spPr>
        <a:xfrm>
          <a:off x="280433" y="1025551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II</a:t>
          </a:r>
          <a:endParaRPr lang="en-US" sz="500" kern="1200"/>
        </a:p>
      </dsp:txBody>
      <dsp:txXfrm>
        <a:off x="280433" y="1025551"/>
        <a:ext cx="233276" cy="139965"/>
      </dsp:txXfrm>
    </dsp:sp>
    <dsp:sp modelId="{1B174CE7-769D-4671-98B5-ED17E95FBC2A}">
      <dsp:nvSpPr>
        <dsp:cNvPr id="0" name=""/>
        <dsp:cNvSpPr/>
      </dsp:nvSpPr>
      <dsp:spPr>
        <a:xfrm>
          <a:off x="537038" y="1025551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537038" y="1025551"/>
        <a:ext cx="233276" cy="139965"/>
      </dsp:txXfrm>
    </dsp:sp>
    <dsp:sp modelId="{EA3998B5-E292-41F7-A27F-4BDCC61F76CF}">
      <dsp:nvSpPr>
        <dsp:cNvPr id="0" name=""/>
        <dsp:cNvSpPr/>
      </dsp:nvSpPr>
      <dsp:spPr>
        <a:xfrm>
          <a:off x="793642" y="1025551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793642" y="1025551"/>
        <a:ext cx="233276" cy="139965"/>
      </dsp:txXfrm>
    </dsp:sp>
    <dsp:sp modelId="{536FAD09-DFE9-4EC8-925B-5AE654A1772C}">
      <dsp:nvSpPr>
        <dsp:cNvPr id="0" name=""/>
        <dsp:cNvSpPr/>
      </dsp:nvSpPr>
      <dsp:spPr>
        <a:xfrm>
          <a:off x="1050246" y="1025551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050246" y="1025551"/>
        <a:ext cx="233276" cy="139965"/>
      </dsp:txXfrm>
    </dsp:sp>
    <dsp:sp modelId="{3478A89F-44A4-46C4-A3E7-31DC7292C4A6}">
      <dsp:nvSpPr>
        <dsp:cNvPr id="0" name=""/>
        <dsp:cNvSpPr/>
      </dsp:nvSpPr>
      <dsp:spPr>
        <a:xfrm>
          <a:off x="1306851" y="1025551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306851" y="1025551"/>
        <a:ext cx="233276" cy="139965"/>
      </dsp:txXfrm>
    </dsp:sp>
    <dsp:sp modelId="{A46AB8FD-9876-4D72-BBD7-6B23F5530A24}">
      <dsp:nvSpPr>
        <dsp:cNvPr id="0" name=""/>
        <dsp:cNvSpPr/>
      </dsp:nvSpPr>
      <dsp:spPr>
        <a:xfrm>
          <a:off x="1563455" y="1025551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563455" y="1025551"/>
        <a:ext cx="233276" cy="139965"/>
      </dsp:txXfrm>
    </dsp:sp>
    <dsp:sp modelId="{4C997063-AFA1-4F0B-96A4-B2328A082906}">
      <dsp:nvSpPr>
        <dsp:cNvPr id="0" name=""/>
        <dsp:cNvSpPr/>
      </dsp:nvSpPr>
      <dsp:spPr>
        <a:xfrm>
          <a:off x="1820059" y="1025551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820059" y="1025551"/>
        <a:ext cx="233276" cy="139965"/>
      </dsp:txXfrm>
    </dsp:sp>
    <dsp:sp modelId="{DCBE8269-5CE4-4091-8561-C59894A25DA0}">
      <dsp:nvSpPr>
        <dsp:cNvPr id="0" name=""/>
        <dsp:cNvSpPr/>
      </dsp:nvSpPr>
      <dsp:spPr>
        <a:xfrm>
          <a:off x="2076664" y="1025551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076664" y="1025551"/>
        <a:ext cx="233276" cy="139965"/>
      </dsp:txXfrm>
    </dsp:sp>
    <dsp:sp modelId="{6155FF92-8162-4A9F-A935-60DA0B8EAD83}">
      <dsp:nvSpPr>
        <dsp:cNvPr id="0" name=""/>
        <dsp:cNvSpPr/>
      </dsp:nvSpPr>
      <dsp:spPr>
        <a:xfrm>
          <a:off x="2333268" y="1025551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333268" y="1025551"/>
        <a:ext cx="233276" cy="139965"/>
      </dsp:txXfrm>
    </dsp:sp>
    <dsp:sp modelId="{2ED9E6CB-EEC4-4DAC-A09A-CFBAB8CEA0DE}">
      <dsp:nvSpPr>
        <dsp:cNvPr id="0" name=""/>
        <dsp:cNvSpPr/>
      </dsp:nvSpPr>
      <dsp:spPr>
        <a:xfrm>
          <a:off x="2589872" y="1025551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589872" y="1025551"/>
        <a:ext cx="233276" cy="139965"/>
      </dsp:txXfrm>
    </dsp:sp>
    <dsp:sp modelId="{86F8B43B-D34F-4DB4-B161-E4244239F40C}">
      <dsp:nvSpPr>
        <dsp:cNvPr id="0" name=""/>
        <dsp:cNvSpPr/>
      </dsp:nvSpPr>
      <dsp:spPr>
        <a:xfrm>
          <a:off x="23829" y="1188845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3829" y="1188845"/>
        <a:ext cx="233276" cy="139965"/>
      </dsp:txXfrm>
    </dsp:sp>
    <dsp:sp modelId="{83CE04DA-1C75-4A2C-BB71-585D85DFC7F8}">
      <dsp:nvSpPr>
        <dsp:cNvPr id="0" name=""/>
        <dsp:cNvSpPr/>
      </dsp:nvSpPr>
      <dsp:spPr>
        <a:xfrm>
          <a:off x="280433" y="1188845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80433" y="1188845"/>
        <a:ext cx="233276" cy="139965"/>
      </dsp:txXfrm>
    </dsp:sp>
    <dsp:sp modelId="{1509C9CD-6C06-4207-8E66-834224552D39}">
      <dsp:nvSpPr>
        <dsp:cNvPr id="0" name=""/>
        <dsp:cNvSpPr/>
      </dsp:nvSpPr>
      <dsp:spPr>
        <a:xfrm>
          <a:off x="537038" y="1188845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537038" y="1188845"/>
        <a:ext cx="233276" cy="139965"/>
      </dsp:txXfrm>
    </dsp:sp>
    <dsp:sp modelId="{145C42F3-BBCF-4822-A593-F96493E98E2C}">
      <dsp:nvSpPr>
        <dsp:cNvPr id="0" name=""/>
        <dsp:cNvSpPr/>
      </dsp:nvSpPr>
      <dsp:spPr>
        <a:xfrm>
          <a:off x="793642" y="1188845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793642" y="1188845"/>
        <a:ext cx="233276" cy="139965"/>
      </dsp:txXfrm>
    </dsp:sp>
    <dsp:sp modelId="{BE9EB620-9F7E-4FD0-AAAA-19237330B3A5}">
      <dsp:nvSpPr>
        <dsp:cNvPr id="0" name=""/>
        <dsp:cNvSpPr/>
      </dsp:nvSpPr>
      <dsp:spPr>
        <a:xfrm>
          <a:off x="1050246" y="1188845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050246" y="1188845"/>
        <a:ext cx="233276" cy="139965"/>
      </dsp:txXfrm>
    </dsp:sp>
    <dsp:sp modelId="{4074682A-DB4C-47B7-A4DF-60D9EA70F553}">
      <dsp:nvSpPr>
        <dsp:cNvPr id="0" name=""/>
        <dsp:cNvSpPr/>
      </dsp:nvSpPr>
      <dsp:spPr>
        <a:xfrm>
          <a:off x="1306851" y="1188845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306851" y="1188845"/>
        <a:ext cx="233276" cy="139965"/>
      </dsp:txXfrm>
    </dsp:sp>
    <dsp:sp modelId="{40EE1752-94A9-4441-BB37-42275F06D7F6}">
      <dsp:nvSpPr>
        <dsp:cNvPr id="0" name=""/>
        <dsp:cNvSpPr/>
      </dsp:nvSpPr>
      <dsp:spPr>
        <a:xfrm>
          <a:off x="1563455" y="1188845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563455" y="1188845"/>
        <a:ext cx="233276" cy="139965"/>
      </dsp:txXfrm>
    </dsp:sp>
    <dsp:sp modelId="{B10A619D-27CA-4796-9B0E-A561EC0AEC1E}">
      <dsp:nvSpPr>
        <dsp:cNvPr id="0" name=""/>
        <dsp:cNvSpPr/>
      </dsp:nvSpPr>
      <dsp:spPr>
        <a:xfrm>
          <a:off x="1820059" y="1188845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820059" y="1188845"/>
        <a:ext cx="233276" cy="139965"/>
      </dsp:txXfrm>
    </dsp:sp>
    <dsp:sp modelId="{0BAB3ECF-EB32-4BAD-B51C-28A10EB56319}">
      <dsp:nvSpPr>
        <dsp:cNvPr id="0" name=""/>
        <dsp:cNvSpPr/>
      </dsp:nvSpPr>
      <dsp:spPr>
        <a:xfrm>
          <a:off x="2076664" y="1188845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076664" y="1188845"/>
        <a:ext cx="233276" cy="139965"/>
      </dsp:txXfrm>
    </dsp:sp>
    <dsp:sp modelId="{41A7CB9B-3636-4102-8236-2A68D9036778}">
      <dsp:nvSpPr>
        <dsp:cNvPr id="0" name=""/>
        <dsp:cNvSpPr/>
      </dsp:nvSpPr>
      <dsp:spPr>
        <a:xfrm>
          <a:off x="2333268" y="1188845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333268" y="1188845"/>
        <a:ext cx="233276" cy="139965"/>
      </dsp:txXfrm>
    </dsp:sp>
    <dsp:sp modelId="{E500D0C8-A09A-4F70-A11A-477C04EF3225}">
      <dsp:nvSpPr>
        <dsp:cNvPr id="0" name=""/>
        <dsp:cNvSpPr/>
      </dsp:nvSpPr>
      <dsp:spPr>
        <a:xfrm>
          <a:off x="2589872" y="1188845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589872" y="1188845"/>
        <a:ext cx="233276" cy="139965"/>
      </dsp:txXfrm>
    </dsp:sp>
    <dsp:sp modelId="{4192D605-83DD-4FC7-9CE4-DCDA93120362}">
      <dsp:nvSpPr>
        <dsp:cNvPr id="0" name=""/>
        <dsp:cNvSpPr/>
      </dsp:nvSpPr>
      <dsp:spPr>
        <a:xfrm>
          <a:off x="23829" y="1352138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3829" y="1352138"/>
        <a:ext cx="233276" cy="139965"/>
      </dsp:txXfrm>
    </dsp:sp>
    <dsp:sp modelId="{1FD0124B-0C73-4C7F-96E0-C6AFEB2ECA05}">
      <dsp:nvSpPr>
        <dsp:cNvPr id="0" name=""/>
        <dsp:cNvSpPr/>
      </dsp:nvSpPr>
      <dsp:spPr>
        <a:xfrm>
          <a:off x="280433" y="1352138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80433" y="1352138"/>
        <a:ext cx="233276" cy="139965"/>
      </dsp:txXfrm>
    </dsp:sp>
    <dsp:sp modelId="{259DD861-B7C8-458B-BD13-BA4A5D9F25FF}">
      <dsp:nvSpPr>
        <dsp:cNvPr id="0" name=""/>
        <dsp:cNvSpPr/>
      </dsp:nvSpPr>
      <dsp:spPr>
        <a:xfrm>
          <a:off x="537038" y="1352138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537038" y="1352138"/>
        <a:ext cx="233276" cy="139965"/>
      </dsp:txXfrm>
    </dsp:sp>
    <dsp:sp modelId="{53C5B9E8-2A17-4640-BCE8-70A356836893}">
      <dsp:nvSpPr>
        <dsp:cNvPr id="0" name=""/>
        <dsp:cNvSpPr/>
      </dsp:nvSpPr>
      <dsp:spPr>
        <a:xfrm>
          <a:off x="793642" y="1352138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793642" y="1352138"/>
        <a:ext cx="233276" cy="139965"/>
      </dsp:txXfrm>
    </dsp:sp>
    <dsp:sp modelId="{ECA61F43-E26B-4137-949C-D90CFD79B72D}">
      <dsp:nvSpPr>
        <dsp:cNvPr id="0" name=""/>
        <dsp:cNvSpPr/>
      </dsp:nvSpPr>
      <dsp:spPr>
        <a:xfrm>
          <a:off x="1050246" y="1352138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050246" y="1352138"/>
        <a:ext cx="233276" cy="139965"/>
      </dsp:txXfrm>
    </dsp:sp>
    <dsp:sp modelId="{F08B4824-8524-4AD1-9532-60A97F1E8E86}">
      <dsp:nvSpPr>
        <dsp:cNvPr id="0" name=""/>
        <dsp:cNvSpPr/>
      </dsp:nvSpPr>
      <dsp:spPr>
        <a:xfrm>
          <a:off x="1306851" y="1352138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306851" y="1352138"/>
        <a:ext cx="233276" cy="139965"/>
      </dsp:txXfrm>
    </dsp:sp>
    <dsp:sp modelId="{CB2BAB22-7930-4C10-8B99-E7C5007B11C5}">
      <dsp:nvSpPr>
        <dsp:cNvPr id="0" name=""/>
        <dsp:cNvSpPr/>
      </dsp:nvSpPr>
      <dsp:spPr>
        <a:xfrm>
          <a:off x="1563455" y="1352138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563455" y="1352138"/>
        <a:ext cx="233276" cy="139965"/>
      </dsp:txXfrm>
    </dsp:sp>
    <dsp:sp modelId="{08F241FE-B552-4357-B5EB-5F0B79CE4E87}">
      <dsp:nvSpPr>
        <dsp:cNvPr id="0" name=""/>
        <dsp:cNvSpPr/>
      </dsp:nvSpPr>
      <dsp:spPr>
        <a:xfrm>
          <a:off x="1820059" y="1352138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820059" y="1352138"/>
        <a:ext cx="233276" cy="139965"/>
      </dsp:txXfrm>
    </dsp:sp>
    <dsp:sp modelId="{D659CBF2-4A0B-451E-9BBD-C7A18529F85D}">
      <dsp:nvSpPr>
        <dsp:cNvPr id="0" name=""/>
        <dsp:cNvSpPr/>
      </dsp:nvSpPr>
      <dsp:spPr>
        <a:xfrm>
          <a:off x="2076664" y="1352138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076664" y="1352138"/>
        <a:ext cx="233276" cy="139965"/>
      </dsp:txXfrm>
    </dsp:sp>
    <dsp:sp modelId="{8ACD39A9-94AF-4ADE-B564-A69F2A0B60C2}">
      <dsp:nvSpPr>
        <dsp:cNvPr id="0" name=""/>
        <dsp:cNvSpPr/>
      </dsp:nvSpPr>
      <dsp:spPr>
        <a:xfrm>
          <a:off x="2333268" y="1352138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333268" y="1352138"/>
        <a:ext cx="233276" cy="139965"/>
      </dsp:txXfrm>
    </dsp:sp>
    <dsp:sp modelId="{BC6363B5-58D6-4FD9-BCC1-94F1298CEC93}">
      <dsp:nvSpPr>
        <dsp:cNvPr id="0" name=""/>
        <dsp:cNvSpPr/>
      </dsp:nvSpPr>
      <dsp:spPr>
        <a:xfrm>
          <a:off x="2589872" y="1352138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589872" y="1352138"/>
        <a:ext cx="233276" cy="139965"/>
      </dsp:txXfrm>
    </dsp:sp>
    <dsp:sp modelId="{DD04B477-792C-492A-87F7-82857C3EA376}">
      <dsp:nvSpPr>
        <dsp:cNvPr id="0" name=""/>
        <dsp:cNvSpPr/>
      </dsp:nvSpPr>
      <dsp:spPr>
        <a:xfrm>
          <a:off x="23829" y="1515432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3829" y="1515432"/>
        <a:ext cx="233276" cy="139965"/>
      </dsp:txXfrm>
    </dsp:sp>
    <dsp:sp modelId="{D7ABEE0A-306B-4719-99D5-E6D162D32D56}">
      <dsp:nvSpPr>
        <dsp:cNvPr id="0" name=""/>
        <dsp:cNvSpPr/>
      </dsp:nvSpPr>
      <dsp:spPr>
        <a:xfrm>
          <a:off x="280433" y="1515432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80433" y="1515432"/>
        <a:ext cx="233276" cy="139965"/>
      </dsp:txXfrm>
    </dsp:sp>
    <dsp:sp modelId="{FCBE389A-97A6-4051-8D98-DA78BEF49BCA}">
      <dsp:nvSpPr>
        <dsp:cNvPr id="0" name=""/>
        <dsp:cNvSpPr/>
      </dsp:nvSpPr>
      <dsp:spPr>
        <a:xfrm>
          <a:off x="537038" y="1515432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537038" y="1515432"/>
        <a:ext cx="233276" cy="139965"/>
      </dsp:txXfrm>
    </dsp:sp>
    <dsp:sp modelId="{8CDCB2E3-7735-4D5B-BFB8-2955F6BD1F48}">
      <dsp:nvSpPr>
        <dsp:cNvPr id="0" name=""/>
        <dsp:cNvSpPr/>
      </dsp:nvSpPr>
      <dsp:spPr>
        <a:xfrm>
          <a:off x="793642" y="1515432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793642" y="1515432"/>
        <a:ext cx="233276" cy="139965"/>
      </dsp:txXfrm>
    </dsp:sp>
    <dsp:sp modelId="{EC410E7B-6224-4C3E-B900-4F4354E99CC4}">
      <dsp:nvSpPr>
        <dsp:cNvPr id="0" name=""/>
        <dsp:cNvSpPr/>
      </dsp:nvSpPr>
      <dsp:spPr>
        <a:xfrm>
          <a:off x="1050246" y="1515432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050246" y="1515432"/>
        <a:ext cx="233276" cy="139965"/>
      </dsp:txXfrm>
    </dsp:sp>
    <dsp:sp modelId="{50B8607F-C31E-4735-A77C-CDF301816032}">
      <dsp:nvSpPr>
        <dsp:cNvPr id="0" name=""/>
        <dsp:cNvSpPr/>
      </dsp:nvSpPr>
      <dsp:spPr>
        <a:xfrm>
          <a:off x="1306851" y="1515432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306851" y="1515432"/>
        <a:ext cx="233276" cy="139965"/>
      </dsp:txXfrm>
    </dsp:sp>
    <dsp:sp modelId="{D9633645-F5A2-4B19-8777-54BDD19F6C07}">
      <dsp:nvSpPr>
        <dsp:cNvPr id="0" name=""/>
        <dsp:cNvSpPr/>
      </dsp:nvSpPr>
      <dsp:spPr>
        <a:xfrm>
          <a:off x="1563455" y="1515432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563455" y="1515432"/>
        <a:ext cx="233276" cy="139965"/>
      </dsp:txXfrm>
    </dsp:sp>
    <dsp:sp modelId="{5DDED143-7603-41BE-84DC-908841E6F5F8}">
      <dsp:nvSpPr>
        <dsp:cNvPr id="0" name=""/>
        <dsp:cNvSpPr/>
      </dsp:nvSpPr>
      <dsp:spPr>
        <a:xfrm>
          <a:off x="1820059" y="1515432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1820059" y="1515432"/>
        <a:ext cx="233276" cy="139965"/>
      </dsp:txXfrm>
    </dsp:sp>
    <dsp:sp modelId="{87C753F8-03BD-48A1-8D59-45638314B252}">
      <dsp:nvSpPr>
        <dsp:cNvPr id="0" name=""/>
        <dsp:cNvSpPr/>
      </dsp:nvSpPr>
      <dsp:spPr>
        <a:xfrm>
          <a:off x="2076664" y="1515432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076664" y="1515432"/>
        <a:ext cx="233276" cy="139965"/>
      </dsp:txXfrm>
    </dsp:sp>
    <dsp:sp modelId="{DD00F26C-B621-45AC-A2F4-9ACDB181C1FB}">
      <dsp:nvSpPr>
        <dsp:cNvPr id="0" name=""/>
        <dsp:cNvSpPr/>
      </dsp:nvSpPr>
      <dsp:spPr>
        <a:xfrm>
          <a:off x="2333268" y="1515432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333268" y="1515432"/>
        <a:ext cx="233276" cy="139965"/>
      </dsp:txXfrm>
    </dsp:sp>
    <dsp:sp modelId="{4914CED2-CF98-4C6B-83E4-B2D319437DE1}">
      <dsp:nvSpPr>
        <dsp:cNvPr id="0" name=""/>
        <dsp:cNvSpPr/>
      </dsp:nvSpPr>
      <dsp:spPr>
        <a:xfrm>
          <a:off x="2589872" y="1515432"/>
          <a:ext cx="233276" cy="13996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</a:t>
          </a:r>
          <a:endParaRPr lang="en-US" sz="500" kern="1200"/>
        </a:p>
      </dsp:txBody>
      <dsp:txXfrm>
        <a:off x="2589872" y="1515432"/>
        <a:ext cx="233276" cy="1399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176901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45713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6204" indent="-2754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01852" indent="-22037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42593" indent="-22037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983334" indent="-22037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24074" indent="-2203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864815" indent="-2203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05556" indent="-2203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746297" indent="-2203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7BE311D-46CD-4A51-A596-6E7602883139}" type="slidenum">
              <a:rPr lang="en-US" smtClean="0"/>
              <a:pPr eaLnBrk="1" hangingPunct="1"/>
              <a:t>49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56949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6204" indent="-2754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01852" indent="-22037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42593" indent="-22037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983334" indent="-22037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24074" indent="-2203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864815" indent="-2203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05556" indent="-2203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746297" indent="-2203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37F7F32-8B6F-467C-93AE-27BE7163EA08}" type="slidenum">
              <a:rPr lang="en-US" smtClean="0"/>
              <a:pPr eaLnBrk="1" hangingPunct="1"/>
              <a:t>52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571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a"/>
              <a:t>Frederik - Dispatch framework - </a:t>
            </a:r>
            <a:r>
              <a:rPr lang="da">
                <a:solidFill>
                  <a:schemeClr val="dk1"/>
                </a:solidFill>
              </a:rPr>
              <a:t>Incorporate PPcode, PIC-solver - </a:t>
            </a:r>
            <a:r>
              <a:rPr lang="da"/>
              <a:t>Patches - possibilities (dt, solvers) - (skip -  boundaries, setup (periodic, stratified) ) - patch boundaries</a:t>
            </a:r>
          </a:p>
        </p:txBody>
      </p:sp>
    </p:spTree>
    <p:extLst>
      <p:ext uri="{BB962C8B-B14F-4D97-AF65-F5344CB8AC3E}">
        <p14:creationId xmlns:p14="http://schemas.microsoft.com/office/powerpoint/2010/main" val="1314852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a"/>
              <a:t>Nichlas - Solvers (Variables: stagger (fields)/ pic (particles -&gt; fields)) - data cubes - stagger mesh changed</a:t>
            </a:r>
          </a:p>
        </p:txBody>
      </p:sp>
    </p:spTree>
    <p:extLst>
      <p:ext uri="{BB962C8B-B14F-4D97-AF65-F5344CB8AC3E}">
        <p14:creationId xmlns:p14="http://schemas.microsoft.com/office/powerpoint/2010/main" val="3925798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a"/>
              <a:t>Nichlas - introduction to figure - not code snippets but overall idea</a:t>
            </a:r>
          </a:p>
        </p:txBody>
      </p:sp>
    </p:spTree>
    <p:extLst>
      <p:ext uri="{BB962C8B-B14F-4D97-AF65-F5344CB8AC3E}">
        <p14:creationId xmlns:p14="http://schemas.microsoft.com/office/powerpoint/2010/main" val="22362328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a"/>
              <a:t>Nichlas - 1st update, check - refine_mod - including pic patch, how, where</a:t>
            </a:r>
          </a:p>
        </p:txBody>
      </p:sp>
    </p:spTree>
    <p:extLst>
      <p:ext uri="{BB962C8B-B14F-4D97-AF65-F5344CB8AC3E}">
        <p14:creationId xmlns:p14="http://schemas.microsoft.com/office/powerpoint/2010/main" val="38552472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a"/>
              <a:t>Nichlas - match patch coords - allocate pic vars and sets species / particle per cell</a:t>
            </a:r>
          </a:p>
        </p:txBody>
      </p:sp>
    </p:spTree>
    <p:extLst>
      <p:ext uri="{BB962C8B-B14F-4D97-AF65-F5344CB8AC3E}">
        <p14:creationId xmlns:p14="http://schemas.microsoft.com/office/powerpoint/2010/main" val="6114838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a"/>
              <a:t>Nichlas - Particle distribution from MHD data - convert vars - number density, current, particle velocity (omega - linear momentum - electrons faster), E-field, temperature</a:t>
            </a:r>
          </a:p>
        </p:txBody>
      </p:sp>
    </p:spTree>
    <p:extLst>
      <p:ext uri="{BB962C8B-B14F-4D97-AF65-F5344CB8AC3E}">
        <p14:creationId xmlns:p14="http://schemas.microsoft.com/office/powerpoint/2010/main" val="7467224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a"/>
              <a:t>Nichlas - Pic -&gt; stagger (same vars) - stagger -&gt; pic (new vars)</a:t>
            </a:r>
          </a:p>
        </p:txBody>
      </p:sp>
    </p:spTree>
    <p:extLst>
      <p:ext uri="{BB962C8B-B14F-4D97-AF65-F5344CB8AC3E}">
        <p14:creationId xmlns:p14="http://schemas.microsoft.com/office/powerpoint/2010/main" val="20197970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a"/>
              <a:t>Frederik - Pic -&gt; stagger (make sure they are connected) - allocate sources (J, B) - begin the update circle</a:t>
            </a:r>
          </a:p>
        </p:txBody>
      </p:sp>
    </p:spTree>
    <p:extLst>
      <p:ext uri="{BB962C8B-B14F-4D97-AF65-F5344CB8AC3E}">
        <p14:creationId xmlns:p14="http://schemas.microsoft.com/office/powerpoint/2010/main" val="3053012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19025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a"/>
              <a:t>Frederik - Move particles - because dont care about leavers (statistically same), remove / add particles in boundaries- solve Maxwell</a:t>
            </a:r>
          </a:p>
        </p:txBody>
      </p:sp>
    </p:spTree>
    <p:extLst>
      <p:ext uri="{BB962C8B-B14F-4D97-AF65-F5344CB8AC3E}">
        <p14:creationId xmlns:p14="http://schemas.microsoft.com/office/powerpoint/2010/main" val="707224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a"/>
              <a:t>Frederik - conversion of vars - deallocate sources - update circle</a:t>
            </a:r>
          </a:p>
        </p:txBody>
      </p:sp>
    </p:spTree>
    <p:extLst>
      <p:ext uri="{BB962C8B-B14F-4D97-AF65-F5344CB8AC3E}">
        <p14:creationId xmlns:p14="http://schemas.microsoft.com/office/powerpoint/2010/main" val="21790510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a"/>
              <a:t>Nichlas - Introducer fluxtube, steady state, ligninger, mhd plot</a:t>
            </a:r>
          </a:p>
        </p:txBody>
      </p:sp>
    </p:spTree>
    <p:extLst>
      <p:ext uri="{BB962C8B-B14F-4D97-AF65-F5344CB8AC3E}">
        <p14:creationId xmlns:p14="http://schemas.microsoft.com/office/powerpoint/2010/main" val="10236135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a"/>
              <a:t>Nichlas - MHD / PIC (ikke dem fra rapporten, patch er 6 gange mindre nu) - summed in z to reduse noise - (gyro radius ~ 0.8) - PIC diffuses - Run times </a:t>
            </a:r>
          </a:p>
        </p:txBody>
      </p:sp>
    </p:spTree>
    <p:extLst>
      <p:ext uri="{BB962C8B-B14F-4D97-AF65-F5344CB8AC3E}">
        <p14:creationId xmlns:p14="http://schemas.microsoft.com/office/powerpoint/2010/main" val="41812898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a"/>
              <a:t>Frederik - Compare 3 setups (cells, p/c, const particles ~3e6 + timestep diff (resolution)) - noise / diffusion</a:t>
            </a:r>
          </a:p>
        </p:txBody>
      </p:sp>
    </p:spTree>
    <p:extLst>
      <p:ext uri="{BB962C8B-B14F-4D97-AF65-F5344CB8AC3E}">
        <p14:creationId xmlns:p14="http://schemas.microsoft.com/office/powerpoint/2010/main" val="2045445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a"/>
              <a:t>Frederik - What is bright point (x-ray, magnetogram, extrapolate normal component) - why PIC: stress null point, strong E, particle acc  - VAPOR TIME (plane - b_lines - null-point - iso</a:t>
            </a:r>
          </a:p>
        </p:txBody>
      </p:sp>
    </p:spTree>
    <p:extLst>
      <p:ext uri="{BB962C8B-B14F-4D97-AF65-F5344CB8AC3E}">
        <p14:creationId xmlns:p14="http://schemas.microsoft.com/office/powerpoint/2010/main" val="15725783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a"/>
              <a:t>Nichlas - Non-Maxwell, no collisions - v-hat increase - particle acceleration</a:t>
            </a:r>
          </a:p>
        </p:txBody>
      </p:sp>
    </p:spTree>
    <p:extLst>
      <p:ext uri="{BB962C8B-B14F-4D97-AF65-F5344CB8AC3E}">
        <p14:creationId xmlns:p14="http://schemas.microsoft.com/office/powerpoint/2010/main" val="14077375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da"/>
          </a:p>
        </p:txBody>
      </p:sp>
    </p:spTree>
    <p:extLst>
      <p:ext uri="{BB962C8B-B14F-4D97-AF65-F5344CB8AC3E}">
        <p14:creationId xmlns:p14="http://schemas.microsoft.com/office/powerpoint/2010/main" val="1897185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4635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7851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7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740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765550" y="9410700"/>
            <a:ext cx="2879725" cy="495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F47BE4C-DA2F-4FE6-AEDA-CEA0D2023F42}" type="slidenum">
              <a:rPr lang="da-DK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141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20</a:t>
            </a:r>
            <a:r>
              <a:rPr lang="en-US" baseline="0" smtClean="0"/>
              <a:t> min mark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765550" y="9410700"/>
            <a:ext cx="2879725" cy="495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F47BE4C-DA2F-4FE6-AEDA-CEA0D2023F42}" type="slidenum">
              <a:rPr lang="da-DK" smtClean="0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975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a"/>
              <a:t>Frederik - Solar flare - space weather - electric grid on earth - Sun - plasma - what we want to describe</a:t>
            </a:r>
          </a:p>
        </p:txBody>
      </p:sp>
    </p:spTree>
    <p:extLst>
      <p:ext uri="{BB962C8B-B14F-4D97-AF65-F5344CB8AC3E}">
        <p14:creationId xmlns:p14="http://schemas.microsoft.com/office/powerpoint/2010/main" val="2369733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hape 15" descr="NAT_ppt_top_uk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6909"/>
            <a:ext cx="9144000" cy="96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16" descr="top_uk_58_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196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Shape 17"/>
          <p:cNvCxnSpPr/>
          <p:nvPr/>
        </p:nvCxnSpPr>
        <p:spPr>
          <a:xfrm rot="10800000">
            <a:off x="4725" y="876300"/>
            <a:ext cx="9148800" cy="0"/>
          </a:xfrm>
          <a:prstGeom prst="straightConnector1">
            <a:avLst/>
          </a:prstGeom>
          <a:noFill/>
          <a:ln w="9525" cap="flat" cmpd="sng">
            <a:solidFill>
              <a:srgbClr val="32603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Shape 18"/>
          <p:cNvSpPr/>
          <p:nvPr/>
        </p:nvSpPr>
        <p:spPr>
          <a:xfrm>
            <a:off x="0" y="951309"/>
            <a:ext cx="9144000" cy="4192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" name="Shape 19"/>
          <p:cNvSpPr txBox="1">
            <a:spLocks noGrp="1"/>
          </p:cNvSpPr>
          <p:nvPr>
            <p:ph type="ctrTitle"/>
          </p:nvPr>
        </p:nvSpPr>
        <p:spPr>
          <a:xfrm>
            <a:off x="1028700" y="1549003"/>
            <a:ext cx="6495900" cy="514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ubTitle" idx="1"/>
          </p:nvPr>
        </p:nvSpPr>
        <p:spPr>
          <a:xfrm>
            <a:off x="1038225" y="2197894"/>
            <a:ext cx="6486600" cy="210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363537" marR="0" lvl="1" indent="-160337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Char char="❑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539750" marR="0" lvl="2" indent="-8255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urier New"/>
              <a:buChar char="o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715962" marR="0" lvl="3" indent="-80962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892175" marR="0" lvl="4" indent="-92075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Char char="•"/>
              <a:defRPr sz="1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397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Char char="•"/>
              <a:defRPr sz="1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397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Char char="•"/>
              <a:defRPr sz="1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397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Char char="•"/>
              <a:defRPr sz="1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397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Char char="•"/>
              <a:defRPr sz="1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2555875" y="-2380"/>
            <a:ext cx="6553200" cy="19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F8F8F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da"/>
              <a:t>‹#›</a:t>
            </a:fld>
            <a:endParaRPr lang="da"/>
          </a:p>
        </p:txBody>
      </p:sp>
    </p:spTree>
    <p:extLst>
      <p:ext uri="{BB962C8B-B14F-4D97-AF65-F5344CB8AC3E}">
        <p14:creationId xmlns:p14="http://schemas.microsoft.com/office/powerpoint/2010/main" val="1578466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0" descr="NAT_ppt_top_uk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469"/>
            <a:ext cx="7218294" cy="963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0" descr="NAT_ppt_top_uk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l="45639"/>
          <a:stretch/>
        </p:blipFill>
        <p:spPr bwMode="auto">
          <a:xfrm>
            <a:off x="5220072" y="36913"/>
            <a:ext cx="3923928" cy="963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9" descr="top_uk_58_02"/>
          <p:cNvPicPr>
            <a:picLocks noChangeAspect="1" noChangeArrowheads="1"/>
          </p:cNvPicPr>
          <p:nvPr userDrawn="1"/>
        </p:nvPicPr>
        <p:blipFill>
          <a:blip r:embed="rId3" cstate="print"/>
          <a:srcRect r="20320"/>
          <a:stretch>
            <a:fillRect/>
          </a:stretch>
        </p:blipFill>
        <p:spPr bwMode="auto">
          <a:xfrm>
            <a:off x="0" y="0"/>
            <a:ext cx="9144000" cy="19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25"/>
          <p:cNvSpPr>
            <a:spLocks noChangeShapeType="1"/>
          </p:cNvSpPr>
          <p:nvPr userDrawn="1"/>
        </p:nvSpPr>
        <p:spPr bwMode="auto">
          <a:xfrm flipH="1">
            <a:off x="4764" y="876300"/>
            <a:ext cx="9148762" cy="0"/>
          </a:xfrm>
          <a:prstGeom prst="line">
            <a:avLst/>
          </a:prstGeom>
          <a:noFill/>
          <a:ln w="9525">
            <a:solidFill>
              <a:srgbClr val="32603D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kern="1200" dirty="0">
              <a:solidFill>
                <a:srgbClr val="6E6E6E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67"/>
          <p:cNvSpPr>
            <a:spLocks noChangeArrowheads="1"/>
          </p:cNvSpPr>
          <p:nvPr userDrawn="1"/>
        </p:nvSpPr>
        <p:spPr bwMode="auto">
          <a:xfrm>
            <a:off x="0" y="951313"/>
            <a:ext cx="9144000" cy="419219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kern="1200" dirty="0">
              <a:solidFill>
                <a:srgbClr val="6E6E6E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21"/>
          <p:cNvSpPr>
            <a:spLocks noChangeArrowheads="1"/>
          </p:cNvSpPr>
          <p:nvPr userDrawn="1"/>
        </p:nvSpPr>
        <p:spPr bwMode="auto">
          <a:xfrm>
            <a:off x="684215" y="4757738"/>
            <a:ext cx="7545387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 sz="675" kern="1200" dirty="0" smtClean="0">
                <a:solidFill>
                  <a:srgbClr val="6E6E6E"/>
                </a:solidFill>
                <a:latin typeface="Verdana" pitchFamily="34" charset="0"/>
                <a:ea typeface="+mn-ea"/>
                <a:cs typeface="+mn-cs"/>
              </a:rPr>
              <a:t>Nordita, January 11, 2017                                                                                                      </a:t>
            </a:r>
            <a:endParaRPr lang="da-DK" sz="675" kern="1200" dirty="0">
              <a:solidFill>
                <a:srgbClr val="6E6E6E"/>
              </a:solidFill>
              <a:latin typeface="Verdana" pitchFamily="34" charset="0"/>
              <a:ea typeface="+mn-ea"/>
              <a:cs typeface="+mn-cs"/>
            </a:endParaRP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675" kern="1200" dirty="0" smtClean="0">
                <a:solidFill>
                  <a:srgbClr val="6E6E6E"/>
                </a:solidFill>
                <a:latin typeface="Verdana" pitchFamily="34" charset="0"/>
                <a:ea typeface="+mn-ea"/>
                <a:cs typeface="+mn-cs"/>
              </a:rPr>
              <a:t>Slide </a:t>
            </a:r>
            <a:fld id="{8881663C-AA1F-497E-AA54-56BBFA984F9F}" type="slidenum">
              <a:rPr lang="da-DK" sz="675" kern="1200" smtClean="0">
                <a:solidFill>
                  <a:srgbClr val="6E6E6E"/>
                </a:solidFill>
                <a:latin typeface="Verdana" pitchFamily="34" charset="0"/>
                <a:ea typeface="+mn-ea"/>
                <a:cs typeface="+mn-cs"/>
              </a:rPr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a-DK" sz="675" kern="1200" dirty="0">
              <a:solidFill>
                <a:srgbClr val="6E6E6E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1549004"/>
            <a:ext cx="6496050" cy="51435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38227" y="2197896"/>
            <a:ext cx="6486525" cy="2102644"/>
          </a:xfrm>
        </p:spPr>
        <p:txBody>
          <a:bodyPr/>
          <a:lstStyle>
            <a:lvl1pPr marL="0" indent="0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9" name="Rectangle 5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marL="0" marR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da-DK" dirty="0" smtClean="0"/>
              <a:t>NBI / STARPLAN</a:t>
            </a:r>
          </a:p>
        </p:txBody>
      </p:sp>
    </p:spTree>
    <p:extLst>
      <p:ext uri="{BB962C8B-B14F-4D97-AF65-F5344CB8AC3E}">
        <p14:creationId xmlns:p14="http://schemas.microsoft.com/office/powerpoint/2010/main" val="268317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541" y="265125"/>
            <a:ext cx="8325925" cy="36241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542" y="789552"/>
            <a:ext cx="8325925" cy="3887726"/>
          </a:xfrm>
        </p:spPr>
        <p:txBody>
          <a:bodyPr lIns="0"/>
          <a:lstStyle>
            <a:lvl1pPr marL="0" indent="0">
              <a:defRPr sz="1800"/>
            </a:lvl1pPr>
            <a:lvl2pPr marL="338138" indent="-271463">
              <a:spcBef>
                <a:spcPts val="900"/>
              </a:spcBef>
              <a:defRPr sz="1800"/>
            </a:lvl2pPr>
            <a:lvl3pPr marL="471488" indent="-198835">
              <a:spcBef>
                <a:spcPts val="450"/>
              </a:spcBef>
              <a:defRPr sz="1650"/>
            </a:lvl3pPr>
            <a:lvl4pPr marL="606029" indent="-201216">
              <a:spcBef>
                <a:spcPts val="450"/>
              </a:spcBef>
              <a:defRPr sz="1500"/>
            </a:lvl4pPr>
            <a:lvl5pPr marL="739379" indent="-202406"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marL="0" marR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da-DK" dirty="0" smtClean="0"/>
              <a:t>NBI / STARPLAN</a:t>
            </a:r>
          </a:p>
        </p:txBody>
      </p:sp>
    </p:spTree>
    <p:extLst>
      <p:ext uri="{BB962C8B-B14F-4D97-AF65-F5344CB8AC3E}">
        <p14:creationId xmlns:p14="http://schemas.microsoft.com/office/powerpoint/2010/main" val="149659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marL="0" marR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da-DK" dirty="0" smtClean="0"/>
              <a:t>NBI / STARPLAN</a:t>
            </a:r>
          </a:p>
        </p:txBody>
      </p:sp>
    </p:spTree>
    <p:extLst>
      <p:ext uri="{BB962C8B-B14F-4D97-AF65-F5344CB8AC3E}">
        <p14:creationId xmlns:p14="http://schemas.microsoft.com/office/powerpoint/2010/main" val="391366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542" y="735806"/>
            <a:ext cx="3960440" cy="399573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3840" y="735806"/>
            <a:ext cx="4063627" cy="399573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 smtClean="0"/>
              <a:t>NBI / STARPLAN</a:t>
            </a:r>
          </a:p>
        </p:txBody>
      </p:sp>
    </p:spTree>
    <p:extLst>
      <p:ext uri="{BB962C8B-B14F-4D97-AF65-F5344CB8AC3E}">
        <p14:creationId xmlns:p14="http://schemas.microsoft.com/office/powerpoint/2010/main" val="392236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marL="0" marR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da-DK" dirty="0" smtClean="0"/>
              <a:t>NBI / STARPLAN</a:t>
            </a:r>
          </a:p>
        </p:txBody>
      </p:sp>
    </p:spTree>
    <p:extLst>
      <p:ext uri="{BB962C8B-B14F-4D97-AF65-F5344CB8AC3E}">
        <p14:creationId xmlns:p14="http://schemas.microsoft.com/office/powerpoint/2010/main" val="304639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 smtClean="0"/>
              <a:t>NBI / STARPLAN</a:t>
            </a:r>
          </a:p>
        </p:txBody>
      </p:sp>
    </p:spTree>
    <p:extLst>
      <p:ext uri="{BB962C8B-B14F-4D97-AF65-F5344CB8AC3E}">
        <p14:creationId xmlns:p14="http://schemas.microsoft.com/office/powerpoint/2010/main" val="146432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marL="0" marR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da-DK" dirty="0" smtClean="0"/>
              <a:t>NBI / STARPLAN</a:t>
            </a:r>
          </a:p>
        </p:txBody>
      </p:sp>
    </p:spTree>
    <p:extLst>
      <p:ext uri="{BB962C8B-B14F-4D97-AF65-F5344CB8AC3E}">
        <p14:creationId xmlns:p14="http://schemas.microsoft.com/office/powerpoint/2010/main" val="316650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679275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marL="0" marR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da-DK" dirty="0" smtClean="0"/>
              <a:t>NBI / STARPLAN</a:t>
            </a:r>
          </a:p>
        </p:txBody>
      </p:sp>
    </p:spTree>
    <p:extLst>
      <p:ext uri="{BB962C8B-B14F-4D97-AF65-F5344CB8AC3E}">
        <p14:creationId xmlns:p14="http://schemas.microsoft.com/office/powerpoint/2010/main" val="266190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/>
              <a:t>eScience</a:t>
            </a:r>
          </a:p>
        </p:txBody>
      </p:sp>
    </p:spTree>
    <p:extLst>
      <p:ext uri="{BB962C8B-B14F-4D97-AF65-F5344CB8AC3E}">
        <p14:creationId xmlns:p14="http://schemas.microsoft.com/office/powerpoint/2010/main" val="212853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431539" y="357799"/>
            <a:ext cx="8325900" cy="269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431541" y="867508"/>
            <a:ext cx="8325900" cy="38097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SzPct val="78947"/>
              <a:buFont typeface="Calibri"/>
              <a:buNone/>
              <a:defRPr sz="19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39750" marR="0" lvl="1" indent="-33655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Char char="❑"/>
              <a:defRPr sz="19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39750" marR="0" lvl="2" indent="-8255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Char char="o"/>
              <a:defRPr sz="17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15962" marR="0" lvl="3" indent="-80962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Char char="▪"/>
              <a:defRPr sz="17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892175" marR="0" lvl="4" indent="-92075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Char char="•"/>
              <a:defRPr sz="1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397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Char char="•"/>
              <a:defRPr sz="1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397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Char char="•"/>
              <a:defRPr sz="1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397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Char char="•"/>
              <a:defRPr sz="1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397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Char char="•"/>
              <a:defRPr sz="1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1"/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2555875" y="-2380"/>
            <a:ext cx="6553200" cy="19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F8F8F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 dirty="0"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0" descr="NAT_ppt_top_uk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471"/>
            <a:ext cx="7218294" cy="963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0" descr="NAT_ppt_top_uk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l="45639"/>
          <a:stretch/>
        </p:blipFill>
        <p:spPr bwMode="auto">
          <a:xfrm>
            <a:off x="3779912" y="36915"/>
            <a:ext cx="5364088" cy="963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9" descr="top_uk_58_02"/>
          <p:cNvPicPr>
            <a:picLocks noChangeAspect="1" noChangeArrowheads="1"/>
          </p:cNvPicPr>
          <p:nvPr userDrawn="1"/>
        </p:nvPicPr>
        <p:blipFill>
          <a:blip r:embed="rId3" cstate="print"/>
          <a:srcRect r="20320"/>
          <a:stretch>
            <a:fillRect/>
          </a:stretch>
        </p:blipFill>
        <p:spPr bwMode="auto">
          <a:xfrm>
            <a:off x="0" y="0"/>
            <a:ext cx="9144000" cy="19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25"/>
          <p:cNvSpPr>
            <a:spLocks noChangeShapeType="1"/>
          </p:cNvSpPr>
          <p:nvPr userDrawn="1"/>
        </p:nvSpPr>
        <p:spPr bwMode="auto">
          <a:xfrm flipH="1">
            <a:off x="4764" y="876300"/>
            <a:ext cx="9148762" cy="0"/>
          </a:xfrm>
          <a:prstGeom prst="line">
            <a:avLst/>
          </a:prstGeom>
          <a:noFill/>
          <a:ln w="9525">
            <a:solidFill>
              <a:srgbClr val="32603D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srgbClr val="6E6E6E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67"/>
          <p:cNvSpPr>
            <a:spLocks noChangeArrowheads="1"/>
          </p:cNvSpPr>
          <p:nvPr userDrawn="1"/>
        </p:nvSpPr>
        <p:spPr bwMode="auto">
          <a:xfrm>
            <a:off x="0" y="951315"/>
            <a:ext cx="9144000" cy="419219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srgbClr val="6E6E6E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6" y="1556147"/>
            <a:ext cx="7344169" cy="507206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94248" y="2227102"/>
            <a:ext cx="7333401" cy="2073440"/>
          </a:xfrm>
        </p:spPr>
        <p:txBody>
          <a:bodyPr/>
          <a:lstStyle>
            <a:lvl1pPr marL="0" indent="0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9" name="Rectangle 5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marL="0" marR="0" indent="0" algn="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da-DK" dirty="0" smtClean="0"/>
              <a:t>NBI / STARPLAN</a:t>
            </a:r>
          </a:p>
        </p:txBody>
      </p:sp>
      <p:sp>
        <p:nvSpPr>
          <p:cNvPr id="12" name="Rectangle 16"/>
          <p:cNvSpPr>
            <a:spLocks noChangeArrowheads="1"/>
          </p:cNvSpPr>
          <p:nvPr userDrawn="1"/>
        </p:nvSpPr>
        <p:spPr bwMode="auto">
          <a:xfrm>
            <a:off x="425202" y="4757738"/>
            <a:ext cx="7545387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a-DK" sz="506" kern="1200" dirty="0">
              <a:solidFill>
                <a:srgbClr val="325D3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0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543" y="265127"/>
            <a:ext cx="8325925" cy="362410"/>
          </a:xfrm>
        </p:spPr>
        <p:txBody>
          <a:bodyPr/>
          <a:lstStyle>
            <a:lvl1pPr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543" y="789552"/>
            <a:ext cx="8325925" cy="3887726"/>
          </a:xfrm>
        </p:spPr>
        <p:txBody>
          <a:bodyPr lIns="0"/>
          <a:lstStyle>
            <a:lvl1pPr marL="0" indent="0">
              <a:defRPr sz="1350"/>
            </a:lvl1pPr>
            <a:lvl2pPr marL="253604" indent="-203597">
              <a:spcBef>
                <a:spcPts val="675"/>
              </a:spcBef>
              <a:defRPr sz="1350"/>
            </a:lvl2pPr>
            <a:lvl3pPr marL="353616" indent="-149126">
              <a:spcBef>
                <a:spcPts val="338"/>
              </a:spcBef>
              <a:defRPr sz="1238"/>
            </a:lvl3pPr>
            <a:lvl4pPr marL="454522" indent="-150912">
              <a:spcBef>
                <a:spcPts val="338"/>
              </a:spcBef>
              <a:defRPr sz="1125"/>
            </a:lvl4pPr>
            <a:lvl5pPr marL="554534" indent="-151805">
              <a:defRPr sz="1013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marL="0" marR="0" indent="0" algn="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da-DK" dirty="0" smtClean="0"/>
              <a:t>NBI / STARPLAN</a:t>
            </a:r>
          </a:p>
        </p:txBody>
      </p:sp>
    </p:spTree>
    <p:extLst>
      <p:ext uri="{BB962C8B-B14F-4D97-AF65-F5344CB8AC3E}">
        <p14:creationId xmlns:p14="http://schemas.microsoft.com/office/powerpoint/2010/main" val="351058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0"/>
            <a:ext cx="7772400" cy="1021556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marL="0" marR="0" indent="0" algn="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da-DK" dirty="0" smtClean="0"/>
              <a:t>NBI / STARPLAN</a:t>
            </a:r>
          </a:p>
        </p:txBody>
      </p:sp>
    </p:spTree>
    <p:extLst>
      <p:ext uri="{BB962C8B-B14F-4D97-AF65-F5344CB8AC3E}">
        <p14:creationId xmlns:p14="http://schemas.microsoft.com/office/powerpoint/2010/main" val="245605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542" y="735806"/>
            <a:ext cx="3960440" cy="399573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3842" y="735806"/>
            <a:ext cx="4063627" cy="399573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 smtClean="0"/>
              <a:t>NBI / STARPLAN</a:t>
            </a:r>
          </a:p>
        </p:txBody>
      </p:sp>
    </p:spTree>
    <p:extLst>
      <p:ext uri="{BB962C8B-B14F-4D97-AF65-F5344CB8AC3E}">
        <p14:creationId xmlns:p14="http://schemas.microsoft.com/office/powerpoint/2010/main" val="7814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marL="0" marR="0" indent="0" algn="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da-DK" dirty="0" smtClean="0"/>
              <a:t>NBI / STARPLAN</a:t>
            </a:r>
          </a:p>
        </p:txBody>
      </p:sp>
    </p:spTree>
    <p:extLst>
      <p:ext uri="{BB962C8B-B14F-4D97-AF65-F5344CB8AC3E}">
        <p14:creationId xmlns:p14="http://schemas.microsoft.com/office/powerpoint/2010/main" val="20019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 smtClean="0"/>
              <a:t>NBI / STARPLAN</a:t>
            </a:r>
          </a:p>
        </p:txBody>
      </p:sp>
    </p:spTree>
    <p:extLst>
      <p:ext uri="{BB962C8B-B14F-4D97-AF65-F5344CB8AC3E}">
        <p14:creationId xmlns:p14="http://schemas.microsoft.com/office/powerpoint/2010/main" val="375861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marL="0" marR="0" indent="0" algn="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da-DK" dirty="0" smtClean="0"/>
              <a:t>NBI / STARPLAN</a:t>
            </a:r>
          </a:p>
        </p:txBody>
      </p:sp>
    </p:spTree>
    <p:extLst>
      <p:ext uri="{BB962C8B-B14F-4D97-AF65-F5344CB8AC3E}">
        <p14:creationId xmlns:p14="http://schemas.microsoft.com/office/powerpoint/2010/main" val="313490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8"/>
            <a:ext cx="3008313" cy="679275"/>
          </a:xfrm>
        </p:spPr>
        <p:txBody>
          <a:bodyPr/>
          <a:lstStyle>
            <a:lvl1pPr algn="l">
              <a:defRPr sz="112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marL="0" marR="0" indent="0" algn="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da-DK" dirty="0" smtClean="0"/>
              <a:t>NBI / STARPLAN</a:t>
            </a:r>
          </a:p>
        </p:txBody>
      </p:sp>
    </p:spTree>
    <p:extLst>
      <p:ext uri="{BB962C8B-B14F-4D97-AF65-F5344CB8AC3E}">
        <p14:creationId xmlns:p14="http://schemas.microsoft.com/office/powerpoint/2010/main" val="228538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112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/>
              <a:t>eScience</a:t>
            </a:r>
          </a:p>
        </p:txBody>
      </p:sp>
    </p:spTree>
    <p:extLst>
      <p:ext uri="{BB962C8B-B14F-4D97-AF65-F5344CB8AC3E}">
        <p14:creationId xmlns:p14="http://schemas.microsoft.com/office/powerpoint/2010/main" val="4003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0" descr="NAT_ppt_top_uk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469"/>
            <a:ext cx="7218294" cy="963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0" descr="NAT_ppt_top_uk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l="45639"/>
          <a:stretch/>
        </p:blipFill>
        <p:spPr bwMode="auto">
          <a:xfrm>
            <a:off x="5220072" y="36913"/>
            <a:ext cx="3923928" cy="963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9" descr="top_uk_58_02"/>
          <p:cNvPicPr>
            <a:picLocks noChangeAspect="1" noChangeArrowheads="1"/>
          </p:cNvPicPr>
          <p:nvPr userDrawn="1"/>
        </p:nvPicPr>
        <p:blipFill>
          <a:blip r:embed="rId3" cstate="print"/>
          <a:srcRect r="20320"/>
          <a:stretch>
            <a:fillRect/>
          </a:stretch>
        </p:blipFill>
        <p:spPr bwMode="auto">
          <a:xfrm>
            <a:off x="0" y="0"/>
            <a:ext cx="9144000" cy="19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25"/>
          <p:cNvSpPr>
            <a:spLocks noChangeShapeType="1"/>
          </p:cNvSpPr>
          <p:nvPr userDrawn="1"/>
        </p:nvSpPr>
        <p:spPr bwMode="auto">
          <a:xfrm flipH="1">
            <a:off x="4764" y="876300"/>
            <a:ext cx="9148762" cy="0"/>
          </a:xfrm>
          <a:prstGeom prst="line">
            <a:avLst/>
          </a:prstGeom>
          <a:noFill/>
          <a:ln w="9525">
            <a:solidFill>
              <a:srgbClr val="32603D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kern="1200" dirty="0">
              <a:solidFill>
                <a:srgbClr val="6E6E6E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67"/>
          <p:cNvSpPr>
            <a:spLocks noChangeArrowheads="1"/>
          </p:cNvSpPr>
          <p:nvPr userDrawn="1"/>
        </p:nvSpPr>
        <p:spPr bwMode="auto">
          <a:xfrm>
            <a:off x="0" y="951313"/>
            <a:ext cx="9144000" cy="419219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kern="1200" dirty="0">
              <a:solidFill>
                <a:srgbClr val="6E6E6E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21"/>
          <p:cNvSpPr>
            <a:spLocks noChangeArrowheads="1"/>
          </p:cNvSpPr>
          <p:nvPr userDrawn="1"/>
        </p:nvSpPr>
        <p:spPr bwMode="auto">
          <a:xfrm>
            <a:off x="684215" y="4757738"/>
            <a:ext cx="7545387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a-DK" sz="675" kern="1200" dirty="0">
              <a:solidFill>
                <a:srgbClr val="6E6E6E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1549004"/>
            <a:ext cx="6496050" cy="51435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38227" y="2197896"/>
            <a:ext cx="6486525" cy="2102644"/>
          </a:xfrm>
        </p:spPr>
        <p:txBody>
          <a:bodyPr/>
          <a:lstStyle>
            <a:lvl1pPr marL="0" indent="0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9" name="Rectangle 5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marL="0" marR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da-DK" dirty="0" smtClean="0"/>
              <a:t>NBI / STARPLAN</a:t>
            </a:r>
          </a:p>
        </p:txBody>
      </p:sp>
    </p:spTree>
    <p:extLst>
      <p:ext uri="{BB962C8B-B14F-4D97-AF65-F5344CB8AC3E}">
        <p14:creationId xmlns:p14="http://schemas.microsoft.com/office/powerpoint/2010/main" val="105187869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457200" y="1151334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4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Noto Sans Symbols"/>
              <a:buNone/>
              <a:defRPr sz="20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Courier New"/>
              <a:buNone/>
              <a:defRPr sz="1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6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6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6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6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6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363537" marR="0" lvl="1" indent="-147637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Char char="❑"/>
              <a:defRPr sz="20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539750" marR="0" lvl="2" indent="-6985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urier New"/>
              <a:buChar char="o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715962" marR="0" lvl="3" indent="-80962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892175" marR="0" lvl="4" indent="-79375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Char char="•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270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Char char="•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270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Char char="•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270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Char char="•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270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Char char="•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3"/>
          </p:nvPr>
        </p:nvSpPr>
        <p:spPr>
          <a:xfrm>
            <a:off x="4645026" y="1151334"/>
            <a:ext cx="4041899" cy="47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4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Noto Sans Symbols"/>
              <a:buNone/>
              <a:defRPr sz="20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Courier New"/>
              <a:buNone/>
              <a:defRPr sz="1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6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6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6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6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6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899" cy="296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363537" marR="0" lvl="1" indent="-147637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Char char="❑"/>
              <a:defRPr sz="20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539750" marR="0" lvl="2" indent="-6985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urier New"/>
              <a:buChar char="o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715962" marR="0" lvl="3" indent="-80962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892175" marR="0" lvl="4" indent="-79375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Char char="•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270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Char char="•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270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Char char="•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270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Char char="•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270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Char char="•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ftr" idx="11"/>
          </p:nvPr>
        </p:nvSpPr>
        <p:spPr>
          <a:xfrm>
            <a:off x="2555875" y="-2380"/>
            <a:ext cx="6553200" cy="19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8F8F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 dirty="0"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lang="en-GB" dirty="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541" y="265125"/>
            <a:ext cx="8325925" cy="36241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542" y="789552"/>
            <a:ext cx="8325925" cy="3887726"/>
          </a:xfrm>
        </p:spPr>
        <p:txBody>
          <a:bodyPr lIns="0"/>
          <a:lstStyle>
            <a:lvl1pPr marL="0" indent="0">
              <a:defRPr sz="1800"/>
            </a:lvl1pPr>
            <a:lvl2pPr marL="338138" indent="-271463">
              <a:spcBef>
                <a:spcPts val="900"/>
              </a:spcBef>
              <a:defRPr sz="1800"/>
            </a:lvl2pPr>
            <a:lvl3pPr marL="471488" indent="-198835">
              <a:spcBef>
                <a:spcPts val="450"/>
              </a:spcBef>
              <a:defRPr sz="1650"/>
            </a:lvl3pPr>
            <a:lvl4pPr marL="606029" indent="-201216">
              <a:spcBef>
                <a:spcPts val="450"/>
              </a:spcBef>
              <a:defRPr sz="1500"/>
            </a:lvl4pPr>
            <a:lvl5pPr marL="739379" indent="-202406"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marL="0" marR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da-DK" dirty="0" smtClean="0"/>
              <a:t>NBI / STARPLAN</a:t>
            </a:r>
          </a:p>
        </p:txBody>
      </p:sp>
    </p:spTree>
    <p:extLst>
      <p:ext uri="{BB962C8B-B14F-4D97-AF65-F5344CB8AC3E}">
        <p14:creationId xmlns:p14="http://schemas.microsoft.com/office/powerpoint/2010/main" val="95385907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marL="0" marR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da-DK" dirty="0" smtClean="0"/>
              <a:t>NBI / STARPLAN</a:t>
            </a:r>
          </a:p>
        </p:txBody>
      </p:sp>
    </p:spTree>
    <p:extLst>
      <p:ext uri="{BB962C8B-B14F-4D97-AF65-F5344CB8AC3E}">
        <p14:creationId xmlns:p14="http://schemas.microsoft.com/office/powerpoint/2010/main" val="371447279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542" y="735806"/>
            <a:ext cx="3960440" cy="399573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3840" y="735806"/>
            <a:ext cx="4063627" cy="399573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 smtClean="0"/>
              <a:t>NBI / STARPLAN</a:t>
            </a:r>
          </a:p>
        </p:txBody>
      </p:sp>
    </p:spTree>
    <p:extLst>
      <p:ext uri="{BB962C8B-B14F-4D97-AF65-F5344CB8AC3E}">
        <p14:creationId xmlns:p14="http://schemas.microsoft.com/office/powerpoint/2010/main" val="237846587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marL="0" marR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da-DK" dirty="0" smtClean="0"/>
              <a:t>NBI / STARPLAN</a:t>
            </a:r>
          </a:p>
        </p:txBody>
      </p:sp>
    </p:spTree>
    <p:extLst>
      <p:ext uri="{BB962C8B-B14F-4D97-AF65-F5344CB8AC3E}">
        <p14:creationId xmlns:p14="http://schemas.microsoft.com/office/powerpoint/2010/main" val="97692140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 smtClean="0"/>
              <a:t>NBI / STARPLAN</a:t>
            </a:r>
          </a:p>
        </p:txBody>
      </p:sp>
    </p:spTree>
    <p:extLst>
      <p:ext uri="{BB962C8B-B14F-4D97-AF65-F5344CB8AC3E}">
        <p14:creationId xmlns:p14="http://schemas.microsoft.com/office/powerpoint/2010/main" val="65072278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marL="0" marR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da-DK" dirty="0" smtClean="0"/>
              <a:t>NBI / STARPLAN</a:t>
            </a:r>
          </a:p>
        </p:txBody>
      </p:sp>
    </p:spTree>
    <p:extLst>
      <p:ext uri="{BB962C8B-B14F-4D97-AF65-F5344CB8AC3E}">
        <p14:creationId xmlns:p14="http://schemas.microsoft.com/office/powerpoint/2010/main" val="46824345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679275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marL="0" marR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da-DK" dirty="0" smtClean="0"/>
              <a:t>NBI / STARPLAN</a:t>
            </a:r>
          </a:p>
        </p:txBody>
      </p:sp>
    </p:spTree>
    <p:extLst>
      <p:ext uri="{BB962C8B-B14F-4D97-AF65-F5344CB8AC3E}">
        <p14:creationId xmlns:p14="http://schemas.microsoft.com/office/powerpoint/2010/main" val="52660720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/>
              <a:t>eScience</a:t>
            </a:r>
          </a:p>
        </p:txBody>
      </p:sp>
    </p:spTree>
    <p:extLst>
      <p:ext uri="{BB962C8B-B14F-4D97-AF65-F5344CB8AC3E}">
        <p14:creationId xmlns:p14="http://schemas.microsoft.com/office/powerpoint/2010/main" val="109547838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0" descr="NAT_ppt_top_uk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469"/>
            <a:ext cx="7218294" cy="963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0" descr="NAT_ppt_top_uk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l="45639"/>
          <a:stretch/>
        </p:blipFill>
        <p:spPr bwMode="auto">
          <a:xfrm>
            <a:off x="4139952" y="36913"/>
            <a:ext cx="5004048" cy="963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9" descr="top_uk_58_02"/>
          <p:cNvPicPr>
            <a:picLocks noChangeAspect="1" noChangeArrowheads="1"/>
          </p:cNvPicPr>
          <p:nvPr userDrawn="1"/>
        </p:nvPicPr>
        <p:blipFill>
          <a:blip r:embed="rId3" cstate="print"/>
          <a:srcRect r="20320"/>
          <a:stretch>
            <a:fillRect/>
          </a:stretch>
        </p:blipFill>
        <p:spPr bwMode="auto">
          <a:xfrm>
            <a:off x="0" y="0"/>
            <a:ext cx="9144000" cy="19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25"/>
          <p:cNvSpPr>
            <a:spLocks noChangeShapeType="1"/>
          </p:cNvSpPr>
          <p:nvPr userDrawn="1"/>
        </p:nvSpPr>
        <p:spPr bwMode="auto">
          <a:xfrm flipH="1">
            <a:off x="4764" y="876300"/>
            <a:ext cx="9148762" cy="0"/>
          </a:xfrm>
          <a:prstGeom prst="line">
            <a:avLst/>
          </a:prstGeom>
          <a:noFill/>
          <a:ln w="9525">
            <a:solidFill>
              <a:srgbClr val="32603D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srgbClr val="6E6E6E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67"/>
          <p:cNvSpPr>
            <a:spLocks noChangeArrowheads="1"/>
          </p:cNvSpPr>
          <p:nvPr userDrawn="1"/>
        </p:nvSpPr>
        <p:spPr bwMode="auto">
          <a:xfrm>
            <a:off x="0" y="951313"/>
            <a:ext cx="9144000" cy="419219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srgbClr val="6E6E6E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21"/>
          <p:cNvSpPr>
            <a:spLocks noChangeArrowheads="1"/>
          </p:cNvSpPr>
          <p:nvPr userDrawn="1"/>
        </p:nvSpPr>
        <p:spPr bwMode="auto">
          <a:xfrm>
            <a:off x="684216" y="4757738"/>
            <a:ext cx="7545387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 sz="506" kern="1200" smtClean="0">
                <a:solidFill>
                  <a:srgbClr val="6E6E6E"/>
                </a:solidFill>
                <a:latin typeface="Verdana" pitchFamily="34" charset="0"/>
                <a:ea typeface="+mn-ea"/>
                <a:cs typeface="+mn-cs"/>
              </a:rPr>
              <a:t>Exascales KITP. June 15, 2016                                                                                                                                                  </a:t>
            </a:r>
            <a:endParaRPr lang="da-DK" sz="506" kern="1200" dirty="0">
              <a:solidFill>
                <a:srgbClr val="6E6E6E"/>
              </a:solidFill>
              <a:latin typeface="Verdana" pitchFamily="34" charset="0"/>
              <a:ea typeface="+mn-ea"/>
              <a:cs typeface="+mn-cs"/>
            </a:endParaRP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506" kern="1200" smtClean="0">
                <a:solidFill>
                  <a:srgbClr val="6E6E6E"/>
                </a:solidFill>
                <a:latin typeface="Verdana" pitchFamily="34" charset="0"/>
                <a:ea typeface="+mn-ea"/>
                <a:cs typeface="+mn-cs"/>
              </a:rPr>
              <a:t>Slide </a:t>
            </a:r>
            <a:fld id="{8881663C-AA1F-497E-AA54-56BBFA984F9F}" type="slidenum">
              <a:rPr lang="da-DK" sz="506" kern="1200" smtClean="0">
                <a:solidFill>
                  <a:srgbClr val="6E6E6E"/>
                </a:solidFill>
                <a:latin typeface="Verdana" pitchFamily="34" charset="0"/>
                <a:ea typeface="+mn-ea"/>
                <a:cs typeface="+mn-cs"/>
              </a:rPr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a-DK" sz="506" kern="1200" dirty="0">
              <a:solidFill>
                <a:srgbClr val="6E6E6E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1549004"/>
            <a:ext cx="6496050" cy="51435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38228" y="2197897"/>
            <a:ext cx="6486525" cy="2102644"/>
          </a:xfrm>
        </p:spPr>
        <p:txBody>
          <a:bodyPr/>
          <a:lstStyle>
            <a:lvl1pPr marL="0" indent="0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9" name="Rectangle 56"/>
          <p:cNvSpPr>
            <a:spLocks noGrp="1" noChangeArrowheads="1"/>
          </p:cNvSpPr>
          <p:nvPr>
            <p:ph type="ftr" sz="quarter" idx="10"/>
          </p:nvPr>
        </p:nvSpPr>
        <p:spPr>
          <a:xfrm>
            <a:off x="2555875" y="-2381"/>
            <a:ext cx="6553200" cy="197644"/>
          </a:xfrm>
        </p:spPr>
        <p:txBody>
          <a:bodyPr/>
          <a:lstStyle>
            <a:lvl1pPr marL="0" marR="0" indent="0" algn="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da-DK" smtClean="0"/>
              <a:t>NBI / STARPLAN</a:t>
            </a:r>
          </a:p>
        </p:txBody>
      </p:sp>
    </p:spTree>
    <p:extLst>
      <p:ext uri="{BB962C8B-B14F-4D97-AF65-F5344CB8AC3E}">
        <p14:creationId xmlns:p14="http://schemas.microsoft.com/office/powerpoint/2010/main" val="377435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542" y="265125"/>
            <a:ext cx="8325925" cy="362410"/>
          </a:xfrm>
        </p:spPr>
        <p:txBody>
          <a:bodyPr/>
          <a:lstStyle>
            <a:lvl1pPr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543" y="789552"/>
            <a:ext cx="8325925" cy="3887726"/>
          </a:xfrm>
        </p:spPr>
        <p:txBody>
          <a:bodyPr lIns="0"/>
          <a:lstStyle>
            <a:lvl1pPr marL="0" indent="0">
              <a:defRPr sz="1350"/>
            </a:lvl1pPr>
            <a:lvl2pPr marL="253604" indent="-203597">
              <a:spcBef>
                <a:spcPts val="675"/>
              </a:spcBef>
              <a:defRPr sz="1350"/>
            </a:lvl2pPr>
            <a:lvl3pPr marL="353616" indent="-149126">
              <a:spcBef>
                <a:spcPts val="338"/>
              </a:spcBef>
              <a:defRPr sz="1238"/>
            </a:lvl3pPr>
            <a:lvl4pPr marL="454522" indent="-150912">
              <a:spcBef>
                <a:spcPts val="338"/>
              </a:spcBef>
              <a:defRPr sz="1125"/>
            </a:lvl4pPr>
            <a:lvl5pPr marL="554534" indent="-151805">
              <a:defRPr sz="1013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marL="0" marR="0" indent="0" algn="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da-DK" smtClean="0"/>
              <a:t>NBI / STARPLAN</a:t>
            </a:r>
          </a:p>
        </p:txBody>
      </p:sp>
    </p:spTree>
    <p:extLst>
      <p:ext uri="{BB962C8B-B14F-4D97-AF65-F5344CB8AC3E}">
        <p14:creationId xmlns:p14="http://schemas.microsoft.com/office/powerpoint/2010/main" val="131541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722312" y="3305175"/>
            <a:ext cx="7772400" cy="102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722312" y="2180034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0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Noto Sans Symbols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Font typeface="Courier New"/>
              <a:buNone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Font typeface="Noto Sans Symbols"/>
              <a:buNone/>
              <a:defRPr sz="1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2555875" y="-2380"/>
            <a:ext cx="6553200" cy="19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8F8F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 dirty="0"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lang="en-GB" dirty="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marL="0" marR="0" indent="0" algn="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da-DK" smtClean="0"/>
              <a:t>NBI / STARPLAN</a:t>
            </a:r>
          </a:p>
        </p:txBody>
      </p:sp>
    </p:spTree>
    <p:extLst>
      <p:ext uri="{BB962C8B-B14F-4D97-AF65-F5344CB8AC3E}">
        <p14:creationId xmlns:p14="http://schemas.microsoft.com/office/powerpoint/2010/main" val="153399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542" y="735806"/>
            <a:ext cx="3960440" cy="399573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3841" y="735806"/>
            <a:ext cx="4063627" cy="399573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smtClean="0"/>
              <a:t>NBI / STARPLAN</a:t>
            </a:r>
          </a:p>
        </p:txBody>
      </p:sp>
    </p:spTree>
    <p:extLst>
      <p:ext uri="{BB962C8B-B14F-4D97-AF65-F5344CB8AC3E}">
        <p14:creationId xmlns:p14="http://schemas.microsoft.com/office/powerpoint/2010/main" val="124499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marL="0" marR="0" indent="0" algn="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da-DK" smtClean="0"/>
              <a:t>NBI / STARPLAN</a:t>
            </a:r>
          </a:p>
        </p:txBody>
      </p:sp>
    </p:spTree>
    <p:extLst>
      <p:ext uri="{BB962C8B-B14F-4D97-AF65-F5344CB8AC3E}">
        <p14:creationId xmlns:p14="http://schemas.microsoft.com/office/powerpoint/2010/main" val="270354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smtClean="0"/>
              <a:t>NBI / STARPLAN</a:t>
            </a:r>
          </a:p>
        </p:txBody>
      </p:sp>
    </p:spTree>
    <p:extLst>
      <p:ext uri="{BB962C8B-B14F-4D97-AF65-F5344CB8AC3E}">
        <p14:creationId xmlns:p14="http://schemas.microsoft.com/office/powerpoint/2010/main" val="427199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marL="0" marR="0" indent="0" algn="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da-DK" smtClean="0"/>
              <a:t>NBI / STARPLAN</a:t>
            </a:r>
          </a:p>
        </p:txBody>
      </p:sp>
    </p:spTree>
    <p:extLst>
      <p:ext uri="{BB962C8B-B14F-4D97-AF65-F5344CB8AC3E}">
        <p14:creationId xmlns:p14="http://schemas.microsoft.com/office/powerpoint/2010/main" val="220921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8"/>
            <a:ext cx="3008313" cy="679275"/>
          </a:xfrm>
        </p:spPr>
        <p:txBody>
          <a:bodyPr/>
          <a:lstStyle>
            <a:lvl1pPr algn="l">
              <a:defRPr sz="112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marL="0" marR="0" indent="0" algn="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da-DK" smtClean="0"/>
              <a:t>NBI / STARPLAN</a:t>
            </a:r>
          </a:p>
        </p:txBody>
      </p:sp>
    </p:spTree>
    <p:extLst>
      <p:ext uri="{BB962C8B-B14F-4D97-AF65-F5344CB8AC3E}">
        <p14:creationId xmlns:p14="http://schemas.microsoft.com/office/powerpoint/2010/main" val="48730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112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smtClean="0"/>
              <a:t>eScience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6170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31541" y="331002"/>
            <a:ext cx="8325900" cy="26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31539" y="735806"/>
            <a:ext cx="3960300" cy="399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363537" marR="0" lvl="1" indent="-147637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Char char="❑"/>
              <a:defRPr sz="20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539750" marR="0" lvl="2" indent="-5715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urier New"/>
              <a:buChar char="o"/>
              <a:defRPr sz="20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715962" marR="0" lvl="3" indent="-68262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892175" marR="0" lvl="4" indent="-66675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693839" y="735806"/>
            <a:ext cx="4063500" cy="399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363537" marR="0" lvl="1" indent="-147637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Char char="❑"/>
              <a:defRPr sz="20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539750" marR="0" lvl="2" indent="-5715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urier New"/>
              <a:buChar char="o"/>
              <a:defRPr sz="20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715962" marR="0" lvl="3" indent="-68262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892175" marR="0" lvl="4" indent="-66675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ftr" idx="11"/>
          </p:nvPr>
        </p:nvSpPr>
        <p:spPr>
          <a:xfrm>
            <a:off x="2555875" y="-2380"/>
            <a:ext cx="6553200" cy="19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8F8F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 dirty="0"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lang="en-GB" dirty="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431541" y="331002"/>
            <a:ext cx="8325900" cy="26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2555875" y="-2380"/>
            <a:ext cx="6553200" cy="19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8F8F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 dirty="0"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2555875" y="-2380"/>
            <a:ext cx="6553200" cy="19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8F8F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 dirty="0"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457200" y="204787"/>
            <a:ext cx="3008400" cy="67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3575050" y="204787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363537" marR="0" lvl="1" indent="-96837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Char char="❑"/>
              <a:defRPr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539750" marR="0" lvl="2" indent="-3175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urier New"/>
              <a:buChar char="o"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715962" marR="0" lvl="3" indent="-55562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892175" marR="0" lvl="4" indent="-53975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Font typeface="Noto Sans Symbols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Font typeface="Courier New"/>
              <a:buNone/>
              <a:defRPr sz="10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9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9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9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9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9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2555875" y="-2380"/>
            <a:ext cx="6553200" cy="19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8F8F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 dirty="0"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lang="en-GB" dirty="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1" name="Shape 61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3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Font typeface="Noto Sans Symbols"/>
              <a:buNone/>
              <a:defRPr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Courier New"/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Noto Sans Symbols"/>
              <a:buNone/>
              <a:defRPr sz="20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0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0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0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0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0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 dirty="0"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Font typeface="Noto Sans Symbols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Font typeface="Courier New"/>
              <a:buNone/>
              <a:defRPr sz="10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9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9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9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9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9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2555875" y="-2380"/>
            <a:ext cx="6553200" cy="19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8F8F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 dirty="0"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lang="en-GB" dirty="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4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33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42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6" descr="NAT_ppt_top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194560" y="4180284"/>
            <a:ext cx="6949440" cy="96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7" descr="top_uk_58_0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9144000" cy="196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hape 8"/>
          <p:cNvCxnSpPr/>
          <p:nvPr/>
        </p:nvCxnSpPr>
        <p:spPr>
          <a:xfrm rot="10800000">
            <a:off x="4725" y="5020865"/>
            <a:ext cx="9148800" cy="0"/>
          </a:xfrm>
          <a:prstGeom prst="straightConnector1">
            <a:avLst/>
          </a:prstGeom>
          <a:noFill/>
          <a:ln w="9525" cap="flat" cmpd="sng">
            <a:solidFill>
              <a:srgbClr val="32603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31541" y="331002"/>
            <a:ext cx="8325900" cy="26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dk2"/>
                </a:solidFill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31528" y="1035900"/>
            <a:ext cx="8325900" cy="36945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SzPct val="80000"/>
              <a:buFont typeface="Times New Roman"/>
              <a:buNone/>
              <a:defRPr sz="20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363537" marR="0" lvl="1" indent="-160337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Times New Roman"/>
              <a:buChar char="❑"/>
              <a:defRPr sz="20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539750" marR="0" lvl="2" indent="-8255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Times New Roman"/>
              <a:buChar char="o"/>
              <a:defRPr sz="18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715962" marR="0" lvl="3" indent="-80962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Times New Roman"/>
              <a:buChar char="▪"/>
              <a:defRPr sz="18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892175" marR="0" lvl="4" indent="-92075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Times New Roman"/>
              <a:buChar char="•"/>
              <a:defRPr sz="16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514600" marR="0" lvl="5" indent="-1397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Times New Roman"/>
              <a:buChar char="•"/>
              <a:defRPr sz="16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971800" marR="0" lvl="6" indent="-1397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Times New Roman"/>
              <a:buChar char="•"/>
              <a:defRPr sz="16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429000" marR="0" lvl="7" indent="-1397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Times New Roman"/>
              <a:buChar char="•"/>
              <a:defRPr sz="16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886200" marR="0" lvl="8" indent="-1397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Times New Roman"/>
              <a:buChar char="•"/>
              <a:defRPr sz="16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ftr" idx="11"/>
          </p:nvPr>
        </p:nvSpPr>
        <p:spPr>
          <a:xfrm>
            <a:off x="2555875" y="-2380"/>
            <a:ext cx="6553200" cy="19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F8F8F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 dirty="0"/>
          </a:p>
        </p:txBody>
      </p:sp>
      <p:cxnSp>
        <p:nvCxnSpPr>
          <p:cNvPr id="12" name="Shape 12"/>
          <p:cNvCxnSpPr/>
          <p:nvPr/>
        </p:nvCxnSpPr>
        <p:spPr>
          <a:xfrm flipV="1">
            <a:off x="431550" y="744583"/>
            <a:ext cx="8325878" cy="2093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GB" sz="13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lang="en-GB" sz="13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98" r:id="rId10"/>
  </p:sldLayoutIdLst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4" descr="NAT_ppt_top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17694" y="4180288"/>
            <a:ext cx="7326306" cy="963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3" descr="top_uk_58_02"/>
          <p:cNvPicPr>
            <a:picLocks noChangeAspect="1" noChangeArrowheads="1"/>
          </p:cNvPicPr>
          <p:nvPr userDrawn="1"/>
        </p:nvPicPr>
        <p:blipFill>
          <a:blip r:embed="rId12" cstate="print"/>
          <a:srcRect r="20320"/>
          <a:stretch>
            <a:fillRect/>
          </a:stretch>
        </p:blipFill>
        <p:spPr bwMode="auto">
          <a:xfrm>
            <a:off x="0" y="0"/>
            <a:ext cx="9144000" cy="19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6" name="Rectangle 16"/>
          <p:cNvSpPr>
            <a:spLocks noChangeArrowheads="1"/>
          </p:cNvSpPr>
          <p:nvPr/>
        </p:nvSpPr>
        <p:spPr bwMode="auto">
          <a:xfrm>
            <a:off x="684215" y="4757738"/>
            <a:ext cx="7545387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 sz="675" kern="1200" dirty="0" smtClean="0">
                <a:solidFill>
                  <a:srgbClr val="6E6E6E"/>
                </a:solidFill>
                <a:latin typeface="Verdana" pitchFamily="34" charset="0"/>
                <a:ea typeface="+mn-ea"/>
                <a:cs typeface="+mn-cs"/>
              </a:rPr>
              <a:t>Nordita. January 11, 2017                                                                                                                                                  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675" kern="1200" dirty="0" smtClean="0">
                <a:solidFill>
                  <a:srgbClr val="325D3D"/>
                </a:solidFill>
                <a:latin typeface="Verdana" pitchFamily="34" charset="0"/>
                <a:ea typeface="+mn-ea"/>
                <a:cs typeface="+mn-cs"/>
              </a:rPr>
              <a:t>Slide </a:t>
            </a:r>
            <a:fld id="{1687FDAE-5A5B-427C-BAF1-726028E97EDE}" type="slidenum">
              <a:rPr lang="da-DK" sz="675" kern="1200">
                <a:solidFill>
                  <a:srgbClr val="325D3D"/>
                </a:solidFill>
                <a:latin typeface="Verdana" pitchFamily="34" charset="0"/>
                <a:ea typeface="+mn-ea"/>
                <a:cs typeface="+mn-cs"/>
              </a:rPr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a-DK" sz="675" kern="1200" dirty="0">
              <a:solidFill>
                <a:srgbClr val="325D3D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6580" name="Line 20"/>
          <p:cNvSpPr>
            <a:spLocks noChangeShapeType="1"/>
          </p:cNvSpPr>
          <p:nvPr userDrawn="1"/>
        </p:nvSpPr>
        <p:spPr bwMode="auto">
          <a:xfrm flipH="1">
            <a:off x="4764" y="5020866"/>
            <a:ext cx="9148762" cy="0"/>
          </a:xfrm>
          <a:prstGeom prst="line">
            <a:avLst/>
          </a:prstGeom>
          <a:noFill/>
          <a:ln w="9525">
            <a:solidFill>
              <a:srgbClr val="32603D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kern="1200" dirty="0">
              <a:solidFill>
                <a:srgbClr val="6E6E6E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078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31542" y="265125"/>
            <a:ext cx="8325925" cy="26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 for at redigere titeltypografi i masteren</a:t>
            </a:r>
          </a:p>
        </p:txBody>
      </p:sp>
      <p:sp>
        <p:nvSpPr>
          <p:cNvPr id="3079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542" y="735806"/>
            <a:ext cx="8325925" cy="399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 for at redigere teksttypografierne i masteren</a:t>
            </a:r>
          </a:p>
          <a:p>
            <a:pPr lvl="1"/>
            <a:r>
              <a:rPr lang="en-US" smtClean="0"/>
              <a:t>Andet niveau</a:t>
            </a:r>
          </a:p>
          <a:p>
            <a:pPr lvl="2"/>
            <a:r>
              <a:rPr lang="en-US" smtClean="0"/>
              <a:t>Tredje niveau</a:t>
            </a:r>
          </a:p>
          <a:p>
            <a:pPr lvl="3"/>
            <a:r>
              <a:rPr lang="en-US" smtClean="0"/>
              <a:t>Fjerde niveau</a:t>
            </a:r>
          </a:p>
          <a:p>
            <a:pPr lvl="4"/>
            <a:r>
              <a:rPr lang="en-US" smtClean="0"/>
              <a:t>Femte niveau</a:t>
            </a:r>
          </a:p>
        </p:txBody>
      </p:sp>
      <p:sp>
        <p:nvSpPr>
          <p:cNvPr id="66589" name="Rectangle 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55875" y="-2381"/>
            <a:ext cx="6553200" cy="197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750">
                <a:solidFill>
                  <a:srgbClr val="F8F8F8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 kern="1200" dirty="0" smtClean="0">
                <a:latin typeface="Verdana" pitchFamily="34" charset="0"/>
                <a:ea typeface="+mn-ea"/>
                <a:cs typeface="+mn-cs"/>
              </a:rPr>
              <a:t>NBI / STARPLAN</a:t>
            </a:r>
            <a:endParaRPr lang="da-DK" kern="1200" dirty="0"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139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Verdan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Verdan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Verdan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Verdan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defRPr baseline="0">
          <a:solidFill>
            <a:schemeClr val="tx2"/>
          </a:solidFill>
          <a:latin typeface="+mn-lt"/>
          <a:ea typeface="+mn-ea"/>
          <a:cs typeface="+mn-cs"/>
        </a:defRPr>
      </a:lvl1pPr>
      <a:lvl2pPr marL="272654" indent="-205979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q"/>
        <a:defRPr sz="1350">
          <a:solidFill>
            <a:schemeClr val="tx2"/>
          </a:solidFill>
          <a:latin typeface="+mn-lt"/>
        </a:defRPr>
      </a:lvl2pPr>
      <a:lvl3pPr marL="404813" indent="-132160" algn="l" rtl="0" eaLnBrk="1" fontAlgn="base" hangingPunct="1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200">
          <a:solidFill>
            <a:schemeClr val="tx2"/>
          </a:solidFill>
          <a:latin typeface="+mn-lt"/>
        </a:defRPr>
      </a:lvl3pPr>
      <a:lvl4pPr marL="536972" indent="-132160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1200">
          <a:solidFill>
            <a:schemeClr val="tx2"/>
          </a:solidFill>
          <a:latin typeface="+mn-lt"/>
        </a:defRPr>
      </a:lvl4pPr>
      <a:lvl5pPr marL="669131" indent="-132160" algn="l" rtl="0" eaLnBrk="1" fontAlgn="base" hangingPunct="1">
        <a:spcBef>
          <a:spcPct val="20000"/>
        </a:spcBef>
        <a:spcAft>
          <a:spcPct val="0"/>
        </a:spcAft>
        <a:buChar char="•"/>
        <a:defRPr sz="1050">
          <a:solidFill>
            <a:schemeClr val="tx2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050">
          <a:solidFill>
            <a:schemeClr val="tx2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050">
          <a:solidFill>
            <a:schemeClr val="tx2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050">
          <a:solidFill>
            <a:schemeClr val="tx2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05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4" descr="NAT_ppt_top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64" y="4180290"/>
            <a:ext cx="9139236" cy="963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3" descr="top_uk_58_02"/>
          <p:cNvPicPr>
            <a:picLocks noChangeAspect="1" noChangeArrowheads="1"/>
          </p:cNvPicPr>
          <p:nvPr userDrawn="1"/>
        </p:nvPicPr>
        <p:blipFill>
          <a:blip r:embed="rId12" cstate="print"/>
          <a:srcRect r="20320"/>
          <a:stretch>
            <a:fillRect/>
          </a:stretch>
        </p:blipFill>
        <p:spPr bwMode="auto">
          <a:xfrm>
            <a:off x="0" y="0"/>
            <a:ext cx="9144000" cy="19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6" name="Rectangle 16"/>
          <p:cNvSpPr>
            <a:spLocks noChangeArrowheads="1"/>
          </p:cNvSpPr>
          <p:nvPr/>
        </p:nvSpPr>
        <p:spPr bwMode="auto">
          <a:xfrm>
            <a:off x="425202" y="4918796"/>
            <a:ext cx="7545387" cy="18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a-DK" sz="506" kern="1200" dirty="0">
              <a:solidFill>
                <a:srgbClr val="325D3D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6580" name="Line 20"/>
          <p:cNvSpPr>
            <a:spLocks noChangeShapeType="1"/>
          </p:cNvSpPr>
          <p:nvPr userDrawn="1"/>
        </p:nvSpPr>
        <p:spPr bwMode="auto">
          <a:xfrm flipH="1">
            <a:off x="4764" y="5020866"/>
            <a:ext cx="9148762" cy="0"/>
          </a:xfrm>
          <a:prstGeom prst="line">
            <a:avLst/>
          </a:prstGeom>
          <a:noFill/>
          <a:ln w="9525">
            <a:solidFill>
              <a:srgbClr val="32603D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srgbClr val="6E6E6E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078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31543" y="265127"/>
            <a:ext cx="8325925" cy="26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 for at redigere titeltypografi i masteren</a:t>
            </a:r>
          </a:p>
        </p:txBody>
      </p:sp>
      <p:sp>
        <p:nvSpPr>
          <p:cNvPr id="3079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543" y="735806"/>
            <a:ext cx="8325925" cy="399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 for at redigere teksttypografierne i masteren</a:t>
            </a:r>
          </a:p>
          <a:p>
            <a:pPr lvl="1"/>
            <a:r>
              <a:rPr lang="en-US" smtClean="0"/>
              <a:t>Andet niveau</a:t>
            </a:r>
          </a:p>
          <a:p>
            <a:pPr lvl="2"/>
            <a:r>
              <a:rPr lang="en-US" smtClean="0"/>
              <a:t>Tredje niveau</a:t>
            </a:r>
          </a:p>
          <a:p>
            <a:pPr lvl="3"/>
            <a:r>
              <a:rPr lang="en-US" smtClean="0"/>
              <a:t>Fjerde niveau</a:t>
            </a:r>
          </a:p>
          <a:p>
            <a:pPr lvl="4"/>
            <a:r>
              <a:rPr lang="en-US" smtClean="0"/>
              <a:t>Femte niveau</a:t>
            </a:r>
          </a:p>
        </p:txBody>
      </p:sp>
      <p:sp>
        <p:nvSpPr>
          <p:cNvPr id="66589" name="Rectangle 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55875" y="-2381"/>
            <a:ext cx="6553200" cy="197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563">
                <a:solidFill>
                  <a:srgbClr val="F8F8F8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 kern="1200" dirty="0" smtClean="0">
                <a:latin typeface="Verdana" pitchFamily="34" charset="0"/>
                <a:ea typeface="+mn-ea"/>
                <a:cs typeface="+mn-cs"/>
              </a:rPr>
              <a:t>NBI / STARPLAN</a:t>
            </a:r>
            <a:endParaRPr lang="da-DK" kern="1200" dirty="0"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451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Verdana" pitchFamily="34" charset="0"/>
        </a:defRPr>
      </a:lvl5pPr>
      <a:lvl6pPr marL="257175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Verdana" pitchFamily="34" charset="0"/>
        </a:defRPr>
      </a:lvl6pPr>
      <a:lvl7pPr marL="514350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Verdana" pitchFamily="34" charset="0"/>
        </a:defRPr>
      </a:lvl7pPr>
      <a:lvl8pPr marL="771525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Verdana" pitchFamily="34" charset="0"/>
        </a:defRPr>
      </a:lvl8pPr>
      <a:lvl9pPr marL="1028700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defRPr baseline="0">
          <a:solidFill>
            <a:schemeClr val="tx2"/>
          </a:solidFill>
          <a:latin typeface="+mn-lt"/>
          <a:ea typeface="+mn-ea"/>
          <a:cs typeface="+mn-cs"/>
        </a:defRPr>
      </a:lvl1pPr>
      <a:lvl2pPr marL="204491" indent="-154484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q"/>
        <a:defRPr sz="1013">
          <a:solidFill>
            <a:schemeClr val="tx2"/>
          </a:solidFill>
          <a:latin typeface="+mn-lt"/>
        </a:defRPr>
      </a:lvl2pPr>
      <a:lvl3pPr marL="303610" indent="-99120" algn="l" rtl="0" eaLnBrk="1" fontAlgn="base" hangingPunct="1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900">
          <a:solidFill>
            <a:schemeClr val="tx2"/>
          </a:solidFill>
          <a:latin typeface="+mn-lt"/>
        </a:defRPr>
      </a:lvl3pPr>
      <a:lvl4pPr marL="402729" indent="-99120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900">
          <a:solidFill>
            <a:schemeClr val="tx2"/>
          </a:solidFill>
          <a:latin typeface="+mn-lt"/>
        </a:defRPr>
      </a:lvl4pPr>
      <a:lvl5pPr marL="501848" indent="-99120" algn="l" rtl="0" eaLnBrk="1" fontAlgn="base" hangingPunct="1">
        <a:spcBef>
          <a:spcPct val="20000"/>
        </a:spcBef>
        <a:spcAft>
          <a:spcPct val="0"/>
        </a:spcAft>
        <a:buChar char="•"/>
        <a:defRPr sz="788">
          <a:solidFill>
            <a:schemeClr val="tx2"/>
          </a:solidFill>
          <a:latin typeface="+mn-lt"/>
        </a:defRPr>
      </a:lvl5pPr>
      <a:lvl6pPr marL="1414463" indent="-128588" algn="l" rtl="0" eaLnBrk="1" fontAlgn="base" hangingPunct="1">
        <a:spcBef>
          <a:spcPct val="20000"/>
        </a:spcBef>
        <a:spcAft>
          <a:spcPct val="0"/>
        </a:spcAft>
        <a:buChar char="•"/>
        <a:defRPr sz="788">
          <a:solidFill>
            <a:schemeClr val="tx2"/>
          </a:solidFill>
          <a:latin typeface="+mn-lt"/>
        </a:defRPr>
      </a:lvl6pPr>
      <a:lvl7pPr marL="1671638" indent="-128588" algn="l" rtl="0" eaLnBrk="1" fontAlgn="base" hangingPunct="1">
        <a:spcBef>
          <a:spcPct val="20000"/>
        </a:spcBef>
        <a:spcAft>
          <a:spcPct val="0"/>
        </a:spcAft>
        <a:buChar char="•"/>
        <a:defRPr sz="788">
          <a:solidFill>
            <a:schemeClr val="tx2"/>
          </a:solidFill>
          <a:latin typeface="+mn-lt"/>
        </a:defRPr>
      </a:lvl7pPr>
      <a:lvl8pPr marL="1928813" indent="-128588" algn="l" rtl="0" eaLnBrk="1" fontAlgn="base" hangingPunct="1">
        <a:spcBef>
          <a:spcPct val="20000"/>
        </a:spcBef>
        <a:spcAft>
          <a:spcPct val="0"/>
        </a:spcAft>
        <a:buChar char="•"/>
        <a:defRPr sz="788">
          <a:solidFill>
            <a:schemeClr val="tx2"/>
          </a:solidFill>
          <a:latin typeface="+mn-lt"/>
        </a:defRPr>
      </a:lvl8pPr>
      <a:lvl9pPr marL="2185988" indent="-128588" algn="l" rtl="0" eaLnBrk="1" fontAlgn="base" hangingPunct="1">
        <a:spcBef>
          <a:spcPct val="20000"/>
        </a:spcBef>
        <a:spcAft>
          <a:spcPct val="0"/>
        </a:spcAft>
        <a:buChar char="•"/>
        <a:defRPr sz="788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4" descr="NAT_ppt_top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17694" y="4180288"/>
            <a:ext cx="7326306" cy="963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3" descr="top_uk_58_02"/>
          <p:cNvPicPr>
            <a:picLocks noChangeAspect="1" noChangeArrowheads="1"/>
          </p:cNvPicPr>
          <p:nvPr userDrawn="1"/>
        </p:nvPicPr>
        <p:blipFill>
          <a:blip r:embed="rId12" cstate="print"/>
          <a:srcRect r="20320"/>
          <a:stretch>
            <a:fillRect/>
          </a:stretch>
        </p:blipFill>
        <p:spPr bwMode="auto">
          <a:xfrm>
            <a:off x="0" y="0"/>
            <a:ext cx="9144000" cy="19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6" name="Rectangle 16"/>
          <p:cNvSpPr>
            <a:spLocks noChangeArrowheads="1"/>
          </p:cNvSpPr>
          <p:nvPr/>
        </p:nvSpPr>
        <p:spPr bwMode="auto">
          <a:xfrm>
            <a:off x="684215" y="4757738"/>
            <a:ext cx="7545387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a-DK" sz="675" kern="1200" dirty="0">
              <a:solidFill>
                <a:srgbClr val="325D3D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6580" name="Line 20"/>
          <p:cNvSpPr>
            <a:spLocks noChangeShapeType="1"/>
          </p:cNvSpPr>
          <p:nvPr userDrawn="1"/>
        </p:nvSpPr>
        <p:spPr bwMode="auto">
          <a:xfrm flipH="1">
            <a:off x="4764" y="5020866"/>
            <a:ext cx="9148762" cy="0"/>
          </a:xfrm>
          <a:prstGeom prst="line">
            <a:avLst/>
          </a:prstGeom>
          <a:noFill/>
          <a:ln w="9525">
            <a:solidFill>
              <a:srgbClr val="32603D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kern="1200" dirty="0">
              <a:solidFill>
                <a:srgbClr val="6E6E6E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078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31542" y="265125"/>
            <a:ext cx="8325925" cy="26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 for at redigere titeltypografi i masteren</a:t>
            </a:r>
          </a:p>
        </p:txBody>
      </p:sp>
      <p:sp>
        <p:nvSpPr>
          <p:cNvPr id="3079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542" y="735806"/>
            <a:ext cx="8325925" cy="399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 for at redigere teksttypografierne i masteren</a:t>
            </a:r>
          </a:p>
          <a:p>
            <a:pPr lvl="1"/>
            <a:r>
              <a:rPr lang="en-US" smtClean="0"/>
              <a:t>Andet niveau</a:t>
            </a:r>
          </a:p>
          <a:p>
            <a:pPr lvl="2"/>
            <a:r>
              <a:rPr lang="en-US" smtClean="0"/>
              <a:t>Tredje niveau</a:t>
            </a:r>
          </a:p>
          <a:p>
            <a:pPr lvl="3"/>
            <a:r>
              <a:rPr lang="en-US" smtClean="0"/>
              <a:t>Fjerde niveau</a:t>
            </a:r>
          </a:p>
          <a:p>
            <a:pPr lvl="4"/>
            <a:r>
              <a:rPr lang="en-US" smtClean="0"/>
              <a:t>Femte niveau</a:t>
            </a:r>
          </a:p>
        </p:txBody>
      </p:sp>
      <p:sp>
        <p:nvSpPr>
          <p:cNvPr id="66589" name="Rectangle 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55875" y="-2381"/>
            <a:ext cx="6553200" cy="197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750">
                <a:solidFill>
                  <a:srgbClr val="F8F8F8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 kern="1200" dirty="0" smtClean="0">
                <a:latin typeface="Verdana" pitchFamily="34" charset="0"/>
                <a:ea typeface="+mn-ea"/>
                <a:cs typeface="+mn-cs"/>
              </a:rPr>
              <a:t>NBI / STARPLAN</a:t>
            </a:r>
            <a:endParaRPr lang="da-DK" kern="1200" dirty="0"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706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</p:sldLayoutIdLst>
  <p:transition>
    <p:random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Verdan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Verdan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Verdan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Verdan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defRPr baseline="0">
          <a:solidFill>
            <a:schemeClr val="tx2"/>
          </a:solidFill>
          <a:latin typeface="+mn-lt"/>
          <a:ea typeface="+mn-ea"/>
          <a:cs typeface="+mn-cs"/>
        </a:defRPr>
      </a:lvl1pPr>
      <a:lvl2pPr marL="272654" indent="-205979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q"/>
        <a:defRPr sz="1350">
          <a:solidFill>
            <a:schemeClr val="tx2"/>
          </a:solidFill>
          <a:latin typeface="+mn-lt"/>
        </a:defRPr>
      </a:lvl2pPr>
      <a:lvl3pPr marL="404813" indent="-132160" algn="l" rtl="0" eaLnBrk="1" fontAlgn="base" hangingPunct="1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200">
          <a:solidFill>
            <a:schemeClr val="tx2"/>
          </a:solidFill>
          <a:latin typeface="+mn-lt"/>
        </a:defRPr>
      </a:lvl3pPr>
      <a:lvl4pPr marL="536972" indent="-132160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1200">
          <a:solidFill>
            <a:schemeClr val="tx2"/>
          </a:solidFill>
          <a:latin typeface="+mn-lt"/>
        </a:defRPr>
      </a:lvl4pPr>
      <a:lvl5pPr marL="669131" indent="-132160" algn="l" rtl="0" eaLnBrk="1" fontAlgn="base" hangingPunct="1">
        <a:spcBef>
          <a:spcPct val="20000"/>
        </a:spcBef>
        <a:spcAft>
          <a:spcPct val="0"/>
        </a:spcAft>
        <a:buChar char="•"/>
        <a:defRPr sz="1050">
          <a:solidFill>
            <a:schemeClr val="tx2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050">
          <a:solidFill>
            <a:schemeClr val="tx2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050">
          <a:solidFill>
            <a:schemeClr val="tx2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050">
          <a:solidFill>
            <a:schemeClr val="tx2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05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4" descr="NAT_ppt_top"/>
          <p:cNvPicPr>
            <a:picLocks noChangeAspect="1" noChangeArrowheads="1"/>
          </p:cNvPicPr>
          <p:nvPr userDrawn="1"/>
        </p:nvPicPr>
        <p:blipFill rotWithShape="1">
          <a:blip r:embed="rId11" cstate="print"/>
          <a:srcRect l="68064"/>
          <a:stretch/>
        </p:blipFill>
        <p:spPr bwMode="auto">
          <a:xfrm>
            <a:off x="6228184" y="4180288"/>
            <a:ext cx="2915816" cy="963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3" descr="top_uk_58_02"/>
          <p:cNvPicPr>
            <a:picLocks noChangeAspect="1" noChangeArrowheads="1"/>
          </p:cNvPicPr>
          <p:nvPr userDrawn="1"/>
        </p:nvPicPr>
        <p:blipFill>
          <a:blip r:embed="rId12" cstate="print"/>
          <a:srcRect r="20320"/>
          <a:stretch>
            <a:fillRect/>
          </a:stretch>
        </p:blipFill>
        <p:spPr bwMode="auto">
          <a:xfrm>
            <a:off x="0" y="0"/>
            <a:ext cx="9144000" cy="19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6" name="Rectangle 16"/>
          <p:cNvSpPr>
            <a:spLocks noChangeArrowheads="1"/>
          </p:cNvSpPr>
          <p:nvPr/>
        </p:nvSpPr>
        <p:spPr bwMode="auto">
          <a:xfrm>
            <a:off x="684216" y="4757738"/>
            <a:ext cx="7545387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 sz="506" kern="1200" smtClean="0">
                <a:solidFill>
                  <a:srgbClr val="6E6E6E"/>
                </a:solidFill>
                <a:latin typeface="Verdana" pitchFamily="34" charset="0"/>
                <a:ea typeface="+mn-ea"/>
                <a:cs typeface="+mn-cs"/>
              </a:rPr>
              <a:t>Exascales KITP. June 15, 2016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506" kern="1200" smtClean="0">
                <a:solidFill>
                  <a:srgbClr val="325D3D"/>
                </a:solidFill>
                <a:latin typeface="Verdana" pitchFamily="34" charset="0"/>
                <a:ea typeface="+mn-ea"/>
                <a:cs typeface="+mn-cs"/>
              </a:rPr>
              <a:t>Slide </a:t>
            </a:r>
            <a:fld id="{1687FDAE-5A5B-427C-BAF1-726028E97EDE}" type="slidenum">
              <a:rPr lang="da-DK" sz="506" kern="1200">
                <a:solidFill>
                  <a:srgbClr val="325D3D"/>
                </a:solidFill>
                <a:latin typeface="Verdana" pitchFamily="34" charset="0"/>
                <a:ea typeface="+mn-ea"/>
                <a:cs typeface="+mn-cs"/>
              </a:rPr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a-DK" sz="506" kern="1200" dirty="0">
              <a:solidFill>
                <a:srgbClr val="325D3D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6580" name="Line 20"/>
          <p:cNvSpPr>
            <a:spLocks noChangeShapeType="1"/>
          </p:cNvSpPr>
          <p:nvPr userDrawn="1"/>
        </p:nvSpPr>
        <p:spPr bwMode="auto">
          <a:xfrm flipH="1">
            <a:off x="4764" y="5020866"/>
            <a:ext cx="9148762" cy="0"/>
          </a:xfrm>
          <a:prstGeom prst="line">
            <a:avLst/>
          </a:prstGeom>
          <a:noFill/>
          <a:ln w="9525">
            <a:solidFill>
              <a:srgbClr val="32603D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srgbClr val="6E6E6E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078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31543" y="265126"/>
            <a:ext cx="8325925" cy="26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 for at redigere titeltypografi i masteren</a:t>
            </a:r>
          </a:p>
        </p:txBody>
      </p:sp>
      <p:sp>
        <p:nvSpPr>
          <p:cNvPr id="3079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543" y="735806"/>
            <a:ext cx="8325925" cy="399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 for at redigere teksttypografierne i masteren</a:t>
            </a:r>
          </a:p>
          <a:p>
            <a:pPr lvl="1"/>
            <a:r>
              <a:rPr lang="en-US" smtClean="0"/>
              <a:t>Andet niveau</a:t>
            </a:r>
          </a:p>
          <a:p>
            <a:pPr lvl="2"/>
            <a:r>
              <a:rPr lang="en-US" smtClean="0"/>
              <a:t>Tredje niveau</a:t>
            </a:r>
          </a:p>
          <a:p>
            <a:pPr lvl="3"/>
            <a:r>
              <a:rPr lang="en-US" smtClean="0"/>
              <a:t>Fjerde niveau</a:t>
            </a:r>
          </a:p>
          <a:p>
            <a:pPr lvl="4"/>
            <a:r>
              <a:rPr lang="en-US" smtClean="0"/>
              <a:t>Femte niveau</a:t>
            </a:r>
          </a:p>
        </p:txBody>
      </p:sp>
      <p:sp>
        <p:nvSpPr>
          <p:cNvPr id="66589" name="Rectangle 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55875" y="-2381"/>
            <a:ext cx="6553200" cy="197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563">
                <a:solidFill>
                  <a:srgbClr val="F8F8F8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 kern="1200" smtClean="0">
                <a:latin typeface="Verdana" pitchFamily="34" charset="0"/>
                <a:ea typeface="+mn-ea"/>
                <a:cs typeface="+mn-cs"/>
              </a:rPr>
              <a:t>NBI / STARPLAN</a:t>
            </a:r>
            <a:endParaRPr lang="da-DK" kern="1200"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630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35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Verdana" pitchFamily="34" charset="0"/>
        </a:defRPr>
      </a:lvl5pPr>
      <a:lvl6pPr marL="257175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Verdana" pitchFamily="34" charset="0"/>
        </a:defRPr>
      </a:lvl6pPr>
      <a:lvl7pPr marL="514350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Verdana" pitchFamily="34" charset="0"/>
        </a:defRPr>
      </a:lvl7pPr>
      <a:lvl8pPr marL="771525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Verdana" pitchFamily="34" charset="0"/>
        </a:defRPr>
      </a:lvl8pPr>
      <a:lvl9pPr marL="1028700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defRPr baseline="0">
          <a:solidFill>
            <a:schemeClr val="tx2"/>
          </a:solidFill>
          <a:latin typeface="+mn-lt"/>
          <a:ea typeface="+mn-ea"/>
          <a:cs typeface="+mn-cs"/>
        </a:defRPr>
      </a:lvl1pPr>
      <a:lvl2pPr marL="204491" indent="-154484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q"/>
        <a:defRPr sz="1013">
          <a:solidFill>
            <a:schemeClr val="tx2"/>
          </a:solidFill>
          <a:latin typeface="+mn-lt"/>
        </a:defRPr>
      </a:lvl2pPr>
      <a:lvl3pPr marL="303610" indent="-99120" algn="l" rtl="0" eaLnBrk="1" fontAlgn="base" hangingPunct="1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900">
          <a:solidFill>
            <a:schemeClr val="tx2"/>
          </a:solidFill>
          <a:latin typeface="+mn-lt"/>
        </a:defRPr>
      </a:lvl3pPr>
      <a:lvl4pPr marL="402729" indent="-99120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900">
          <a:solidFill>
            <a:schemeClr val="tx2"/>
          </a:solidFill>
          <a:latin typeface="+mn-lt"/>
        </a:defRPr>
      </a:lvl4pPr>
      <a:lvl5pPr marL="501848" indent="-99120" algn="l" rtl="0" eaLnBrk="1" fontAlgn="base" hangingPunct="1">
        <a:spcBef>
          <a:spcPct val="20000"/>
        </a:spcBef>
        <a:spcAft>
          <a:spcPct val="0"/>
        </a:spcAft>
        <a:buChar char="•"/>
        <a:defRPr sz="788">
          <a:solidFill>
            <a:schemeClr val="tx2"/>
          </a:solidFill>
          <a:latin typeface="+mn-lt"/>
        </a:defRPr>
      </a:lvl5pPr>
      <a:lvl6pPr marL="1414463" indent="-128588" algn="l" rtl="0" eaLnBrk="1" fontAlgn="base" hangingPunct="1">
        <a:spcBef>
          <a:spcPct val="20000"/>
        </a:spcBef>
        <a:spcAft>
          <a:spcPct val="0"/>
        </a:spcAft>
        <a:buChar char="•"/>
        <a:defRPr sz="788">
          <a:solidFill>
            <a:schemeClr val="tx2"/>
          </a:solidFill>
          <a:latin typeface="+mn-lt"/>
        </a:defRPr>
      </a:lvl6pPr>
      <a:lvl7pPr marL="1671638" indent="-128588" algn="l" rtl="0" eaLnBrk="1" fontAlgn="base" hangingPunct="1">
        <a:spcBef>
          <a:spcPct val="20000"/>
        </a:spcBef>
        <a:spcAft>
          <a:spcPct val="0"/>
        </a:spcAft>
        <a:buChar char="•"/>
        <a:defRPr sz="788">
          <a:solidFill>
            <a:schemeClr val="tx2"/>
          </a:solidFill>
          <a:latin typeface="+mn-lt"/>
        </a:defRPr>
      </a:lvl7pPr>
      <a:lvl8pPr marL="1928813" indent="-128588" algn="l" rtl="0" eaLnBrk="1" fontAlgn="base" hangingPunct="1">
        <a:spcBef>
          <a:spcPct val="20000"/>
        </a:spcBef>
        <a:spcAft>
          <a:spcPct val="0"/>
        </a:spcAft>
        <a:buChar char="•"/>
        <a:defRPr sz="788">
          <a:solidFill>
            <a:schemeClr val="tx2"/>
          </a:solidFill>
          <a:latin typeface="+mn-lt"/>
        </a:defRPr>
      </a:lvl8pPr>
      <a:lvl9pPr marL="2185988" indent="-128588" algn="l" rtl="0" eaLnBrk="1" fontAlgn="base" hangingPunct="1">
        <a:spcBef>
          <a:spcPct val="20000"/>
        </a:spcBef>
        <a:spcAft>
          <a:spcPct val="0"/>
        </a:spcAft>
        <a:buChar char="•"/>
        <a:defRPr sz="788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mp"/><Relationship Id="rId3" Type="http://schemas.openxmlformats.org/officeDocument/2006/relationships/image" Target="../media/image10.tmp"/><Relationship Id="rId7" Type="http://schemas.openxmlformats.org/officeDocument/2006/relationships/image" Target="../media/image14.tmp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mp"/><Relationship Id="rId5" Type="http://schemas.openxmlformats.org/officeDocument/2006/relationships/image" Target="../media/image12.tmp"/><Relationship Id="rId4" Type="http://schemas.openxmlformats.org/officeDocument/2006/relationships/image" Target="../media/image11.tm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9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9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9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9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39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39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39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39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39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39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4.png"/><Relationship Id="rId4" Type="http://schemas.openxmlformats.org/officeDocument/2006/relationships/image" Target="../media/image23.tm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mp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png"/><Relationship Id="rId3" Type="http://schemas.microsoft.com/office/2007/relationships/media" Target="../media/media3.avi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4.png"/><Relationship Id="rId4" Type="http://schemas.openxmlformats.org/officeDocument/2006/relationships/video" Target="../media/media3.avi"/><Relationship Id="rId9" Type="http://schemas.openxmlformats.org/officeDocument/2006/relationships/image" Target="../media/image33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5.avi"/><Relationship Id="rId7" Type="http://schemas.openxmlformats.org/officeDocument/2006/relationships/image" Target="../media/image41.jpeg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40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avi"/><Relationship Id="rId9" Type="http://schemas.openxmlformats.org/officeDocument/2006/relationships/image" Target="../media/image4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video" Target="file:///C:\Users\Aake\Desktop\My%20Dropbox\AJG\presentations\ESPM_2011\Presentation\trace_gaining_particles2_500kbps.avi" TargetMode="External"/><Relationship Id="rId1" Type="http://schemas.microsoft.com/office/2007/relationships/media" Target="file:///C:\Users\Aake\Desktop\My%20Dropbox\AJG\presentations\ESPM_2011\Presentation\trace_gaining_particles2_500kbps.avi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6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7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56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ctrTitle"/>
          </p:nvPr>
        </p:nvSpPr>
        <p:spPr>
          <a:xfrm>
            <a:off x="808264" y="1180123"/>
            <a:ext cx="7238700" cy="89970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dirty="0" smtClean="0">
                <a:solidFill>
                  <a:schemeClr val="accent3">
                    <a:lumMod val="50000"/>
                  </a:schemeClr>
                </a:solidFill>
              </a:rPr>
              <a:t>The </a:t>
            </a:r>
            <a:r>
              <a:rPr lang="en-GB" dirty="0" smtClean="0">
                <a:solidFill>
                  <a:schemeClr val="bg2"/>
                </a:solidFill>
              </a:rPr>
              <a:t>DISPATCH</a:t>
            </a:r>
            <a:r>
              <a:rPr lang="en-GB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>
                <a:solidFill>
                  <a:schemeClr val="accent3">
                    <a:lumMod val="50000"/>
                  </a:schemeClr>
                </a:solidFill>
              </a:rPr>
              <a:t>Code Framework </a:t>
            </a:r>
            <a:r>
              <a:rPr lang="en-GB" smtClean="0">
                <a:solidFill>
                  <a:schemeClr val="accent3">
                    <a:lumMod val="50000"/>
                  </a:schemeClr>
                </a:solidFill>
              </a:rPr>
              <a:t>for Exascale Multi-Physics </a:t>
            </a:r>
            <a:r>
              <a:rPr lang="en-GB" smtClean="0">
                <a:solidFill>
                  <a:schemeClr val="bg2"/>
                </a:solidFill>
              </a:rPr>
              <a:t>Simulations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70" name="Shape 70"/>
          <p:cNvSpPr txBox="1">
            <a:spLocks noGrp="1"/>
          </p:cNvSpPr>
          <p:nvPr>
            <p:ph type="subTitle" idx="1"/>
          </p:nvPr>
        </p:nvSpPr>
        <p:spPr>
          <a:xfrm>
            <a:off x="808264" y="2197894"/>
            <a:ext cx="7943850" cy="168830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mtClean="0"/>
              <a:t>NORDITA, August 28, 2017</a:t>
            </a:r>
            <a:endParaRPr lang="en-GB" dirty="0"/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</a:pPr>
            <a:r>
              <a:rPr lang="en-GB" b="1" dirty="0" smtClean="0"/>
              <a:t>Åke </a:t>
            </a:r>
            <a:r>
              <a:rPr lang="en-GB" b="1" dirty="0"/>
              <a:t>Nordlund, Jon Ramsey, </a:t>
            </a:r>
            <a:r>
              <a:rPr lang="en-GB" b="1"/>
              <a:t>Michael Küffmeier, Andrius Popovas</a:t>
            </a:r>
          </a:p>
          <a:p>
            <a:pPr lvl="0">
              <a:spcBef>
                <a:spcPts val="600"/>
              </a:spcBef>
            </a:pPr>
            <a:r>
              <a:rPr lang="en-GB" sz="1400" b="1" smtClean="0">
                <a:solidFill>
                  <a:schemeClr val="accent5">
                    <a:lumMod val="75000"/>
                  </a:schemeClr>
                </a:solidFill>
              </a:rPr>
              <a:t>Klaus Galsgaard, Frederik Clemmensen, Nichlas Sølvtofte, Steffen Filtenborg</a:t>
            </a:r>
          </a:p>
          <a:p>
            <a:pPr lvl="0">
              <a:spcBef>
                <a:spcPts val="0"/>
              </a:spcBef>
            </a:pPr>
            <a:endParaRPr lang="en-GB" b="1" dirty="0"/>
          </a:p>
          <a:p>
            <a:pPr lvl="0">
              <a:spcBef>
                <a:spcPts val="0"/>
              </a:spcBef>
              <a:buNone/>
            </a:pPr>
            <a:r>
              <a:rPr lang="en-GB" dirty="0" smtClean="0"/>
              <a:t>Niels Bohr Institute / STARPLAN, University of Copenhagen</a:t>
            </a:r>
            <a:endParaRPr lang="en-GB" b="1" dirty="0"/>
          </a:p>
          <a:p>
            <a:pPr lvl="0">
              <a:spcBef>
                <a:spcPts val="0"/>
              </a:spcBef>
              <a:buNone/>
            </a:pPr>
            <a:endParaRPr lang="en-GB" dirty="0"/>
          </a:p>
        </p:txBody>
      </p:sp>
      <p:sp>
        <p:nvSpPr>
          <p:cNvPr id="4" name="Shape 69"/>
          <p:cNvSpPr txBox="1">
            <a:spLocks/>
          </p:cNvSpPr>
          <p:nvPr/>
        </p:nvSpPr>
        <p:spPr>
          <a:xfrm>
            <a:off x="808264" y="1180123"/>
            <a:ext cx="7238700" cy="89970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en-GB" smtClean="0"/>
              <a:t>The DISPATCH Code Framework for Exascale Multi-Physics Simulations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617415" y="1289538"/>
            <a:ext cx="992554" cy="336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30278" y="1289538"/>
            <a:ext cx="3527013" cy="336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601" y="1694333"/>
            <a:ext cx="3898045" cy="336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64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DISPATCH: Exa-scale features with immediate benefits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539" y="854195"/>
            <a:ext cx="8325900" cy="3895655"/>
          </a:xfrm>
        </p:spPr>
        <p:txBody>
          <a:bodyPr/>
          <a:lstStyle/>
          <a:p>
            <a:pPr marL="265113" indent="-265113">
              <a:buFont typeface="Wingdings" panose="05000000000000000000" pitchFamily="2" charset="2"/>
              <a:buChar char="Ø"/>
            </a:pPr>
            <a:r>
              <a:rPr lang="en-US" dirty="0" smtClean="0"/>
              <a:t> Basic </a:t>
            </a:r>
            <a:r>
              <a:rPr lang="en-US" b="1" dirty="0" smtClean="0">
                <a:solidFill>
                  <a:srgbClr val="00B0F0"/>
                </a:solidFill>
              </a:rPr>
              <a:t>concepts and ideas</a:t>
            </a:r>
          </a:p>
          <a:p>
            <a:pPr marL="706437" lvl="1" indent="-342900">
              <a:buFont typeface="Arial" panose="020B0604020202020204" pitchFamily="34" charset="0"/>
              <a:buChar char="•"/>
            </a:pPr>
            <a:r>
              <a:rPr lang="en-US"/>
              <a:t>Task based scheduling </a:t>
            </a:r>
            <a:endParaRPr lang="en-US" smtClean="0"/>
          </a:p>
          <a:p>
            <a:pPr marL="706437" lvl="1" indent="-342900">
              <a:buFont typeface="Arial" panose="020B0604020202020204" pitchFamily="34" charset="0"/>
              <a:buChar char="•"/>
            </a:pPr>
            <a:r>
              <a:rPr lang="en-US" smtClean="0"/>
              <a:t>Local </a:t>
            </a:r>
            <a:r>
              <a:rPr lang="en-US" dirty="0"/>
              <a:t>time </a:t>
            </a:r>
            <a:r>
              <a:rPr lang="en-US" dirty="0" smtClean="0"/>
              <a:t>steps</a:t>
            </a:r>
          </a:p>
          <a:p>
            <a:pPr marL="706437" lvl="1" indent="-342900">
              <a:buFont typeface="Arial" panose="020B0604020202020204" pitchFamily="34" charset="0"/>
              <a:buChar char="•"/>
            </a:pPr>
            <a:r>
              <a:rPr lang="en-US"/>
              <a:t>Moving </a:t>
            </a:r>
            <a:r>
              <a:rPr lang="en-US" smtClean="0"/>
              <a:t>AMR patches</a:t>
            </a:r>
          </a:p>
          <a:p>
            <a:pPr marL="265113" indent="-265113">
              <a:buFont typeface="Wingdings" panose="05000000000000000000" pitchFamily="2" charset="2"/>
              <a:buChar char="Ø"/>
            </a:pPr>
            <a:r>
              <a:rPr lang="en-US" smtClean="0"/>
              <a:t> </a:t>
            </a:r>
            <a:r>
              <a:rPr lang="en-US" b="1" smtClean="0">
                <a:solidFill>
                  <a:srgbClr val="00B0F0"/>
                </a:solidFill>
              </a:rPr>
              <a:t>Object hierarchy</a:t>
            </a:r>
          </a:p>
          <a:p>
            <a:pPr marL="706437" lvl="1" indent="-342900">
              <a:buFont typeface="Arial" panose="020B0604020202020204" pitchFamily="34" charset="0"/>
              <a:buChar char="•"/>
            </a:pPr>
            <a:r>
              <a:rPr lang="en-US" smtClean="0"/>
              <a:t>Patches, solvers, experiments</a:t>
            </a:r>
            <a:endParaRPr lang="en-US" dirty="0" smtClean="0"/>
          </a:p>
          <a:p>
            <a:pPr marL="706437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Scenes, components</a:t>
            </a:r>
          </a:p>
          <a:p>
            <a:pPr marL="265113" indent="-265113">
              <a:buFont typeface="Wingdings" panose="05000000000000000000" pitchFamily="2" charset="2"/>
              <a:buChar char="Ø"/>
            </a:pPr>
            <a:r>
              <a:rPr lang="en-US" dirty="0" smtClean="0"/>
              <a:t> </a:t>
            </a:r>
            <a:r>
              <a:rPr lang="en-US" b="1" dirty="0">
                <a:solidFill>
                  <a:srgbClr val="00B0F0"/>
                </a:solidFill>
              </a:rPr>
              <a:t>Code components</a:t>
            </a:r>
          </a:p>
          <a:p>
            <a:pPr marL="706437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OpenMP tasks, local neighborhood MPI, load balancing</a:t>
            </a:r>
          </a:p>
          <a:p>
            <a:pPr marL="265113" indent="-265113">
              <a:buFont typeface="Wingdings" panose="05000000000000000000" pitchFamily="2" charset="2"/>
              <a:buChar char="Ø"/>
            </a:pPr>
            <a:r>
              <a:rPr lang="en-US" smtClean="0"/>
              <a:t> </a:t>
            </a:r>
            <a:r>
              <a:rPr lang="en-US" b="1" smtClean="0">
                <a:solidFill>
                  <a:srgbClr val="00B0F0"/>
                </a:solidFill>
              </a:rPr>
              <a:t>Current application </a:t>
            </a:r>
            <a:r>
              <a:rPr lang="en-US" b="1" dirty="0">
                <a:solidFill>
                  <a:srgbClr val="00B0F0"/>
                </a:solidFill>
              </a:rPr>
              <a:t>examples</a:t>
            </a:r>
          </a:p>
          <a:p>
            <a:pPr marL="706437" lvl="1" indent="-342900">
              <a:buFont typeface="Arial" panose="020B0604020202020204" pitchFamily="34" charset="0"/>
              <a:buChar char="•"/>
            </a:pPr>
            <a:r>
              <a:rPr lang="en-US" smtClean="0"/>
              <a:t>Solar physics, star formation, protoplanetary disks &amp; planet formation </a:t>
            </a:r>
            <a:endParaRPr lang="en-US" dirty="0" smtClean="0"/>
          </a:p>
        </p:txBody>
      </p:sp>
      <p:pic>
        <p:nvPicPr>
          <p:cNvPr id="5" name="Picture 2" descr="http://scitechdaily.com/images/New-VLT-Image-of-Messier-1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948" y="854195"/>
            <a:ext cx="3257326" cy="2445178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hape 71" descr="eruptie-solara-1024x576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2705" y="956762"/>
            <a:ext cx="4268491" cy="22400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013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696" y="357799"/>
            <a:ext cx="8325900" cy="269099"/>
          </a:xfrm>
        </p:spPr>
        <p:txBody>
          <a:bodyPr/>
          <a:lstStyle/>
          <a:p>
            <a:r>
              <a:rPr lang="en-US" smtClean="0"/>
              <a:t>Example of gains from using local time steps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630" y="961904"/>
            <a:ext cx="4840756" cy="3937277"/>
          </a:xfrm>
        </p:spPr>
        <p:txBody>
          <a:bodyPr/>
          <a:lstStyle/>
          <a:p>
            <a:r>
              <a:rPr lang="en-US" sz="1600" dirty="0" smtClean="0"/>
              <a:t>This is a </a:t>
            </a:r>
            <a:r>
              <a:rPr lang="en-US" sz="1600" b="1" dirty="0" smtClean="0">
                <a:solidFill>
                  <a:srgbClr val="00B0F0"/>
                </a:solidFill>
              </a:rPr>
              <a:t>unigrid</a:t>
            </a:r>
            <a:r>
              <a:rPr lang="en-US" sz="1600" dirty="0" smtClean="0">
                <a:solidFill>
                  <a:srgbClr val="00B0F0"/>
                </a:solidFill>
              </a:rPr>
              <a:t> </a:t>
            </a:r>
            <a:r>
              <a:rPr lang="en-US" sz="1600" dirty="0" smtClean="0"/>
              <a:t>example, with </a:t>
            </a:r>
            <a:r>
              <a:rPr lang="en-US" sz="1600" b="1" dirty="0">
                <a:solidFill>
                  <a:srgbClr val="00B0F0"/>
                </a:solidFill>
              </a:rPr>
              <a:t>2016 x 500 x 2016 </a:t>
            </a:r>
            <a:r>
              <a:rPr lang="en-US" sz="1600" smtClean="0"/>
              <a:t>grid points, for modeling solar magneto-convection</a:t>
            </a:r>
          </a:p>
          <a:p>
            <a:endParaRPr lang="en-US" sz="1600"/>
          </a:p>
          <a:p>
            <a:r>
              <a:rPr lang="en-US" sz="1600" smtClean="0"/>
              <a:t>The </a:t>
            </a:r>
            <a:r>
              <a:rPr lang="en-US" sz="1600" b="1" dirty="0">
                <a:solidFill>
                  <a:srgbClr val="00B0F0"/>
                </a:solidFill>
              </a:rPr>
              <a:t>fast mode speed is extremely intermittent </a:t>
            </a:r>
            <a:r>
              <a:rPr lang="en-US" sz="1600" dirty="0" smtClean="0"/>
              <a:t>in solar active regions, and hence the update cost is </a:t>
            </a:r>
            <a:r>
              <a:rPr lang="en-US" sz="1600" b="1" dirty="0">
                <a:solidFill>
                  <a:srgbClr val="00B0F0"/>
                </a:solidFill>
              </a:rPr>
              <a:t>concentrated to a few spots horizontally</a:t>
            </a:r>
            <a:r>
              <a:rPr lang="en-US" sz="1600" dirty="0" smtClean="0"/>
              <a:t>, and there the update cost is </a:t>
            </a:r>
            <a:r>
              <a:rPr lang="en-US" sz="1600" b="1" dirty="0">
                <a:solidFill>
                  <a:srgbClr val="00B0F0"/>
                </a:solidFill>
              </a:rPr>
              <a:t>large only at the very surface</a:t>
            </a:r>
            <a:r>
              <a:rPr lang="en-US" sz="1600" dirty="0" smtClean="0"/>
              <a:t>. </a:t>
            </a:r>
          </a:p>
          <a:p>
            <a:pPr>
              <a:spcBef>
                <a:spcPts val="1800"/>
              </a:spcBef>
            </a:pPr>
            <a:r>
              <a:rPr lang="en-US" sz="1600" dirty="0" smtClean="0"/>
              <a:t>Hence a very large cost reduction can be achieved with local time steps</a:t>
            </a:r>
            <a:r>
              <a:rPr lang="en-US" sz="1600" dirty="0"/>
              <a:t> ; in the cases shown here, the local </a:t>
            </a:r>
            <a:r>
              <a:rPr lang="en-US" sz="1600" b="1" dirty="0">
                <a:solidFill>
                  <a:srgbClr val="00B0F0"/>
                </a:solidFill>
              </a:rPr>
              <a:t>time step advantages is in the range </a:t>
            </a:r>
            <a:r>
              <a:rPr lang="en-US" sz="1600" b="1" dirty="0" smtClean="0">
                <a:solidFill>
                  <a:srgbClr val="00B0F0"/>
                </a:solidFill>
              </a:rPr>
              <a:t>30-100</a:t>
            </a:r>
            <a:r>
              <a:rPr lang="en-US" sz="1600" dirty="0"/>
              <a:t>, depending on the size of sunspots</a:t>
            </a:r>
            <a:r>
              <a:rPr lang="en-US" sz="1600" dirty="0" smtClean="0"/>
              <a:t>.</a:t>
            </a:r>
          </a:p>
          <a:p>
            <a:pPr>
              <a:spcBef>
                <a:spcPts val="1800"/>
              </a:spcBef>
            </a:pPr>
            <a:r>
              <a:rPr lang="en-US" sz="1600" dirty="0" smtClean="0"/>
              <a:t>[ This has previously been handled to some extent by</a:t>
            </a:r>
            <a:r>
              <a:rPr lang="en-US" sz="1600" dirty="0"/>
              <a:t> </a:t>
            </a:r>
            <a:r>
              <a:rPr lang="en-US" sz="1600" dirty="0" smtClean="0"/>
              <a:t>artificially &amp; inconsistently limiting the fast </a:t>
            </a:r>
            <a:r>
              <a:rPr lang="en-US" sz="1600" smtClean="0"/>
              <a:t>mode speed]</a:t>
            </a:r>
            <a:endParaRPr lang="en-US" sz="1600" dirty="0" smtClean="0"/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622" y="879071"/>
            <a:ext cx="4134427" cy="401058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385" y="879071"/>
            <a:ext cx="4124901" cy="401058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622" y="883835"/>
            <a:ext cx="4134427" cy="400105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385" y="883835"/>
            <a:ext cx="4124901" cy="400105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622" y="874308"/>
            <a:ext cx="4134427" cy="402011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149" y="888598"/>
            <a:ext cx="4115374" cy="399153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5735849" y="2035225"/>
            <a:ext cx="258644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Cost factor: Top view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228" y="783808"/>
            <a:ext cx="3877216" cy="420111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5735849" y="2035225"/>
            <a:ext cx="258644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Cost factor: Side view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825765" y="480767"/>
            <a:ext cx="2253006" cy="7729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68499" y="1420487"/>
            <a:ext cx="3086101" cy="523220"/>
          </a:xfrm>
          <a:prstGeom prst="rect">
            <a:avLst/>
          </a:prstGeom>
          <a:solidFill>
            <a:srgbClr val="FFFEBE"/>
          </a:solidFill>
          <a:ln w="254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/>
              <a:t>This small region near the top has</a:t>
            </a:r>
          </a:p>
          <a:p>
            <a:r>
              <a:rPr lang="en-US" b="1" dirty="0" smtClean="0"/>
              <a:t>exceedingly high update cost …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125867" y="883835"/>
            <a:ext cx="4733601" cy="2055308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2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9" grpId="0" animBg="1"/>
      <p:bldP spid="20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12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00050"/>
            <a:ext cx="80772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9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883" y="343554"/>
            <a:ext cx="8325900" cy="269099"/>
          </a:xfrm>
        </p:spPr>
        <p:txBody>
          <a:bodyPr/>
          <a:lstStyle/>
          <a:p>
            <a:r>
              <a:rPr lang="en-US" smtClean="0"/>
              <a:t>DISPATCH Scaling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13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989" y="357799"/>
            <a:ext cx="5895975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7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DISPATCH name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541" y="867508"/>
            <a:ext cx="8259167" cy="3809732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keys to the scaling properties are encoded in the name:</a:t>
            </a:r>
          </a:p>
          <a:p>
            <a:pPr marL="538163" lvl="1" indent="-334963"/>
            <a:r>
              <a:rPr lang="en-US" dirty="0" smtClean="0"/>
              <a:t>Using a </a:t>
            </a:r>
            <a:r>
              <a:rPr lang="en-US" b="1" dirty="0" smtClean="0">
                <a:solidFill>
                  <a:srgbClr val="00B0F0"/>
                </a:solidFill>
                <a:ea typeface="+mn-ea"/>
                <a:cs typeface="+mn-cs"/>
              </a:rPr>
              <a:t>DISPATCH</a:t>
            </a:r>
            <a:r>
              <a:rPr lang="en-US" dirty="0" smtClean="0">
                <a:ea typeface="+mn-ea"/>
                <a:cs typeface="+mn-cs"/>
              </a:rPr>
              <a:t>er</a:t>
            </a:r>
            <a:r>
              <a:rPr lang="en-US" b="1" dirty="0" smtClean="0">
                <a:solidFill>
                  <a:srgbClr val="00B0F0"/>
                </a:solidFill>
                <a:ea typeface="+mn-ea"/>
                <a:cs typeface="+mn-cs"/>
              </a:rPr>
              <a:t> </a:t>
            </a:r>
            <a:r>
              <a:rPr lang="en-US" dirty="0" smtClean="0"/>
              <a:t>to spawn </a:t>
            </a:r>
            <a:r>
              <a:rPr lang="en-US" b="1" dirty="0">
                <a:solidFill>
                  <a:srgbClr val="00B0F0"/>
                </a:solidFill>
                <a:ea typeface="+mn-ea"/>
                <a:cs typeface="+mn-cs"/>
              </a:rPr>
              <a:t>semi-independent OpenMP processes</a:t>
            </a:r>
            <a:r>
              <a:rPr lang="en-US" dirty="0" smtClean="0"/>
              <a:t>, which are </a:t>
            </a:r>
            <a:r>
              <a:rPr lang="en-US" b="1" i="1" dirty="0" smtClean="0">
                <a:solidFill>
                  <a:srgbClr val="FF0000"/>
                </a:solidFill>
              </a:rPr>
              <a:t>not</a:t>
            </a:r>
            <a:r>
              <a:rPr lang="en-US" dirty="0" smtClean="0"/>
              <a:t> forced to be locked together in time, </a:t>
            </a:r>
            <a:r>
              <a:rPr lang="en-US" b="1" i="1" dirty="0" smtClean="0">
                <a:solidFill>
                  <a:srgbClr val="FF0000"/>
                </a:solidFill>
              </a:rPr>
              <a:t>nor</a:t>
            </a:r>
            <a:r>
              <a:rPr lang="en-US" dirty="0" smtClean="0"/>
              <a:t> are they forced to exist in grid-locked arrangement in space!</a:t>
            </a:r>
            <a:endParaRPr lang="en-US" dirty="0"/>
          </a:p>
          <a:p>
            <a:pPr marL="538163" lvl="1" indent="-334963"/>
            <a:r>
              <a:rPr lang="en-US" dirty="0" smtClean="0"/>
              <a:t>The result is a number of </a:t>
            </a:r>
            <a:r>
              <a:rPr lang="en-US" b="1" dirty="0">
                <a:solidFill>
                  <a:srgbClr val="00B0F0"/>
                </a:solidFill>
                <a:ea typeface="+mn-ea"/>
                <a:cs typeface="+mn-cs"/>
              </a:rPr>
              <a:t>DIS</a:t>
            </a:r>
            <a:r>
              <a:rPr lang="en-US" dirty="0" smtClean="0"/>
              <a:t>connected </a:t>
            </a:r>
            <a:r>
              <a:rPr lang="en-US" b="1" dirty="0" smtClean="0">
                <a:solidFill>
                  <a:srgbClr val="00B0F0"/>
                </a:solidFill>
                <a:ea typeface="+mn-ea"/>
                <a:cs typeface="+mn-cs"/>
              </a:rPr>
              <a:t>PATCH</a:t>
            </a:r>
            <a:r>
              <a:rPr lang="en-US" dirty="0" smtClean="0"/>
              <a:t>es, each of which has its own “task” definition, which is responsible for its evolution</a:t>
            </a:r>
            <a:r>
              <a:rPr lang="en-US" dirty="0"/>
              <a:t>.   </a:t>
            </a:r>
            <a:r>
              <a:rPr lang="en-US" b="1" dirty="0">
                <a:solidFill>
                  <a:srgbClr val="00B0F0"/>
                </a:solidFill>
                <a:ea typeface="+mn-ea"/>
                <a:cs typeface="+mn-cs"/>
              </a:rPr>
              <a:t>Patches interact via</a:t>
            </a:r>
          </a:p>
          <a:p>
            <a:pPr marL="529828" lvl="2" indent="-257175">
              <a:spcBef>
                <a:spcPts val="9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rgbClr val="00B0F0"/>
                </a:solidFill>
                <a:ea typeface="+mn-ea"/>
                <a:cs typeface="+mn-cs"/>
              </a:rPr>
              <a:t>Downloading</a:t>
            </a:r>
            <a:r>
              <a:rPr lang="en-US" b="1" dirty="0" smtClean="0"/>
              <a:t> </a:t>
            </a:r>
            <a:r>
              <a:rPr lang="en-US" dirty="0" smtClean="0"/>
              <a:t>of guard zone data</a:t>
            </a:r>
            <a:r>
              <a:rPr lang="en-US" dirty="0"/>
              <a:t> </a:t>
            </a:r>
            <a:r>
              <a:rPr lang="en-US" dirty="0" smtClean="0"/>
              <a:t>from </a:t>
            </a:r>
            <a:br>
              <a:rPr lang="en-US" dirty="0" smtClean="0"/>
            </a:br>
            <a:r>
              <a:rPr lang="en-US" dirty="0" smtClean="0"/>
              <a:t>neighboring patches</a:t>
            </a:r>
          </a:p>
          <a:p>
            <a:pPr marL="529828" lvl="2" indent="-257175">
              <a:spcBef>
                <a:spcPts val="9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rgbClr val="00B0F0"/>
                </a:solidFill>
                <a:ea typeface="+mn-ea"/>
                <a:cs typeface="+mn-cs"/>
              </a:rPr>
              <a:t>Uploading</a:t>
            </a:r>
            <a:r>
              <a:rPr lang="en-US" dirty="0" smtClean="0"/>
              <a:t> of interior data, from patches </a:t>
            </a:r>
            <a:br>
              <a:rPr lang="en-US" dirty="0" smtClean="0"/>
            </a:br>
            <a:r>
              <a:rPr lang="en-US" dirty="0" smtClean="0"/>
              <a:t>that have higher quality data</a:t>
            </a:r>
          </a:p>
          <a:p>
            <a:pPr marL="529828" lvl="2" indent="-257175">
              <a:spcBef>
                <a:spcPts val="900"/>
              </a:spcBef>
              <a:buFont typeface="+mj-lt"/>
              <a:buAutoNum type="arabicPeriod"/>
            </a:pPr>
            <a:r>
              <a:rPr lang="en-US" b="1" dirty="0">
                <a:solidFill>
                  <a:srgbClr val="00B0F0"/>
                </a:solidFill>
                <a:ea typeface="+mn-ea"/>
                <a:cs typeface="+mn-cs"/>
              </a:rPr>
              <a:t>Retaining</a:t>
            </a:r>
            <a:r>
              <a:rPr lang="en-US" sz="1600" b="1" dirty="0" smtClean="0">
                <a:solidFill>
                  <a:srgbClr val="00B0F0"/>
                </a:solidFill>
              </a:rPr>
              <a:t> </a:t>
            </a:r>
            <a:r>
              <a:rPr lang="en-US" dirty="0"/>
              <a:t>several</a:t>
            </a:r>
            <a:r>
              <a:rPr lang="en-US" sz="1600" b="1" dirty="0" smtClean="0">
                <a:solidFill>
                  <a:srgbClr val="00B0F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ea typeface="+mn-ea"/>
                <a:cs typeface="+mn-cs"/>
              </a:rPr>
              <a:t>time slices </a:t>
            </a:r>
            <a:r>
              <a:rPr lang="en-US" dirty="0" smtClean="0"/>
              <a:t>for</a:t>
            </a:r>
            <a:br>
              <a:rPr lang="en-US" dirty="0" smtClean="0"/>
            </a:br>
            <a:r>
              <a:rPr lang="en-US" dirty="0" smtClean="0"/>
              <a:t>interpolation in time</a:t>
            </a:r>
            <a:r>
              <a:rPr lang="en-US" dirty="0"/>
              <a:t/>
            </a:r>
            <a:br>
              <a:rPr lang="en-US" dirty="0"/>
            </a:b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489" y="2765425"/>
            <a:ext cx="4460884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8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DISPATCH breaks </a:t>
            </a:r>
            <a:r>
              <a:rPr lang="en-US" dirty="0"/>
              <a:t>with traditions, to achieve </a:t>
            </a:r>
            <a:r>
              <a:rPr lang="en-US" dirty="0" smtClean="0"/>
              <a:t>~unlimited </a:t>
            </a:r>
            <a:r>
              <a:rPr lang="en-US" dirty="0"/>
              <a:t>scaling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1600" smtClean="0"/>
              <a:t>Use </a:t>
            </a:r>
            <a:r>
              <a:rPr lang="en-US" sz="1600" b="1" smtClean="0">
                <a:solidFill>
                  <a:srgbClr val="00B0F0"/>
                </a:solidFill>
              </a:rPr>
              <a:t>asynchronous </a:t>
            </a:r>
            <a:r>
              <a:rPr lang="en-US" sz="1600" b="1" dirty="0">
                <a:solidFill>
                  <a:srgbClr val="00B0F0"/>
                </a:solidFill>
              </a:rPr>
              <a:t>evolution </a:t>
            </a:r>
            <a:r>
              <a:rPr lang="en-US" sz="1600" dirty="0"/>
              <a:t>of sub-domains (patches)</a:t>
            </a:r>
          </a:p>
          <a:p>
            <a:pPr lvl="1"/>
            <a:r>
              <a:rPr lang="en-US" sz="1600" dirty="0" smtClean="0"/>
              <a:t>Allow </a:t>
            </a:r>
            <a:r>
              <a:rPr lang="en-US" sz="1600" b="1" dirty="0">
                <a:solidFill>
                  <a:srgbClr val="00B0F0"/>
                </a:solidFill>
              </a:rPr>
              <a:t>moving patches </a:t>
            </a:r>
            <a:r>
              <a:rPr lang="en-US" sz="1600" dirty="0"/>
              <a:t>– small Cartesian meshes </a:t>
            </a:r>
            <a:r>
              <a:rPr lang="en-US" sz="1600" dirty="0" smtClean="0"/>
              <a:t>with </a:t>
            </a:r>
            <a:r>
              <a:rPr lang="en-US" sz="1600" dirty="0"/>
              <a:t>bulk motion</a:t>
            </a:r>
          </a:p>
          <a:p>
            <a:pPr lvl="1"/>
            <a:r>
              <a:rPr lang="en-US" sz="1600" smtClean="0"/>
              <a:t>Use </a:t>
            </a:r>
            <a:r>
              <a:rPr lang="en-US" sz="1600" b="1" smtClean="0">
                <a:solidFill>
                  <a:srgbClr val="00B0F0"/>
                </a:solidFill>
              </a:rPr>
              <a:t>local </a:t>
            </a:r>
            <a:r>
              <a:rPr lang="en-US" sz="1600" b="1" dirty="0">
                <a:solidFill>
                  <a:srgbClr val="00B0F0"/>
                </a:solidFill>
              </a:rPr>
              <a:t>time steps</a:t>
            </a:r>
            <a:r>
              <a:rPr lang="en-US" sz="1600" dirty="0"/>
              <a:t>; determined independently for each patch</a:t>
            </a:r>
          </a:p>
          <a:p>
            <a:pPr lvl="1"/>
            <a:r>
              <a:rPr lang="en-US" sz="1600" dirty="0"/>
              <a:t>Use </a:t>
            </a:r>
            <a:r>
              <a:rPr lang="en-US" sz="1600" b="1" dirty="0">
                <a:solidFill>
                  <a:srgbClr val="00B0F0"/>
                </a:solidFill>
              </a:rPr>
              <a:t>task-based scheduling</a:t>
            </a:r>
            <a:r>
              <a:rPr lang="en-US" sz="1600" dirty="0"/>
              <a:t>, via OpenMP inside nodes </a:t>
            </a:r>
          </a:p>
          <a:p>
            <a:pPr lvl="1"/>
            <a:r>
              <a:rPr lang="en-US" sz="1600" dirty="0"/>
              <a:t>Use </a:t>
            </a:r>
            <a:r>
              <a:rPr lang="en-US" sz="1600" b="1" dirty="0">
                <a:solidFill>
                  <a:srgbClr val="00B0F0"/>
                </a:solidFill>
              </a:rPr>
              <a:t>neighborhood-limited </a:t>
            </a:r>
            <a:r>
              <a:rPr lang="en-US" sz="1600" b="1" dirty="0" smtClean="0">
                <a:solidFill>
                  <a:srgbClr val="00B0F0"/>
                </a:solidFill>
              </a:rPr>
              <a:t>MPI</a:t>
            </a:r>
            <a:r>
              <a:rPr lang="en-US" sz="1600" dirty="0" smtClean="0"/>
              <a:t> </a:t>
            </a:r>
            <a:r>
              <a:rPr lang="en-US" sz="1600" dirty="0"/>
              <a:t>between nodes</a:t>
            </a:r>
          </a:p>
          <a:p>
            <a:pPr lvl="1"/>
            <a:r>
              <a:rPr lang="en-US" sz="1600" dirty="0"/>
              <a:t>Use </a:t>
            </a:r>
            <a:r>
              <a:rPr lang="en-US" sz="1600" b="1" dirty="0">
                <a:solidFill>
                  <a:srgbClr val="00B0F0"/>
                </a:solidFill>
              </a:rPr>
              <a:t>any preferred solver inside</a:t>
            </a:r>
            <a:r>
              <a:rPr lang="en-US" sz="1600" dirty="0" smtClean="0"/>
              <a:t> patches, balancing</a:t>
            </a:r>
            <a:br>
              <a:rPr lang="en-US" sz="1600" dirty="0" smtClean="0"/>
            </a:br>
            <a:r>
              <a:rPr lang="en-US" sz="1600" dirty="0" smtClean="0"/>
              <a:t>speed </a:t>
            </a:r>
            <a:r>
              <a:rPr lang="en-US" sz="1600" dirty="0"/>
              <a:t>against quality and </a:t>
            </a:r>
            <a:r>
              <a:rPr lang="en-US" sz="1600" dirty="0" smtClean="0"/>
              <a:t>guard zone requirements</a:t>
            </a:r>
          </a:p>
          <a:p>
            <a:pPr lvl="2">
              <a:spcBef>
                <a:spcPts val="1350"/>
              </a:spcBef>
            </a:pPr>
            <a:r>
              <a:rPr lang="en-US" sz="1600" dirty="0"/>
              <a:t>C</a:t>
            </a:r>
            <a:r>
              <a:rPr lang="en-US" sz="1600" dirty="0" smtClean="0"/>
              <a:t>an include </a:t>
            </a:r>
            <a:r>
              <a:rPr lang="en-US" sz="1600" b="1" dirty="0" smtClean="0">
                <a:solidFill>
                  <a:srgbClr val="00B0F0"/>
                </a:solidFill>
              </a:rPr>
              <a:t>Multiple-Domain-Multiple-Physics</a:t>
            </a:r>
          </a:p>
          <a:p>
            <a:pPr lvl="3"/>
            <a:r>
              <a:rPr lang="en-US" sz="1400" dirty="0" smtClean="0"/>
              <a:t>e.g. PIC codes for kinetic simulations inside MHD </a:t>
            </a:r>
          </a:p>
          <a:p>
            <a:pPr lvl="3"/>
            <a:r>
              <a:rPr lang="en-US" sz="1400" dirty="0" smtClean="0"/>
              <a:t>dust+gas dynamics</a:t>
            </a:r>
          </a:p>
          <a:p>
            <a:pPr lvl="3"/>
            <a:r>
              <a:rPr lang="en-US" sz="1400" dirty="0" smtClean="0"/>
              <a:t>…</a:t>
            </a:r>
            <a:endParaRPr lang="en-US" sz="1400" dirty="0"/>
          </a:p>
          <a:p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a-DK" dirty="0" smtClean="0"/>
              <a:t>NBI / STARPLAN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173" y="2846896"/>
            <a:ext cx="3199379" cy="154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2715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532" y="265125"/>
            <a:ext cx="8568951" cy="362410"/>
          </a:xfrm>
        </p:spPr>
        <p:txBody>
          <a:bodyPr/>
          <a:lstStyle/>
          <a:p>
            <a:r>
              <a:rPr lang="en-US" smtClean="0"/>
              <a:t>Object Orientation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533" y="789552"/>
            <a:ext cx="8325925" cy="3887726"/>
          </a:xfrm>
        </p:spPr>
        <p:txBody>
          <a:bodyPr/>
          <a:lstStyle/>
          <a:p>
            <a:pPr marL="66675" lvl="1" indent="0">
              <a:buNone/>
            </a:pPr>
            <a:endParaRPr lang="en-US" sz="2800"/>
          </a:p>
          <a:p>
            <a:pPr lvl="1"/>
            <a:r>
              <a:rPr lang="en-US" sz="2800" smtClean="0"/>
              <a:t>Simplifies coding a lot, via </a:t>
            </a:r>
          </a:p>
          <a:p>
            <a:pPr lvl="2"/>
            <a:r>
              <a:rPr lang="en-US" sz="2400" b="1" i="1" smtClean="0"/>
              <a:t>  </a:t>
            </a:r>
            <a:r>
              <a:rPr lang="en-US" sz="2400" b="1" i="1" smtClean="0">
                <a:solidFill>
                  <a:srgbClr val="00B0F0"/>
                </a:solidFill>
              </a:rPr>
              <a:t>inheritance</a:t>
            </a:r>
          </a:p>
          <a:p>
            <a:pPr lvl="2"/>
            <a:r>
              <a:rPr lang="en-US" sz="2400" b="1" i="1" smtClean="0">
                <a:solidFill>
                  <a:srgbClr val="00B0F0"/>
                </a:solidFill>
              </a:rPr>
              <a:t>  data hiding</a:t>
            </a:r>
          </a:p>
          <a:p>
            <a:pPr lvl="2"/>
            <a:r>
              <a:rPr lang="en-US" sz="2400" b="1" i="1" smtClean="0"/>
              <a:t>  </a:t>
            </a:r>
            <a:r>
              <a:rPr lang="en-US" sz="2400" b="1" i="1" smtClean="0">
                <a:solidFill>
                  <a:srgbClr val="00B0F0"/>
                </a:solidFill>
              </a:rPr>
              <a:t>extension</a:t>
            </a:r>
            <a:r>
              <a:rPr lang="en-US" sz="2400" smtClean="0">
                <a:solidFill>
                  <a:srgbClr val="00B0F0"/>
                </a:solidFill>
              </a:rPr>
              <a:t> </a:t>
            </a:r>
            <a:r>
              <a:rPr lang="en-US" sz="2400" smtClean="0"/>
              <a:t>of objects</a:t>
            </a:r>
            <a:endParaRPr lang="en-US" sz="2400" b="1" i="1"/>
          </a:p>
          <a:p>
            <a:endParaRPr lang="en-US" sz="2800" b="1" i="1" smtClean="0"/>
          </a:p>
          <a:p>
            <a:r>
              <a:rPr lang="en-US" sz="2800" b="1" i="1" smtClean="0"/>
              <a:t>     Example code snippets follow </a:t>
            </a:r>
          </a:p>
          <a:p>
            <a:pPr marL="66675" lvl="1" indent="0">
              <a:buNone/>
            </a:pPr>
            <a:r>
              <a:rPr lang="en-US" sz="2800" smtClean="0"/>
              <a:t/>
            </a:r>
            <a:br>
              <a:rPr lang="en-US" sz="2800" smtClean="0"/>
            </a:br>
            <a:endParaRPr lang="en-US" sz="2800" b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555875" y="-2381"/>
            <a:ext cx="6553200" cy="1976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a-DK" smtClean="0"/>
              <a:t>NBI</a:t>
            </a:r>
            <a:endParaRPr lang="da-DK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228" y="3397347"/>
            <a:ext cx="1985078" cy="96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9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dispatch.f90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555875" y="-2381"/>
            <a:ext cx="6553200" cy="1976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a-DK" smtClean="0"/>
              <a:t>NBI / STARPLAN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9592" y="1059582"/>
            <a:ext cx="6426714" cy="28623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/>
              <a:t> USE …</a:t>
            </a:r>
          </a:p>
          <a:p>
            <a:endParaRPr lang="en-US" sz="1800"/>
          </a:p>
          <a:p>
            <a:r>
              <a:rPr lang="en-US" sz="1800"/>
              <a:t> call mpi%init</a:t>
            </a:r>
          </a:p>
          <a:p>
            <a:r>
              <a:rPr lang="en-US" sz="1800"/>
              <a:t> call io%init</a:t>
            </a:r>
          </a:p>
          <a:p>
            <a:r>
              <a:rPr lang="en-US" sz="1800"/>
              <a:t> allocate (experiment)</a:t>
            </a:r>
          </a:p>
          <a:p>
            <a:r>
              <a:rPr lang="en-US" sz="1800"/>
              <a:t> call experiment%init</a:t>
            </a:r>
          </a:p>
          <a:p>
            <a:r>
              <a:rPr lang="en-US" sz="1800"/>
              <a:t> do while (experiment%task_list%n &gt; 0)</a:t>
            </a:r>
          </a:p>
          <a:p>
            <a:r>
              <a:rPr lang="en-US" sz="1800"/>
              <a:t>    call experiment%task_list%update</a:t>
            </a:r>
          </a:p>
          <a:p>
            <a:r>
              <a:rPr lang="en-US" sz="1800"/>
              <a:t> end do</a:t>
            </a:r>
          </a:p>
          <a:p>
            <a:r>
              <a:rPr lang="en-US" sz="1800"/>
              <a:t> call mpi%end</a:t>
            </a:r>
          </a:p>
        </p:txBody>
      </p:sp>
    </p:spTree>
    <p:extLst>
      <p:ext uri="{BB962C8B-B14F-4D97-AF65-F5344CB8AC3E}">
        <p14:creationId xmlns:p14="http://schemas.microsoft.com/office/powerpoint/2010/main" val="342919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Main event loop – the heart of the code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5959" y="789552"/>
            <a:ext cx="7950467" cy="36009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200">
                <a:latin typeface="Consolas" panose="020B0609020204030204" pitchFamily="49" charset="0"/>
                <a:cs typeface="Consolas" panose="020B0609020204030204" pitchFamily="49" charset="0"/>
              </a:rPr>
              <a:t> SUBROUTINE update (self)				</a:t>
            </a:r>
            <a:r>
              <a:rPr lang="en-US" sz="1200" smtClean="0">
                <a:latin typeface="Consolas" panose="020B0609020204030204" pitchFamily="49" charset="0"/>
                <a:cs typeface="Consolas" panose="020B0609020204030204" pitchFamily="49" charset="0"/>
              </a:rPr>
              <a:t>! </a:t>
            </a:r>
            <a:r>
              <a:rPr lang="en-US" sz="1200">
                <a:latin typeface="Consolas" panose="020B0609020204030204" pitchFamily="49" charset="0"/>
                <a:cs typeface="Consolas" panose="020B0609020204030204" pitchFamily="49" charset="0"/>
              </a:rPr>
              <a:t>task list update method</a:t>
            </a:r>
          </a:p>
          <a:p>
            <a:r>
              <a:rPr lang="en-US" sz="1200">
                <a:latin typeface="Consolas" panose="020B0609020204030204" pitchFamily="49" charset="0"/>
                <a:cs typeface="Consolas" panose="020B0609020204030204" pitchFamily="49" charset="0"/>
              </a:rPr>
              <a:t>  class(task_list_t):: self				</a:t>
            </a:r>
            <a:r>
              <a:rPr lang="en-US" sz="1200" smtClean="0">
                <a:latin typeface="Consolas" panose="020B0609020204030204" pitchFamily="49" charset="0"/>
                <a:cs typeface="Consolas" panose="020B0609020204030204" pitchFamily="49" charset="0"/>
              </a:rPr>
              <a:t>! </a:t>
            </a:r>
            <a:r>
              <a:rPr lang="en-US" sz="1200">
                <a:latin typeface="Consolas" panose="020B0609020204030204" pitchFamily="49" charset="0"/>
                <a:cs typeface="Consolas" panose="020B0609020204030204" pitchFamily="49" charset="0"/>
              </a:rPr>
              <a:t>task list</a:t>
            </a:r>
          </a:p>
          <a:p>
            <a:r>
              <a:rPr lang="en-US" sz="1200">
                <a:latin typeface="Consolas" panose="020B0609020204030204" pitchFamily="49" charset="0"/>
                <a:cs typeface="Consolas" panose="020B0609020204030204" pitchFamily="49" charset="0"/>
              </a:rPr>
              <a:t>  !...............................................................</a:t>
            </a:r>
          </a:p>
          <a:p>
            <a:r>
              <a:rPr lang="en-US" sz="1200">
                <a:latin typeface="Consolas" panose="020B0609020204030204" pitchFamily="49" charset="0"/>
                <a:cs typeface="Consolas" panose="020B0609020204030204" pitchFamily="49" charset="0"/>
              </a:rPr>
              <a:t>  class(link_t), pointer:: head				</a:t>
            </a:r>
            <a:r>
              <a:rPr lang="en-US" sz="1200" smtClean="0">
                <a:latin typeface="Consolas" panose="020B0609020204030204" pitchFamily="49" charset="0"/>
                <a:cs typeface="Consolas" panose="020B0609020204030204" pitchFamily="49" charset="0"/>
              </a:rPr>
              <a:t>! </a:t>
            </a:r>
            <a:r>
              <a:rPr lang="en-US" sz="1200">
                <a:latin typeface="Consolas" panose="020B0609020204030204" pitchFamily="49" charset="0"/>
                <a:cs typeface="Consolas" panose="020B0609020204030204" pitchFamily="49" charset="0"/>
              </a:rPr>
              <a:t>nodes in the list</a:t>
            </a:r>
          </a:p>
          <a:p>
            <a:r>
              <a:rPr lang="en-US" sz="1200">
                <a:latin typeface="Consolas" panose="020B0609020204030204" pitchFamily="49" charset="0"/>
                <a:cs typeface="Consolas" panose="020B0609020204030204" pitchFamily="49" charset="0"/>
              </a:rPr>
              <a:t>  class(task_t), pointer:: task				</a:t>
            </a:r>
            <a:r>
              <a:rPr lang="en-US" sz="1200" smtClean="0">
                <a:latin typeface="Consolas" panose="020B0609020204030204" pitchFamily="49" charset="0"/>
                <a:cs typeface="Consolas" panose="020B0609020204030204" pitchFamily="49" charset="0"/>
              </a:rPr>
              <a:t>! </a:t>
            </a:r>
            <a:r>
              <a:rPr lang="en-US" sz="1200">
                <a:latin typeface="Consolas" panose="020B0609020204030204" pitchFamily="49" charset="0"/>
                <a:cs typeface="Consolas" panose="020B0609020204030204" pitchFamily="49" charset="0"/>
              </a:rPr>
              <a:t>task pointer</a:t>
            </a:r>
          </a:p>
          <a:p>
            <a:r>
              <a:rPr lang="en-US" sz="1200">
                <a:latin typeface="Consolas" panose="020B0609020204030204" pitchFamily="49" charset="0"/>
                <a:cs typeface="Consolas" panose="020B0609020204030204" pitchFamily="49" charset="0"/>
              </a:rPr>
              <a:t>  !...............................................................</a:t>
            </a:r>
          </a:p>
          <a:p>
            <a:r>
              <a:rPr lang="en-US" sz="1200">
                <a:latin typeface="Consolas" panose="020B0609020204030204" pitchFamily="49" charset="0"/>
                <a:cs typeface="Consolas" panose="020B0609020204030204" pitchFamily="49" charset="0"/>
              </a:rPr>
              <a:t>  head =&gt; self%queue                                   </a:t>
            </a:r>
            <a:r>
              <a:rPr lang="en-US" sz="1200" smtClean="0">
                <a:latin typeface="Consolas" panose="020B0609020204030204" pitchFamily="49" charset="0"/>
                <a:cs typeface="Consolas" panose="020B0609020204030204" pitchFamily="49" charset="0"/>
              </a:rPr>
              <a:t>          </a:t>
            </a:r>
            <a:r>
              <a:rPr lang="en-US" sz="1200">
                <a:latin typeface="Consolas" panose="020B0609020204030204" pitchFamily="49" charset="0"/>
                <a:cs typeface="Consolas" panose="020B0609020204030204" pitchFamily="49" charset="0"/>
              </a:rPr>
              <a:t>! queue start</a:t>
            </a:r>
          </a:p>
          <a:p>
            <a:r>
              <a:rPr lang="en-US" sz="1200">
                <a:latin typeface="Consolas" panose="020B0609020204030204" pitchFamily="49" charset="0"/>
                <a:cs typeface="Consolas" panose="020B0609020204030204" pitchFamily="49" charset="0"/>
              </a:rPr>
              <a:t>  self%queue =&gt; self%queue%next_time                    </a:t>
            </a:r>
            <a:r>
              <a:rPr lang="en-US" sz="1200" smtClean="0">
                <a:latin typeface="Consolas" panose="020B0609020204030204" pitchFamily="49" charset="0"/>
                <a:cs typeface="Consolas" panose="020B0609020204030204" pitchFamily="49" charset="0"/>
              </a:rPr>
              <a:t>         </a:t>
            </a:r>
            <a:r>
              <a:rPr lang="en-US" sz="1200">
                <a:latin typeface="Consolas" panose="020B0609020204030204" pitchFamily="49" charset="0"/>
                <a:cs typeface="Consolas" panose="020B0609020204030204" pitchFamily="49" charset="0"/>
              </a:rPr>
              <a:t>! update the link</a:t>
            </a:r>
          </a:p>
          <a:p>
            <a:r>
              <a:rPr lang="en-US" sz="1200">
                <a:latin typeface="Consolas" panose="020B0609020204030204" pitchFamily="49" charset="0"/>
                <a:cs typeface="Consolas" panose="020B0609020204030204" pitchFamily="49" charset="0"/>
              </a:rPr>
              <a:t>  self%nq = self%nq-1 	</a:t>
            </a:r>
            <a:r>
              <a:rPr lang="en-US" sz="1200" smtClean="0">
                <a:latin typeface="Consolas" panose="020B0609020204030204" pitchFamily="49" charset="0"/>
                <a:cs typeface="Consolas" panose="020B0609020204030204" pitchFamily="49" charset="0"/>
              </a:rPr>
              <a:t>     </a:t>
            </a:r>
            <a:r>
              <a:rPr lang="en-US" sz="120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200" smtClean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200">
                <a:latin typeface="Consolas" panose="020B0609020204030204" pitchFamily="49" charset="0"/>
                <a:cs typeface="Consolas" panose="020B0609020204030204" pitchFamily="49" charset="0"/>
              </a:rPr>
              <a:t>	! decrement queue count</a:t>
            </a:r>
          </a:p>
          <a:p>
            <a:r>
              <a:rPr lang="en-US" sz="1200">
                <a:latin typeface="Consolas" panose="020B0609020204030204" pitchFamily="49" charset="0"/>
                <a:cs typeface="Consolas" panose="020B0609020204030204" pitchFamily="49" charset="0"/>
              </a:rPr>
              <a:t>  call self%check_mpi                                    </a:t>
            </a:r>
            <a:r>
              <a:rPr lang="en-US" sz="1200" smtClean="0"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US" sz="1200">
                <a:latin typeface="Consolas" panose="020B0609020204030204" pitchFamily="49" charset="0"/>
                <a:cs typeface="Consolas" panose="020B0609020204030204" pitchFamily="49" charset="0"/>
              </a:rPr>
              <a:t>! check incoming MPI</a:t>
            </a:r>
          </a:p>
          <a:p>
            <a:r>
              <a:rPr lang="en-US" sz="1200">
                <a:latin typeface="Consolas" panose="020B0609020204030204" pitchFamily="49" charset="0"/>
                <a:cs typeface="Consolas" panose="020B0609020204030204" pitchFamily="49" charset="0"/>
              </a:rPr>
              <a:t>  task =&gt; head%task                                   		! oldest task</a:t>
            </a:r>
          </a:p>
          <a:p>
            <a:r>
              <a:rPr lang="en-US" sz="1200">
                <a:latin typeface="Consolas" panose="020B0609020204030204" pitchFamily="49" charset="0"/>
                <a:cs typeface="Consolas" panose="020B0609020204030204" pitchFamily="49" charset="0"/>
              </a:rPr>
              <a:t>  call task%update                                    		! update the task</a:t>
            </a:r>
          </a:p>
          <a:p>
            <a:r>
              <a:rPr lang="en-US" sz="1200">
                <a:latin typeface="Consolas" panose="020B0609020204030204" pitchFamily="49" charset="0"/>
                <a:cs typeface="Consolas" panose="020B0609020204030204" pitchFamily="49" charset="0"/>
              </a:rPr>
              <a:t>  call self%check_nbors (head)                        		! any nbor ready?</a:t>
            </a:r>
          </a:p>
          <a:p>
            <a:r>
              <a:rPr lang="en-US" sz="1200">
                <a:latin typeface="Consolas" panose="020B0609020204030204" pitchFamily="49" charset="0"/>
                <a:cs typeface="Consolas" panose="020B0609020204030204" pitchFamily="49" charset="0"/>
              </a:rPr>
              <a:t>  if (task%time &gt; task%end_time) then                 		! finished:</a:t>
            </a:r>
          </a:p>
          <a:p>
            <a:r>
              <a:rPr lang="en-US" sz="1200">
                <a:latin typeface="Consolas" panose="020B0609020204030204" pitchFamily="49" charset="0"/>
                <a:cs typeface="Consolas" panose="020B0609020204030204" pitchFamily="49" charset="0"/>
              </a:rPr>
              <a:t>    call self%remove_task (task)                      		! remove from self</a:t>
            </a:r>
          </a:p>
          <a:p>
            <a:r>
              <a:rPr lang="en-US" sz="1200">
                <a:latin typeface="Consolas" panose="020B0609020204030204" pitchFamily="49" charset="0"/>
                <a:cs typeface="Consolas" panose="020B0609020204030204" pitchFamily="49" charset="0"/>
              </a:rPr>
              <a:t>  else                                                		! not finished:</a:t>
            </a:r>
          </a:p>
          <a:p>
            <a:r>
              <a:rPr lang="en-US" sz="1200">
                <a:latin typeface="Consolas" panose="020B0609020204030204" pitchFamily="49" charset="0"/>
                <a:cs typeface="Consolas" panose="020B0609020204030204" pitchFamily="49" charset="0"/>
              </a:rPr>
              <a:t>    call task%clear(bits%ready)                       		! needs new check</a:t>
            </a:r>
          </a:p>
          <a:p>
            <a:r>
              <a:rPr lang="en-US" sz="1200">
                <a:latin typeface="Consolas" panose="020B0609020204030204" pitchFamily="49" charset="0"/>
                <a:cs typeface="Consolas" panose="020B0609020204030204" pitchFamily="49" charset="0"/>
              </a:rPr>
              <a:t>  end if</a:t>
            </a:r>
          </a:p>
          <a:p>
            <a:r>
              <a:rPr lang="en-US" sz="1200">
                <a:latin typeface="Consolas" panose="020B0609020204030204" pitchFamily="49" charset="0"/>
                <a:cs typeface="Consolas" panose="020B0609020204030204" pitchFamily="49" charset="0"/>
              </a:rPr>
              <a:t>END SUBROUTINE update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4010297" y="2312126"/>
            <a:ext cx="2965269" cy="796834"/>
          </a:xfrm>
          <a:prstGeom prst="wedgeRoundRectCallout">
            <a:avLst>
              <a:gd name="adj1" fmla="val -78861"/>
              <a:gd name="adj2" fmla="val 49303"/>
              <a:gd name="adj3" fmla="val 16667"/>
            </a:avLst>
          </a:prstGeom>
          <a:solidFill>
            <a:srgbClr val="FFFEBE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Nbors can by definition only </a:t>
            </a:r>
          </a:p>
          <a:p>
            <a:pPr algn="ctr"/>
            <a:r>
              <a:rPr lang="en-US" smtClean="0">
                <a:solidFill>
                  <a:schemeClr val="tx1"/>
                </a:solidFill>
              </a:rPr>
              <a:t>become executable when one of the their nbors updates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64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960" y="386080"/>
            <a:ext cx="8325900" cy="269099"/>
          </a:xfrm>
        </p:spPr>
        <p:txBody>
          <a:bodyPr/>
          <a:lstStyle/>
          <a:p>
            <a:r>
              <a:rPr lang="en-US" smtClean="0"/>
              <a:t>Composite experiment:  envelope, star, disk, planet</a:t>
            </a:r>
            <a:r>
              <a:rPr lang="en-US"/>
              <a:t> </a:t>
            </a:r>
            <a:r>
              <a:rPr lang="en-US" smtClean="0"/>
              <a:t>…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5960" y="789552"/>
            <a:ext cx="7218801" cy="38318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/>
              <a:t>  !-----------------------------------------------------------------------------</a:t>
            </a:r>
          </a:p>
          <a:p>
            <a:r>
              <a:rPr lang="en-US" sz="1350"/>
              <a:t>  ! “Envelope", could be MHD component, or dust + pebbles composite</a:t>
            </a:r>
          </a:p>
          <a:p>
            <a:r>
              <a:rPr lang="en-US" sz="1350"/>
              <a:t>  !-----------------------------------------------------------------------------</a:t>
            </a:r>
          </a:p>
          <a:p>
            <a:r>
              <a:rPr lang="en-US" sz="1350"/>
              <a:t>  allocate (envelope)</a:t>
            </a:r>
          </a:p>
          <a:p>
            <a:r>
              <a:rPr lang="en-US" sz="1350"/>
              <a:t>  call envelope%init ('the envelope')</a:t>
            </a:r>
          </a:p>
          <a:p>
            <a:r>
              <a:rPr lang="en-US" sz="1350"/>
              <a:t>  self%task_list =&gt; envelope%task_list</a:t>
            </a:r>
          </a:p>
          <a:p>
            <a:r>
              <a:rPr lang="en-US" sz="1350"/>
              <a:t>  !-----------------------------------------------------------------------------</a:t>
            </a:r>
          </a:p>
          <a:p>
            <a:r>
              <a:rPr lang="en-US" sz="1350"/>
              <a:t>  ! Create a star object, initialize it, and add its task to the task list</a:t>
            </a:r>
          </a:p>
          <a:p>
            <a:r>
              <a:rPr lang="en-US" sz="1350"/>
              <a:t>  !-----------------------------------------------------------------------------</a:t>
            </a:r>
          </a:p>
          <a:p>
            <a:r>
              <a:rPr lang="en-US" sz="1350"/>
              <a:t>  allocate (star)</a:t>
            </a:r>
          </a:p>
          <a:p>
            <a:r>
              <a:rPr lang="en-US" sz="1350"/>
              <a:t>  call star%init ('the central star')</a:t>
            </a:r>
          </a:p>
          <a:p>
            <a:r>
              <a:rPr lang="en-US" sz="1350"/>
              <a:t>  call self%task_list%append (star)           ! a star is a single task</a:t>
            </a:r>
          </a:p>
          <a:p>
            <a:r>
              <a:rPr lang="en-US" sz="1350"/>
              <a:t>  !-----------------------------------------------------------------------------</a:t>
            </a:r>
          </a:p>
          <a:p>
            <a:r>
              <a:rPr lang="en-US" sz="1350"/>
              <a:t>  ! Create a planets component, initialize it, and append its task list</a:t>
            </a:r>
          </a:p>
          <a:p>
            <a:r>
              <a:rPr lang="en-US" sz="1350"/>
              <a:t>  !-----------------------------------------------------------------------------</a:t>
            </a:r>
          </a:p>
          <a:p>
            <a:r>
              <a:rPr lang="en-US" sz="1350"/>
              <a:t>  allocate (planets)</a:t>
            </a:r>
          </a:p>
          <a:p>
            <a:r>
              <a:rPr lang="en-US" sz="1350"/>
              <a:t>  call planets%init ('a few embryos')</a:t>
            </a:r>
          </a:p>
          <a:p>
            <a:r>
              <a:rPr lang="en-US" sz="1350"/>
              <a:t>  call self%task_list%append_list (planets%task_list)</a:t>
            </a:r>
          </a:p>
        </p:txBody>
      </p:sp>
    </p:spTree>
    <p:extLst>
      <p:ext uri="{BB962C8B-B14F-4D97-AF65-F5344CB8AC3E}">
        <p14:creationId xmlns:p14="http://schemas.microsoft.com/office/powerpoint/2010/main" val="375143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ctrTitle"/>
          </p:nvPr>
        </p:nvSpPr>
        <p:spPr>
          <a:xfrm>
            <a:off x="808264" y="1180123"/>
            <a:ext cx="7238700" cy="89970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dirty="0" smtClean="0">
                <a:solidFill>
                  <a:schemeClr val="accent3">
                    <a:lumMod val="50000"/>
                  </a:schemeClr>
                </a:solidFill>
              </a:rPr>
              <a:t>The </a:t>
            </a:r>
            <a:r>
              <a:rPr lang="en-GB" dirty="0" smtClean="0">
                <a:solidFill>
                  <a:schemeClr val="bg2"/>
                </a:solidFill>
              </a:rPr>
              <a:t>DISPATCH</a:t>
            </a:r>
            <a:r>
              <a:rPr lang="en-GB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>
                <a:solidFill>
                  <a:schemeClr val="accent3">
                    <a:lumMod val="50000"/>
                  </a:schemeClr>
                </a:solidFill>
              </a:rPr>
              <a:t>Code Framework </a:t>
            </a:r>
            <a:r>
              <a:rPr lang="en-GB" smtClean="0">
                <a:solidFill>
                  <a:schemeClr val="accent3">
                    <a:lumMod val="50000"/>
                  </a:schemeClr>
                </a:solidFill>
              </a:rPr>
              <a:t>for Exascale Multi-Physics </a:t>
            </a:r>
            <a:r>
              <a:rPr lang="en-GB" smtClean="0">
                <a:solidFill>
                  <a:schemeClr val="bg2"/>
                </a:solidFill>
              </a:rPr>
              <a:t>Simulations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70" name="Shape 70"/>
          <p:cNvSpPr txBox="1">
            <a:spLocks noGrp="1"/>
          </p:cNvSpPr>
          <p:nvPr>
            <p:ph type="subTitle" idx="1"/>
          </p:nvPr>
        </p:nvSpPr>
        <p:spPr>
          <a:xfrm>
            <a:off x="808264" y="2197894"/>
            <a:ext cx="7943850" cy="168830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mtClean="0"/>
              <a:t>NORDITA, August 28, 2017</a:t>
            </a:r>
            <a:endParaRPr lang="en-GB" dirty="0"/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</a:pPr>
            <a:r>
              <a:rPr lang="en-GB" b="1" dirty="0" smtClean="0"/>
              <a:t>Åke </a:t>
            </a:r>
            <a:r>
              <a:rPr lang="en-GB" b="1" dirty="0"/>
              <a:t>Nordlund, Jon Ramsey, </a:t>
            </a:r>
            <a:r>
              <a:rPr lang="en-GB" b="1"/>
              <a:t>Michael Küffmeier, Andrius Popovas</a:t>
            </a:r>
          </a:p>
          <a:p>
            <a:pPr lvl="0">
              <a:spcBef>
                <a:spcPts val="600"/>
              </a:spcBef>
            </a:pPr>
            <a:r>
              <a:rPr lang="en-GB" sz="1400" b="1" smtClean="0">
                <a:solidFill>
                  <a:schemeClr val="accent5">
                    <a:lumMod val="75000"/>
                  </a:schemeClr>
                </a:solidFill>
              </a:rPr>
              <a:t>Klaus Galsgaard, Frederik Clemmensen, Nichlas Sølvtofte, Steffen Filtenborg</a:t>
            </a:r>
          </a:p>
          <a:p>
            <a:pPr lvl="0">
              <a:spcBef>
                <a:spcPts val="0"/>
              </a:spcBef>
            </a:pPr>
            <a:endParaRPr lang="en-GB" b="1" dirty="0"/>
          </a:p>
          <a:p>
            <a:pPr lvl="0">
              <a:spcBef>
                <a:spcPts val="0"/>
              </a:spcBef>
              <a:buNone/>
            </a:pPr>
            <a:r>
              <a:rPr lang="en-GB" dirty="0" smtClean="0"/>
              <a:t>Niels Bohr Institute / STARPLAN, University of Copenhagen</a:t>
            </a:r>
            <a:endParaRPr lang="en-GB" b="1" dirty="0"/>
          </a:p>
          <a:p>
            <a:pPr lvl="0">
              <a:spcBef>
                <a:spcPts val="0"/>
              </a:spcBef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139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task hierarchy, task_lists, components, scenes</a:t>
            </a:r>
            <a:endParaRPr lang="en-US" dirty="0"/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927" y="884237"/>
            <a:ext cx="6088013" cy="3995738"/>
          </a:xfrm>
        </p:spPr>
      </p:pic>
      <p:sp>
        <p:nvSpPr>
          <p:cNvPr id="5" name="TextBox 4"/>
          <p:cNvSpPr txBox="1"/>
          <p:nvPr/>
        </p:nvSpPr>
        <p:spPr>
          <a:xfrm>
            <a:off x="428704" y="1006007"/>
            <a:ext cx="4061543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B0F0"/>
                </a:solidFill>
              </a:rPr>
              <a:t>Task hierarchy:  basic “task”</a:t>
            </a:r>
            <a:endParaRPr lang="en-US" sz="1600" b="1" dirty="0">
              <a:solidFill>
                <a:srgbClr val="00B0F0"/>
              </a:solidFill>
            </a:endParaRPr>
          </a:p>
          <a:p>
            <a:endParaRPr lang="en-US" sz="12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type, public:: task_t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integer:: id, status, …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smtClean="0">
                <a:latin typeface="Consolas" panose="020B0609020204030204" pitchFamily="49" charset="0"/>
                <a:cs typeface="Consolas" panose="020B0609020204030204" pitchFamily="49" charset="0"/>
              </a:rPr>
              <a:t>real(8), pointer:: position(:,:)</a:t>
            </a:r>
            <a:endParaRPr lang="en-US" sz="12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smtClean="0">
                <a:latin typeface="Consolas" panose="020B0609020204030204" pitchFamily="49" charset="0"/>
                <a:cs typeface="Consolas" panose="020B0609020204030204" pitchFamily="49" charset="0"/>
              </a:rPr>
              <a:t>real(8)</a:t>
            </a:r>
            <a:r>
              <a:rPr lang="en-US" sz="120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, 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pointer</a:t>
            </a:r>
            <a:r>
              <a:rPr lang="en-US" sz="120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:: t(:), dt(:)</a:t>
            </a:r>
            <a:endParaRPr lang="en-US" sz="1200" dirty="0" smtClean="0"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r>
              <a:rPr lang="en-US" sz="120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20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integer, 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pointer</a:t>
            </a:r>
            <a:r>
              <a:rPr lang="en-US" sz="120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:: iit(:)</a:t>
            </a:r>
            <a:endParaRPr lang="en-US" sz="1200" dirty="0" smtClean="0"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...</a:t>
            </a: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contains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procedure:: init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procedure:: update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...</a:t>
            </a:r>
            <a:endParaRPr lang="en-US" sz="12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end type</a:t>
            </a:r>
          </a:p>
        </p:txBody>
      </p:sp>
      <p:sp>
        <p:nvSpPr>
          <p:cNvPr id="3" name="Rectangle 2"/>
          <p:cNvSpPr/>
          <p:nvPr/>
        </p:nvSpPr>
        <p:spPr>
          <a:xfrm>
            <a:off x="5832475" y="914400"/>
            <a:ext cx="1334233" cy="422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12405" y="866166"/>
            <a:ext cx="3523332" cy="403187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B0F0"/>
                </a:solidFill>
              </a:rPr>
              <a:t>Basic “list”: triply linked list</a:t>
            </a:r>
          </a:p>
          <a:p>
            <a:endParaRPr lang="en-US" sz="12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type, public:: link_t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type(link_t), pointer:: 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next, prev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type(link_t), pointer:: next_time</a:t>
            </a: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type(link_t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), pointer:: 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nbor</a:t>
            </a: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class(task_t), pointer:: task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...</a:t>
            </a: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end type</a:t>
            </a:r>
          </a:p>
          <a:p>
            <a:endParaRPr lang="en-US" sz="12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type, public:: list_t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type(link_t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), pointer:: head, 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tail</a:t>
            </a:r>
            <a:endParaRPr lang="en-US" sz="12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type(link_t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), pointer:: 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queue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...</a:t>
            </a: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contains</a:t>
            </a: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procedure:: append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procedure:: remove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procedure:: add_nbors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procedure:: queue_by_time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...</a:t>
            </a: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end type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9665" y="1338526"/>
            <a:ext cx="4146021" cy="21852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B0F0"/>
                </a:solidFill>
              </a:rPr>
              <a:t>“patch” adds mesh, memory, …</a:t>
            </a:r>
            <a:endParaRPr lang="en-US" sz="1600" b="1" dirty="0">
              <a:solidFill>
                <a:srgbClr val="00B0F0"/>
              </a:solidFill>
            </a:endParaRPr>
          </a:p>
          <a:p>
            <a:endParaRPr lang="en-US" sz="12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type, public, extends(task_t):: patch_t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class(mesh_t), pointer:: mesh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real, dimension(:,:,:,:,:,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:), pointer:: mem</a:t>
            </a:r>
            <a:endParaRPr lang="en-US" sz="12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 ...</a:t>
            </a: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contains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procedure:: init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procedure:: update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...</a:t>
            </a:r>
            <a:endParaRPr lang="en-US" sz="12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end type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8705" y="1620219"/>
            <a:ext cx="4234659" cy="21852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B0F0"/>
                </a:solidFill>
              </a:rPr>
              <a:t>“solver” adds specific method + params</a:t>
            </a:r>
            <a:endParaRPr lang="en-US" sz="1600" b="1" dirty="0">
              <a:solidFill>
                <a:srgbClr val="00B0F0"/>
              </a:solidFill>
            </a:endParaRPr>
          </a:p>
          <a:p>
            <a:endParaRPr lang="en-US" sz="12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type, public, extends(patch_t):: mhd_t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real:: courant_number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type(timestep_t):: timestep</a:t>
            </a: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 ...</a:t>
            </a: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contains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procedure:: init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procedure:: update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...</a:t>
            </a:r>
            <a:endParaRPr lang="en-US" sz="12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end type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1252" y="1956098"/>
            <a:ext cx="4003474" cy="29238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B0F0"/>
                </a:solidFill>
              </a:rPr>
              <a:t>“experiment” adds specific IC, BC, </a:t>
            </a:r>
            <a:endParaRPr lang="en-US" sz="1600" b="1" dirty="0">
              <a:solidFill>
                <a:srgbClr val="00B0F0"/>
              </a:solidFill>
            </a:endParaRPr>
          </a:p>
          <a:p>
            <a:endParaRPr lang="en-US" sz="12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type, public, extends(patch_t):: experiment_t</a:t>
            </a: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 ...</a:t>
            </a: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contains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procedure:: init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procedure:: update</a:t>
            </a: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end type</a:t>
            </a:r>
          </a:p>
          <a:p>
            <a:endParaRPr lang="en-US" sz="12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SUBROUTINE init (self)</a:t>
            </a: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USE 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initial_mod</a:t>
            </a: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call self%patch_t%init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call initial_t%init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...</a:t>
            </a: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END SUBROUTINE init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64805" y="1018566"/>
            <a:ext cx="3792634" cy="366254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B0F0"/>
                </a:solidFill>
              </a:rPr>
              <a:t>“task_list”:  heart of dispatcher</a:t>
            </a:r>
          </a:p>
          <a:p>
            <a:endParaRPr lang="en-US" sz="12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type, public, extends(list_t):: task_list</a:t>
            </a: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...</a:t>
            </a: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contains</a:t>
            </a: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procedure:: execute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procedure:: update</a:t>
            </a: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...</a:t>
            </a: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end type</a:t>
            </a:r>
          </a:p>
          <a:p>
            <a:endParaRPr lang="en-US" sz="12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SUBROUTINE execute (self)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class(task_list_t):: self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...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!$omp parallel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do while (self%n &gt; 0)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call self%update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end do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!$omp end parallel</a:t>
            </a: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END SUBROUTINE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54361" y="626898"/>
            <a:ext cx="3438861" cy="441659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B0F0"/>
                </a:solidFill>
              </a:rPr>
              <a:t>“cartesian”:  builds task list</a:t>
            </a:r>
          </a:p>
          <a:p>
            <a:endParaRPr lang="en-US" sz="12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type, public:: cartesian_t</a:t>
            </a:r>
          </a:p>
          <a:p>
            <a:r>
              <a:rPr 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type(task_list_t):: task_list</a:t>
            </a:r>
          </a:p>
          <a:p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real(8):: size(3)</a:t>
            </a:r>
          </a:p>
          <a:p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integer:: dims(3)</a:t>
            </a:r>
          </a:p>
          <a:p>
            <a:r>
              <a:rPr 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contains</a:t>
            </a:r>
          </a:p>
          <a:p>
            <a:r>
              <a:rPr 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procedure:: init</a:t>
            </a:r>
          </a:p>
          <a:p>
            <a:r>
              <a:rPr 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...</a:t>
            </a:r>
          </a:p>
          <a:p>
            <a:r>
              <a:rPr 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end type</a:t>
            </a:r>
          </a:p>
          <a:p>
            <a:endParaRPr lang="en-US" sz="11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SUBROUTINE init (self)</a:t>
            </a:r>
          </a:p>
          <a:p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class(cartesian_t):: self</a:t>
            </a:r>
          </a:p>
          <a:p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...</a:t>
            </a:r>
          </a:p>
          <a:p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do iz=1,dims(3)</a:t>
            </a:r>
          </a:p>
          <a:p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do iy=1,dims(2)</a:t>
            </a:r>
          </a:p>
          <a:p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do ix=1,dims(1)</a:t>
            </a:r>
          </a:p>
          <a:p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allocate (task)</a:t>
            </a:r>
          </a:p>
          <a:p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call task%init</a:t>
            </a:r>
          </a:p>
          <a:p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...</a:t>
            </a:r>
          </a:p>
          <a:p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call self%task_list%append(task)</a:t>
            </a:r>
          </a:p>
          <a:p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end do</a:t>
            </a:r>
          </a:p>
          <a:p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end do</a:t>
            </a:r>
          </a:p>
          <a:p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end do</a:t>
            </a:r>
            <a:endParaRPr lang="en-US" sz="12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END SUBROUTINE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18923" y="981581"/>
            <a:ext cx="3784130" cy="329320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B0F0"/>
                </a:solidFill>
              </a:rPr>
              <a:t>“scenes, components”:</a:t>
            </a: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USE galaxy</a:t>
            </a: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USE 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gmc</a:t>
            </a: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USE 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accretion_disk</a:t>
            </a: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USE 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star</a:t>
            </a: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USE 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planet</a:t>
            </a:r>
            <a:endParaRPr lang="en-US" sz="12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 sz="11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SUBROUTINE init (self)</a:t>
            </a:r>
          </a:p>
          <a:p>
            <a:r>
              <a:rPr 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class(scene_t):: self</a:t>
            </a:r>
          </a:p>
          <a:p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...</a:t>
            </a:r>
          </a:p>
          <a:p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call galaxy%init</a:t>
            </a:r>
          </a:p>
          <a:p>
            <a:r>
              <a:rPr 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self%task_list =&gt; </a:t>
            </a:r>
            <a:r>
              <a:rPr 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galaxy%task_list</a:t>
            </a:r>
          </a:p>
          <a:p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do i=1,galaxy%n_gmc</a:t>
            </a:r>
          </a:p>
          <a:p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call gmc%init</a:t>
            </a:r>
          </a:p>
          <a:p>
            <a:r>
              <a:rPr 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self%task_list%append_list%gmc%task_list</a:t>
            </a:r>
          </a:p>
          <a:p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end do</a:t>
            </a:r>
          </a:p>
          <a:p>
            <a:r>
              <a:rPr lang="en-US" sz="11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...</a:t>
            </a:r>
          </a:p>
          <a:p>
            <a:r>
              <a:rPr lang="en-US" sz="1100" dirty="0" smtClean="0">
                <a:latin typeface="Consolas" panose="020B0609020204030204" pitchFamily="49" charset="0"/>
                <a:cs typeface="Consolas" panose="020B0609020204030204" pitchFamily="49" charset="0"/>
              </a:rPr>
              <a:t>END SUBROUTINE</a:t>
            </a:r>
          </a:p>
        </p:txBody>
      </p:sp>
    </p:spTree>
    <p:extLst>
      <p:ext uri="{BB962C8B-B14F-4D97-AF65-F5344CB8AC3E}">
        <p14:creationId xmlns:p14="http://schemas.microsoft.com/office/powerpoint/2010/main" val="321127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based OpenMP on each node</a:t>
            </a:r>
            <a:endParaRPr lang="en-US" dirty="0"/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927" y="884237"/>
            <a:ext cx="6088013" cy="3995738"/>
          </a:xfrm>
        </p:spPr>
      </p:pic>
      <p:sp>
        <p:nvSpPr>
          <p:cNvPr id="3" name="Rectangle 2"/>
          <p:cNvSpPr/>
          <p:nvPr/>
        </p:nvSpPr>
        <p:spPr>
          <a:xfrm>
            <a:off x="5832475" y="914400"/>
            <a:ext cx="1334233" cy="422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76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MPI Communication:  Nearest neighbors (NBORS) only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499" y="791852"/>
            <a:ext cx="4472966" cy="42149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1022" y="1545996"/>
            <a:ext cx="27190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NBOR is a generalization of</a:t>
            </a:r>
          </a:p>
          <a:p>
            <a:r>
              <a:rPr lang="en-US" sz="1600" smtClean="0"/>
              <a:t>physical neighbor to </a:t>
            </a:r>
            <a:r>
              <a:rPr lang="en-US" sz="1600" b="1" smtClean="0"/>
              <a:t>logical</a:t>
            </a:r>
          </a:p>
          <a:p>
            <a:r>
              <a:rPr lang="en-US" sz="1600" b="1" smtClean="0"/>
              <a:t>neighbor</a:t>
            </a:r>
            <a:r>
              <a:rPr lang="en-US" sz="1600" smtClean="0"/>
              <a:t>:  Any task or rank</a:t>
            </a:r>
          </a:p>
          <a:p>
            <a:r>
              <a:rPr lang="en-US" sz="1600" smtClean="0"/>
              <a:t>that </a:t>
            </a:r>
            <a:r>
              <a:rPr lang="en-US" sz="1600" b="1" i="1" smtClean="0"/>
              <a:t>depends on</a:t>
            </a:r>
            <a:r>
              <a:rPr lang="en-US" sz="1600" smtClean="0"/>
              <a:t> and / or</a:t>
            </a:r>
          </a:p>
          <a:p>
            <a:r>
              <a:rPr lang="en-US" sz="1600" b="1" i="1" smtClean="0"/>
              <a:t>influences</a:t>
            </a:r>
            <a:r>
              <a:rPr lang="en-US" sz="1600" smtClean="0"/>
              <a:t> another task or </a:t>
            </a:r>
          </a:p>
          <a:p>
            <a:r>
              <a:rPr lang="en-US" sz="1600" smtClean="0"/>
              <a:t>rank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35378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Interior, Boundary, and Virtual patches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8082519"/>
              </p:ext>
            </p:extLst>
          </p:nvPr>
        </p:nvGraphicFramePr>
        <p:xfrm>
          <a:off x="1649690" y="1319752"/>
          <a:ext cx="5490634" cy="3152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966310" y="1454009"/>
            <a:ext cx="2870438" cy="78483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/>
              <a:t>A </a:t>
            </a:r>
            <a:r>
              <a:rPr lang="en-US" sz="1500" b="1" dirty="0">
                <a:solidFill>
                  <a:schemeClr val="tx1">
                    <a:lumMod val="75000"/>
                  </a:schemeClr>
                </a:solidFill>
              </a:rPr>
              <a:t>boundary</a:t>
            </a:r>
            <a:r>
              <a:rPr lang="en-US" sz="1500" dirty="0"/>
              <a:t> patch on one rank is a </a:t>
            </a:r>
            <a:r>
              <a:rPr lang="en-US" sz="1500" b="1" dirty="0">
                <a:solidFill>
                  <a:schemeClr val="tx1">
                    <a:lumMod val="75000"/>
                  </a:schemeClr>
                </a:solidFill>
              </a:rPr>
              <a:t>virtual </a:t>
            </a:r>
            <a:r>
              <a:rPr lang="en-US" sz="1500" dirty="0"/>
              <a:t>patch on another rank, and </a:t>
            </a:r>
            <a:r>
              <a:rPr lang="en-US" sz="1500" dirty="0" smtClean="0"/>
              <a:t>conversely</a:t>
            </a:r>
            <a:endParaRPr lang="en-US" sz="1500" dirty="0"/>
          </a:p>
        </p:txBody>
      </p:sp>
      <p:sp>
        <p:nvSpPr>
          <p:cNvPr id="6" name="TextBox 5"/>
          <p:cNvSpPr txBox="1"/>
          <p:nvPr/>
        </p:nvSpPr>
        <p:spPr>
          <a:xfrm>
            <a:off x="2010603" y="3605791"/>
            <a:ext cx="4781852" cy="784830"/>
          </a:xfrm>
          <a:prstGeom prst="rect">
            <a:avLst/>
          </a:prstGeom>
          <a:solidFill>
            <a:srgbClr val="FFFFFF"/>
          </a:solidFill>
          <a:ln w="2222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For simplicity, virtual patches are COMPLETE copies of boundary patches, even if only guard cells are </a:t>
            </a:r>
            <a:r>
              <a:rPr lang="en-US" sz="1500" dirty="0" smtClean="0"/>
              <a:t>needed – simplifies load balancing</a:t>
            </a:r>
            <a:endParaRPr lang="en-US" sz="1500" dirty="0"/>
          </a:p>
        </p:txBody>
      </p:sp>
      <p:sp>
        <p:nvSpPr>
          <p:cNvPr id="3" name="Rectangle 2"/>
          <p:cNvSpPr/>
          <p:nvPr/>
        </p:nvSpPr>
        <p:spPr>
          <a:xfrm>
            <a:off x="2585986" y="2895930"/>
            <a:ext cx="199659" cy="5255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91614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Pro-active message passing – sender side MPI 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527" y="1113588"/>
            <a:ext cx="8451941" cy="3294366"/>
          </a:xfrm>
          <a:noFill/>
        </p:spPr>
        <p:txBody>
          <a:bodyPr/>
          <a:lstStyle/>
          <a:p>
            <a:pPr marL="66675" lvl="1" indent="0">
              <a:buNone/>
            </a:pPr>
            <a:r>
              <a:rPr lang="en-US" smtClean="0"/>
              <a:t>When a thread has updated a </a:t>
            </a:r>
            <a:r>
              <a:rPr lang="en-US" b="1" i="1" smtClean="0">
                <a:solidFill>
                  <a:srgbClr val="00B0F0"/>
                </a:solidFill>
              </a:rPr>
              <a:t>boundary patch</a:t>
            </a:r>
            <a:r>
              <a:rPr lang="en-US" smtClean="0"/>
              <a:t>, </a:t>
            </a:r>
          </a:p>
          <a:p>
            <a:pPr marL="272653" lvl="2" indent="0">
              <a:buNone/>
            </a:pPr>
            <a:r>
              <a:rPr lang="en-US" smtClean="0"/>
              <a:t>[ </a:t>
            </a:r>
            <a:r>
              <a:rPr lang="en-US" b="1" i="1" smtClean="0">
                <a:solidFill>
                  <a:srgbClr val="00B0F0"/>
                </a:solidFill>
              </a:rPr>
              <a:t>boundary patch</a:t>
            </a:r>
            <a:r>
              <a:rPr lang="en-US" i="1" smtClean="0">
                <a:solidFill>
                  <a:srgbClr val="00B0F0"/>
                </a:solidFill>
              </a:rPr>
              <a:t>: </a:t>
            </a:r>
            <a:r>
              <a:rPr lang="en-US" smtClean="0"/>
              <a:t>has &gt;0 neighbor patches owned by different MPI ranks ]</a:t>
            </a:r>
            <a:endParaRPr lang="en-US"/>
          </a:p>
          <a:p>
            <a:pPr marL="139303" lvl="1" indent="0">
              <a:spcBef>
                <a:spcPts val="1800"/>
              </a:spcBef>
              <a:buNone/>
            </a:pPr>
            <a:r>
              <a:rPr lang="en-US" smtClean="0"/>
              <a:t>OMP threads collaborate to:</a:t>
            </a:r>
          </a:p>
          <a:p>
            <a:pPr lvl="1"/>
            <a:r>
              <a:rPr lang="en-US" b="1" i="1" smtClean="0">
                <a:solidFill>
                  <a:srgbClr val="00B0F0"/>
                </a:solidFill>
              </a:rPr>
              <a:t>pack</a:t>
            </a:r>
            <a:r>
              <a:rPr lang="en-US" smtClean="0"/>
              <a:t> the task data into allocated buffers, and …</a:t>
            </a:r>
          </a:p>
          <a:p>
            <a:pPr lvl="1"/>
            <a:r>
              <a:rPr lang="en-US" b="1" i="1" smtClean="0">
                <a:solidFill>
                  <a:srgbClr val="00B0F0"/>
                </a:solidFill>
              </a:rPr>
              <a:t>send </a:t>
            </a:r>
            <a:r>
              <a:rPr lang="en-US" smtClean="0"/>
              <a:t>the buffers to the owners of neighboring virtual patches</a:t>
            </a:r>
          </a:p>
          <a:p>
            <a:pPr lvl="1"/>
            <a:r>
              <a:rPr lang="en-US" b="1" i="1" smtClean="0">
                <a:solidFill>
                  <a:srgbClr val="00B0F0"/>
                </a:solidFill>
              </a:rPr>
              <a:t>add</a:t>
            </a:r>
            <a:r>
              <a:rPr lang="en-US" smtClean="0"/>
              <a:t> the requests to a send_queue</a:t>
            </a:r>
          </a:p>
          <a:p>
            <a:pPr lvl="1"/>
            <a:r>
              <a:rPr lang="en-US" b="1" i="1" smtClean="0">
                <a:solidFill>
                  <a:srgbClr val="00B0F0"/>
                </a:solidFill>
              </a:rPr>
              <a:t>check</a:t>
            </a:r>
            <a:r>
              <a:rPr lang="en-US" smtClean="0"/>
              <a:t> the send_queue for completed sends</a:t>
            </a:r>
          </a:p>
          <a:p>
            <a:pPr lvl="1"/>
            <a:r>
              <a:rPr lang="en-US" b="1" i="1" smtClean="0">
                <a:solidFill>
                  <a:srgbClr val="00B0F0"/>
                </a:solidFill>
              </a:rPr>
              <a:t>deallocate </a:t>
            </a:r>
            <a:r>
              <a:rPr lang="en-US" smtClean="0"/>
              <a:t>the corresponding buffers</a:t>
            </a:r>
          </a:p>
          <a:p>
            <a:pPr lvl="1"/>
            <a:endParaRPr lang="en-US" smtClean="0"/>
          </a:p>
          <a:p>
            <a:pPr marL="66675" lvl="1" indent="0">
              <a:buNone/>
            </a:pPr>
            <a:endParaRPr lang="en-US" b="1" i="1">
              <a:solidFill>
                <a:srgbClr val="00B0F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555875" y="-2381"/>
            <a:ext cx="6553200" cy="1976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a-DK" smtClean="0"/>
              <a:t>NBI / STARPLAN</a:t>
            </a:r>
          </a:p>
        </p:txBody>
      </p:sp>
    </p:spTree>
    <p:extLst>
      <p:ext uri="{BB962C8B-B14F-4D97-AF65-F5344CB8AC3E}">
        <p14:creationId xmlns:p14="http://schemas.microsoft.com/office/powerpoint/2010/main" val="300317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</a:t>
            </a:r>
            <a:r>
              <a:rPr lang="en-US" smtClean="0"/>
              <a:t>ender side MPI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555875" y="-2381"/>
            <a:ext cx="6553200" cy="1976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a-DK" smtClean="0"/>
              <a:t>NBI / STARPLAN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1539" y="917036"/>
            <a:ext cx="6630565" cy="28931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B0F0"/>
                </a:solidFill>
              </a:rPr>
              <a:t>Send buffers to virtual patch owners:</a:t>
            </a:r>
          </a:p>
          <a:p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call copy_to_buffer (patch, mesg%buffer)</a:t>
            </a:r>
          </a:p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...</a:t>
            </a:r>
          </a:p>
          <a:p>
            <a:r>
              <a:rPr lang="en-US">
                <a:solidFill>
                  <a:srgbClr val="FF66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nbor =&gt; patch%nbor_list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US">
                <a:solidFill>
                  <a:srgbClr val="FF66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do while (associated(nbor))</a:t>
            </a:r>
          </a:p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  rank = nbor%patch%rank </a:t>
            </a:r>
          </a:p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  if (rank /= my_rank) then</a:t>
            </a:r>
          </a:p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     call </a:t>
            </a:r>
            <a:r>
              <a:rPr lang="en-US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MPI_ISEND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(mesg%buffer, nwords, MPI_REAL, rank, …)</a:t>
            </a:r>
          </a:p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     call add_mesg (send_list, mesg) </a:t>
            </a:r>
          </a:p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  end if</a:t>
            </a:r>
          </a:p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US">
                <a:solidFill>
                  <a:srgbClr val="FF66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nbor =&gt; nbor%next</a:t>
            </a:r>
          </a:p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end do</a:t>
            </a:r>
          </a:p>
        </p:txBody>
      </p:sp>
    </p:spTree>
    <p:extLst>
      <p:ext uri="{BB962C8B-B14F-4D97-AF65-F5344CB8AC3E}">
        <p14:creationId xmlns:p14="http://schemas.microsoft.com/office/powerpoint/2010/main" val="159517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Messages are processed across OMP threads</a:t>
            </a:r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431006" y="789385"/>
          <a:ext cx="8326041" cy="3887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555875" y="-2381"/>
            <a:ext cx="6553200" cy="1976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a-DK" smtClean="0"/>
              <a:t>NBI / STARPLAN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4665" y="3251616"/>
            <a:ext cx="8915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/>
              <a:t>thread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06401" y="3243776"/>
            <a:ext cx="8915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/>
              <a:t>thread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84721" y="3251616"/>
            <a:ext cx="8915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/>
              <a:t>thread 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85647" y="1873419"/>
            <a:ext cx="10198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/>
              <a:t>pack data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51820" y="1876378"/>
            <a:ext cx="14382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/>
              <a:t>send message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80012" y="1873419"/>
            <a:ext cx="154561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/>
              <a:t>send complete?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6237" y="1016124"/>
            <a:ext cx="4108817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050"/>
              <a:t>message buffer allocated, copied to, sent, deallocated when done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9354" y="3887726"/>
            <a:ext cx="4301177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050"/>
              <a:t>OMP collaboration:  message sent by one thread, cleared by another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04049" y="3253428"/>
            <a:ext cx="8915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/>
              <a:t>thread 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24228" y="1864417"/>
            <a:ext cx="120417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/>
              <a:t>list handling</a:t>
            </a:r>
          </a:p>
        </p:txBody>
      </p:sp>
    </p:spTree>
    <p:extLst>
      <p:ext uri="{BB962C8B-B14F-4D97-AF65-F5344CB8AC3E}">
        <p14:creationId xmlns:p14="http://schemas.microsoft.com/office/powerpoint/2010/main" val="418277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Receiver side MPI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66675" lvl="1" indent="0">
              <a:buNone/>
            </a:pPr>
            <a:r>
              <a:rPr lang="en-US" smtClean="0"/>
              <a:t> </a:t>
            </a:r>
          </a:p>
          <a:p>
            <a:pPr lvl="1"/>
            <a:endParaRPr lang="en-US" kern="1200">
              <a:solidFill>
                <a:srgbClr val="00B050"/>
              </a:solidFill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555875" y="-2381"/>
            <a:ext cx="6553200" cy="1976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a-DK" smtClean="0"/>
              <a:t>NBI / STARPLAN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1541" y="897563"/>
            <a:ext cx="8325897" cy="267765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B0F0"/>
                </a:solidFill>
              </a:rPr>
              <a:t>Gather incoming messages into a recv_list:</a:t>
            </a:r>
          </a:p>
          <a:p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call </a:t>
            </a:r>
            <a:r>
              <a:rPr lang="en-US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MPI_IMPROBE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(MPI_ANY_SOURCE, MPI_ANY_TAG, flag, msg, …)</a:t>
            </a:r>
          </a:p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do while (flag)</a:t>
            </a:r>
          </a:p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  call </a:t>
            </a:r>
            <a:r>
              <a:rPr lang="en-US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MPI_GET_COUNT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(stat, MPI_REAL, nbuf, ierr)</a:t>
            </a:r>
          </a:p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  allocate (mesg)</a:t>
            </a:r>
          </a:p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  ...</a:t>
            </a:r>
          </a:p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  call </a:t>
            </a:r>
            <a:r>
              <a:rPr lang="en-US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MPI_IMRECV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(mesg%buffer, nbuf, MPI_REAL, msg, req, …)</a:t>
            </a:r>
          </a:p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  ...</a:t>
            </a:r>
          </a:p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  call add_mesg (recv_list, mesg)</a:t>
            </a:r>
          </a:p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  call </a:t>
            </a:r>
            <a:r>
              <a:rPr lang="en-US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MPI_IMPROBE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(MPI_ANY_SOURCE, MPI_ANY_TAG, flag, msg, …)   </a:t>
            </a:r>
          </a:p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end do</a:t>
            </a:r>
          </a:p>
        </p:txBody>
      </p:sp>
    </p:spTree>
    <p:extLst>
      <p:ext uri="{BB962C8B-B14F-4D97-AF65-F5344CB8AC3E}">
        <p14:creationId xmlns:p14="http://schemas.microsoft.com/office/powerpoint/2010/main" val="363842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Pro-active message passing – RECEIVER SIDE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431006" y="789385"/>
          <a:ext cx="8326041" cy="3887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555875" y="-2381"/>
            <a:ext cx="6553200" cy="1976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a-DK" smtClean="0"/>
              <a:t>NBI / STARPLAN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4665" y="3251616"/>
            <a:ext cx="8915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/>
              <a:t>thread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27785" y="3252682"/>
            <a:ext cx="8915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/>
              <a:t>thread 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00821" y="3252682"/>
            <a:ext cx="8915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/>
              <a:t>thread 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17145" y="3262334"/>
            <a:ext cx="8915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/>
              <a:t>thread 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3598" y="1873419"/>
            <a:ext cx="135165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/>
              <a:t>incoming MPI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27784" y="1870459"/>
            <a:ext cx="118173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/>
              <a:t>completed?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39953" y="1869076"/>
            <a:ext cx="8595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/>
              <a:t>unpack!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74078" y="1864417"/>
            <a:ext cx="17283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/>
              <a:t>check wait_queue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5779" y="1153777"/>
            <a:ext cx="3866764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050"/>
              <a:t>data for a virtual patch coming in, being processed, and used: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8779" y="3887726"/>
            <a:ext cx="3927678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050"/>
              <a:t>OMP collaboration ensures that data becomes available ASAP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58983" y="3243776"/>
            <a:ext cx="8915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/>
              <a:t>thread 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70535" y="1864417"/>
            <a:ext cx="68800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/>
              <a:t>select</a:t>
            </a:r>
          </a:p>
        </p:txBody>
      </p:sp>
    </p:spTree>
    <p:extLst>
      <p:ext uri="{BB962C8B-B14F-4D97-AF65-F5344CB8AC3E}">
        <p14:creationId xmlns:p14="http://schemas.microsoft.com/office/powerpoint/2010/main" val="224082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Load and Communication Balance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NBI / STARPLAN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006" lvl="1" indent="0">
              <a:buNone/>
            </a:pPr>
            <a:r>
              <a:rPr lang="en-US" sz="1400"/>
              <a:t>Suppose one has the freedom to move small units of load around among ranks at will</a:t>
            </a:r>
          </a:p>
          <a:p>
            <a:pPr marL="50006" lvl="1" indent="0">
              <a:buNone/>
            </a:pPr>
            <a:endParaRPr lang="en-US" sz="1400" smtClean="0"/>
          </a:p>
          <a:p>
            <a:pPr lvl="1"/>
            <a:r>
              <a:rPr lang="en-US" sz="1400" smtClean="0"/>
              <a:t>This is the case upfront in DISPATCH, per the previous slide</a:t>
            </a:r>
          </a:p>
          <a:p>
            <a:pPr lvl="1"/>
            <a:r>
              <a:rPr lang="en-US" sz="1400" smtClean="0"/>
              <a:t>In RAMSES (or any code based on a H-P curve), one is restricted to balance load along the one-dimensional distribution along the curve</a:t>
            </a:r>
          </a:p>
          <a:p>
            <a:pPr lvl="2"/>
            <a:r>
              <a:rPr lang="en-US" sz="1400" smtClean="0"/>
              <a:t>This does not necessarily minimize the total communication load, since communication is required to many other ranks also</a:t>
            </a:r>
          </a:p>
          <a:p>
            <a:pPr lvl="2"/>
            <a:r>
              <a:rPr lang="en-US" sz="1400" smtClean="0"/>
              <a:t>In fact, it is quaranteed to, in all practical cases, this does not minimize the communication load, since one has only two “neighbors” to negotiate with</a:t>
            </a:r>
          </a:p>
          <a:p>
            <a:endParaRPr lang="en-US" sz="1400" smtClean="0"/>
          </a:p>
          <a:p>
            <a:r>
              <a:rPr lang="en-US" sz="1400" smtClean="0"/>
              <a:t>Even if load can be shipped around at will, there is nevertheless an impact from communication, so one needs to </a:t>
            </a:r>
            <a:r>
              <a:rPr lang="en-US" sz="1400" b="1" i="1">
                <a:solidFill>
                  <a:srgbClr val="00B0F0"/>
                </a:solidFill>
              </a:rPr>
              <a:t>optimize communication balance</a:t>
            </a:r>
            <a:r>
              <a:rPr lang="en-US" sz="1400" smtClean="0"/>
              <a:t>, and at the same time </a:t>
            </a:r>
            <a:r>
              <a:rPr lang="en-US" sz="1400" b="1" i="1" smtClean="0"/>
              <a:t>maintain load balance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92748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ctrTitle"/>
          </p:nvPr>
        </p:nvSpPr>
        <p:spPr>
          <a:xfrm>
            <a:off x="808264" y="1180123"/>
            <a:ext cx="7238700" cy="89970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dirty="0" smtClean="0">
                <a:solidFill>
                  <a:schemeClr val="accent3">
                    <a:lumMod val="50000"/>
                  </a:schemeClr>
                </a:solidFill>
              </a:rPr>
              <a:t>The </a:t>
            </a:r>
            <a:r>
              <a:rPr lang="en-GB" dirty="0" smtClean="0">
                <a:solidFill>
                  <a:schemeClr val="bg2"/>
                </a:solidFill>
              </a:rPr>
              <a:t>DISPATCH</a:t>
            </a:r>
            <a:r>
              <a:rPr lang="en-GB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mtClean="0">
                <a:solidFill>
                  <a:srgbClr val="00B0F0"/>
                </a:solidFill>
              </a:rPr>
              <a:t>Code Framework </a:t>
            </a:r>
            <a:r>
              <a:rPr lang="en-GB" smtClean="0">
                <a:solidFill>
                  <a:schemeClr val="accent3">
                    <a:lumMod val="50000"/>
                  </a:schemeClr>
                </a:solidFill>
              </a:rPr>
              <a:t>for Exascale Multi-Physics </a:t>
            </a:r>
            <a:r>
              <a:rPr lang="en-GB" smtClean="0">
                <a:solidFill>
                  <a:schemeClr val="bg2"/>
                </a:solidFill>
              </a:rPr>
              <a:t>Simulations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70" name="Shape 70"/>
          <p:cNvSpPr txBox="1">
            <a:spLocks noGrp="1"/>
          </p:cNvSpPr>
          <p:nvPr>
            <p:ph type="subTitle" idx="1"/>
          </p:nvPr>
        </p:nvSpPr>
        <p:spPr>
          <a:xfrm>
            <a:off x="808264" y="2197894"/>
            <a:ext cx="7943850" cy="168830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mtClean="0"/>
              <a:t>NORDITA, August 28, 2017</a:t>
            </a:r>
            <a:endParaRPr lang="en-GB" dirty="0"/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</a:pPr>
            <a:r>
              <a:rPr lang="en-GB" b="1" dirty="0">
                <a:solidFill>
                  <a:srgbClr val="00B0F0"/>
                </a:solidFill>
              </a:rPr>
              <a:t>Åke Nordlund, Jon </a:t>
            </a:r>
            <a:r>
              <a:rPr lang="en-GB" b="1" dirty="0" smtClean="0">
                <a:solidFill>
                  <a:srgbClr val="00B0F0"/>
                </a:solidFill>
              </a:rPr>
              <a:t>Ramsey, </a:t>
            </a:r>
            <a:r>
              <a:rPr lang="en-GB" b="1">
                <a:solidFill>
                  <a:srgbClr val="00B0F0"/>
                </a:solidFill>
              </a:rPr>
              <a:t>Michael </a:t>
            </a:r>
            <a:r>
              <a:rPr lang="en-GB" b="1" smtClean="0">
                <a:solidFill>
                  <a:srgbClr val="00B0F0"/>
                </a:solidFill>
              </a:rPr>
              <a:t>Küffmeier, Andrius Popovas</a:t>
            </a:r>
          </a:p>
          <a:p>
            <a:pPr lvl="0">
              <a:spcBef>
                <a:spcPts val="600"/>
              </a:spcBef>
            </a:pPr>
            <a:r>
              <a:rPr lang="en-GB" sz="1400" b="1" smtClean="0">
                <a:solidFill>
                  <a:schemeClr val="accent5">
                    <a:lumMod val="75000"/>
                  </a:schemeClr>
                </a:solidFill>
              </a:rPr>
              <a:t>Klaus Galsgaard, Frederik Clemmensen, Nichlas Sølvtofte, Steffen Filtenborg</a:t>
            </a:r>
          </a:p>
          <a:p>
            <a:pPr lvl="0">
              <a:spcBef>
                <a:spcPts val="0"/>
              </a:spcBef>
            </a:pPr>
            <a:endParaRPr lang="en-GB" b="1" dirty="0"/>
          </a:p>
          <a:p>
            <a:pPr lvl="0">
              <a:spcBef>
                <a:spcPts val="0"/>
              </a:spcBef>
              <a:buNone/>
            </a:pPr>
            <a:r>
              <a:rPr lang="en-GB" dirty="0" smtClean="0"/>
              <a:t>Niels Bohr Institute / STARPLAN, University of Copenhagen</a:t>
            </a:r>
            <a:endParaRPr lang="en-GB" b="1" dirty="0"/>
          </a:p>
          <a:p>
            <a:pPr lvl="0">
              <a:spcBef>
                <a:spcPts val="0"/>
              </a:spcBef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841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Patch naming conventions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014" y="1135141"/>
            <a:ext cx="6591427" cy="3061802"/>
          </a:xfrm>
          <a:noFill/>
        </p:spPr>
        <p:txBody>
          <a:bodyPr/>
          <a:lstStyle/>
          <a:p>
            <a:pPr lvl="1"/>
            <a:r>
              <a:rPr lang="en-US" sz="1400" b="1" i="1" smtClean="0">
                <a:solidFill>
                  <a:srgbClr val="00B0F0"/>
                </a:solidFill>
              </a:rPr>
              <a:t>Interior</a:t>
            </a:r>
            <a:r>
              <a:rPr lang="en-US" sz="1400" smtClean="0"/>
              <a:t> patches have all neighbors on the local MPI rank …</a:t>
            </a:r>
          </a:p>
          <a:p>
            <a:pPr lvl="1"/>
            <a:r>
              <a:rPr lang="en-US" sz="1400" b="1" i="1" smtClean="0">
                <a:solidFill>
                  <a:srgbClr val="00B0F0"/>
                </a:solidFill>
              </a:rPr>
              <a:t>Boundary </a:t>
            </a:r>
            <a:r>
              <a:rPr lang="en-US" sz="1400" smtClean="0"/>
              <a:t>patches have at least one neighbor virtual patch</a:t>
            </a:r>
          </a:p>
          <a:p>
            <a:pPr lvl="1"/>
            <a:r>
              <a:rPr lang="en-US" sz="1400" b="1" i="1" smtClean="0">
                <a:solidFill>
                  <a:srgbClr val="00B0F0"/>
                </a:solidFill>
              </a:rPr>
              <a:t>Virtual</a:t>
            </a:r>
            <a:r>
              <a:rPr lang="en-US" sz="1400" smtClean="0"/>
              <a:t> patches (VPs) are copies of patches from other MPI ranks</a:t>
            </a:r>
            <a:endParaRPr lang="en-US" sz="1400" b="1" i="1">
              <a:solidFill>
                <a:srgbClr val="00B0F0"/>
              </a:solidFill>
            </a:endParaRPr>
          </a:p>
          <a:p>
            <a:pPr marL="50006" lvl="1" indent="0">
              <a:buNone/>
            </a:pPr>
            <a:r>
              <a:rPr lang="en-US" sz="1400"/>
              <a:t/>
            </a:r>
            <a:br>
              <a:rPr lang="en-US" sz="1400"/>
            </a:br>
            <a:r>
              <a:rPr lang="en-US" sz="1400" smtClean="0"/>
              <a:t>Interior </a:t>
            </a:r>
            <a:r>
              <a:rPr lang="en-US" sz="1400"/>
              <a:t>patches can be updated </a:t>
            </a:r>
            <a:r>
              <a:rPr lang="en-US" sz="1400" smtClean="0"/>
              <a:t>if their neighbors </a:t>
            </a:r>
            <a:r>
              <a:rPr lang="en-US" sz="1400"/>
              <a:t>are </a:t>
            </a:r>
            <a:r>
              <a:rPr lang="en-US" sz="1400" smtClean="0"/>
              <a:t>up-to-date</a:t>
            </a:r>
          </a:p>
          <a:p>
            <a:pPr marL="50006" lvl="1" indent="0">
              <a:buNone/>
            </a:pPr>
            <a:r>
              <a:rPr lang="en-US" sz="1400" smtClean="0"/>
              <a:t>Boundary patches can be updated when virtual patches are up-to-date</a:t>
            </a:r>
          </a:p>
          <a:p>
            <a:pPr marL="50006" lvl="1" indent="0">
              <a:buNone/>
            </a:pPr>
            <a:r>
              <a:rPr lang="en-US" sz="1400" smtClean="0"/>
              <a:t>Virtual patches are updated (copied over) from their </a:t>
            </a:r>
            <a:r>
              <a:rPr lang="en-US" sz="1400"/>
              <a:t>own </a:t>
            </a:r>
            <a:r>
              <a:rPr lang="en-US" sz="1400" smtClean="0"/>
              <a:t>MPI rank</a:t>
            </a:r>
          </a:p>
          <a:p>
            <a:pPr marL="50006" lvl="1" indent="0">
              <a:buNone/>
            </a:pPr>
            <a:endParaRPr lang="en-US" sz="1400" smtClean="0"/>
          </a:p>
          <a:p>
            <a:pPr marL="50006" lvl="1" indent="0">
              <a:buNone/>
            </a:pPr>
            <a:r>
              <a:rPr lang="en-US" sz="1400" smtClean="0"/>
              <a:t>Each patch has a linked list of neighbor &amp; overlapping patches </a:t>
            </a:r>
            <a:endParaRPr lang="en-US" sz="1400"/>
          </a:p>
          <a:p>
            <a:pPr marL="50006" lvl="1" indent="0">
              <a:buNone/>
            </a:pPr>
            <a:endParaRPr lang="en-US" sz="1400"/>
          </a:p>
          <a:p>
            <a:pPr marL="50006" lvl="1" indent="0">
              <a:buNone/>
            </a:pPr>
            <a:endParaRPr lang="en-US" sz="140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NBI / STARPLAN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0257" y="205864"/>
            <a:ext cx="1899485" cy="919850"/>
          </a:xfrm>
          <a:prstGeom prst="rect">
            <a:avLst/>
          </a:prstGeom>
        </p:spPr>
      </p:pic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1326779"/>
              </p:ext>
            </p:extLst>
          </p:nvPr>
        </p:nvGraphicFramePr>
        <p:xfrm>
          <a:off x="6768441" y="1994515"/>
          <a:ext cx="2340634" cy="15782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4890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NBI / STARPLAN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2141730" y="1194598"/>
          <a:ext cx="4779531" cy="2915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77072" y="265126"/>
            <a:ext cx="8531258" cy="357044"/>
          </a:xfrm>
        </p:spPr>
        <p:txBody>
          <a:bodyPr/>
          <a:lstStyle/>
          <a:p>
            <a:r>
              <a:rPr lang="en-US" smtClean="0"/>
              <a:t>Load balancing = changing virtual patches to boundary patches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9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NBI / STARPLAN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2141730" y="1194598"/>
          <a:ext cx="4779531" cy="2915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Load balancing = changing virtual patches to boundary patches</a:t>
            </a:r>
          </a:p>
        </p:txBody>
      </p:sp>
    </p:spTree>
    <p:extLst>
      <p:ext uri="{BB962C8B-B14F-4D97-AF65-F5344CB8AC3E}">
        <p14:creationId xmlns:p14="http://schemas.microsoft.com/office/powerpoint/2010/main" val="279532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NBI / STARPLAN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2141730" y="1194598"/>
          <a:ext cx="4779531" cy="2915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Load balancing = changing virtual patches to boundary patches</a:t>
            </a:r>
          </a:p>
        </p:txBody>
      </p:sp>
    </p:spTree>
    <p:extLst>
      <p:ext uri="{BB962C8B-B14F-4D97-AF65-F5344CB8AC3E}">
        <p14:creationId xmlns:p14="http://schemas.microsoft.com/office/powerpoint/2010/main" val="84749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NBI / STARPLAN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2141730" y="1194598"/>
          <a:ext cx="4779531" cy="2915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881519" y="1559137"/>
            <a:ext cx="3414717" cy="43858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25" kern="1200">
                <a:solidFill>
                  <a:srgbClr val="6E6E6E"/>
                </a:solidFill>
                <a:latin typeface="Verdana" pitchFamily="34" charset="0"/>
                <a:ea typeface="+mn-ea"/>
                <a:cs typeface="+mn-cs"/>
              </a:rPr>
              <a:t>The number of patches has increased with 3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25" kern="1200">
                <a:solidFill>
                  <a:srgbClr val="6E6E6E"/>
                </a:solidFill>
                <a:latin typeface="Verdana" pitchFamily="34" charset="0"/>
                <a:ea typeface="+mn-ea"/>
                <a:cs typeface="+mn-cs"/>
              </a:rPr>
              <a:t>on the local rank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Load balancing = changing virtual patches to boundary patches</a:t>
            </a:r>
          </a:p>
        </p:txBody>
      </p:sp>
    </p:spTree>
    <p:extLst>
      <p:ext uri="{BB962C8B-B14F-4D97-AF65-F5344CB8AC3E}">
        <p14:creationId xmlns:p14="http://schemas.microsoft.com/office/powerpoint/2010/main" val="350596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219" y="265125"/>
            <a:ext cx="7352881" cy="366471"/>
          </a:xfrm>
        </p:spPr>
        <p:txBody>
          <a:bodyPr/>
          <a:lstStyle/>
          <a:p>
            <a:r>
              <a:rPr lang="en-US" smtClean="0"/>
              <a:t>Load balance should be dynamic and constantly active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390" y="819595"/>
            <a:ext cx="7724477" cy="3725708"/>
          </a:xfrm>
        </p:spPr>
        <p:txBody>
          <a:bodyPr/>
          <a:lstStyle/>
          <a:p>
            <a:r>
              <a:rPr lang="en-US" sz="1600" smtClean="0"/>
              <a:t>May be based on several criteria</a:t>
            </a:r>
            <a:endParaRPr lang="en-US" sz="1600"/>
          </a:p>
          <a:p>
            <a:pPr lvl="1"/>
            <a:r>
              <a:rPr lang="en-US" sz="1600" smtClean="0"/>
              <a:t>Time skew between MPI ranks; should be kept in approx sync</a:t>
            </a:r>
          </a:p>
          <a:p>
            <a:pPr lvl="1"/>
            <a:r>
              <a:rPr lang="en-US" sz="1600" smtClean="0"/>
              <a:t>Size of “ready queues” on different ranks</a:t>
            </a:r>
          </a:p>
          <a:p>
            <a:pPr lvl="1"/>
            <a:r>
              <a:rPr lang="en-US" sz="1600" b="1" smtClean="0"/>
              <a:t>Smoothness of interface between ranks</a:t>
            </a:r>
            <a:endParaRPr lang="en-US" sz="1600" b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NBI / STARPLAN</a:t>
            </a:r>
          </a:p>
        </p:txBody>
      </p:sp>
      <p:graphicFrame>
        <p:nvGraphicFramePr>
          <p:cNvPr id="6" name="Content Placeholder 6"/>
          <p:cNvGraphicFramePr>
            <a:graphicFrameLocks/>
          </p:cNvGraphicFramePr>
          <p:nvPr/>
        </p:nvGraphicFramePr>
        <p:xfrm>
          <a:off x="4875785" y="2328724"/>
          <a:ext cx="2835315" cy="1701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Content Placeholder 6"/>
          <p:cNvGraphicFramePr>
            <a:graphicFrameLocks/>
          </p:cNvGraphicFramePr>
          <p:nvPr/>
        </p:nvGraphicFramePr>
        <p:xfrm>
          <a:off x="1534163" y="2328724"/>
          <a:ext cx="2835315" cy="1701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06882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6656" y="265125"/>
            <a:ext cx="6244444" cy="362409"/>
          </a:xfrm>
        </p:spPr>
        <p:txBody>
          <a:bodyPr/>
          <a:lstStyle/>
          <a:p>
            <a:r>
              <a:rPr lang="en-US" smtClean="0"/>
              <a:t>Let’s use color for ranks …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NBI / STARPLAN</a:t>
            </a:r>
          </a:p>
        </p:txBody>
      </p:sp>
      <p:graphicFrame>
        <p:nvGraphicFramePr>
          <p:cNvPr id="5" name="Content Placeholder 6"/>
          <p:cNvGraphicFramePr>
            <a:graphicFrameLocks/>
          </p:cNvGraphicFramePr>
          <p:nvPr>
            <p:extLst/>
          </p:nvPr>
        </p:nvGraphicFramePr>
        <p:xfrm>
          <a:off x="3059906" y="1074878"/>
          <a:ext cx="3402378" cy="3402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loud Callout 6"/>
          <p:cNvSpPr/>
          <p:nvPr/>
        </p:nvSpPr>
        <p:spPr>
          <a:xfrm>
            <a:off x="5274078" y="573528"/>
            <a:ext cx="2538282" cy="1566174"/>
          </a:xfrm>
          <a:prstGeom prst="cloudCallout">
            <a:avLst>
              <a:gd name="adj1" fmla="val -29276"/>
              <a:gd name="adj2" fmla="val 58851"/>
            </a:avLst>
          </a:prstGeom>
          <a:solidFill>
            <a:srgbClr val="F4F474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800" kern="1200">
                <a:solidFill>
                  <a:srgbClr val="6E6E6E"/>
                </a:solidFill>
              </a:rPr>
              <a:t>So, what are these numbers?</a:t>
            </a:r>
          </a:p>
        </p:txBody>
      </p:sp>
    </p:spTree>
    <p:extLst>
      <p:ext uri="{BB962C8B-B14F-4D97-AF65-F5344CB8AC3E}">
        <p14:creationId xmlns:p14="http://schemas.microsoft.com/office/powerpoint/2010/main" val="1538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6"/>
          <p:cNvGraphicFramePr>
            <a:graphicFrameLocks/>
          </p:cNvGraphicFramePr>
          <p:nvPr>
            <p:extLst/>
          </p:nvPr>
        </p:nvGraphicFramePr>
        <p:xfrm>
          <a:off x="3059906" y="1074878"/>
          <a:ext cx="3402378" cy="3402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6656" y="265125"/>
            <a:ext cx="6244444" cy="632439"/>
          </a:xfrm>
        </p:spPr>
        <p:txBody>
          <a:bodyPr/>
          <a:lstStyle/>
          <a:p>
            <a:r>
              <a:rPr lang="en-US" smtClean="0"/>
              <a:t>Number of virtual neighbors = direct measure of communication needs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NBI / STARPLAN</a:t>
            </a:r>
          </a:p>
        </p:txBody>
      </p:sp>
      <p:sp>
        <p:nvSpPr>
          <p:cNvPr id="6" name="Rectangle 5"/>
          <p:cNvSpPr/>
          <p:nvPr/>
        </p:nvSpPr>
        <p:spPr>
          <a:xfrm>
            <a:off x="4487368" y="2139702"/>
            <a:ext cx="540060" cy="378042"/>
          </a:xfrm>
          <a:prstGeom prst="rect">
            <a:avLst/>
          </a:prstGeom>
          <a:noFill/>
          <a:ln w="47625">
            <a:solidFill>
              <a:srgbClr val="FF0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kern="120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87368" y="1869672"/>
            <a:ext cx="540060" cy="378042"/>
          </a:xfrm>
          <a:prstGeom prst="rect">
            <a:avLst/>
          </a:prstGeom>
          <a:noFill/>
          <a:ln w="47625">
            <a:solidFill>
              <a:srgbClr val="FF0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kern="120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31940" y="1869672"/>
            <a:ext cx="540060" cy="378042"/>
          </a:xfrm>
          <a:prstGeom prst="rect">
            <a:avLst/>
          </a:prstGeom>
          <a:noFill/>
          <a:ln w="47625">
            <a:solidFill>
              <a:srgbClr val="FF0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kern="1200">
              <a:solidFill>
                <a:srgbClr val="FFFF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379356" y="1777245"/>
            <a:ext cx="756084" cy="224404"/>
            <a:chOff x="4860032" y="1988840"/>
            <a:chExt cx="1008112" cy="299205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5364088" y="1988840"/>
              <a:ext cx="504056" cy="28803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 flipV="1">
              <a:off x="4860032" y="2000013"/>
              <a:ext cx="504056" cy="28803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5364088" y="1988840"/>
              <a:ext cx="0" cy="29920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424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Prototyping Load Balancing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400" smtClean="0"/>
              <a:t>To try out algorithms, we’ve used Python code for prototyping</a:t>
            </a:r>
          </a:p>
          <a:p>
            <a:endParaRPr lang="en-US" sz="1400"/>
          </a:p>
          <a:p>
            <a:pPr lvl="1"/>
            <a:r>
              <a:rPr lang="en-US" sz="1400" smtClean="0"/>
              <a:t>Using a two-dimensional periodic space makes graphics easy</a:t>
            </a:r>
          </a:p>
          <a:p>
            <a:pPr lvl="2"/>
            <a:r>
              <a:rPr lang="en-US" sz="1400" smtClean="0"/>
              <a:t>Each cell in 2-D space represent a “task” and communication point</a:t>
            </a:r>
          </a:p>
          <a:p>
            <a:pPr lvl="2"/>
            <a:r>
              <a:rPr lang="en-US" sz="1400" smtClean="0"/>
              <a:t>Only nearest neighbors neeed to communicate</a:t>
            </a:r>
          </a:p>
          <a:p>
            <a:pPr lvl="3"/>
            <a:r>
              <a:rPr lang="en-US" sz="1200" smtClean="0"/>
              <a:t>Still completely general – a memory location may </a:t>
            </a:r>
            <a:br>
              <a:rPr lang="en-US" sz="1200" smtClean="0"/>
            </a:br>
            <a:r>
              <a:rPr lang="en-US" sz="1200" smtClean="0"/>
              <a:t>appear multiple times</a:t>
            </a:r>
          </a:p>
          <a:p>
            <a:pPr lvl="3"/>
            <a:endParaRPr lang="en-US" sz="1200"/>
          </a:p>
          <a:p>
            <a:pPr lvl="1"/>
            <a:r>
              <a:rPr lang="en-US" sz="1400" smtClean="0"/>
              <a:t>The figure shows an example:</a:t>
            </a:r>
          </a:p>
          <a:p>
            <a:pPr lvl="2"/>
            <a:r>
              <a:rPr lang="en-US" sz="1400" smtClean="0"/>
              <a:t>rank work reasonably well kept together</a:t>
            </a:r>
          </a:p>
          <a:p>
            <a:pPr lvl="2"/>
            <a:r>
              <a:rPr lang="en-US" sz="1400" smtClean="0"/>
              <a:t>but there are multiple orange patches</a:t>
            </a:r>
          </a:p>
          <a:p>
            <a:pPr lvl="2"/>
            <a:r>
              <a:rPr lang="en-US" sz="1400" smtClean="0"/>
              <a:t>and two isolated brown cells </a:t>
            </a:r>
            <a:endParaRPr lang="en-US" sz="14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NBI / STARPLAN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4" t="5790" r="4610" b="5326"/>
          <a:stretch/>
        </p:blipFill>
        <p:spPr>
          <a:xfrm>
            <a:off x="5637744" y="2564828"/>
            <a:ext cx="1628122" cy="161965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Oval 5"/>
          <p:cNvSpPr/>
          <p:nvPr/>
        </p:nvSpPr>
        <p:spPr>
          <a:xfrm>
            <a:off x="7002270" y="2936290"/>
            <a:ext cx="324036" cy="283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 kern="1200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516216" y="3624867"/>
            <a:ext cx="486054" cy="5260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 kern="1200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258539" y="2896316"/>
            <a:ext cx="486054" cy="5260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 kern="1200"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693963" y="2775068"/>
            <a:ext cx="486054" cy="5260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 kern="1200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567960" y="2357061"/>
            <a:ext cx="676097" cy="6197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 kern="1200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447047" y="3069408"/>
            <a:ext cx="676097" cy="92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 kern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30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Cellular automaton rules: background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541" y="801278"/>
            <a:ext cx="8325925" cy="3876000"/>
          </a:xfrm>
        </p:spPr>
        <p:txBody>
          <a:bodyPr/>
          <a:lstStyle/>
          <a:p>
            <a:pPr marL="50006" lvl="1" indent="0">
              <a:buNone/>
            </a:pPr>
            <a:r>
              <a:rPr lang="en-US" sz="1600" smtClean="0"/>
              <a:t>After some experimentation, it became clear that</a:t>
            </a:r>
          </a:p>
          <a:p>
            <a:pPr marL="50006" lvl="1" indent="0">
              <a:buNone/>
            </a:pPr>
            <a:endParaRPr lang="en-US" sz="1600" smtClean="0"/>
          </a:p>
          <a:p>
            <a:pPr lvl="1"/>
            <a:r>
              <a:rPr lang="en-US" sz="1600" smtClean="0"/>
              <a:t>Reducing communication load often is easier if one – temporarily – accepts a slight load imbalance, since …</a:t>
            </a:r>
          </a:p>
          <a:p>
            <a:pPr lvl="2"/>
            <a:r>
              <a:rPr lang="en-US" sz="1600" smtClean="0"/>
              <a:t> this gives many more possible “moves”</a:t>
            </a:r>
          </a:p>
          <a:p>
            <a:pPr lvl="2"/>
            <a:endParaRPr lang="en-US" sz="1600"/>
          </a:p>
          <a:p>
            <a:pPr lvl="1"/>
            <a:r>
              <a:rPr lang="en-US" sz="1600" smtClean="0"/>
              <a:t>This is easily corrected afterwards, since …</a:t>
            </a:r>
          </a:p>
          <a:p>
            <a:pPr lvl="2"/>
            <a:r>
              <a:rPr lang="en-US" sz="1600" smtClean="0"/>
              <a:t> many “moves” change load balance but conserve communication balance</a:t>
            </a:r>
          </a:p>
          <a:p>
            <a:pPr lvl="2"/>
            <a:r>
              <a:rPr lang="en-US" sz="1600" smtClean="0"/>
              <a:t> for example a “corner move” </a:t>
            </a:r>
            <a:endParaRPr lang="en-US" sz="16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NBI / STARPLAN</a:t>
            </a:r>
          </a:p>
        </p:txBody>
      </p:sp>
    </p:spTree>
    <p:extLst>
      <p:ext uri="{BB962C8B-B14F-4D97-AF65-F5344CB8AC3E}">
        <p14:creationId xmlns:p14="http://schemas.microsoft.com/office/powerpoint/2010/main" val="241057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ctrTitle"/>
          </p:nvPr>
        </p:nvSpPr>
        <p:spPr>
          <a:xfrm>
            <a:off x="808264" y="1180123"/>
            <a:ext cx="7238700" cy="89970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dirty="0" smtClean="0">
                <a:solidFill>
                  <a:schemeClr val="accent3">
                    <a:lumMod val="50000"/>
                  </a:schemeClr>
                </a:solidFill>
              </a:rPr>
              <a:t>The </a:t>
            </a:r>
            <a:r>
              <a:rPr lang="en-GB" dirty="0" smtClean="0">
                <a:solidFill>
                  <a:schemeClr val="bg2"/>
                </a:solidFill>
              </a:rPr>
              <a:t>DISPATCH</a:t>
            </a:r>
            <a:r>
              <a:rPr lang="en-GB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>
                <a:solidFill>
                  <a:schemeClr val="accent3">
                    <a:lumMod val="50000"/>
                  </a:schemeClr>
                </a:solidFill>
              </a:rPr>
              <a:t>Code Framework </a:t>
            </a:r>
            <a:r>
              <a:rPr lang="en-GB" smtClean="0">
                <a:solidFill>
                  <a:schemeClr val="accent3">
                    <a:lumMod val="50000"/>
                  </a:schemeClr>
                </a:solidFill>
              </a:rPr>
              <a:t>for </a:t>
            </a:r>
            <a:r>
              <a:rPr lang="en-GB">
                <a:solidFill>
                  <a:schemeClr val="accent3">
                    <a:lumMod val="50000"/>
                  </a:schemeClr>
                </a:solidFill>
              </a:rPr>
              <a:t>Exascale</a:t>
            </a:r>
            <a:r>
              <a:rPr lang="en-GB">
                <a:solidFill>
                  <a:srgbClr val="C00000"/>
                </a:solidFill>
              </a:rPr>
              <a:t> Multi-Physics Simulations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70" name="Shape 70"/>
          <p:cNvSpPr txBox="1">
            <a:spLocks noGrp="1"/>
          </p:cNvSpPr>
          <p:nvPr>
            <p:ph type="subTitle" idx="1"/>
          </p:nvPr>
        </p:nvSpPr>
        <p:spPr>
          <a:xfrm>
            <a:off x="808264" y="2197894"/>
            <a:ext cx="7943850" cy="168830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mtClean="0"/>
              <a:t>NORDITA, August 28, 2017</a:t>
            </a:r>
            <a:endParaRPr lang="en-GB" dirty="0"/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</a:pPr>
            <a:r>
              <a:rPr lang="en-GB" b="1" dirty="0" smtClean="0"/>
              <a:t>Åke </a:t>
            </a:r>
            <a:r>
              <a:rPr lang="en-GB" b="1" dirty="0"/>
              <a:t>Nordlund, Jon Ramsey, </a:t>
            </a:r>
            <a:r>
              <a:rPr lang="en-GB" b="1"/>
              <a:t>Michael Küffmeier, Andrius Popovas</a:t>
            </a:r>
          </a:p>
          <a:p>
            <a:pPr lvl="0">
              <a:spcBef>
                <a:spcPts val="600"/>
              </a:spcBef>
            </a:pPr>
            <a:r>
              <a:rPr lang="en-GB" sz="1400" b="1" smtClean="0">
                <a:solidFill>
                  <a:srgbClr val="C00000"/>
                </a:solidFill>
              </a:rPr>
              <a:t>Klaus Galsgaard, Frederik Clemmensen, Nichlas Sølvtofte, Steffen Filtenborg</a:t>
            </a:r>
          </a:p>
          <a:p>
            <a:pPr lvl="0">
              <a:spcBef>
                <a:spcPts val="0"/>
              </a:spcBef>
            </a:pPr>
            <a:endParaRPr lang="en-GB" b="1" dirty="0"/>
          </a:p>
          <a:p>
            <a:pPr lvl="0">
              <a:spcBef>
                <a:spcPts val="0"/>
              </a:spcBef>
              <a:buNone/>
            </a:pPr>
            <a:r>
              <a:rPr lang="en-GB" dirty="0" smtClean="0"/>
              <a:t>Niels Bohr Institute / STARPLAN, University of Copenhagen</a:t>
            </a:r>
            <a:endParaRPr lang="en-GB" b="1" dirty="0"/>
          </a:p>
          <a:p>
            <a:pPr lvl="0">
              <a:spcBef>
                <a:spcPts val="0"/>
              </a:spcBef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995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6656" y="265125"/>
            <a:ext cx="6244444" cy="362409"/>
          </a:xfrm>
        </p:spPr>
        <p:txBody>
          <a:bodyPr/>
          <a:lstStyle/>
          <a:p>
            <a:r>
              <a:rPr lang="en-US" smtClean="0"/>
              <a:t>Corner move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NBI / STARPLAN</a:t>
            </a:r>
          </a:p>
        </p:txBody>
      </p:sp>
      <p:graphicFrame>
        <p:nvGraphicFramePr>
          <p:cNvPr id="5" name="Content Placeholder 6"/>
          <p:cNvGraphicFramePr>
            <a:graphicFrameLocks/>
          </p:cNvGraphicFramePr>
          <p:nvPr>
            <p:extLst/>
          </p:nvPr>
        </p:nvGraphicFramePr>
        <p:xfrm>
          <a:off x="3059905" y="1074877"/>
          <a:ext cx="3510317" cy="2036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861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6656" y="265125"/>
            <a:ext cx="6244444" cy="362409"/>
          </a:xfrm>
        </p:spPr>
        <p:txBody>
          <a:bodyPr/>
          <a:lstStyle/>
          <a:p>
            <a:r>
              <a:rPr lang="en-US" smtClean="0"/>
              <a:t>Corner move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NBI / STARPLAN</a:t>
            </a:r>
          </a:p>
        </p:txBody>
      </p:sp>
      <p:graphicFrame>
        <p:nvGraphicFramePr>
          <p:cNvPr id="5" name="Content Placeholder 6"/>
          <p:cNvGraphicFramePr>
            <a:graphicFrameLocks/>
          </p:cNvGraphicFramePr>
          <p:nvPr>
            <p:extLst/>
          </p:nvPr>
        </p:nvGraphicFramePr>
        <p:xfrm>
          <a:off x="3059905" y="1074877"/>
          <a:ext cx="3510317" cy="2036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loud Callout 5"/>
          <p:cNvSpPr/>
          <p:nvPr/>
        </p:nvSpPr>
        <p:spPr>
          <a:xfrm>
            <a:off x="3329862" y="2895786"/>
            <a:ext cx="3618402" cy="1566174"/>
          </a:xfrm>
          <a:prstGeom prst="cloudCallout">
            <a:avLst>
              <a:gd name="adj1" fmla="val -16318"/>
              <a:gd name="adj2" fmla="val -81180"/>
            </a:avLst>
          </a:prstGeom>
          <a:solidFill>
            <a:srgbClr val="F4F474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kern="1200">
                <a:solidFill>
                  <a:srgbClr val="6E6E6E"/>
                </a:solidFill>
              </a:rPr>
              <a:t>No change in sum total communications, since we’re just moving a corner</a:t>
            </a:r>
          </a:p>
        </p:txBody>
      </p:sp>
    </p:spTree>
    <p:extLst>
      <p:ext uri="{BB962C8B-B14F-4D97-AF65-F5344CB8AC3E}">
        <p14:creationId xmlns:p14="http://schemas.microsoft.com/office/powerpoint/2010/main" val="309626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6656" y="265125"/>
            <a:ext cx="6244444" cy="362409"/>
          </a:xfrm>
        </p:spPr>
        <p:txBody>
          <a:bodyPr/>
          <a:lstStyle/>
          <a:p>
            <a:r>
              <a:rPr lang="en-US" smtClean="0"/>
              <a:t>Corner cut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NBI / STARPLAN</a:t>
            </a:r>
          </a:p>
        </p:txBody>
      </p:sp>
      <p:graphicFrame>
        <p:nvGraphicFramePr>
          <p:cNvPr id="5" name="Content Placeholder 6"/>
          <p:cNvGraphicFramePr>
            <a:graphicFrameLocks/>
          </p:cNvGraphicFramePr>
          <p:nvPr>
            <p:extLst/>
          </p:nvPr>
        </p:nvGraphicFramePr>
        <p:xfrm>
          <a:off x="3059905" y="1074877"/>
          <a:ext cx="3510317" cy="2036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780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6656" y="265125"/>
            <a:ext cx="6244444" cy="362409"/>
          </a:xfrm>
        </p:spPr>
        <p:txBody>
          <a:bodyPr/>
          <a:lstStyle/>
          <a:p>
            <a:r>
              <a:rPr lang="en-US" smtClean="0"/>
              <a:t>Corner cut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NBI / STARPLAN</a:t>
            </a:r>
          </a:p>
        </p:txBody>
      </p:sp>
      <p:graphicFrame>
        <p:nvGraphicFramePr>
          <p:cNvPr id="5" name="Content Placeholder 6"/>
          <p:cNvGraphicFramePr>
            <a:graphicFrameLocks/>
          </p:cNvGraphicFramePr>
          <p:nvPr>
            <p:extLst/>
          </p:nvPr>
        </p:nvGraphicFramePr>
        <p:xfrm>
          <a:off x="3059905" y="1074877"/>
          <a:ext cx="3510317" cy="2036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loud Callout 5"/>
          <p:cNvSpPr/>
          <p:nvPr/>
        </p:nvSpPr>
        <p:spPr>
          <a:xfrm>
            <a:off x="3329862" y="2895786"/>
            <a:ext cx="3618402" cy="1566174"/>
          </a:xfrm>
          <a:prstGeom prst="cloudCallout">
            <a:avLst>
              <a:gd name="adj1" fmla="val 11519"/>
              <a:gd name="adj2" fmla="val -78899"/>
            </a:avLst>
          </a:prstGeom>
          <a:solidFill>
            <a:srgbClr val="F4F474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kern="1200">
                <a:solidFill>
                  <a:srgbClr val="6E6E6E"/>
                </a:solidFill>
              </a:rPr>
              <a:t>A “corner cut” reduces communications with 7-3 = 4 units</a:t>
            </a:r>
          </a:p>
        </p:txBody>
      </p:sp>
    </p:spTree>
    <p:extLst>
      <p:ext uri="{BB962C8B-B14F-4D97-AF65-F5344CB8AC3E}">
        <p14:creationId xmlns:p14="http://schemas.microsoft.com/office/powerpoint/2010/main" val="13420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Advantageous moves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006" lvl="1" indent="0">
              <a:buNone/>
            </a:pPr>
            <a:r>
              <a:rPr lang="en-US" sz="1600" smtClean="0"/>
              <a:t>There are two broad classes of favorable moves</a:t>
            </a:r>
          </a:p>
          <a:p>
            <a:pPr marL="50006" lvl="1" indent="0">
              <a:buNone/>
            </a:pPr>
            <a:endParaRPr lang="en-US" sz="1600" smtClean="0"/>
          </a:p>
          <a:p>
            <a:pPr marL="307181" lvl="1" indent="-257175">
              <a:buFont typeface="+mj-lt"/>
              <a:buAutoNum type="arabicPeriod"/>
            </a:pPr>
            <a:r>
              <a:rPr lang="en-US" sz="1600" smtClean="0"/>
              <a:t>Reducing the number of ‘color patches’ (= patch groups owned by the same rank) is very favorable</a:t>
            </a:r>
          </a:p>
          <a:p>
            <a:pPr marL="307181" lvl="1" indent="-257175">
              <a:buFont typeface="+mj-lt"/>
              <a:buAutoNum type="arabicPeriod"/>
            </a:pPr>
            <a:endParaRPr lang="en-US" sz="1600"/>
          </a:p>
          <a:p>
            <a:pPr marL="307181" lvl="1" indent="-257175">
              <a:buFont typeface="+mj-lt"/>
              <a:buAutoNum type="arabicPeriod"/>
            </a:pPr>
            <a:r>
              <a:rPr lang="en-US" sz="1600" smtClean="0"/>
              <a:t>Making the ‘color patches’ rounder – removing corners is also favorable</a:t>
            </a:r>
          </a:p>
          <a:p>
            <a:pPr marL="307181" lvl="1" indent="-257175">
              <a:buFont typeface="+mj-lt"/>
              <a:buAutoNum type="arabicPeriod"/>
            </a:pPr>
            <a:endParaRPr lang="en-US" sz="1600"/>
          </a:p>
          <a:p>
            <a:pPr marL="50006" lvl="1" indent="0">
              <a:buNone/>
            </a:pPr>
            <a:r>
              <a:rPr lang="en-US" sz="1600" b="1" i="1">
                <a:solidFill>
                  <a:srgbClr val="00B0F0"/>
                </a:solidFill>
              </a:rPr>
              <a:t>The end result </a:t>
            </a:r>
            <a:r>
              <a:rPr lang="en-US" sz="1600" smtClean="0"/>
              <a:t>of playing this game, which can be made to rely on only neighbor info (piggy-backed on boundary patch communications) is, as one would expect, </a:t>
            </a:r>
            <a:r>
              <a:rPr lang="en-US" sz="1600" b="1" i="1">
                <a:solidFill>
                  <a:srgbClr val="00B0F0"/>
                </a:solidFill>
              </a:rPr>
              <a:t>a collection of roundish color patches</a:t>
            </a:r>
            <a:r>
              <a:rPr lang="en-US" sz="1600" smtClean="0"/>
              <a:t>, one color patch per rank</a:t>
            </a:r>
            <a:endParaRPr lang="en-US" sz="16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NBI / STARPLAN</a:t>
            </a:r>
          </a:p>
        </p:txBody>
      </p:sp>
    </p:spTree>
    <p:extLst>
      <p:ext uri="{BB962C8B-B14F-4D97-AF65-F5344CB8AC3E}">
        <p14:creationId xmlns:p14="http://schemas.microsoft.com/office/powerpoint/2010/main" val="330107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Cellular automaton rules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6656" y="789552"/>
            <a:ext cx="6291698" cy="3887726"/>
          </a:xfrm>
        </p:spPr>
        <p:txBody>
          <a:bodyPr/>
          <a:lstStyle/>
          <a:p>
            <a:pPr marL="50006" lvl="1" indent="0">
              <a:buNone/>
            </a:pPr>
            <a:r>
              <a:rPr lang="en-US" smtClean="0"/>
              <a:t>The rules implemented in the Python code example are:</a:t>
            </a:r>
          </a:p>
          <a:p>
            <a:pPr marL="50006" lvl="1" indent="0">
              <a:buNone/>
            </a:pPr>
            <a:endParaRPr lang="en-US" smtClean="0"/>
          </a:p>
          <a:p>
            <a:pPr marL="307181" lvl="1" indent="-257175">
              <a:buFont typeface="+mj-lt"/>
              <a:buAutoNum type="arabicPeriod"/>
            </a:pPr>
            <a:r>
              <a:rPr lang="en-US" smtClean="0"/>
              <a:t>For each patch, try (=check the consequenc of) changing its color (rank) to each of the neighboring colors, and accept change to the best one (if any) – the metric is the total number of virtual pathes – </a:t>
            </a:r>
            <a:r>
              <a:rPr lang="en-US" b="1" i="1">
                <a:solidFill>
                  <a:srgbClr val="00B0F0"/>
                </a:solidFill>
              </a:rPr>
              <a:t>ignoring temporarily possible worsening of the load balance</a:t>
            </a:r>
          </a:p>
          <a:p>
            <a:pPr marL="407194" lvl="2" indent="-257175"/>
            <a:r>
              <a:rPr lang="en-US" smtClean="0"/>
              <a:t>the load balance of course cannot get worse by more than one patch per patch</a:t>
            </a:r>
          </a:p>
          <a:p>
            <a:pPr marL="307181" lvl="1" indent="-257175">
              <a:buFont typeface="+mj-lt"/>
              <a:buAutoNum type="arabicPeriod"/>
            </a:pPr>
            <a:endParaRPr lang="en-US"/>
          </a:p>
          <a:p>
            <a:pPr marL="307181" lvl="1" indent="-257175">
              <a:buFont typeface="+mj-lt"/>
              <a:buAutoNum type="arabicPeriod"/>
            </a:pPr>
            <a:r>
              <a:rPr lang="en-US" smtClean="0"/>
              <a:t>For each patch, try changing its color (rank), and choose the change (if any) that best improves the load balance, </a:t>
            </a:r>
            <a:r>
              <a:rPr lang="en-US" b="1" i="1">
                <a:solidFill>
                  <a:srgbClr val="00B0F0"/>
                </a:solidFill>
              </a:rPr>
              <a:t>under the constraint not to make the communication balance worse</a:t>
            </a:r>
          </a:p>
          <a:p>
            <a:pPr marL="307181" lvl="1" indent="-257175">
              <a:buFont typeface="+mj-lt"/>
              <a:buAutoNum type="arabicPeriod"/>
            </a:pPr>
            <a:endParaRPr lang="en-US">
              <a:solidFill>
                <a:srgbClr val="325D3D"/>
              </a:solidFill>
            </a:endParaRPr>
          </a:p>
          <a:p>
            <a:pPr marL="50006" lvl="1" indent="0">
              <a:buNone/>
            </a:pPr>
            <a:r>
              <a:rPr lang="en-US" smtClean="0">
                <a:solidFill>
                  <a:srgbClr val="325D3D"/>
                </a:solidFill>
              </a:rPr>
              <a:t>The two steps should alternate; one or the other being performed for every patch udpate</a:t>
            </a:r>
            <a:endParaRPr lang="en-US">
              <a:solidFill>
                <a:srgbClr val="325D3D"/>
              </a:solidFill>
            </a:endParaRPr>
          </a:p>
          <a:p>
            <a:pPr marL="307181" lvl="1" indent="-257175">
              <a:buFont typeface="+mj-lt"/>
              <a:buAutoNum type="arabicPeriod"/>
            </a:pPr>
            <a:endParaRPr lang="en-US" smtClean="0"/>
          </a:p>
          <a:p>
            <a:pPr marL="307181" lvl="1" indent="-257175">
              <a:buFont typeface="+mj-lt"/>
              <a:buAutoNum type="arabicPeriod"/>
            </a:pPr>
            <a:endParaRPr lang="en-US" smtClean="0"/>
          </a:p>
          <a:p>
            <a:pPr marL="307181" lvl="1" indent="-257175">
              <a:buFont typeface="+mj-lt"/>
              <a:buAutoNum type="arabicPeriod"/>
            </a:pPr>
            <a:endParaRPr lang="en-US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NBI / STARPLAN</a:t>
            </a:r>
          </a:p>
        </p:txBody>
      </p:sp>
    </p:spTree>
    <p:extLst>
      <p:ext uri="{BB962C8B-B14F-4D97-AF65-F5344CB8AC3E}">
        <p14:creationId xmlns:p14="http://schemas.microsoft.com/office/powerpoint/2010/main" val="316205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815045" y="3770332"/>
            <a:ext cx="2206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900 tasks, </a:t>
            </a:r>
            <a:r>
              <a:rPr lang="en-US" sz="1200" dirty="0" smtClean="0"/>
              <a:t> randomly </a:t>
            </a:r>
          </a:p>
          <a:p>
            <a:pPr algn="ctr"/>
            <a:r>
              <a:rPr lang="en-US" sz="1200" dirty="0" smtClean="0"/>
              <a:t>distributed </a:t>
            </a:r>
            <a:r>
              <a:rPr lang="en-US" sz="1200" dirty="0"/>
              <a:t>on 5 </a:t>
            </a:r>
            <a:r>
              <a:rPr lang="en-US" sz="1200" dirty="0" smtClean="0"/>
              <a:t>ranks (colors)</a:t>
            </a:r>
            <a:endParaRPr lang="en-US" sz="1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983" y="789552"/>
            <a:ext cx="8503439" cy="3887726"/>
          </a:xfrm>
        </p:spPr>
        <p:txBody>
          <a:bodyPr/>
          <a:lstStyle/>
          <a:p>
            <a:r>
              <a:rPr lang="en-US" dirty="0" smtClean="0"/>
              <a:t>The Python animation shows the result of </a:t>
            </a:r>
            <a:br>
              <a:rPr lang="en-US" dirty="0" smtClean="0"/>
            </a:br>
            <a:r>
              <a:rPr lang="en-US" b="1" i="1" dirty="0" smtClean="0">
                <a:solidFill>
                  <a:srgbClr val="00B0F0"/>
                </a:solidFill>
              </a:rPr>
              <a:t>simultaneously</a:t>
            </a:r>
            <a:r>
              <a:rPr lang="en-US" dirty="0" smtClean="0"/>
              <a:t> running:</a:t>
            </a:r>
            <a:endParaRPr lang="en-US" dirty="0"/>
          </a:p>
          <a:p>
            <a:pPr marL="538163" lvl="1" indent="-334963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procedure reducing</a:t>
            </a:r>
            <a:r>
              <a:rPr lang="en-US" dirty="0"/>
              <a:t> </a:t>
            </a:r>
            <a:r>
              <a:rPr lang="en-US" dirty="0" smtClean="0"/>
              <a:t>communications</a:t>
            </a:r>
          </a:p>
          <a:p>
            <a:pPr marL="538163" lvl="2" indent="-182563"/>
            <a:r>
              <a:rPr lang="en-US" dirty="0" smtClean="0"/>
              <a:t>Interchanging “boundary” and “virtual” roles</a:t>
            </a:r>
          </a:p>
          <a:p>
            <a:pPr marL="538163" lvl="2" indent="-182563"/>
            <a:r>
              <a:rPr lang="en-US" b="1" i="1" dirty="0" smtClean="0"/>
              <a:t>temporarily</a:t>
            </a:r>
            <a:r>
              <a:rPr lang="en-US" dirty="0" smtClean="0"/>
              <a:t> introduces a small imbalance</a:t>
            </a:r>
          </a:p>
          <a:p>
            <a:pPr marL="538163" lvl="1" indent="-334963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procedure evens out the load, while </a:t>
            </a:r>
            <a:br>
              <a:rPr lang="en-US" dirty="0" smtClean="0"/>
            </a:br>
            <a:r>
              <a:rPr lang="en-US" dirty="0" smtClean="0"/>
              <a:t>avoiding to increase communications</a:t>
            </a:r>
          </a:p>
          <a:p>
            <a:pPr marL="538163" lvl="2" indent="-182563"/>
            <a:r>
              <a:rPr lang="en-US" dirty="0" smtClean="0"/>
              <a:t>Operates independent of the 1</a:t>
            </a:r>
            <a:r>
              <a:rPr lang="en-US" baseline="30000" dirty="0" smtClean="0"/>
              <a:t>st</a:t>
            </a:r>
            <a:r>
              <a:rPr lang="en-US" dirty="0" smtClean="0"/>
              <a:t> procedure</a:t>
            </a:r>
          </a:p>
          <a:p>
            <a:pPr marL="538163" lvl="2" indent="-182563"/>
            <a:r>
              <a:rPr lang="en-US" dirty="0" smtClean="0"/>
              <a:t>Uses only local information</a:t>
            </a:r>
          </a:p>
          <a:p>
            <a:pPr marL="538163" lvl="2" indent="-182563"/>
            <a:r>
              <a:rPr lang="en-US" dirty="0" smtClean="0"/>
              <a:t>Swap “boundary” and “virtual” roles</a:t>
            </a:r>
          </a:p>
          <a:p>
            <a:pPr marL="538163" lvl="2" indent="-182563"/>
            <a:r>
              <a:rPr lang="en-US" dirty="0" smtClean="0"/>
              <a:t>Both procedures are </a:t>
            </a:r>
            <a:r>
              <a:rPr lang="en-US" b="1" i="1" dirty="0" smtClean="0">
                <a:solidFill>
                  <a:srgbClr val="00B0F0"/>
                </a:solidFill>
              </a:rPr>
              <a:t>entirely local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dirty="0" smtClean="0"/>
              <a:t>requiring </a:t>
            </a:r>
            <a:r>
              <a:rPr lang="en-US" b="1" i="1" dirty="0" smtClean="0">
                <a:solidFill>
                  <a:srgbClr val="00B0F0"/>
                </a:solidFill>
              </a:rPr>
              <a:t>no global information</a:t>
            </a:r>
          </a:p>
          <a:p>
            <a:endParaRPr lang="en-US" dirty="0">
              <a:solidFill>
                <a:srgbClr val="00B0F0"/>
              </a:solidFill>
            </a:endParaRP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522" y="382221"/>
            <a:ext cx="8325900" cy="269099"/>
          </a:xfrm>
        </p:spPr>
        <p:txBody>
          <a:bodyPr/>
          <a:lstStyle/>
          <a:p>
            <a:r>
              <a:rPr lang="en-US" dirty="0"/>
              <a:t>L</a:t>
            </a:r>
            <a:r>
              <a:rPr lang="en-US" dirty="0" smtClean="0"/>
              <a:t>oad &amp; </a:t>
            </a:r>
            <a:r>
              <a:rPr lang="en-US" dirty="0"/>
              <a:t>c</a:t>
            </a:r>
            <a:r>
              <a:rPr lang="en-US" dirty="0" smtClean="0"/>
              <a:t>ommunication balance</a:t>
            </a:r>
            <a:endParaRPr lang="en-US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627" y="1347848"/>
            <a:ext cx="2346886" cy="2330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rototype4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07670" y="789552"/>
            <a:ext cx="4196722" cy="418606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161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42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254550" y="2448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 lvl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</a:pPr>
            <a:r>
              <a:rPr lang="da" smtClean="0">
                <a:solidFill>
                  <a:srgbClr val="000000"/>
                </a:solidFill>
              </a:rPr>
              <a:t>The MHD+PIC Challenge:   Case in point – the Sun</a:t>
            </a:r>
            <a:endParaRPr lang="da">
              <a:solidFill>
                <a:srgbClr val="000000"/>
              </a:solidFill>
            </a:endParaRPr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1" name="Shape 71" descr="eruptie-solara-1024x57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2962" y="1055275"/>
            <a:ext cx="7138076" cy="4015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142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5025"/>
            <a:ext cx="9140734" cy="361276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da" smtClean="0"/>
              <a:t>48</a:t>
            </a:fld>
            <a:endParaRPr lang="da"/>
          </a:p>
        </p:txBody>
      </p:sp>
    </p:spTree>
    <p:extLst>
      <p:ext uri="{BB962C8B-B14F-4D97-AF65-F5344CB8AC3E}">
        <p14:creationId xmlns:p14="http://schemas.microsoft.com/office/powerpoint/2010/main" val="47631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02934" y="101262"/>
            <a:ext cx="7816505" cy="589862"/>
          </a:xfrm>
        </p:spPr>
        <p:txBody>
          <a:bodyPr>
            <a:normAutofit/>
          </a:bodyPr>
          <a:lstStyle/>
          <a:p>
            <a:r>
              <a:rPr lang="da-DK" smtClean="0"/>
              <a:t>PhotonPlasma / PPcode (public domain version)</a:t>
            </a:r>
            <a:endParaRPr lang="en-US" dirty="0" smtClean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402935" y="853718"/>
            <a:ext cx="7406640" cy="3683794"/>
          </a:xfrm>
        </p:spPr>
        <p:txBody>
          <a:bodyPr>
            <a:normAutofit/>
          </a:bodyPr>
          <a:lstStyle/>
          <a:p>
            <a:r>
              <a:rPr lang="en-US" sz="2160" dirty="0"/>
              <a:t>Copenhagen </a:t>
            </a:r>
            <a:r>
              <a:rPr lang="en-US" sz="2160" b="1" i="1" dirty="0">
                <a:solidFill>
                  <a:srgbClr val="00B0F0"/>
                </a:solidFill>
              </a:rPr>
              <a:t>PhotonPlasma</a:t>
            </a:r>
            <a:r>
              <a:rPr lang="en-US" sz="2160" b="1" i="1" dirty="0"/>
              <a:t> </a:t>
            </a:r>
            <a:r>
              <a:rPr lang="en-US" sz="2160" dirty="0"/>
              <a:t>Particle-in-Cell Code</a:t>
            </a:r>
          </a:p>
          <a:p>
            <a:pPr lvl="1"/>
            <a:r>
              <a:rPr lang="en-US" sz="1800" dirty="0"/>
              <a:t>Includes </a:t>
            </a:r>
            <a:r>
              <a:rPr lang="en-US" sz="1800" i="1" dirty="0"/>
              <a:t>particle-interactions</a:t>
            </a:r>
          </a:p>
          <a:p>
            <a:pPr lvl="2"/>
            <a:r>
              <a:rPr lang="en-US" sz="1800" b="1" smtClean="0"/>
              <a:t> Modular</a:t>
            </a:r>
            <a:r>
              <a:rPr lang="en-US" sz="1800" dirty="0"/>
              <a:t>: also scattering, pair creation &amp; annihilation, ...</a:t>
            </a:r>
          </a:p>
          <a:p>
            <a:pPr lvl="6"/>
            <a:endParaRPr lang="en-US" sz="1260" dirty="0"/>
          </a:p>
          <a:p>
            <a:pPr lvl="1"/>
            <a:r>
              <a:rPr lang="en-US" sz="1800" b="1" dirty="0"/>
              <a:t>MPI-parallelized</a:t>
            </a:r>
          </a:p>
          <a:p>
            <a:pPr lvl="1"/>
            <a:r>
              <a:rPr lang="en-US" sz="1800" b="1" i="1" dirty="0"/>
              <a:t>Scales to hundreds of thousands of cores:</a:t>
            </a:r>
          </a:p>
          <a:p>
            <a:pPr marL="1226210" lvl="4" indent="0">
              <a:buNone/>
            </a:pPr>
            <a:endParaRPr lang="en-US" sz="1620" dirty="0"/>
          </a:p>
          <a:p>
            <a:pPr marL="1226210" lvl="4" indent="0">
              <a:buNone/>
            </a:pPr>
            <a:endParaRPr lang="da-DK" sz="1620" dirty="0"/>
          </a:p>
          <a:p>
            <a:pPr marL="1226210" lvl="4" indent="0">
              <a:buNone/>
            </a:pPr>
            <a:endParaRPr lang="da-DK" sz="1620" dirty="0"/>
          </a:p>
          <a:p>
            <a:pPr lvl="3"/>
            <a:endParaRPr lang="da-DK" sz="1620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203" y="2296004"/>
            <a:ext cx="3419248" cy="224150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708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538" y="357799"/>
            <a:ext cx="8599339" cy="269099"/>
          </a:xfrm>
        </p:spPr>
        <p:txBody>
          <a:bodyPr/>
          <a:lstStyle/>
          <a:p>
            <a:r>
              <a:rPr lang="en-US" smtClean="0"/>
              <a:t>Introduction:  The Exa-Scale Challenge … and Inspiration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smtClean="0"/>
              <a:t>The Challenge</a:t>
            </a:r>
            <a:r>
              <a:rPr lang="en-US" smtClean="0"/>
              <a:t>:   To be able to utilize computing </a:t>
            </a:r>
            <a:r>
              <a:rPr lang="en-US" b="1" smtClean="0">
                <a:solidFill>
                  <a:srgbClr val="00B0F0"/>
                </a:solidFill>
              </a:rPr>
              <a:t>systems capable of ~10</a:t>
            </a:r>
            <a:r>
              <a:rPr lang="en-US" b="1" baseline="30000" smtClean="0">
                <a:solidFill>
                  <a:srgbClr val="00B0F0"/>
                </a:solidFill>
              </a:rPr>
              <a:t>18</a:t>
            </a:r>
            <a:r>
              <a:rPr lang="en-US" b="1" smtClean="0">
                <a:solidFill>
                  <a:srgbClr val="00B0F0"/>
                </a:solidFill>
              </a:rPr>
              <a:t> fl/s</a:t>
            </a:r>
          </a:p>
          <a:p>
            <a:pPr lvl="1"/>
            <a:r>
              <a:rPr lang="en-US" smtClean="0"/>
              <a:t>Recognize this:  Exascales means parallelizing over ~100 million cores (!)</a:t>
            </a:r>
          </a:p>
          <a:p>
            <a:pPr lvl="1"/>
            <a:r>
              <a:rPr lang="en-US" smtClean="0"/>
              <a:t>… because most MHD and PIC codes (necessarily) run at only a few % of peak</a:t>
            </a:r>
          </a:p>
          <a:p>
            <a:pPr lvl="1"/>
            <a:r>
              <a:rPr lang="en-US" smtClean="0"/>
              <a:t>… and those that do not typically just spend more work per unit code time</a:t>
            </a:r>
          </a:p>
          <a:p>
            <a:pPr lvl="1"/>
            <a:r>
              <a:rPr lang="en-US" smtClean="0"/>
              <a:t>Also: only a few teams will get access to the initial exascale systems</a:t>
            </a:r>
          </a:p>
          <a:p>
            <a:pPr lvl="1"/>
            <a:r>
              <a:rPr lang="en-US" smtClean="0"/>
              <a:t>… be prepared to try to be one of them – and be prepared also to fail !</a:t>
            </a:r>
          </a:p>
          <a:p>
            <a:pPr>
              <a:spcBef>
                <a:spcPts val="1200"/>
              </a:spcBef>
            </a:pPr>
            <a:r>
              <a:rPr lang="en-US" b="1" smtClean="0"/>
              <a:t>The Inspiration: </a:t>
            </a:r>
            <a:r>
              <a:rPr lang="en-US" smtClean="0"/>
              <a:t> Can some of the methods needed </a:t>
            </a:r>
            <a:r>
              <a:rPr lang="en-US" b="1" smtClean="0">
                <a:solidFill>
                  <a:srgbClr val="00B0F0"/>
                </a:solidFill>
              </a:rPr>
              <a:t>help us here and now?</a:t>
            </a:r>
          </a:p>
          <a:p>
            <a:pPr lvl="1"/>
            <a:r>
              <a:rPr lang="en-US" smtClean="0"/>
              <a:t>Preparing for exascales is very much about re-thinking the current approach</a:t>
            </a:r>
          </a:p>
          <a:p>
            <a:pPr lvl="1"/>
            <a:r>
              <a:rPr lang="en-US" smtClean="0"/>
              <a:t>… and that may trigger developments that have </a:t>
            </a:r>
            <a:r>
              <a:rPr lang="en-US" b="1">
                <a:solidFill>
                  <a:srgbClr val="00B0F0"/>
                </a:solidFill>
              </a:rPr>
              <a:t>immediate benefits </a:t>
            </a:r>
            <a:r>
              <a:rPr lang="en-US" b="1" smtClean="0">
                <a:solidFill>
                  <a:srgbClr val="00B0F0"/>
                </a:solidFill>
              </a:rPr>
              <a:t>!</a:t>
            </a:r>
            <a:endParaRPr lang="en-US" b="1">
              <a:solidFill>
                <a:srgbClr val="00B0F0"/>
              </a:solidFill>
            </a:endParaRPr>
          </a:p>
          <a:p>
            <a:pPr lvl="1"/>
            <a:endParaRPr lang="en-US" b="1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674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PhotonPlasma/PPcode: Sequence </a:t>
            </a:r>
            <a:r>
              <a:rPr lang="en-US" dirty="0" smtClean="0"/>
              <a:t>of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183" y="843560"/>
            <a:ext cx="7721366" cy="3888462"/>
          </a:xfrm>
        </p:spPr>
        <p:txBody>
          <a:bodyPr/>
          <a:lstStyle/>
          <a:p>
            <a:pPr marL="586359" indent="-462915">
              <a:buFont typeface="+mj-lt"/>
              <a:buAutoNum type="arabicPeriod"/>
            </a:pPr>
            <a:r>
              <a:rPr lang="en-US" dirty="0" smtClean="0"/>
              <a:t>Collect contributions to J from all (charged) particles</a:t>
            </a:r>
          </a:p>
          <a:p>
            <a:pPr marL="586359" indent="-462915">
              <a:buFont typeface="+mj-lt"/>
              <a:buAutoNum type="arabicPeriod"/>
            </a:pPr>
            <a:r>
              <a:rPr lang="en-US" dirty="0" smtClean="0"/>
              <a:t>Advance B and E with the Maxwell equations</a:t>
            </a:r>
          </a:p>
          <a:p>
            <a:pPr marL="586359" indent="-462915">
              <a:buFont typeface="+mj-lt"/>
              <a:buAutoNum type="arabicPeriod"/>
            </a:pPr>
            <a:r>
              <a:rPr lang="en-US" dirty="0" smtClean="0"/>
              <a:t>Interpolate B and E to (charged) particles</a:t>
            </a:r>
          </a:p>
          <a:p>
            <a:pPr marL="586359" indent="-462915">
              <a:buFont typeface="+mj-lt"/>
              <a:buAutoNum type="arabicPeriod"/>
            </a:pPr>
            <a:r>
              <a:rPr lang="en-US" dirty="0" smtClean="0"/>
              <a:t>Move particles, using B and E</a:t>
            </a:r>
          </a:p>
          <a:p>
            <a:pPr marL="586359" indent="-462915">
              <a:buFont typeface="+mj-lt"/>
              <a:buAutoNum type="arabicPeriod"/>
            </a:pPr>
            <a:r>
              <a:rPr lang="en-US" dirty="0" smtClean="0"/>
              <a:t>Perform particle interactions (collisions, ionization, ..)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9505" y="2823898"/>
            <a:ext cx="6224997" cy="1771386"/>
          </a:xfrm>
          <a:prstGeom prst="rect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761" y="3689676"/>
            <a:ext cx="996509" cy="475259"/>
          </a:xfrm>
          <a:prstGeom prst="rect">
            <a:avLst/>
          </a:prstGeom>
          <a:ln w="15875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6000"/>
              </a:prstClr>
            </a:outerShdw>
          </a:effectLst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399" y="3860815"/>
            <a:ext cx="1838565" cy="291257"/>
          </a:xfrm>
          <a:prstGeom prst="rect">
            <a:avLst/>
          </a:prstGeom>
          <a:ln w="15875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975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Meshes and Particles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160" dirty="0"/>
              <a:t>Fields are represented on staggered meshes</a:t>
            </a:r>
          </a:p>
          <a:p>
            <a:pPr lvl="1"/>
            <a:r>
              <a:rPr lang="en-US" sz="1800" dirty="0"/>
              <a:t>High (6th) order curl() operators; no interpolations needed</a:t>
            </a:r>
          </a:p>
          <a:p>
            <a:pPr lvl="1"/>
            <a:r>
              <a:rPr lang="en-US" sz="1800" dirty="0"/>
              <a:t>Conserving div(B)</a:t>
            </a:r>
          </a:p>
          <a:p>
            <a:pPr lvl="1"/>
            <a:r>
              <a:rPr lang="en-US" sz="1800" dirty="0"/>
              <a:t>Largest experiment so far: 2518 x 1436 x 923 = </a:t>
            </a:r>
            <a:r>
              <a:rPr lang="en-US" sz="1800" b="1" dirty="0">
                <a:solidFill>
                  <a:srgbClr val="00B0F0"/>
                </a:solidFill>
              </a:rPr>
              <a:t>3.3 10</a:t>
            </a:r>
            <a:r>
              <a:rPr lang="en-US" sz="1800" b="1" baseline="30000" dirty="0">
                <a:solidFill>
                  <a:srgbClr val="00B0F0"/>
                </a:solidFill>
              </a:rPr>
              <a:t>9</a:t>
            </a:r>
            <a:r>
              <a:rPr lang="en-US" sz="1800" b="1" dirty="0">
                <a:solidFill>
                  <a:srgbClr val="00B0F0"/>
                </a:solidFill>
              </a:rPr>
              <a:t> cells</a:t>
            </a:r>
          </a:p>
          <a:p>
            <a:pPr lvl="4"/>
            <a:endParaRPr lang="en-US" sz="1620" dirty="0"/>
          </a:p>
          <a:p>
            <a:r>
              <a:rPr lang="en-US" sz="2160" dirty="0"/>
              <a:t>Particles and species</a:t>
            </a:r>
          </a:p>
          <a:p>
            <a:pPr lvl="1"/>
            <a:r>
              <a:rPr lang="en-US" sz="1800" dirty="0"/>
              <a:t>Particles: about 10-50 particles per cell</a:t>
            </a:r>
          </a:p>
          <a:p>
            <a:pPr lvl="1"/>
            <a:r>
              <a:rPr lang="en-US" sz="1800" dirty="0"/>
              <a:t>Species: electrons, protons, ions, photons, …</a:t>
            </a:r>
          </a:p>
          <a:p>
            <a:pPr lvl="1"/>
            <a:r>
              <a:rPr lang="en-US" sz="1800" dirty="0"/>
              <a:t>Largest experiment so far: </a:t>
            </a:r>
            <a:r>
              <a:rPr lang="en-US" sz="1800" b="1" dirty="0">
                <a:solidFill>
                  <a:srgbClr val="00B0F0"/>
                </a:solidFill>
              </a:rPr>
              <a:t>136 billion particles</a:t>
            </a:r>
          </a:p>
          <a:p>
            <a:pPr lvl="2"/>
            <a:r>
              <a:rPr lang="en-US" sz="1800" smtClean="0"/>
              <a:t>  262,144 </a:t>
            </a:r>
            <a:r>
              <a:rPr lang="en-US" sz="1800" dirty="0"/>
              <a:t>cores for 36 hours on the JUGENE system in Jülich</a:t>
            </a:r>
            <a:endParaRPr lang="en-US" sz="1800" b="1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20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67360" y="91678"/>
            <a:ext cx="7190740" cy="604838"/>
          </a:xfrm>
        </p:spPr>
        <p:txBody>
          <a:bodyPr>
            <a:normAutofit/>
          </a:bodyPr>
          <a:lstStyle/>
          <a:p>
            <a:r>
              <a:rPr lang="da-DK" smtClean="0"/>
              <a:t>PIC/MHD Cost Comparison</a:t>
            </a:r>
            <a:endParaRPr lang="en-US" dirty="0" smtClean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683568" y="910831"/>
            <a:ext cx="7841671" cy="396478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MHD codes, cost per cell</a:t>
            </a:r>
          </a:p>
          <a:p>
            <a:pPr lvl="1"/>
            <a:r>
              <a:rPr lang="en-US" dirty="0" smtClean="0"/>
              <a:t>On Intel Nehalem, IBM Power-6, and similar CPUs</a:t>
            </a:r>
          </a:p>
          <a:p>
            <a:pPr lvl="1"/>
            <a:r>
              <a:rPr lang="en-US" dirty="0" smtClean="0"/>
              <a:t>Costs of the order </a:t>
            </a:r>
            <a:r>
              <a:rPr lang="en-US" b="1" i="1" dirty="0" smtClean="0">
                <a:solidFill>
                  <a:srgbClr val="00B0F0"/>
                </a:solidFill>
              </a:rPr>
              <a:t>2-10 microseconds per cell-update</a:t>
            </a:r>
          </a:p>
          <a:p>
            <a:pPr lvl="2"/>
            <a:r>
              <a:rPr lang="en-US" dirty="0" smtClean="0"/>
              <a:t>Depending on equation-of-state, radiative transfer, …</a:t>
            </a:r>
          </a:p>
          <a:p>
            <a:pPr lvl="2"/>
            <a:endParaRPr lang="da-DK" dirty="0" smtClean="0"/>
          </a:p>
          <a:p>
            <a:r>
              <a:rPr lang="en-US" dirty="0" smtClean="0"/>
              <a:t>Particle-in-cell (PIC) codes</a:t>
            </a:r>
          </a:p>
          <a:p>
            <a:pPr lvl="1"/>
            <a:r>
              <a:rPr lang="en-US" dirty="0" smtClean="0"/>
              <a:t>On similar CPUs</a:t>
            </a:r>
          </a:p>
          <a:p>
            <a:pPr lvl="1"/>
            <a:r>
              <a:rPr lang="en-US" dirty="0" smtClean="0"/>
              <a:t>Costs of the order </a:t>
            </a:r>
            <a:r>
              <a:rPr lang="en-US" b="1" i="1" dirty="0" smtClean="0">
                <a:solidFill>
                  <a:srgbClr val="00B0F0"/>
                </a:solidFill>
              </a:rPr>
              <a:t>1 microsecond per particle-update</a:t>
            </a:r>
          </a:p>
          <a:p>
            <a:pPr lvl="1"/>
            <a:r>
              <a:rPr lang="en-US" dirty="0" smtClean="0"/>
              <a:t>Need 30-60 particles per cell</a:t>
            </a:r>
          </a:p>
          <a:p>
            <a:pPr lvl="1"/>
            <a:endParaRPr lang="da-DK" dirty="0" smtClean="0"/>
          </a:p>
          <a:p>
            <a:r>
              <a:rPr lang="en-US" dirty="0" smtClean="0"/>
              <a:t>Naïve bottom line: only about </a:t>
            </a:r>
            <a:r>
              <a:rPr lang="en-US" b="1" i="1" dirty="0" smtClean="0">
                <a:solidFill>
                  <a:srgbClr val="00B0F0"/>
                </a:solidFill>
              </a:rPr>
              <a:t>x10 speed difference</a:t>
            </a:r>
          </a:p>
          <a:p>
            <a:pPr lvl="1"/>
            <a:r>
              <a:rPr lang="en-US" b="1" i="1" smtClean="0"/>
              <a:t>However: do not forget </a:t>
            </a:r>
            <a:r>
              <a:rPr lang="en-US" b="1" i="1" dirty="0" smtClean="0">
                <a:solidFill>
                  <a:srgbClr val="C00000"/>
                </a:solidFill>
              </a:rPr>
              <a:t>time step &amp; physical scales </a:t>
            </a:r>
            <a:r>
              <a:rPr lang="en-US" b="1" i="1" smtClean="0">
                <a:solidFill>
                  <a:srgbClr val="C00000"/>
                </a:solidFill>
              </a:rPr>
              <a:t>constraints !</a:t>
            </a:r>
            <a:endParaRPr lang="en-US" b="1" i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32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548" y="247821"/>
            <a:ext cx="7797800" cy="583574"/>
          </a:xfrm>
        </p:spPr>
        <p:txBody>
          <a:bodyPr>
            <a:normAutofit/>
          </a:bodyPr>
          <a:lstStyle/>
          <a:p>
            <a:r>
              <a:rPr lang="da-DK" smtClean="0"/>
              <a:t>MHD/PIC Solar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4108" y="1923678"/>
            <a:ext cx="2981131" cy="2394655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SOHO magnetogram</a:t>
            </a:r>
          </a:p>
          <a:p>
            <a:r>
              <a:rPr lang="en-US" sz="1800" dirty="0"/>
              <a:t>SOHO cut-out</a:t>
            </a:r>
          </a:p>
          <a:p>
            <a:r>
              <a:rPr lang="en-US" sz="1800" dirty="0"/>
              <a:t>Potential field</a:t>
            </a:r>
          </a:p>
          <a:p>
            <a:r>
              <a:rPr lang="en-US" sz="1800" dirty="0"/>
              <a:t>MHD model</a:t>
            </a:r>
          </a:p>
          <a:p>
            <a:r>
              <a:rPr lang="en-US" sz="1800" dirty="0"/>
              <a:t>PIC-cutout</a:t>
            </a:r>
          </a:p>
          <a:p>
            <a:r>
              <a:rPr lang="en-US" sz="1800" dirty="0"/>
              <a:t>Sliced current sheet</a:t>
            </a:r>
          </a:p>
          <a:p>
            <a:r>
              <a:rPr lang="en-US" sz="1800" dirty="0"/>
              <a:t>Accelerated particles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52" y="1636172"/>
            <a:ext cx="3172434" cy="31684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52" y="1636172"/>
            <a:ext cx="3172434" cy="316843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3181619" y="3698266"/>
            <a:ext cx="342900" cy="16126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296" tIns="41148" rIns="82296" bIns="41148" numCol="1" rtlCol="0" anchor="t" anchorCtr="0" compatLnSpc="1">
            <a:prstTxWarp prst="textNoShape">
              <a:avLst/>
            </a:prstTxWarp>
          </a:bodyPr>
          <a:lstStyle/>
          <a:p>
            <a:pPr algn="ctr" defTabSz="822960" fontAlgn="base">
              <a:spcBef>
                <a:spcPct val="0"/>
              </a:spcBef>
              <a:spcAft>
                <a:spcPct val="0"/>
              </a:spcAft>
            </a:pPr>
            <a:endParaRPr lang="da-DK" sz="3420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2721005" y="4319095"/>
            <a:ext cx="142393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da-DK" sz="1260">
              <a:latin typeface="Helvetica Neue"/>
            </a:endParaRPr>
          </a:p>
        </p:txBody>
      </p:sp>
      <p:pic>
        <p:nvPicPr>
          <p:cNvPr id="20" name="Picture 19" descr="snap_initial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1908950" y="2020032"/>
            <a:ext cx="1783898" cy="364071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484039" y="3535262"/>
            <a:ext cx="949967" cy="61025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pic>
        <p:nvPicPr>
          <p:cNvPr id="22" name="Picture 21" descr="zeroth_magField_snapshot.jpg"/>
          <p:cNvPicPr>
            <a:picLocks noChangeAspect="1"/>
          </p:cNvPicPr>
          <p:nvPr/>
        </p:nvPicPr>
        <p:blipFill rotWithShape="1">
          <a:blip r:embed="rId9" cstate="print"/>
          <a:srcRect b="7841"/>
          <a:stretch/>
        </p:blipFill>
        <p:spPr>
          <a:xfrm>
            <a:off x="802765" y="2186148"/>
            <a:ext cx="4157537" cy="2685734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19" name="5hrs_across_aulanier_cropp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90869" y="3237966"/>
            <a:ext cx="2423346" cy="117128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15" y="1636174"/>
            <a:ext cx="4920225" cy="3273987"/>
          </a:xfrm>
          <a:prstGeom prst="rect">
            <a:avLst/>
          </a:prstGeom>
          <a:noFill/>
          <a:ln w="317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art_accel_crop1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>
                  <p14:fade in="250" out="250"/>
                </p14:media>
              </p:ext>
            </p:extLst>
          </p:nvPr>
        </p:nvPicPr>
        <p:blipFill>
          <a:blip r:embed="rId12">
            <a:lum bright="-30000" contrast="20000"/>
          </a:blip>
          <a:stretch>
            <a:fillRect/>
          </a:stretch>
        </p:blipFill>
        <p:spPr>
          <a:xfrm>
            <a:off x="2800898" y="2152240"/>
            <a:ext cx="2426634" cy="2753548"/>
          </a:xfrm>
          <a:prstGeom prst="rect">
            <a:avLst/>
          </a:prstGeom>
          <a:ln w="76200">
            <a:solidFill>
              <a:srgbClr val="17019D"/>
            </a:solidFill>
          </a:ln>
          <a:scene3d>
            <a:camera prst="perspectiveHeroicExtremeLeftFacing" fov="4500000">
              <a:rot lat="18445881" lon="3132575" rev="19243551"/>
            </a:camera>
            <a:lightRig rig="threePt" dir="t"/>
          </a:scene3d>
          <a:sp3d/>
        </p:spPr>
      </p:pic>
      <p:pic>
        <p:nvPicPr>
          <p:cNvPr id="26" name="Picture 4" descr="https://lh6.googleusercontent.com/n4s9hAYbYaqxLsmHkIbBhJwcLP4-xo0Qhb0qElkxwDSOey3uZdy1EEUIs1B-juMaQMJ3RiYer8fj5eAHTZRSv7Og5fLm-0tvOYWVHz7IwgU3P4PNCAE"/>
          <p:cNvPicPr>
            <a:picLocks noChangeAspect="1" noChangeArrowheads="1"/>
          </p:cNvPicPr>
          <p:nvPr/>
        </p:nvPicPr>
        <p:blipFill>
          <a:blip r:embed="rId13" cstate="print"/>
          <a:srcRect l="45729"/>
          <a:stretch>
            <a:fillRect/>
          </a:stretch>
        </p:blipFill>
        <p:spPr bwMode="auto">
          <a:xfrm>
            <a:off x="2951829" y="1398169"/>
            <a:ext cx="2916323" cy="3348440"/>
          </a:xfrm>
          <a:prstGeom prst="rect">
            <a:avLst/>
          </a:prstGeom>
          <a:noFill/>
          <a:ln w="12700">
            <a:solidFill>
              <a:schemeClr val="bg2">
                <a:lumMod val="50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014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1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6"/>
                                    </p:cond>
                                  </p:end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" presetClass="mediacall" presetSubtype="0" fill="hold" nodeType="afterEffect">
                                  <p:stCondLst>
                                    <p:cond delay="44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297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>
                <p:cTn id="98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18" grpId="0" animBg="1"/>
      <p:bldP spid="15" grpId="0"/>
      <p:bldP spid="2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 10191, Nov 2, 2002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539" y="871781"/>
            <a:ext cx="6230801" cy="3996443"/>
          </a:xfrm>
        </p:spPr>
        <p:txBody>
          <a:bodyPr>
            <a:normAutofit/>
          </a:bodyPr>
          <a:lstStyle/>
          <a:p>
            <a:r>
              <a:rPr lang="en-US" dirty="0" smtClean="0"/>
              <a:t>Parasitic polarity </a:t>
            </a:r>
            <a:r>
              <a:rPr lang="en-US" dirty="0" smtClean="0">
                <a:sym typeface="Symbol"/>
              </a:rPr>
              <a:t> magnetic null point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Gave rise to a Class C flare around 2pm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Masson, </a:t>
            </a:r>
            <a:r>
              <a:rPr lang="en-US" dirty="0" err="1" smtClean="0"/>
              <a:t>Aulanier</a:t>
            </a:r>
            <a:r>
              <a:rPr lang="en-US" dirty="0"/>
              <a:t> </a:t>
            </a:r>
            <a:r>
              <a:rPr lang="en-US" i="1" dirty="0" smtClean="0"/>
              <a:t>et al</a:t>
            </a:r>
            <a:r>
              <a:rPr lang="en-US" dirty="0" smtClean="0"/>
              <a:t> (2008, 2009) studied an MHD model of the null point region</a:t>
            </a:r>
          </a:p>
          <a:p>
            <a:pPr lvl="3"/>
            <a:endParaRPr lang="en-US" dirty="0"/>
          </a:p>
          <a:p>
            <a:r>
              <a:rPr lang="en-US" smtClean="0"/>
              <a:t>MHD </a:t>
            </a:r>
            <a:r>
              <a:rPr lang="en-US" dirty="0" smtClean="0"/>
              <a:t>+ </a:t>
            </a:r>
            <a:r>
              <a:rPr lang="en-US" smtClean="0"/>
              <a:t>PIC study:</a:t>
            </a:r>
            <a:endParaRPr lang="en-US" dirty="0" smtClean="0"/>
          </a:p>
          <a:p>
            <a:pPr lvl="1"/>
            <a:r>
              <a:rPr lang="en-US" dirty="0" smtClean="0"/>
              <a:t>Baumann, Galsgaard, ÅN </a:t>
            </a:r>
            <a:r>
              <a:rPr lang="en-US" smtClean="0"/>
              <a:t>(2012)</a:t>
            </a:r>
            <a:endParaRPr lang="en-US" dirty="0" smtClean="0"/>
          </a:p>
          <a:p>
            <a:pPr lvl="1"/>
            <a:r>
              <a:rPr lang="en-US" dirty="0"/>
              <a:t>Baumann, Haugbølle, ÅN </a:t>
            </a:r>
            <a:r>
              <a:rPr lang="en-US"/>
              <a:t>(</a:t>
            </a:r>
            <a:r>
              <a:rPr lang="en-US" smtClean="0"/>
              <a:t>2012)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71770" y="4868224"/>
            <a:ext cx="154721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dirty="0"/>
              <a:t>Masson et al, 2009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515" y="1397726"/>
            <a:ext cx="6355435" cy="282321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026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Initial </a:t>
            </a:r>
            <a:r>
              <a:rPr lang="da-DK" dirty="0" err="1" smtClean="0"/>
              <a:t>state</a:t>
            </a:r>
            <a:r>
              <a:rPr lang="da-DK" dirty="0" smtClean="0"/>
              <a:t>, side </a:t>
            </a:r>
            <a:r>
              <a:rPr lang="da-DK" dirty="0" err="1" smtClean="0"/>
              <a:t>view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1016378"/>
            <a:ext cx="7780565" cy="3843258"/>
          </a:xfr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951820" y="2571750"/>
            <a:ext cx="2138638" cy="907301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0"/>
          </a:p>
        </p:txBody>
      </p:sp>
    </p:spTree>
    <p:extLst>
      <p:ext uri="{BB962C8B-B14F-4D97-AF65-F5344CB8AC3E}">
        <p14:creationId xmlns:p14="http://schemas.microsoft.com/office/powerpoint/2010/main" val="236001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Current Density in Null Planes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2575634" y="4272923"/>
            <a:ext cx="411480" cy="1714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74" y="1807524"/>
            <a:ext cx="1714500" cy="808049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2575634" y="2158373"/>
            <a:ext cx="411480" cy="1714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34" y="3872058"/>
            <a:ext cx="1672595" cy="869418"/>
          </a:xfrm>
          <a:prstGeom prst="rect">
            <a:avLst/>
          </a:prstGeom>
        </p:spPr>
      </p:pic>
      <p:pic>
        <p:nvPicPr>
          <p:cNvPr id="8" name="run5_current_y500kbp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2438474" y="3225359"/>
            <a:ext cx="5346941" cy="1633080"/>
          </a:xfrm>
          <a:prstGeom prst="rect">
            <a:avLst/>
          </a:prstGeom>
        </p:spPr>
      </p:pic>
      <p:pic>
        <p:nvPicPr>
          <p:cNvPr id="9" name="run5_current_z_500kbps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3340663" y="951570"/>
            <a:ext cx="5119769" cy="243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3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2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680" y="44269"/>
            <a:ext cx="7406640" cy="583574"/>
          </a:xfrm>
        </p:spPr>
        <p:txBody>
          <a:bodyPr>
            <a:normAutofit/>
          </a:bodyPr>
          <a:lstStyle/>
          <a:p>
            <a:r>
              <a:rPr lang="en-US" dirty="0" smtClean="0"/>
              <a:t>Tracing Particles in the Power Law Tail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153" y="819611"/>
            <a:ext cx="6703695" cy="421481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31520" y="2869867"/>
            <a:ext cx="1880464" cy="1028700"/>
            <a:chOff x="304800" y="3352800"/>
            <a:chExt cx="2089404" cy="1371600"/>
          </a:xfr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Picture 5" descr="Screen shot 2011-09-14 at 17.59.03 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4800" y="3352800"/>
              <a:ext cx="2089404" cy="889254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1327404" y="3708654"/>
              <a:ext cx="533400" cy="381000"/>
            </a:xfrm>
            <a:prstGeom prst="roundRect">
              <a:avLst/>
            </a:prstGeom>
            <a:solidFill>
              <a:srgbClr val="FF0000">
                <a:alpha val="33000"/>
              </a:srgbClr>
            </a:solidFill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rot="16200000" flipH="1">
              <a:off x="1485900" y="4229100"/>
              <a:ext cx="609600" cy="38100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533400" y="3352800"/>
              <a:ext cx="1860804" cy="381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60" dirty="0">
                  <a:solidFill>
                    <a:srgbClr val="FF0000"/>
                  </a:solidFill>
                  <a:latin typeface="Arial Black"/>
                  <a:cs typeface="Arial Black"/>
                </a:rPr>
                <a:t>X - Z Plane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775445" y="670744"/>
            <a:ext cx="1845671" cy="1485899"/>
            <a:chOff x="7020272" y="548680"/>
            <a:chExt cx="2050746" cy="1981199"/>
          </a:xfr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Picture 10" descr="Screen shot 2011-09-14 at 18.01.13 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20272" y="548680"/>
              <a:ext cx="2016825" cy="1219199"/>
            </a:xfrm>
            <a:prstGeom prst="rect">
              <a:avLst/>
            </a:prstGeom>
          </p:spPr>
        </p:pic>
        <p:sp>
          <p:nvSpPr>
            <p:cNvPr id="12" name="Rounded Rectangle 11"/>
            <p:cNvSpPr/>
            <p:nvPr/>
          </p:nvSpPr>
          <p:spPr>
            <a:xfrm>
              <a:off x="8004218" y="853479"/>
              <a:ext cx="533400" cy="762000"/>
            </a:xfrm>
            <a:prstGeom prst="roundRect">
              <a:avLst/>
            </a:prstGeom>
            <a:solidFill>
              <a:srgbClr val="FF0000">
                <a:alpha val="33000"/>
              </a:srgbClr>
            </a:solidFill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rot="10800000" flipV="1">
              <a:off x="7089819" y="1628703"/>
              <a:ext cx="1187715" cy="901176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7210214" y="548680"/>
              <a:ext cx="1860804" cy="381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60" dirty="0">
                  <a:solidFill>
                    <a:srgbClr val="FF0000"/>
                  </a:solidFill>
                  <a:latin typeface="Arial Black"/>
                  <a:cs typeface="Arial Black"/>
                </a:rPr>
                <a:t>X - Y Plane</a:t>
              </a:r>
            </a:p>
          </p:txBody>
        </p:sp>
      </p:grpSp>
      <p:pic>
        <p:nvPicPr>
          <p:cNvPr id="15" name="trace_gaining_particles2_500kbp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1640" y="681541"/>
            <a:ext cx="6560359" cy="408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5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9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0"/>
            <a:ext cx="8788400" cy="919164"/>
          </a:xfrm>
        </p:spPr>
        <p:txBody>
          <a:bodyPr>
            <a:noAutofit/>
          </a:bodyPr>
          <a:lstStyle/>
          <a:p>
            <a:r>
              <a:rPr lang="en-US" sz="2000" dirty="0"/>
              <a:t>Lower energy power law particles occur in essentially the same region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2411" y="1199516"/>
            <a:ext cx="6675142" cy="361840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 descr="https://lh3.googleusercontent.com/NFZqihiK-tGUNpvjWA6gMBhFQ0ngBK5MT3l2HB22qTmB8HIMT1beFnx67ssyWEO0-_zFCRatrEmIJwuo7p8yMZWfId3ppYhIIe6SW1SGZieIZZDhhYg"/>
          <p:cNvPicPr>
            <a:picLocks noChangeAspect="1" noChangeArrowheads="1"/>
          </p:cNvPicPr>
          <p:nvPr/>
        </p:nvPicPr>
        <p:blipFill>
          <a:blip r:embed="rId3" cstate="print"/>
          <a:srcRect l="46268"/>
          <a:stretch>
            <a:fillRect/>
          </a:stretch>
        </p:blipFill>
        <p:spPr bwMode="auto">
          <a:xfrm>
            <a:off x="2174139" y="1685570"/>
            <a:ext cx="1529542" cy="178219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4" descr="https://lh6.googleusercontent.com/n4s9hAYbYaqxLsmHkIbBhJwcLP4-xo0Qhb0qElkxwDSOey3uZdy1EEUIs1B-juMaQMJ3RiYer8fj5eAHTZRSv7Og5fLm-0tvOYWVHz7IwgU3P4PNCAE"/>
          <p:cNvPicPr>
            <a:picLocks noChangeAspect="1" noChangeArrowheads="1"/>
          </p:cNvPicPr>
          <p:nvPr/>
        </p:nvPicPr>
        <p:blipFill>
          <a:blip r:embed="rId4" cstate="print"/>
          <a:srcRect l="45729"/>
          <a:stretch>
            <a:fillRect/>
          </a:stretch>
        </p:blipFill>
        <p:spPr bwMode="auto">
          <a:xfrm>
            <a:off x="3859121" y="2063612"/>
            <a:ext cx="1411096" cy="162018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https://lh5.googleusercontent.com/lzG1ksALJHVoBL70fu10amv_WJxMBSdaHAXqDmF6ezsW0lyp1vxQ7jMDIGYd-ketHU4FTexfM3cr4LtgTrgv31waNPxy7KaA5E1rtHM3rQBi2dD9sBo"/>
          <p:cNvPicPr>
            <a:picLocks noChangeAspect="1" noChangeArrowheads="1"/>
          </p:cNvPicPr>
          <p:nvPr/>
        </p:nvPicPr>
        <p:blipFill>
          <a:blip r:embed="rId5" cstate="print"/>
          <a:srcRect l="46582"/>
          <a:stretch>
            <a:fillRect/>
          </a:stretch>
        </p:blipFill>
        <p:spPr bwMode="auto">
          <a:xfrm>
            <a:off x="5479305" y="2711684"/>
            <a:ext cx="1363787" cy="159224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https://lh5.googleusercontent.com/lzG1ksALJHVoBL70fu10amv_WJxMBSdaHAXqDmF6ezsW0lyp1vxQ7jMDIGYd-ketHU4FTexfM3cr4LtgTrgv31waNPxy7KaA5E1rtHM3rQBi2dD9sBo"/>
          <p:cNvPicPr>
            <a:picLocks noChangeAspect="1" noChangeArrowheads="1"/>
          </p:cNvPicPr>
          <p:nvPr/>
        </p:nvPicPr>
        <p:blipFill>
          <a:blip r:embed="rId6" cstate="print"/>
          <a:srcRect l="46582"/>
          <a:stretch>
            <a:fillRect/>
          </a:stretch>
        </p:blipFill>
        <p:spPr bwMode="auto">
          <a:xfrm>
            <a:off x="5284879" y="1514467"/>
            <a:ext cx="2875723" cy="3357457"/>
          </a:xfrm>
          <a:prstGeom prst="rect">
            <a:avLst/>
          </a:prstGeom>
          <a:noFill/>
          <a:ln w="12700">
            <a:solidFill>
              <a:schemeClr val="tx1">
                <a:lumMod val="50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4" descr="https://lh6.googleusercontent.com/n4s9hAYbYaqxLsmHkIbBhJwcLP4-xo0Qhb0qElkxwDSOey3uZdy1EEUIs1B-juMaQMJ3RiYer8fj5eAHTZRSv7Og5fLm-0tvOYWVHz7IwgU3P4PNCAE"/>
          <p:cNvPicPr>
            <a:picLocks noChangeAspect="1" noChangeArrowheads="1"/>
          </p:cNvPicPr>
          <p:nvPr/>
        </p:nvPicPr>
        <p:blipFill>
          <a:blip r:embed="rId4" cstate="print"/>
          <a:srcRect l="45729"/>
          <a:stretch>
            <a:fillRect/>
          </a:stretch>
        </p:blipFill>
        <p:spPr bwMode="auto">
          <a:xfrm>
            <a:off x="2951829" y="1398169"/>
            <a:ext cx="2916323" cy="3348440"/>
          </a:xfrm>
          <a:prstGeom prst="rect">
            <a:avLst/>
          </a:prstGeom>
          <a:noFill/>
          <a:ln w="12700">
            <a:solidFill>
              <a:schemeClr val="bg2">
                <a:lumMod val="50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https://lh3.googleusercontent.com/NFZqihiK-tGUNpvjWA6gMBhFQ0ngBK5MT3l2HB22qTmB8HIMT1beFnx67ssyWEO0-_zFCRatrEmIJwuo7p8yMZWfId3ppYhIIe6SW1SGZieIZZDhhYg"/>
          <p:cNvPicPr>
            <a:picLocks noChangeAspect="1" noChangeArrowheads="1"/>
          </p:cNvPicPr>
          <p:nvPr/>
        </p:nvPicPr>
        <p:blipFill>
          <a:blip r:embed="rId3" cstate="print"/>
          <a:srcRect l="46268"/>
          <a:stretch>
            <a:fillRect/>
          </a:stretch>
        </p:blipFill>
        <p:spPr bwMode="auto">
          <a:xfrm>
            <a:off x="1007612" y="1145992"/>
            <a:ext cx="2833232" cy="3301236"/>
          </a:xfrm>
          <a:prstGeom prst="rect">
            <a:avLst/>
          </a:prstGeom>
          <a:noFill/>
          <a:ln w="12700">
            <a:solidFill>
              <a:schemeClr val="tx1">
                <a:lumMod val="50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018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181071" y="183768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da" smtClean="0">
                <a:solidFill>
                  <a:srgbClr val="000000"/>
                </a:solidFill>
              </a:rPr>
              <a:t>  DISPATCH </a:t>
            </a:r>
            <a:r>
              <a:rPr lang="da">
                <a:solidFill>
                  <a:srgbClr val="000000"/>
                </a:solidFill>
              </a:rPr>
              <a:t>f</a:t>
            </a:r>
            <a:r>
              <a:rPr lang="da" smtClean="0">
                <a:solidFill>
                  <a:srgbClr val="000000"/>
                </a:solidFill>
              </a:rPr>
              <a:t>ramework with MHD &amp; PIC solvers</a:t>
            </a:r>
            <a:endParaRPr lang="da">
              <a:solidFill>
                <a:srgbClr val="000000"/>
              </a:solidFill>
            </a:endParaRPr>
          </a:p>
        </p:txBody>
      </p:sp>
      <p:pic>
        <p:nvPicPr>
          <p:cNvPr id="156" name="Shape 156" descr="grid_patch_cel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3579" y="930325"/>
            <a:ext cx="2856999" cy="386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99080" y="2122011"/>
            <a:ext cx="2345514" cy="738664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mtClean="0"/>
              <a:t>NBI/CPH masters project</a:t>
            </a:r>
          </a:p>
          <a:p>
            <a:r>
              <a:rPr lang="en-US" smtClean="0"/>
              <a:t>by </a:t>
            </a:r>
            <a:r>
              <a:rPr lang="en-US" b="1" smtClean="0"/>
              <a:t>Frederik Clemmensen </a:t>
            </a:r>
          </a:p>
          <a:p>
            <a:r>
              <a:rPr lang="en-US" smtClean="0"/>
              <a:t>and </a:t>
            </a:r>
            <a:r>
              <a:rPr lang="en-US" b="1" smtClean="0"/>
              <a:t>Nichlas Sølvtofte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01220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938" y="427555"/>
            <a:ext cx="8325900" cy="269099"/>
          </a:xfrm>
        </p:spPr>
        <p:txBody>
          <a:bodyPr/>
          <a:lstStyle/>
          <a:p>
            <a:r>
              <a:rPr lang="en-US" smtClean="0"/>
              <a:t>Introduction:  What’s this about “a few % of peak” ?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9938" y="867508"/>
            <a:ext cx="8559537" cy="3809732"/>
          </a:xfrm>
        </p:spPr>
        <p:txBody>
          <a:bodyPr/>
          <a:lstStyle/>
          <a:p>
            <a:endParaRPr lang="en-US" b="1" smtClean="0"/>
          </a:p>
          <a:p>
            <a:r>
              <a:rPr lang="en-US" b="1" smtClean="0"/>
              <a:t>Empirical Evidence:   </a:t>
            </a:r>
            <a:r>
              <a:rPr lang="en-US" smtClean="0"/>
              <a:t>Essentially no code today does &gt; 1 million cell-updates/s/core</a:t>
            </a:r>
          </a:p>
          <a:p>
            <a:pPr lvl="1"/>
            <a:r>
              <a:rPr lang="en-US" smtClean="0"/>
              <a:t>But an MHD advance takes at most a few 10</a:t>
            </a:r>
            <a:r>
              <a:rPr lang="en-US" baseline="30000" smtClean="0"/>
              <a:t>3</a:t>
            </a:r>
            <a:r>
              <a:rPr lang="en-US" smtClean="0"/>
              <a:t> flops per cell-update</a:t>
            </a:r>
          </a:p>
          <a:p>
            <a:pPr lvl="1"/>
            <a:r>
              <a:rPr lang="en-US" smtClean="0"/>
              <a:t>Peak speed of e.g. a vintage Intel Ivy Bridge is </a:t>
            </a:r>
            <a:r>
              <a:rPr lang="en-US" b="1" smtClean="0">
                <a:solidFill>
                  <a:srgbClr val="00B0F0"/>
                </a:solidFill>
              </a:rPr>
              <a:t>45 Gfl/s/core </a:t>
            </a:r>
            <a:r>
              <a:rPr lang="en-US" smtClean="0"/>
              <a:t>(16 SP/cycle)</a:t>
            </a:r>
          </a:p>
          <a:p>
            <a:pPr lvl="1"/>
            <a:r>
              <a:rPr lang="en-US" smtClean="0"/>
              <a:t>Peak speeds of later generations 2-4 time more flops/cycle </a:t>
            </a:r>
            <a:r>
              <a:rPr lang="en-US" b="1">
                <a:solidFill>
                  <a:srgbClr val="00B0F0"/>
                </a:solidFill>
              </a:rPr>
              <a:t>possible</a:t>
            </a:r>
            <a:r>
              <a:rPr lang="en-US" b="1" smtClean="0"/>
              <a:t> </a:t>
            </a:r>
          </a:p>
          <a:p>
            <a:pPr marL="203200" lvl="1" indent="0">
              <a:buNone/>
            </a:pPr>
            <a:endParaRPr lang="en-US" b="1" smtClean="0"/>
          </a:p>
          <a:p>
            <a:pPr indent="-336550"/>
            <a:r>
              <a:rPr lang="en-US" b="1" smtClean="0"/>
              <a:t>A million cell-updates/s/core means of the order only </a:t>
            </a:r>
            <a:r>
              <a:rPr lang="en-US" b="1">
                <a:solidFill>
                  <a:srgbClr val="00B0F0"/>
                </a:solidFill>
              </a:rPr>
              <a:t>1-2 Gfl/s </a:t>
            </a:r>
          </a:p>
          <a:p>
            <a:pPr lvl="1"/>
            <a:r>
              <a:rPr lang="en-US" smtClean="0"/>
              <a:t>Can we improve on this ?</a:t>
            </a:r>
          </a:p>
          <a:p>
            <a:pPr lvl="1"/>
            <a:r>
              <a:rPr lang="en-US" smtClean="0"/>
              <a:t>… at most by factors of a few !</a:t>
            </a:r>
          </a:p>
          <a:p>
            <a:pPr lvl="1"/>
            <a:r>
              <a:rPr lang="en-US" smtClean="0"/>
              <a:t>… and mostly by doing “</a:t>
            </a:r>
            <a:r>
              <a:rPr lang="en-US" b="1">
                <a:solidFill>
                  <a:srgbClr val="00B0F0"/>
                </a:solidFill>
              </a:rPr>
              <a:t>more work per update</a:t>
            </a:r>
            <a:r>
              <a:rPr lang="en-US" smtClean="0"/>
              <a:t>” 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937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>
            <a:off x="299150" y="147882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da" smtClean="0"/>
              <a:t>Dispatch </a:t>
            </a:r>
            <a:r>
              <a:rPr lang="da"/>
              <a:t>framework with </a:t>
            </a:r>
            <a:r>
              <a:rPr lang="da" smtClean="0"/>
              <a:t>MHD &amp; PIC solvers</a:t>
            </a:r>
            <a:endParaRPr lang="da"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914400" lvl="0" indent="457200">
              <a:spcBef>
                <a:spcPts val="0"/>
              </a:spcBef>
              <a:buNone/>
            </a:pPr>
            <a:endParaRPr sz="2400"/>
          </a:p>
        </p:txBody>
      </p:sp>
      <p:pic>
        <p:nvPicPr>
          <p:cNvPr id="172" name="Shape 172" descr="pic_mesh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2650" y="1654237"/>
            <a:ext cx="3886200" cy="291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Shape 173" descr="mhd_mesh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668512"/>
            <a:ext cx="3848100" cy="288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 descr="final_mesh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19375" y="1658987"/>
            <a:ext cx="3905250" cy="290512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Shape 175"/>
          <p:cNvSpPr txBox="1"/>
          <p:nvPr/>
        </p:nvSpPr>
        <p:spPr>
          <a:xfrm>
            <a:off x="3203600" y="1222700"/>
            <a:ext cx="2711700" cy="47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da" sz="2400"/>
              <a:t>Final unit mesh</a:t>
            </a:r>
          </a:p>
        </p:txBody>
      </p:sp>
      <p:sp>
        <p:nvSpPr>
          <p:cNvPr id="176" name="Shape 176"/>
          <p:cNvSpPr txBox="1"/>
          <p:nvPr/>
        </p:nvSpPr>
        <p:spPr>
          <a:xfrm>
            <a:off x="1510350" y="1222700"/>
            <a:ext cx="1573800" cy="47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a" sz="2400"/>
              <a:t>Stagger</a:t>
            </a:r>
          </a:p>
        </p:txBody>
      </p:sp>
      <p:sp>
        <p:nvSpPr>
          <p:cNvPr id="177" name="Shape 177"/>
          <p:cNvSpPr txBox="1"/>
          <p:nvPr/>
        </p:nvSpPr>
        <p:spPr>
          <a:xfrm>
            <a:off x="6287725" y="1222700"/>
            <a:ext cx="1573800" cy="47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a" sz="2400"/>
              <a:t>PIC</a:t>
            </a:r>
          </a:p>
        </p:txBody>
      </p:sp>
      <p:sp>
        <p:nvSpPr>
          <p:cNvPr id="178" name="Shape 178"/>
          <p:cNvSpPr/>
          <p:nvPr/>
        </p:nvSpPr>
        <p:spPr>
          <a:xfrm>
            <a:off x="29099" y="1152475"/>
            <a:ext cx="2802075" cy="3627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9" name="Shape 179"/>
          <p:cNvSpPr/>
          <p:nvPr/>
        </p:nvSpPr>
        <p:spPr>
          <a:xfrm>
            <a:off x="6034750" y="1222700"/>
            <a:ext cx="2936700" cy="3627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926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xfrm>
            <a:off x="254550" y="19139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da" smtClean="0"/>
              <a:t>Combining </a:t>
            </a:r>
            <a:r>
              <a:rPr lang="da"/>
              <a:t>the codes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86" name="Shape 186" descr="pic_mod_fl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5850" y="549282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66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hape 193" descr="pic_mod_fl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5775" y="948837"/>
            <a:ext cx="5098223" cy="382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Shape 195"/>
          <p:cNvSpPr/>
          <p:nvPr/>
        </p:nvSpPr>
        <p:spPr>
          <a:xfrm>
            <a:off x="4359550" y="1089875"/>
            <a:ext cx="4302300" cy="8988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96" name="Shape 196" descr="pic_criterio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778712"/>
            <a:ext cx="3656924" cy="1639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184"/>
          <p:cNvSpPr txBox="1">
            <a:spLocks/>
          </p:cNvSpPr>
          <p:nvPr/>
        </p:nvSpPr>
        <p:spPr>
          <a:xfrm>
            <a:off x="254550" y="898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>
              <a:lnSpc>
                <a:spcPct val="115000"/>
              </a:lnSpc>
              <a:spcAft>
                <a:spcPts val="1600"/>
              </a:spcAft>
              <a:buSzPct val="39285"/>
              <a:buFont typeface="Arial"/>
              <a:buNone/>
            </a:pPr>
            <a:r>
              <a:rPr lang="en-US" smtClean="0"/>
              <a:t>Combining the codes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95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Shape 202" descr="pic_mod_fl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5775" y="948837"/>
            <a:ext cx="5098223" cy="382367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Shape 203"/>
          <p:cNvSpPr txBox="1"/>
          <p:nvPr/>
        </p:nvSpPr>
        <p:spPr>
          <a:xfrm>
            <a:off x="1109000" y="688350"/>
            <a:ext cx="5506800" cy="64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04" name="Shape 204"/>
          <p:cNvSpPr/>
          <p:nvPr/>
        </p:nvSpPr>
        <p:spPr>
          <a:xfrm>
            <a:off x="4221350" y="2233625"/>
            <a:ext cx="1086000" cy="642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5" name="Shape 205"/>
          <p:cNvSpPr txBox="1"/>
          <p:nvPr/>
        </p:nvSpPr>
        <p:spPr>
          <a:xfrm>
            <a:off x="744537" y="1054950"/>
            <a:ext cx="1407000" cy="31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a" sz="1800"/>
              <a:t>Copy patch</a:t>
            </a:r>
          </a:p>
        </p:txBody>
      </p:sp>
      <p:sp>
        <p:nvSpPr>
          <p:cNvPr id="206" name="Shape 206"/>
          <p:cNvSpPr txBox="1"/>
          <p:nvPr/>
        </p:nvSpPr>
        <p:spPr>
          <a:xfrm>
            <a:off x="717225" y="2946900"/>
            <a:ext cx="2472600" cy="31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a" sz="1800"/>
              <a:t>Initialize PIC variables</a:t>
            </a:r>
          </a:p>
        </p:txBody>
      </p:sp>
      <p:pic>
        <p:nvPicPr>
          <p:cNvPr id="207" name="Shape 207" descr="pic_va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550" y="3533909"/>
            <a:ext cx="1907699" cy="680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Shape 208" descr="grid_pic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8675" y="1595675"/>
            <a:ext cx="3312875" cy="863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84"/>
          <p:cNvSpPr txBox="1">
            <a:spLocks/>
          </p:cNvSpPr>
          <p:nvPr/>
        </p:nvSpPr>
        <p:spPr>
          <a:xfrm>
            <a:off x="254550" y="898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>
              <a:lnSpc>
                <a:spcPct val="115000"/>
              </a:lnSpc>
              <a:spcAft>
                <a:spcPts val="1600"/>
              </a:spcAft>
              <a:buSzPct val="39285"/>
              <a:buFont typeface="Arial"/>
              <a:buNone/>
            </a:pPr>
            <a:r>
              <a:rPr lang="en-US" smtClean="0"/>
              <a:t>Combining the codes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5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Shape 214" descr="pic_mod_fl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5775" y="948837"/>
            <a:ext cx="5098223" cy="382367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Shape 216"/>
          <p:cNvSpPr/>
          <p:nvPr/>
        </p:nvSpPr>
        <p:spPr>
          <a:xfrm>
            <a:off x="4200875" y="2862050"/>
            <a:ext cx="1011000" cy="525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17" name="Shape 217" descr="temp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825" y="4181538"/>
            <a:ext cx="1181100" cy="469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Shape 218" descr="rh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150" y="1094508"/>
            <a:ext cx="956599" cy="686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Shape 219" descr="B_shift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17349" y="1017724"/>
            <a:ext cx="1928424" cy="1801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Shape 220" descr="Current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2700" y="1937762"/>
            <a:ext cx="867502" cy="46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 descr="vel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1700" y="3013849"/>
            <a:ext cx="1253809" cy="38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Shape 222"/>
          <p:cNvSpPr txBox="1"/>
          <p:nvPr/>
        </p:nvSpPr>
        <p:spPr>
          <a:xfrm>
            <a:off x="771875" y="2732925"/>
            <a:ext cx="437100" cy="19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a" sz="1000"/>
              <a:t>bulk</a:t>
            </a:r>
          </a:p>
        </p:txBody>
      </p:sp>
      <p:sp>
        <p:nvSpPr>
          <p:cNvPr id="223" name="Shape 223"/>
          <p:cNvSpPr txBox="1"/>
          <p:nvPr/>
        </p:nvSpPr>
        <p:spPr>
          <a:xfrm>
            <a:off x="1208975" y="2555825"/>
            <a:ext cx="717300" cy="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a" sz="1000"/>
              <a:t>electric current</a:t>
            </a:r>
          </a:p>
        </p:txBody>
      </p:sp>
      <p:pic>
        <p:nvPicPr>
          <p:cNvPr id="224" name="Shape 224" descr="e_eq_v_cross_b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5899" y="3584257"/>
            <a:ext cx="1181099" cy="41647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184"/>
          <p:cNvSpPr txBox="1">
            <a:spLocks/>
          </p:cNvSpPr>
          <p:nvPr/>
        </p:nvSpPr>
        <p:spPr>
          <a:xfrm>
            <a:off x="254550" y="898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>
              <a:lnSpc>
                <a:spcPct val="115000"/>
              </a:lnSpc>
              <a:spcAft>
                <a:spcPts val="1600"/>
              </a:spcAft>
              <a:buSzPct val="39285"/>
              <a:buFont typeface="Arial"/>
              <a:buNone/>
            </a:pPr>
            <a:r>
              <a:rPr lang="en-US" smtClean="0"/>
              <a:t>Combining the codes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90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Shape 230" descr="pic_mod_fl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5775" y="948837"/>
            <a:ext cx="5098223" cy="382367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Shape 231"/>
          <p:cNvSpPr/>
          <p:nvPr/>
        </p:nvSpPr>
        <p:spPr>
          <a:xfrm>
            <a:off x="4207700" y="3401675"/>
            <a:ext cx="1011000" cy="525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2" name="Shape 232"/>
          <p:cNvSpPr/>
          <p:nvPr/>
        </p:nvSpPr>
        <p:spPr>
          <a:xfrm>
            <a:off x="437175" y="1441300"/>
            <a:ext cx="867600" cy="402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a"/>
              <a:t>Memory location</a:t>
            </a:r>
          </a:p>
        </p:txBody>
      </p:sp>
      <p:cxnSp>
        <p:nvCxnSpPr>
          <p:cNvPr id="233" name="Shape 233"/>
          <p:cNvCxnSpPr>
            <a:endCxn id="232" idx="3"/>
          </p:cNvCxnSpPr>
          <p:nvPr/>
        </p:nvCxnSpPr>
        <p:spPr>
          <a:xfrm flipH="1">
            <a:off x="1304775" y="1605250"/>
            <a:ext cx="771900" cy="3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34" name="Shape 234"/>
          <p:cNvSpPr txBox="1"/>
          <p:nvPr/>
        </p:nvSpPr>
        <p:spPr>
          <a:xfrm>
            <a:off x="2025375" y="2353200"/>
            <a:ext cx="1011000" cy="16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a"/>
              <a:t>Bx(PIC)</a:t>
            </a:r>
          </a:p>
        </p:txBody>
      </p:sp>
      <p:cxnSp>
        <p:nvCxnSpPr>
          <p:cNvPr id="235" name="Shape 235"/>
          <p:cNvCxnSpPr/>
          <p:nvPr/>
        </p:nvCxnSpPr>
        <p:spPr>
          <a:xfrm rot="10800000">
            <a:off x="2267775" y="1762450"/>
            <a:ext cx="88800" cy="58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36" name="Shape 236"/>
          <p:cNvSpPr txBox="1"/>
          <p:nvPr/>
        </p:nvSpPr>
        <p:spPr>
          <a:xfrm>
            <a:off x="2025375" y="1407125"/>
            <a:ext cx="1287600" cy="21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a"/>
              <a:t>Bx(Stagger)</a:t>
            </a:r>
          </a:p>
        </p:txBody>
      </p:sp>
      <p:pic>
        <p:nvPicPr>
          <p:cNvPr id="237" name="Shape 237" descr="pointe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874" y="3326037"/>
            <a:ext cx="2600925" cy="677174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Shape 238"/>
          <p:cNvSpPr txBox="1"/>
          <p:nvPr/>
        </p:nvSpPr>
        <p:spPr>
          <a:xfrm>
            <a:off x="724050" y="915300"/>
            <a:ext cx="867600" cy="29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a"/>
              <a:t>PIC</a:t>
            </a:r>
          </a:p>
        </p:txBody>
      </p:sp>
      <p:sp>
        <p:nvSpPr>
          <p:cNvPr id="239" name="Shape 239"/>
          <p:cNvSpPr txBox="1"/>
          <p:nvPr/>
        </p:nvSpPr>
        <p:spPr>
          <a:xfrm>
            <a:off x="1812250" y="915300"/>
            <a:ext cx="867600" cy="29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a"/>
              <a:t>Stagger</a:t>
            </a:r>
          </a:p>
        </p:txBody>
      </p:sp>
      <p:cxnSp>
        <p:nvCxnSpPr>
          <p:cNvPr id="240" name="Shape 240"/>
          <p:cNvCxnSpPr/>
          <p:nvPr/>
        </p:nvCxnSpPr>
        <p:spPr>
          <a:xfrm>
            <a:off x="1197550" y="1113400"/>
            <a:ext cx="614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1" name="Shape 241"/>
          <p:cNvSpPr txBox="1"/>
          <p:nvPr/>
        </p:nvSpPr>
        <p:spPr>
          <a:xfrm>
            <a:off x="2109225" y="2910625"/>
            <a:ext cx="867600" cy="29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a"/>
              <a:t>PIC</a:t>
            </a:r>
          </a:p>
        </p:txBody>
      </p:sp>
      <p:sp>
        <p:nvSpPr>
          <p:cNvPr id="242" name="Shape 242"/>
          <p:cNvSpPr txBox="1"/>
          <p:nvPr/>
        </p:nvSpPr>
        <p:spPr>
          <a:xfrm>
            <a:off x="597200" y="2896387"/>
            <a:ext cx="867600" cy="29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a"/>
              <a:t>Stagger</a:t>
            </a:r>
          </a:p>
        </p:txBody>
      </p:sp>
      <p:cxnSp>
        <p:nvCxnSpPr>
          <p:cNvPr id="243" name="Shape 243"/>
          <p:cNvCxnSpPr/>
          <p:nvPr/>
        </p:nvCxnSpPr>
        <p:spPr>
          <a:xfrm>
            <a:off x="1464800" y="3108725"/>
            <a:ext cx="614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8" name="Shape 184"/>
          <p:cNvSpPr txBox="1">
            <a:spLocks/>
          </p:cNvSpPr>
          <p:nvPr/>
        </p:nvSpPr>
        <p:spPr>
          <a:xfrm>
            <a:off x="254550" y="898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>
              <a:lnSpc>
                <a:spcPct val="115000"/>
              </a:lnSpc>
              <a:spcAft>
                <a:spcPts val="1600"/>
              </a:spcAft>
              <a:buSzPct val="39285"/>
              <a:buFont typeface="Arial"/>
              <a:buNone/>
            </a:pPr>
            <a:r>
              <a:rPr lang="en-US" smtClean="0"/>
              <a:t>Combining the codes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4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Shape 249" descr="pic_mod_fl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5775" y="948837"/>
            <a:ext cx="5098223" cy="382367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Shape 250"/>
          <p:cNvSpPr/>
          <p:nvPr/>
        </p:nvSpPr>
        <p:spPr>
          <a:xfrm>
            <a:off x="5621650" y="2896200"/>
            <a:ext cx="1011000" cy="525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51" name="Shape 251" descr="pointer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074" y="2574337"/>
            <a:ext cx="2018036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Shape 252"/>
          <p:cNvSpPr txBox="1"/>
          <p:nvPr/>
        </p:nvSpPr>
        <p:spPr>
          <a:xfrm>
            <a:off x="714187" y="1986525"/>
            <a:ext cx="867600" cy="29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a"/>
              <a:t>PIC</a:t>
            </a:r>
          </a:p>
        </p:txBody>
      </p:sp>
      <p:sp>
        <p:nvSpPr>
          <p:cNvPr id="253" name="Shape 253"/>
          <p:cNvSpPr txBox="1"/>
          <p:nvPr/>
        </p:nvSpPr>
        <p:spPr>
          <a:xfrm>
            <a:off x="1802387" y="1986525"/>
            <a:ext cx="867600" cy="29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a"/>
              <a:t>Stagger</a:t>
            </a:r>
          </a:p>
        </p:txBody>
      </p:sp>
      <p:cxnSp>
        <p:nvCxnSpPr>
          <p:cNvPr id="254" name="Shape 254"/>
          <p:cNvCxnSpPr/>
          <p:nvPr/>
        </p:nvCxnSpPr>
        <p:spPr>
          <a:xfrm>
            <a:off x="1187687" y="2184625"/>
            <a:ext cx="614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" name="Shape 184"/>
          <p:cNvSpPr txBox="1">
            <a:spLocks/>
          </p:cNvSpPr>
          <p:nvPr/>
        </p:nvSpPr>
        <p:spPr>
          <a:xfrm>
            <a:off x="254550" y="898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>
              <a:lnSpc>
                <a:spcPct val="115000"/>
              </a:lnSpc>
              <a:spcAft>
                <a:spcPts val="1600"/>
              </a:spcAft>
              <a:buSzPct val="39285"/>
              <a:buFont typeface="Arial"/>
              <a:buNone/>
            </a:pPr>
            <a:r>
              <a:rPr lang="en-US" smtClean="0"/>
              <a:t>Combining the codes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63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Shape 260" descr="pic_mod_fl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5775" y="948837"/>
            <a:ext cx="5098223" cy="3823675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Shape 261"/>
          <p:cNvSpPr/>
          <p:nvPr/>
        </p:nvSpPr>
        <p:spPr>
          <a:xfrm>
            <a:off x="7240525" y="2407800"/>
            <a:ext cx="1113300" cy="10212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62" name="Shape 262" descr="particle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600" y="1234575"/>
            <a:ext cx="3151449" cy="4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Shape 263"/>
          <p:cNvSpPr/>
          <p:nvPr/>
        </p:nvSpPr>
        <p:spPr>
          <a:xfrm>
            <a:off x="2841575" y="3319700"/>
            <a:ext cx="402900" cy="35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64" name="Shape 264" descr="maxwell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7600" y="4121474"/>
            <a:ext cx="1614549" cy="18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Shape 265" descr="impose_particle_0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7587" y="1686875"/>
            <a:ext cx="2337125" cy="212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Shape 266" descr="impose_particle_1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7587" y="1686862"/>
            <a:ext cx="2362200" cy="215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Shape 267" descr="impose_particle_2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7587" y="1686862"/>
            <a:ext cx="2362200" cy="215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Shape 268" descr="impose_particle_3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7587" y="1686862"/>
            <a:ext cx="2362200" cy="2152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84"/>
          <p:cNvSpPr txBox="1">
            <a:spLocks/>
          </p:cNvSpPr>
          <p:nvPr/>
        </p:nvSpPr>
        <p:spPr>
          <a:xfrm>
            <a:off x="254550" y="898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>
              <a:lnSpc>
                <a:spcPct val="115000"/>
              </a:lnSpc>
              <a:spcAft>
                <a:spcPts val="1600"/>
              </a:spcAft>
              <a:buSzPct val="39285"/>
              <a:buFont typeface="Arial"/>
              <a:buNone/>
            </a:pPr>
            <a:r>
              <a:rPr lang="en-US" smtClean="0"/>
              <a:t>Combining the codes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0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Shape 274" descr="pic_mod_fl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5775" y="948837"/>
            <a:ext cx="5098223" cy="3823675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Shape 275"/>
          <p:cNvSpPr/>
          <p:nvPr/>
        </p:nvSpPr>
        <p:spPr>
          <a:xfrm>
            <a:off x="7240525" y="3422175"/>
            <a:ext cx="1113300" cy="3690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/>
          <p:nvPr/>
        </p:nvSpPr>
        <p:spPr>
          <a:xfrm>
            <a:off x="6366175" y="2486375"/>
            <a:ext cx="1277400" cy="1188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7" name="Shape 277"/>
          <p:cNvSpPr/>
          <p:nvPr/>
        </p:nvSpPr>
        <p:spPr>
          <a:xfrm rot="3580971">
            <a:off x="6659899" y="2477037"/>
            <a:ext cx="116125" cy="129775"/>
          </a:xfrm>
          <a:prstGeom prst="flowChartExtract">
            <a:avLst/>
          </a:prstGeom>
          <a:solidFill>
            <a:srgbClr val="FF0000"/>
          </a:solidFill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8" name="Shape 278"/>
          <p:cNvSpPr/>
          <p:nvPr/>
        </p:nvSpPr>
        <p:spPr>
          <a:xfrm rot="-7294839">
            <a:off x="7194824" y="3572062"/>
            <a:ext cx="116125" cy="129775"/>
          </a:xfrm>
          <a:prstGeom prst="flowChartExtract">
            <a:avLst/>
          </a:prstGeom>
          <a:solidFill>
            <a:srgbClr val="FF0000"/>
          </a:solidFill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79" name="Shape 279" descr="rho_mhd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1762" y="1567150"/>
            <a:ext cx="979241" cy="532824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Shape 280"/>
          <p:cNvSpPr txBox="1"/>
          <p:nvPr/>
        </p:nvSpPr>
        <p:spPr>
          <a:xfrm>
            <a:off x="6605325" y="2868850"/>
            <a:ext cx="922200" cy="36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a">
                <a:solidFill>
                  <a:srgbClr val="FF0000"/>
                </a:solidFill>
              </a:rPr>
              <a:t>Update</a:t>
            </a:r>
          </a:p>
        </p:txBody>
      </p:sp>
      <p:pic>
        <p:nvPicPr>
          <p:cNvPr id="281" name="Shape 281" descr="energy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90287" y="2255996"/>
            <a:ext cx="922199" cy="453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Shape 282" descr="moment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58634" y="2865812"/>
            <a:ext cx="585524" cy="22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184"/>
          <p:cNvSpPr txBox="1">
            <a:spLocks/>
          </p:cNvSpPr>
          <p:nvPr/>
        </p:nvSpPr>
        <p:spPr>
          <a:xfrm>
            <a:off x="254550" y="898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>
              <a:lnSpc>
                <a:spcPct val="115000"/>
              </a:lnSpc>
              <a:spcAft>
                <a:spcPts val="1600"/>
              </a:spcAft>
              <a:buSzPct val="39285"/>
              <a:buFont typeface="Arial"/>
              <a:buNone/>
            </a:pPr>
            <a:r>
              <a:rPr lang="en-US" smtClean="0"/>
              <a:t>Combining the codes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12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311700" y="1757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da" smtClean="0">
                <a:solidFill>
                  <a:srgbClr val="000000"/>
                </a:solidFill>
              </a:rPr>
              <a:t>Testing </a:t>
            </a:r>
            <a:r>
              <a:rPr lang="da">
                <a:solidFill>
                  <a:srgbClr val="000000"/>
                </a:solidFill>
              </a:rPr>
              <a:t>the interface - conversion and boundaries</a:t>
            </a:r>
          </a:p>
        </p:txBody>
      </p:sp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89" name="Shape 289" descr="fluxtube_dem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1650" y="1909736"/>
            <a:ext cx="3291125" cy="1846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Shape 290" descr="fluxtube_B_field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347" y="1284200"/>
            <a:ext cx="193663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Shape 291" descr="fluxtube_PB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475" y="1960525"/>
            <a:ext cx="1938369" cy="57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Shape 292" descr="fluxtube_energy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350" y="2722225"/>
            <a:ext cx="3291115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Shape 293" descr="mhd_1p_mayavi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75337" y="1278662"/>
            <a:ext cx="3343747" cy="316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Shape 294" descr="fluxtube_density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3350" y="3483925"/>
            <a:ext cx="1016550" cy="47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11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Introduction:  So, what about PIC codes ?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smtClean="0"/>
          </a:p>
          <a:p>
            <a:r>
              <a:rPr lang="en-US" b="1" smtClean="0"/>
              <a:t>Marginally “better”:   </a:t>
            </a:r>
            <a:r>
              <a:rPr lang="en-US" smtClean="0"/>
              <a:t>PIC codes can potentially use </a:t>
            </a:r>
            <a:r>
              <a:rPr lang="en-US" b="1" smtClean="0">
                <a:solidFill>
                  <a:srgbClr val="00B0F0"/>
                </a:solidFill>
              </a:rPr>
              <a:t>more flops per second</a:t>
            </a:r>
          </a:p>
          <a:p>
            <a:pPr lvl="1"/>
            <a:r>
              <a:rPr lang="en-US" smtClean="0"/>
              <a:t>By utilizing cache more efficiently – since memory access is the bottleneck</a:t>
            </a:r>
          </a:p>
          <a:p>
            <a:endParaRPr lang="en-US"/>
          </a:p>
          <a:p>
            <a:r>
              <a:rPr lang="en-US" b="1" smtClean="0"/>
              <a:t>BUT:   </a:t>
            </a:r>
            <a:r>
              <a:rPr lang="en-US" smtClean="0"/>
              <a:t>Large-scale (“phenomenon global”) PIC simulations cost </a:t>
            </a:r>
            <a:r>
              <a:rPr lang="en-US" b="1">
                <a:solidFill>
                  <a:srgbClr val="00B0F0"/>
                </a:solidFill>
              </a:rPr>
              <a:t>~1000 times </a:t>
            </a:r>
            <a:r>
              <a:rPr lang="en-US" b="1" smtClean="0">
                <a:solidFill>
                  <a:srgbClr val="00B0F0"/>
                </a:solidFill>
              </a:rPr>
              <a:t>MHD</a:t>
            </a:r>
            <a:endParaRPr lang="en-US" b="1">
              <a:solidFill>
                <a:srgbClr val="00B0F0"/>
              </a:solidFill>
            </a:endParaRPr>
          </a:p>
          <a:p>
            <a:pPr lvl="1"/>
            <a:r>
              <a:rPr lang="en-US" smtClean="0"/>
              <a:t>We are lulled by the advance of MHD modelling to think </a:t>
            </a:r>
            <a:r>
              <a:rPr lang="en-US" b="1">
                <a:solidFill>
                  <a:srgbClr val="00B0F0"/>
                </a:solidFill>
              </a:rPr>
              <a:t>PIC will follow</a:t>
            </a:r>
          </a:p>
          <a:p>
            <a:pPr lvl="1"/>
            <a:r>
              <a:rPr lang="en-US" smtClean="0"/>
              <a:t>… it will, but </a:t>
            </a:r>
            <a:r>
              <a:rPr lang="en-US" b="1">
                <a:solidFill>
                  <a:srgbClr val="00B0F0"/>
                </a:solidFill>
              </a:rPr>
              <a:t>10 Moore-doublings (15 years) </a:t>
            </a:r>
            <a:r>
              <a:rPr lang="en-US" b="1" smtClean="0">
                <a:solidFill>
                  <a:srgbClr val="00B0F0"/>
                </a:solidFill>
              </a:rPr>
              <a:t>later !</a:t>
            </a:r>
          </a:p>
          <a:p>
            <a:pPr lvl="1"/>
            <a:r>
              <a:rPr lang="en-US"/>
              <a:t>… unless we change something, </a:t>
            </a:r>
            <a:r>
              <a:rPr lang="en-US" b="1" smtClean="0">
                <a:solidFill>
                  <a:srgbClr val="00B0F0"/>
                </a:solidFill>
              </a:rPr>
              <a:t>drastically !!</a:t>
            </a:r>
            <a:endParaRPr lang="en-US" b="1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707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301" name="Shape 301" descr="mhd_1_patch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49550"/>
            <a:ext cx="4262348" cy="193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Shape 302" descr="pic_1_patch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9950" y="1149562"/>
            <a:ext cx="4262348" cy="1937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Shape 303" descr="pic_1_patch10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69950" y="3086993"/>
            <a:ext cx="4262348" cy="1937431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Shape 304"/>
          <p:cNvSpPr txBox="1"/>
          <p:nvPr/>
        </p:nvSpPr>
        <p:spPr>
          <a:xfrm>
            <a:off x="1967250" y="811775"/>
            <a:ext cx="1502700" cy="21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a" sz="1800"/>
              <a:t>MHD</a:t>
            </a:r>
          </a:p>
        </p:txBody>
      </p:sp>
      <p:sp>
        <p:nvSpPr>
          <p:cNvPr id="305" name="Shape 305"/>
          <p:cNvSpPr txBox="1"/>
          <p:nvPr/>
        </p:nvSpPr>
        <p:spPr>
          <a:xfrm>
            <a:off x="6327375" y="811775"/>
            <a:ext cx="1502700" cy="21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a" sz="1800"/>
              <a:t>PIC</a:t>
            </a:r>
          </a:p>
        </p:txBody>
      </p:sp>
      <p:pic>
        <p:nvPicPr>
          <p:cNvPr id="306" name="Shape 306" descr="mhd_1_patch5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3086999"/>
            <a:ext cx="4262351" cy="193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Shape 307" descr="input1_compare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38897" y="2167425"/>
            <a:ext cx="5197249" cy="144579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08" name="Shape 308" descr="runtime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19375" y="3997600"/>
            <a:ext cx="973875" cy="4961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3" name="Shape 287"/>
          <p:cNvSpPr txBox="1">
            <a:spLocks noGrp="1"/>
          </p:cNvSpPr>
          <p:nvPr>
            <p:ph type="title"/>
          </p:nvPr>
        </p:nvSpPr>
        <p:spPr>
          <a:xfrm>
            <a:off x="311700" y="1757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da" smtClean="0">
                <a:solidFill>
                  <a:srgbClr val="000000"/>
                </a:solidFill>
              </a:rPr>
              <a:t>Testing </a:t>
            </a:r>
            <a:r>
              <a:rPr lang="da">
                <a:solidFill>
                  <a:srgbClr val="000000"/>
                </a:solidFill>
              </a:rPr>
              <a:t>the interface - conversion and boundaries</a:t>
            </a:r>
          </a:p>
        </p:txBody>
      </p:sp>
    </p:spTree>
    <p:extLst>
      <p:ext uri="{BB962C8B-B14F-4D97-AF65-F5344CB8AC3E}">
        <p14:creationId xmlns:p14="http://schemas.microsoft.com/office/powerpoint/2010/main" val="147527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315" name="Shape 315" descr="combined_3pa1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9" y="1152474"/>
            <a:ext cx="3323567" cy="211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Shape 316" descr="combined_3pb1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8712" y="1137606"/>
            <a:ext cx="3323575" cy="2115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Shape 317" descr="combined_3pc10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10200" y="2991828"/>
            <a:ext cx="3323575" cy="2114997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Shape 318"/>
          <p:cNvSpPr txBox="1"/>
          <p:nvPr/>
        </p:nvSpPr>
        <p:spPr>
          <a:xfrm>
            <a:off x="4104150" y="2585375"/>
            <a:ext cx="935700" cy="62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a" sz="1000"/>
              <a:t>Cells: 25^3</a:t>
            </a:r>
          </a:p>
          <a:p>
            <a:pPr lvl="0">
              <a:spcBef>
                <a:spcPts val="0"/>
              </a:spcBef>
              <a:buNone/>
            </a:pPr>
            <a:r>
              <a:rPr lang="da" sz="1000"/>
              <a:t>Part/cell: 270</a:t>
            </a:r>
          </a:p>
        </p:txBody>
      </p:sp>
      <p:sp>
        <p:nvSpPr>
          <p:cNvPr id="319" name="Shape 319"/>
          <p:cNvSpPr txBox="1"/>
          <p:nvPr/>
        </p:nvSpPr>
        <p:spPr>
          <a:xfrm>
            <a:off x="6733950" y="3022625"/>
            <a:ext cx="935700" cy="62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a" sz="1000"/>
              <a:t>Cells: 50^3</a:t>
            </a:r>
          </a:p>
          <a:p>
            <a:pPr lvl="0" rtl="0">
              <a:spcBef>
                <a:spcPts val="0"/>
              </a:spcBef>
              <a:buNone/>
            </a:pPr>
            <a:r>
              <a:rPr lang="da" sz="1000"/>
              <a:t>Part/cell: 16</a:t>
            </a:r>
          </a:p>
        </p:txBody>
      </p:sp>
      <p:sp>
        <p:nvSpPr>
          <p:cNvPr id="320" name="Shape 320"/>
          <p:cNvSpPr txBox="1"/>
          <p:nvPr/>
        </p:nvSpPr>
        <p:spPr>
          <a:xfrm>
            <a:off x="1145050" y="2991825"/>
            <a:ext cx="935700" cy="62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da" sz="1000"/>
              <a:t>Cells: 32^3</a:t>
            </a:r>
          </a:p>
          <a:p>
            <a:pPr lvl="0" rtl="0">
              <a:spcBef>
                <a:spcPts val="0"/>
              </a:spcBef>
              <a:buNone/>
            </a:pPr>
            <a:r>
              <a:rPr lang="da" sz="1000"/>
              <a:t>Part/cell: 100</a:t>
            </a:r>
          </a:p>
        </p:txBody>
      </p:sp>
      <p:pic>
        <p:nvPicPr>
          <p:cNvPr id="321" name="Shape 321" descr="anim00008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55273" y="1137600"/>
            <a:ext cx="4233434" cy="400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Shape 322" descr="3_patch_tables_a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5399" y="2991824"/>
            <a:ext cx="1745049" cy="98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Shape 323" descr="3_patch_tables_b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33950" y="3022625"/>
            <a:ext cx="1862449" cy="111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Shape 324" descr="3_patch_tables_c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28437" y="1965225"/>
            <a:ext cx="1887125" cy="114819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287"/>
          <p:cNvSpPr txBox="1">
            <a:spLocks noGrp="1"/>
          </p:cNvSpPr>
          <p:nvPr>
            <p:ph type="title"/>
          </p:nvPr>
        </p:nvSpPr>
        <p:spPr>
          <a:xfrm>
            <a:off x="311700" y="1757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da" smtClean="0">
                <a:solidFill>
                  <a:srgbClr val="000000"/>
                </a:solidFill>
              </a:rPr>
              <a:t>Testing </a:t>
            </a:r>
            <a:r>
              <a:rPr lang="da">
                <a:solidFill>
                  <a:srgbClr val="000000"/>
                </a:solidFill>
              </a:rPr>
              <a:t>the interface - conversion and boundaries</a:t>
            </a:r>
          </a:p>
        </p:txBody>
      </p:sp>
    </p:spTree>
    <p:extLst>
      <p:ext uri="{BB962C8B-B14F-4D97-AF65-F5344CB8AC3E}">
        <p14:creationId xmlns:p14="http://schemas.microsoft.com/office/powerpoint/2010/main" val="189256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>
            <a:spLocks noGrp="1"/>
          </p:cNvSpPr>
          <p:nvPr>
            <p:ph type="title"/>
          </p:nvPr>
        </p:nvSpPr>
        <p:spPr>
          <a:xfrm>
            <a:off x="311699" y="272451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da" sz="2000" smtClean="0">
                <a:solidFill>
                  <a:srgbClr val="000000"/>
                </a:solidFill>
              </a:rPr>
              <a:t>Test application:  Solar Bright Points via Parasitic Polarity</a:t>
            </a:r>
            <a:endParaRPr lang="da" sz="2000">
              <a:solidFill>
                <a:srgbClr val="000000"/>
              </a:solidFill>
            </a:endParaRPr>
          </a:p>
        </p:txBody>
      </p:sp>
      <p:sp>
        <p:nvSpPr>
          <p:cNvPr id="344" name="Shape 3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45" name="Shape 345" descr="bp_wx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7400" y="1194423"/>
            <a:ext cx="6769198" cy="319105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Shape 346"/>
          <p:cNvSpPr txBox="1"/>
          <p:nvPr/>
        </p:nvSpPr>
        <p:spPr>
          <a:xfrm>
            <a:off x="3524625" y="4310175"/>
            <a:ext cx="2568300" cy="52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a"/>
              <a:t>Galsgaard et al., 2017</a:t>
            </a:r>
          </a:p>
        </p:txBody>
      </p:sp>
    </p:spTree>
    <p:extLst>
      <p:ext uri="{BB962C8B-B14F-4D97-AF65-F5344CB8AC3E}">
        <p14:creationId xmlns:p14="http://schemas.microsoft.com/office/powerpoint/2010/main" val="361515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Shape 360" descr="maxwell_2_pic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8925" y="1622450"/>
            <a:ext cx="5646150" cy="28230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343"/>
          <p:cNvSpPr txBox="1">
            <a:spLocks noGrp="1"/>
          </p:cNvSpPr>
          <p:nvPr>
            <p:ph type="title"/>
          </p:nvPr>
        </p:nvSpPr>
        <p:spPr>
          <a:xfrm>
            <a:off x="311699" y="272451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da" sz="2000" smtClean="0">
                <a:solidFill>
                  <a:srgbClr val="000000"/>
                </a:solidFill>
              </a:rPr>
              <a:t>Test application:  Solar Bright Points via Parasitic Polarity</a:t>
            </a:r>
            <a:endParaRPr lang="da" sz="200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6499" y="973419"/>
            <a:ext cx="7943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 single PIC patch is inserted at the location of the magnetic null point, with two-way coupling.</a:t>
            </a:r>
          </a:p>
          <a:p>
            <a:r>
              <a:rPr lang="en-US" smtClean="0"/>
              <a:t>The electric field that exists in the neighborhood of the null point causes rapid particle acceleration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73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254550" y="2448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 lvl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</a:pPr>
            <a:r>
              <a:rPr lang="da" smtClean="0">
                <a:solidFill>
                  <a:srgbClr val="000000"/>
                </a:solidFill>
              </a:rPr>
              <a:t>The MHD+PIC Challenge:   Case in point – the Sun</a:t>
            </a:r>
            <a:endParaRPr lang="da">
              <a:solidFill>
                <a:srgbClr val="000000"/>
              </a:solidFill>
            </a:endParaRPr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1" name="Shape 71" descr="eruptie-solara-1024x57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5812" y="853100"/>
            <a:ext cx="7138076" cy="4015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930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541" y="357799"/>
            <a:ext cx="8533350" cy="269099"/>
          </a:xfrm>
        </p:spPr>
        <p:txBody>
          <a:bodyPr/>
          <a:lstStyle/>
          <a:p>
            <a:r>
              <a:rPr lang="en-US" sz="2000" dirty="0" smtClean="0"/>
              <a:t>Summary, DISPATCH code framework (cf</a:t>
            </a:r>
            <a:r>
              <a:rPr lang="en-US" sz="2000" smtClean="0"/>
              <a:t>. arXiv)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541" y="867508"/>
            <a:ext cx="8402216" cy="3809732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/>
              <a:t>Object orientation allows:</a:t>
            </a:r>
          </a:p>
          <a:p>
            <a:pPr marL="706437" lvl="1" indent="-34290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B0F0"/>
                </a:solidFill>
              </a:rPr>
              <a:t>Multiple-physics</a:t>
            </a:r>
            <a:r>
              <a:rPr lang="en-US" dirty="0" smtClean="0"/>
              <a:t> + construction of hierarchical </a:t>
            </a:r>
            <a:r>
              <a:rPr lang="en-US" b="1" dirty="0">
                <a:solidFill>
                  <a:srgbClr val="00B0F0"/>
                </a:solidFill>
              </a:rPr>
              <a:t>scenes</a:t>
            </a:r>
            <a:r>
              <a:rPr lang="en-US" dirty="0" smtClean="0"/>
              <a:t> = coupled simulations</a:t>
            </a:r>
          </a:p>
          <a:p>
            <a:pPr marL="706437" lvl="1" indent="-342900">
              <a:buFont typeface="Wingdings" panose="05000000000000000000" pitchFamily="2" charset="2"/>
              <a:buChar char="q"/>
            </a:pPr>
            <a:r>
              <a:rPr lang="en-US" dirty="0" smtClean="0"/>
              <a:t>Modular </a:t>
            </a:r>
            <a:r>
              <a:rPr lang="en-US" b="1" dirty="0" smtClean="0">
                <a:solidFill>
                  <a:srgbClr val="00B0F0"/>
                </a:solidFill>
              </a:rPr>
              <a:t>built-in </a:t>
            </a:r>
            <a:r>
              <a:rPr lang="en-US" b="1" dirty="0">
                <a:solidFill>
                  <a:srgbClr val="00B0F0"/>
                </a:solidFill>
              </a:rPr>
              <a:t>solvers</a:t>
            </a:r>
            <a:r>
              <a:rPr lang="en-US" dirty="0" smtClean="0"/>
              <a:t>:  HLLC, HLLD, Zeus, Stagger, …</a:t>
            </a:r>
          </a:p>
          <a:p>
            <a:pPr marL="706437" lvl="1" indent="-342900">
              <a:buFont typeface="Wingdings" panose="05000000000000000000" pitchFamily="2" charset="2"/>
              <a:buChar char="q"/>
            </a:pPr>
            <a:r>
              <a:rPr lang="en-US" dirty="0" smtClean="0"/>
              <a:t>Simple coupling to </a:t>
            </a:r>
            <a:r>
              <a:rPr lang="en-US" b="1" dirty="0">
                <a:solidFill>
                  <a:srgbClr val="00B0F0"/>
                </a:solidFill>
              </a:rPr>
              <a:t>external solvers</a:t>
            </a:r>
            <a:r>
              <a:rPr lang="en-US" dirty="0" smtClean="0"/>
              <a:t>:  PIC, Bifrost, …</a:t>
            </a:r>
          </a:p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Large </a:t>
            </a:r>
            <a:r>
              <a:rPr lang="en-US" b="1" dirty="0">
                <a:solidFill>
                  <a:srgbClr val="00B0F0"/>
                </a:solidFill>
              </a:rPr>
              <a:t>gains in computing time </a:t>
            </a:r>
            <a:r>
              <a:rPr lang="en-US" dirty="0" smtClean="0"/>
              <a:t>arising from</a:t>
            </a:r>
          </a:p>
          <a:p>
            <a:pPr marL="706437" lvl="1" indent="-34290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B0F0"/>
                </a:solidFill>
              </a:rPr>
              <a:t>Vectorization</a:t>
            </a:r>
            <a:r>
              <a:rPr lang="en-US" dirty="0" smtClean="0"/>
              <a:t> and cache efficiency </a:t>
            </a:r>
            <a:r>
              <a:rPr lang="en-US" dirty="0" smtClean="0">
                <a:sym typeface="Symbol" panose="05050102010706020507" pitchFamily="18" charset="2"/>
              </a:rPr>
              <a:t> 1 core-s/cell-update on KNL</a:t>
            </a:r>
          </a:p>
          <a:p>
            <a:pPr marL="706437" lvl="1" indent="-34290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B0F0"/>
                </a:solidFill>
                <a:sym typeface="Symbol" panose="05050102010706020507" pitchFamily="18" charset="2"/>
              </a:rPr>
              <a:t>Local time steps </a:t>
            </a:r>
            <a:r>
              <a:rPr lang="en-US" dirty="0" smtClean="0">
                <a:sym typeface="Symbol" panose="05050102010706020507" pitchFamily="18" charset="2"/>
              </a:rPr>
              <a:t> factor 5-50 speed-up in realistic cases</a:t>
            </a:r>
          </a:p>
          <a:p>
            <a:pPr marL="706437" lvl="1" indent="-34290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B0F0"/>
                </a:solidFill>
                <a:sym typeface="Symbol" panose="05050102010706020507" pitchFamily="18" charset="2"/>
              </a:rPr>
              <a:t>Moving mesh </a:t>
            </a:r>
            <a:r>
              <a:rPr lang="en-US" dirty="0">
                <a:sym typeface="Symbol" panose="05050102010706020507" pitchFamily="18" charset="2"/>
              </a:rPr>
              <a:t> </a:t>
            </a:r>
            <a:r>
              <a:rPr lang="en-US" dirty="0" smtClean="0">
                <a:sym typeface="Symbol" panose="05050102010706020507" pitchFamily="18" charset="2"/>
              </a:rPr>
              <a:t>additional speed-up, especially </a:t>
            </a:r>
            <a:r>
              <a:rPr lang="en-US" smtClean="0">
                <a:sym typeface="Symbol" panose="05050102010706020507" pitchFamily="18" charset="2"/>
              </a:rPr>
              <a:t>in accretion disks</a:t>
            </a:r>
            <a:endParaRPr lang="en-US" dirty="0" smtClean="0">
              <a:sym typeface="Symbol" panose="05050102010706020507" pitchFamily="18" charset="2"/>
            </a:endParaRPr>
          </a:p>
          <a:p>
            <a:pPr marL="706437" lvl="1" indent="-342900">
              <a:buFont typeface="Wingdings" panose="05000000000000000000" pitchFamily="2" charset="2"/>
              <a:buChar char="q"/>
            </a:pPr>
            <a:r>
              <a:rPr lang="en-US" dirty="0" smtClean="0">
                <a:sym typeface="Symbol" panose="05050102010706020507" pitchFamily="18" charset="2"/>
              </a:rPr>
              <a:t>Task based </a:t>
            </a:r>
            <a:r>
              <a:rPr lang="en-US" b="1" dirty="0">
                <a:solidFill>
                  <a:srgbClr val="00B0F0"/>
                </a:solidFill>
                <a:sym typeface="Symbol" panose="05050102010706020507" pitchFamily="18" charset="2"/>
              </a:rPr>
              <a:t>OpenMP scheduling </a:t>
            </a:r>
            <a:r>
              <a:rPr lang="en-US" dirty="0">
                <a:sym typeface="Symbol" panose="05050102010706020507" pitchFamily="18" charset="2"/>
              </a:rPr>
              <a:t> </a:t>
            </a:r>
            <a:r>
              <a:rPr lang="en-US" dirty="0" smtClean="0">
                <a:sym typeface="Symbol" panose="05050102010706020507" pitchFamily="18" charset="2"/>
              </a:rPr>
              <a:t>flat KNL performance per core</a:t>
            </a:r>
          </a:p>
          <a:p>
            <a:pPr marL="706437" lvl="1" indent="-34290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B0F0"/>
                </a:solidFill>
                <a:sym typeface="Symbol" panose="05050102010706020507" pitchFamily="18" charset="2"/>
              </a:rPr>
              <a:t>Nearest neighbor MPI </a:t>
            </a:r>
            <a:r>
              <a:rPr lang="en-US" dirty="0">
                <a:sym typeface="Symbol" panose="05050102010706020507" pitchFamily="18" charset="2"/>
              </a:rPr>
              <a:t>communication</a:t>
            </a:r>
            <a:r>
              <a:rPr lang="en-US" b="1" dirty="0">
                <a:solidFill>
                  <a:srgbClr val="00B0F0"/>
                </a:solidFill>
                <a:sym typeface="Symbol" panose="05050102010706020507" pitchFamily="18" charset="2"/>
              </a:rPr>
              <a:t> </a:t>
            </a:r>
            <a:r>
              <a:rPr lang="en-US" dirty="0">
                <a:sym typeface="Symbol" panose="05050102010706020507" pitchFamily="18" charset="2"/>
              </a:rPr>
              <a:t> </a:t>
            </a:r>
            <a:r>
              <a:rPr lang="en-US" dirty="0" smtClean="0">
                <a:sym typeface="Symbol" panose="05050102010706020507" pitchFamily="18" charset="2"/>
              </a:rPr>
              <a:t>in principle unlimited scaling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sym typeface="Symbol" panose="05050102010706020507" pitchFamily="18" charset="2"/>
            </a:endParaRPr>
          </a:p>
          <a:p>
            <a:pPr marL="706437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75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945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883" y="2304165"/>
            <a:ext cx="8325900" cy="269099"/>
          </a:xfrm>
        </p:spPr>
        <p:txBody>
          <a:bodyPr/>
          <a:lstStyle/>
          <a:p>
            <a:pPr algn="ctr"/>
            <a:r>
              <a:rPr lang="en-US" smtClean="0"/>
              <a:t>Thanks for your attention 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76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922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538" y="357799"/>
            <a:ext cx="8599339" cy="269099"/>
          </a:xfrm>
        </p:spPr>
        <p:txBody>
          <a:bodyPr/>
          <a:lstStyle/>
          <a:p>
            <a:r>
              <a:rPr lang="en-US" smtClean="0"/>
              <a:t>Introduction:  The Exa-Scale Challenge … and Inspiration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endParaRPr lang="en-US" b="1" smtClean="0"/>
          </a:p>
          <a:p>
            <a:pPr>
              <a:spcBef>
                <a:spcPts val="1200"/>
              </a:spcBef>
            </a:pPr>
            <a:endParaRPr lang="en-US" b="1"/>
          </a:p>
          <a:p>
            <a:pPr>
              <a:spcBef>
                <a:spcPts val="1200"/>
              </a:spcBef>
            </a:pPr>
            <a:r>
              <a:rPr lang="en-US" b="1" smtClean="0"/>
              <a:t>The Inspiration: </a:t>
            </a:r>
            <a:r>
              <a:rPr lang="en-US" smtClean="0"/>
              <a:t> Can some of the methods needed </a:t>
            </a:r>
            <a:r>
              <a:rPr lang="en-US" b="1" smtClean="0">
                <a:solidFill>
                  <a:srgbClr val="00B0F0"/>
                </a:solidFill>
              </a:rPr>
              <a:t>help us here and now?</a:t>
            </a:r>
          </a:p>
          <a:p>
            <a:pPr lvl="1"/>
            <a:r>
              <a:rPr lang="en-US" smtClean="0"/>
              <a:t>Preparing for exascales is very much about </a:t>
            </a:r>
            <a:r>
              <a:rPr lang="en-US" b="1">
                <a:solidFill>
                  <a:srgbClr val="00B0F0"/>
                </a:solidFill>
              </a:rPr>
              <a:t>re-thinking the current approach</a:t>
            </a:r>
          </a:p>
          <a:p>
            <a:pPr lvl="1"/>
            <a:r>
              <a:rPr lang="en-US" smtClean="0"/>
              <a:t>… and that may trigger developments that have </a:t>
            </a:r>
            <a:r>
              <a:rPr lang="en-US" b="1">
                <a:solidFill>
                  <a:srgbClr val="00B0F0"/>
                </a:solidFill>
              </a:rPr>
              <a:t>immediate benefits </a:t>
            </a:r>
            <a:r>
              <a:rPr lang="en-US" b="1" smtClean="0">
                <a:solidFill>
                  <a:srgbClr val="00B0F0"/>
                </a:solidFill>
              </a:rPr>
              <a:t>!</a:t>
            </a:r>
            <a:endParaRPr lang="en-US" b="1">
              <a:solidFill>
                <a:srgbClr val="00B0F0"/>
              </a:solidFill>
            </a:endParaRPr>
          </a:p>
          <a:p>
            <a:pPr lvl="1"/>
            <a:endParaRPr lang="en-US" b="1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404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Role of the DISPATCH Framework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smtClean="0"/>
          </a:p>
          <a:p>
            <a:r>
              <a:rPr lang="en-US" b="1" smtClean="0"/>
              <a:t>Background:   </a:t>
            </a:r>
            <a:r>
              <a:rPr lang="en-US" smtClean="0"/>
              <a:t>Grew out of effort to reach exa-scales with </a:t>
            </a:r>
            <a:r>
              <a:rPr lang="en-US" b="1" smtClean="0">
                <a:solidFill>
                  <a:srgbClr val="00B0F0"/>
                </a:solidFill>
              </a:rPr>
              <a:t>less effort</a:t>
            </a:r>
          </a:p>
          <a:p>
            <a:pPr lvl="1"/>
            <a:r>
              <a:rPr lang="en-US" smtClean="0"/>
              <a:t>Using an entirely </a:t>
            </a:r>
            <a:r>
              <a:rPr lang="en-US" b="1">
                <a:solidFill>
                  <a:srgbClr val="00B0F0"/>
                </a:solidFill>
              </a:rPr>
              <a:t>new approach to </a:t>
            </a:r>
            <a:r>
              <a:rPr lang="en-US" b="1" smtClean="0">
                <a:solidFill>
                  <a:srgbClr val="00B0F0"/>
                </a:solidFill>
              </a:rPr>
              <a:t>parallelization</a:t>
            </a:r>
          </a:p>
          <a:p>
            <a:pPr lvl="1"/>
            <a:r>
              <a:rPr lang="en-US"/>
              <a:t>Applies to </a:t>
            </a:r>
            <a:r>
              <a:rPr lang="en-US" b="1" smtClean="0">
                <a:solidFill>
                  <a:srgbClr val="00B0F0"/>
                </a:solidFill>
              </a:rPr>
              <a:t>both MHD and PIC, </a:t>
            </a:r>
            <a:r>
              <a:rPr lang="en-US"/>
              <a:t>and any other method </a:t>
            </a:r>
            <a:r>
              <a:rPr lang="en-US" b="1" smtClean="0">
                <a:solidFill>
                  <a:srgbClr val="00B0F0"/>
                </a:solidFill>
              </a:rPr>
              <a:t>(e.g. VLASOV)</a:t>
            </a:r>
            <a:endParaRPr lang="en-US"/>
          </a:p>
          <a:p>
            <a:endParaRPr lang="en-US" b="1"/>
          </a:p>
          <a:p>
            <a:r>
              <a:rPr lang="en-US" b="1" smtClean="0"/>
              <a:t>Result:   </a:t>
            </a:r>
            <a:r>
              <a:rPr lang="en-US" smtClean="0"/>
              <a:t>Out of this effort came a tool to boost performance greatly </a:t>
            </a:r>
            <a:r>
              <a:rPr lang="en-US" b="1" smtClean="0">
                <a:solidFill>
                  <a:srgbClr val="00B0F0"/>
                </a:solidFill>
              </a:rPr>
              <a:t>here-and-now</a:t>
            </a:r>
            <a:endParaRPr lang="en-US" b="1">
              <a:solidFill>
                <a:srgbClr val="00B0F0"/>
              </a:solidFill>
            </a:endParaRPr>
          </a:p>
          <a:p>
            <a:pPr lvl="1"/>
            <a:r>
              <a:rPr lang="en-US" smtClean="0"/>
              <a:t>As a result of the </a:t>
            </a:r>
            <a:r>
              <a:rPr lang="en-US" b="1">
                <a:solidFill>
                  <a:srgbClr val="00B0F0"/>
                </a:solidFill>
              </a:rPr>
              <a:t>new </a:t>
            </a:r>
            <a:r>
              <a:rPr lang="en-US" b="1" smtClean="0">
                <a:solidFill>
                  <a:srgbClr val="00B0F0"/>
                </a:solidFill>
              </a:rPr>
              <a:t>approach</a:t>
            </a:r>
          </a:p>
          <a:p>
            <a:pPr lvl="1"/>
            <a:r>
              <a:rPr lang="en-US" smtClean="0"/>
              <a:t>Which – essentially trivially – also allows multiphysics: </a:t>
            </a:r>
          </a:p>
          <a:p>
            <a:pPr lvl="2"/>
            <a:r>
              <a:rPr lang="en-US" b="1">
                <a:solidFill>
                  <a:srgbClr val="00B0F0"/>
                </a:solidFill>
              </a:rPr>
              <a:t> </a:t>
            </a:r>
            <a:r>
              <a:rPr lang="en-US" b="1" smtClean="0">
                <a:solidFill>
                  <a:srgbClr val="00B0F0"/>
                </a:solidFill>
              </a:rPr>
              <a:t> </a:t>
            </a:r>
            <a:r>
              <a:rPr lang="en-US" sz="1900"/>
              <a:t>E.g.: </a:t>
            </a:r>
            <a:r>
              <a:rPr lang="en-US" b="1" smtClean="0">
                <a:solidFill>
                  <a:srgbClr val="00B0F0"/>
                </a:solidFill>
              </a:rPr>
              <a:t>combine</a:t>
            </a:r>
            <a:r>
              <a:rPr lang="en-US" smtClean="0"/>
              <a:t> </a:t>
            </a:r>
            <a:r>
              <a:rPr lang="en-US" b="1" smtClean="0">
                <a:solidFill>
                  <a:srgbClr val="00B0F0"/>
                </a:solidFill>
              </a:rPr>
              <a:t>MHD/PIC/VLASOV </a:t>
            </a:r>
            <a:r>
              <a:rPr lang="en-US"/>
              <a:t>in the same experiment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805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at_uk">
  <a:themeElements>
    <a:clrScheme name="nat_uk 1">
      <a:dk1>
        <a:srgbClr val="6E6E6E"/>
      </a:dk1>
      <a:lt1>
        <a:srgbClr val="FFFFFF"/>
      </a:lt1>
      <a:dk2>
        <a:srgbClr val="325D3D"/>
      </a:dk2>
      <a:lt2>
        <a:srgbClr val="6E6E6E"/>
      </a:lt2>
      <a:accent1>
        <a:srgbClr val="325D3D"/>
      </a:accent1>
      <a:accent2>
        <a:srgbClr val="559D68"/>
      </a:accent2>
      <a:accent3>
        <a:srgbClr val="FFFFFF"/>
      </a:accent3>
      <a:accent4>
        <a:srgbClr val="5D5D5D"/>
      </a:accent4>
      <a:accent5>
        <a:srgbClr val="ADB6AF"/>
      </a:accent5>
      <a:accent6>
        <a:srgbClr val="4C8E5E"/>
      </a:accent6>
      <a:hlink>
        <a:srgbClr val="74B485"/>
      </a:hlink>
      <a:folHlink>
        <a:srgbClr val="B0D4B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at_uk">
  <a:themeElements>
    <a:clrScheme name="nat_uk 1">
      <a:dk1>
        <a:srgbClr val="6E6E6E"/>
      </a:dk1>
      <a:lt1>
        <a:srgbClr val="FFFFFF"/>
      </a:lt1>
      <a:dk2>
        <a:srgbClr val="325D3D"/>
      </a:dk2>
      <a:lt2>
        <a:srgbClr val="6E6E6E"/>
      </a:lt2>
      <a:accent1>
        <a:srgbClr val="325D3D"/>
      </a:accent1>
      <a:accent2>
        <a:srgbClr val="559D68"/>
      </a:accent2>
      <a:accent3>
        <a:srgbClr val="FFFFFF"/>
      </a:accent3>
      <a:accent4>
        <a:srgbClr val="5D5D5D"/>
      </a:accent4>
      <a:accent5>
        <a:srgbClr val="ADB6AF"/>
      </a:accent5>
      <a:accent6>
        <a:srgbClr val="4C8E5E"/>
      </a:accent6>
      <a:hlink>
        <a:srgbClr val="74B485"/>
      </a:hlink>
      <a:folHlink>
        <a:srgbClr val="B0D4B9"/>
      </a:folHlink>
    </a:clrScheme>
    <a:fontScheme name="nat_u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at_uk 1">
        <a:dk1>
          <a:srgbClr val="6E6E6E"/>
        </a:dk1>
        <a:lt1>
          <a:srgbClr val="FFFFFF"/>
        </a:lt1>
        <a:dk2>
          <a:srgbClr val="325D3D"/>
        </a:dk2>
        <a:lt2>
          <a:srgbClr val="6E6E6E"/>
        </a:lt2>
        <a:accent1>
          <a:srgbClr val="325D3D"/>
        </a:accent1>
        <a:accent2>
          <a:srgbClr val="559D68"/>
        </a:accent2>
        <a:accent3>
          <a:srgbClr val="FFFFFF"/>
        </a:accent3>
        <a:accent4>
          <a:srgbClr val="5D5D5D"/>
        </a:accent4>
        <a:accent5>
          <a:srgbClr val="ADB6AF"/>
        </a:accent5>
        <a:accent6>
          <a:srgbClr val="4C8E5E"/>
        </a:accent6>
        <a:hlink>
          <a:srgbClr val="74B485"/>
        </a:hlink>
        <a:folHlink>
          <a:srgbClr val="B0D4B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plate.potx" id="{B5DC7DBD-21B6-4A3A-B98C-A2313F522DAB}" vid="{5238C22C-CA62-43F1-97FE-926438840AF9}"/>
    </a:ext>
  </a:extLst>
</a:theme>
</file>

<file path=ppt/theme/theme3.xml><?xml version="1.0" encoding="utf-8"?>
<a:theme xmlns:a="http://schemas.openxmlformats.org/drawingml/2006/main" name="2_nat_uk">
  <a:themeElements>
    <a:clrScheme name="nat_uk 1">
      <a:dk1>
        <a:srgbClr val="6E6E6E"/>
      </a:dk1>
      <a:lt1>
        <a:srgbClr val="FFFFFF"/>
      </a:lt1>
      <a:dk2>
        <a:srgbClr val="325D3D"/>
      </a:dk2>
      <a:lt2>
        <a:srgbClr val="6E6E6E"/>
      </a:lt2>
      <a:accent1>
        <a:srgbClr val="325D3D"/>
      </a:accent1>
      <a:accent2>
        <a:srgbClr val="559D68"/>
      </a:accent2>
      <a:accent3>
        <a:srgbClr val="FFFFFF"/>
      </a:accent3>
      <a:accent4>
        <a:srgbClr val="5D5D5D"/>
      </a:accent4>
      <a:accent5>
        <a:srgbClr val="ADB6AF"/>
      </a:accent5>
      <a:accent6>
        <a:srgbClr val="4C8E5E"/>
      </a:accent6>
      <a:hlink>
        <a:srgbClr val="74B485"/>
      </a:hlink>
      <a:folHlink>
        <a:srgbClr val="B0D4B9"/>
      </a:folHlink>
    </a:clrScheme>
    <a:fontScheme name="nat_u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at_uk 1">
        <a:dk1>
          <a:srgbClr val="6E6E6E"/>
        </a:dk1>
        <a:lt1>
          <a:srgbClr val="FFFFFF"/>
        </a:lt1>
        <a:dk2>
          <a:srgbClr val="325D3D"/>
        </a:dk2>
        <a:lt2>
          <a:srgbClr val="6E6E6E"/>
        </a:lt2>
        <a:accent1>
          <a:srgbClr val="325D3D"/>
        </a:accent1>
        <a:accent2>
          <a:srgbClr val="559D68"/>
        </a:accent2>
        <a:accent3>
          <a:srgbClr val="FFFFFF"/>
        </a:accent3>
        <a:accent4>
          <a:srgbClr val="5D5D5D"/>
        </a:accent4>
        <a:accent5>
          <a:srgbClr val="ADB6AF"/>
        </a:accent5>
        <a:accent6>
          <a:srgbClr val="4C8E5E"/>
        </a:accent6>
        <a:hlink>
          <a:srgbClr val="74B485"/>
        </a:hlink>
        <a:folHlink>
          <a:srgbClr val="B0D4B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plate.potx" id="{B5DC7DBD-21B6-4A3A-B98C-A2313F522DAB}" vid="{5238C22C-CA62-43F1-97FE-926438840AF9}"/>
    </a:ext>
  </a:extLst>
</a:theme>
</file>

<file path=ppt/theme/theme4.xml><?xml version="1.0" encoding="utf-8"?>
<a:theme xmlns:a="http://schemas.openxmlformats.org/drawingml/2006/main" name="3_nat_uk">
  <a:themeElements>
    <a:clrScheme name="nat_uk 1">
      <a:dk1>
        <a:srgbClr val="6E6E6E"/>
      </a:dk1>
      <a:lt1>
        <a:srgbClr val="FFFFFF"/>
      </a:lt1>
      <a:dk2>
        <a:srgbClr val="325D3D"/>
      </a:dk2>
      <a:lt2>
        <a:srgbClr val="6E6E6E"/>
      </a:lt2>
      <a:accent1>
        <a:srgbClr val="325D3D"/>
      </a:accent1>
      <a:accent2>
        <a:srgbClr val="559D68"/>
      </a:accent2>
      <a:accent3>
        <a:srgbClr val="FFFFFF"/>
      </a:accent3>
      <a:accent4>
        <a:srgbClr val="5D5D5D"/>
      </a:accent4>
      <a:accent5>
        <a:srgbClr val="ADB6AF"/>
      </a:accent5>
      <a:accent6>
        <a:srgbClr val="4C8E5E"/>
      </a:accent6>
      <a:hlink>
        <a:srgbClr val="74B485"/>
      </a:hlink>
      <a:folHlink>
        <a:srgbClr val="B0D4B9"/>
      </a:folHlink>
    </a:clrScheme>
    <a:fontScheme name="nat_u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at_uk 1">
        <a:dk1>
          <a:srgbClr val="6E6E6E"/>
        </a:dk1>
        <a:lt1>
          <a:srgbClr val="FFFFFF"/>
        </a:lt1>
        <a:dk2>
          <a:srgbClr val="325D3D"/>
        </a:dk2>
        <a:lt2>
          <a:srgbClr val="6E6E6E"/>
        </a:lt2>
        <a:accent1>
          <a:srgbClr val="325D3D"/>
        </a:accent1>
        <a:accent2>
          <a:srgbClr val="559D68"/>
        </a:accent2>
        <a:accent3>
          <a:srgbClr val="FFFFFF"/>
        </a:accent3>
        <a:accent4>
          <a:srgbClr val="5D5D5D"/>
        </a:accent4>
        <a:accent5>
          <a:srgbClr val="ADB6AF"/>
        </a:accent5>
        <a:accent6>
          <a:srgbClr val="4C8E5E"/>
        </a:accent6>
        <a:hlink>
          <a:srgbClr val="74B485"/>
        </a:hlink>
        <a:folHlink>
          <a:srgbClr val="B0D4B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plate.potx" id="{B5DC7DBD-21B6-4A3A-B98C-A2313F522DAB}" vid="{5238C22C-CA62-43F1-97FE-926438840AF9}"/>
    </a:ext>
  </a:extLst>
</a:theme>
</file>

<file path=ppt/theme/theme5.xml><?xml version="1.0" encoding="utf-8"?>
<a:theme xmlns:a="http://schemas.openxmlformats.org/drawingml/2006/main" name="4_nat_uk">
  <a:themeElements>
    <a:clrScheme name="nat_uk 1">
      <a:dk1>
        <a:srgbClr val="6E6E6E"/>
      </a:dk1>
      <a:lt1>
        <a:srgbClr val="FFFFFF"/>
      </a:lt1>
      <a:dk2>
        <a:srgbClr val="325D3D"/>
      </a:dk2>
      <a:lt2>
        <a:srgbClr val="6E6E6E"/>
      </a:lt2>
      <a:accent1>
        <a:srgbClr val="325D3D"/>
      </a:accent1>
      <a:accent2>
        <a:srgbClr val="559D68"/>
      </a:accent2>
      <a:accent3>
        <a:srgbClr val="FFFFFF"/>
      </a:accent3>
      <a:accent4>
        <a:srgbClr val="5D5D5D"/>
      </a:accent4>
      <a:accent5>
        <a:srgbClr val="ADB6AF"/>
      </a:accent5>
      <a:accent6>
        <a:srgbClr val="4C8E5E"/>
      </a:accent6>
      <a:hlink>
        <a:srgbClr val="74B485"/>
      </a:hlink>
      <a:folHlink>
        <a:srgbClr val="B0D4B9"/>
      </a:folHlink>
    </a:clrScheme>
    <a:fontScheme name="nat_u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at_uk 1">
        <a:dk1>
          <a:srgbClr val="6E6E6E"/>
        </a:dk1>
        <a:lt1>
          <a:srgbClr val="FFFFFF"/>
        </a:lt1>
        <a:dk2>
          <a:srgbClr val="325D3D"/>
        </a:dk2>
        <a:lt2>
          <a:srgbClr val="6E6E6E"/>
        </a:lt2>
        <a:accent1>
          <a:srgbClr val="325D3D"/>
        </a:accent1>
        <a:accent2>
          <a:srgbClr val="559D68"/>
        </a:accent2>
        <a:accent3>
          <a:srgbClr val="FFFFFF"/>
        </a:accent3>
        <a:accent4>
          <a:srgbClr val="5D5D5D"/>
        </a:accent4>
        <a:accent5>
          <a:srgbClr val="ADB6AF"/>
        </a:accent5>
        <a:accent6>
          <a:srgbClr val="4C8E5E"/>
        </a:accent6>
        <a:hlink>
          <a:srgbClr val="74B485"/>
        </a:hlink>
        <a:folHlink>
          <a:srgbClr val="B0D4B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plate.potx" id="{B5DC7DBD-21B6-4A3A-B98C-A2313F522DAB}" vid="{5238C22C-CA62-43F1-97FE-926438840AF9}"/>
    </a:ext>
  </a:extLst>
</a:theme>
</file>

<file path=ppt/theme/theme6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2247</TotalTime>
  <Words>4625</Words>
  <Application>Microsoft Office PowerPoint</Application>
  <PresentationFormat>On-screen Show (16:9)</PresentationFormat>
  <Paragraphs>1401</Paragraphs>
  <Slides>76</Slides>
  <Notes>27</Notes>
  <HiddenSlides>1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76</vt:i4>
      </vt:variant>
    </vt:vector>
  </HeadingPairs>
  <TitlesOfParts>
    <vt:vector size="94" baseType="lpstr">
      <vt:lpstr>Arial</vt:lpstr>
      <vt:lpstr>Arial Black</vt:lpstr>
      <vt:lpstr>Calibri</vt:lpstr>
      <vt:lpstr>Consolas</vt:lpstr>
      <vt:lpstr>Courier New</vt:lpstr>
      <vt:lpstr>Helvetica Neue</vt:lpstr>
      <vt:lpstr>Helvetica Neue Light</vt:lpstr>
      <vt:lpstr>Noto Sans Symbols</vt:lpstr>
      <vt:lpstr>Symbol</vt:lpstr>
      <vt:lpstr>Times New Roman</vt:lpstr>
      <vt:lpstr>Verdana</vt:lpstr>
      <vt:lpstr>Wingdings</vt:lpstr>
      <vt:lpstr>ヒラギノ角ゴ ProN W3</vt:lpstr>
      <vt:lpstr>nat_uk</vt:lpstr>
      <vt:lpstr>1_nat_uk</vt:lpstr>
      <vt:lpstr>2_nat_uk</vt:lpstr>
      <vt:lpstr>3_nat_uk</vt:lpstr>
      <vt:lpstr>4_nat_uk</vt:lpstr>
      <vt:lpstr>The DISPATCH Code Framework for Exascale Multi-Physics Simulations</vt:lpstr>
      <vt:lpstr>The DISPATCH Code Framework for Exascale Multi-Physics Simulations</vt:lpstr>
      <vt:lpstr>The DISPATCH Code Framework for Exascale Multi-Physics Simulations</vt:lpstr>
      <vt:lpstr>The DISPATCH Code Framework for Exascale Multi-Physics Simulations</vt:lpstr>
      <vt:lpstr>Introduction:  The Exa-Scale Challenge … and Inspiration</vt:lpstr>
      <vt:lpstr>Introduction:  What’s this about “a few % of peak” ?</vt:lpstr>
      <vt:lpstr>Introduction:  So, what about PIC codes ?</vt:lpstr>
      <vt:lpstr>Introduction:  The Exa-Scale Challenge … and Inspiration</vt:lpstr>
      <vt:lpstr>The Role of the DISPATCH Framework</vt:lpstr>
      <vt:lpstr>DISPATCH: Exa-scale features with immediate benefits</vt:lpstr>
      <vt:lpstr>Example of gains from using local time steps</vt:lpstr>
      <vt:lpstr>PowerPoint Presentation</vt:lpstr>
      <vt:lpstr>DISPATCH Scaling</vt:lpstr>
      <vt:lpstr>The DISPATCH name</vt:lpstr>
      <vt:lpstr>DISPATCH breaks with traditions, to achieve ~unlimited scaling:</vt:lpstr>
      <vt:lpstr>Object Orientation</vt:lpstr>
      <vt:lpstr>dispatch.f90</vt:lpstr>
      <vt:lpstr>Main event loop – the heart of the code</vt:lpstr>
      <vt:lpstr>Composite experiment:  envelope, star, disk, planet …</vt:lpstr>
      <vt:lpstr>Object task hierarchy, task_lists, components, scenes</vt:lpstr>
      <vt:lpstr>Task based OpenMP on each node</vt:lpstr>
      <vt:lpstr>MPI Communication:  Nearest neighbors (NBORS) only</vt:lpstr>
      <vt:lpstr>Interior, Boundary, and Virtual patches</vt:lpstr>
      <vt:lpstr>Pro-active message passing – sender side MPI </vt:lpstr>
      <vt:lpstr>Sender side MPI</vt:lpstr>
      <vt:lpstr>Messages are processed across OMP threads</vt:lpstr>
      <vt:lpstr>Receiver side MPI</vt:lpstr>
      <vt:lpstr>Pro-active message passing – RECEIVER SIDE</vt:lpstr>
      <vt:lpstr>Load and Communication Balance</vt:lpstr>
      <vt:lpstr>Patch naming conventions</vt:lpstr>
      <vt:lpstr>Load balancing = changing virtual patches to boundary patches</vt:lpstr>
      <vt:lpstr>Load balancing = changing virtual patches to boundary patches</vt:lpstr>
      <vt:lpstr>Load balancing = changing virtual patches to boundary patches</vt:lpstr>
      <vt:lpstr>Load balancing = changing virtual patches to boundary patches</vt:lpstr>
      <vt:lpstr>Load balance should be dynamic and constantly active</vt:lpstr>
      <vt:lpstr>Let’s use color for ranks …</vt:lpstr>
      <vt:lpstr>Number of virtual neighbors = direct measure of communication needs</vt:lpstr>
      <vt:lpstr>Prototyping Load Balancing</vt:lpstr>
      <vt:lpstr>Cellular automaton rules: background</vt:lpstr>
      <vt:lpstr>Corner move</vt:lpstr>
      <vt:lpstr>Corner move</vt:lpstr>
      <vt:lpstr>Corner cut</vt:lpstr>
      <vt:lpstr>Corner cut</vt:lpstr>
      <vt:lpstr>Advantageous moves</vt:lpstr>
      <vt:lpstr>Cellular automaton rules</vt:lpstr>
      <vt:lpstr>Load &amp; communication balance</vt:lpstr>
      <vt:lpstr>The MHD+PIC Challenge:   Case in point – the Sun</vt:lpstr>
      <vt:lpstr>PowerPoint Presentation</vt:lpstr>
      <vt:lpstr>PhotonPlasma / PPcode (public domain version)</vt:lpstr>
      <vt:lpstr>PhotonPlasma/PPcode: Sequence of steps</vt:lpstr>
      <vt:lpstr>Meshes and Particles</vt:lpstr>
      <vt:lpstr>PIC/MHD Cost Comparison</vt:lpstr>
      <vt:lpstr>MHD/PIC Solar Modeling</vt:lpstr>
      <vt:lpstr>AR 10191, Nov 2, 2002</vt:lpstr>
      <vt:lpstr>Initial state, side view</vt:lpstr>
      <vt:lpstr>Current Density in Null Planes</vt:lpstr>
      <vt:lpstr>Tracing Particles in the Power Law Tail</vt:lpstr>
      <vt:lpstr>Lower energy power law particles occur in essentially the same region</vt:lpstr>
      <vt:lpstr>  DISPATCH framework with MHD &amp; PIC solvers</vt:lpstr>
      <vt:lpstr>Dispatch framework with MHD &amp; PIC solvers </vt:lpstr>
      <vt:lpstr>Combining the codes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Testing the interface - conversion and boundaries</vt:lpstr>
      <vt:lpstr>Testing the interface - conversion and boundaries</vt:lpstr>
      <vt:lpstr>Testing the interface - conversion and boundaries</vt:lpstr>
      <vt:lpstr>Test application:  Solar Bright Points via Parasitic Polarity</vt:lpstr>
      <vt:lpstr>Test application:  Solar Bright Points via Parasitic Polarity</vt:lpstr>
      <vt:lpstr>The MHD+PIC Challenge:   Case in point – the Sun</vt:lpstr>
      <vt:lpstr>Summary, DISPATCH code framework (cf. arXiv)</vt:lpstr>
      <vt:lpstr>Thanks for your attention 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Pebble accretion and planet formation</dc:title>
  <dc:creator>Aake</dc:creator>
  <cp:lastModifiedBy>Åke Nordlund</cp:lastModifiedBy>
  <cp:revision>93</cp:revision>
  <dcterms:modified xsi:type="dcterms:W3CDTF">2017-09-15T20:19:40Z</dcterms:modified>
</cp:coreProperties>
</file>