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59" r:id="rId3"/>
    <p:sldId id="260" r:id="rId4"/>
    <p:sldId id="261" r:id="rId5"/>
    <p:sldId id="281" r:id="rId6"/>
    <p:sldId id="282" r:id="rId7"/>
    <p:sldId id="285" r:id="rId8"/>
    <p:sldId id="266" r:id="rId9"/>
    <p:sldId id="267" r:id="rId10"/>
    <p:sldId id="268" r:id="rId11"/>
    <p:sldId id="273" r:id="rId12"/>
    <p:sldId id="274" r:id="rId13"/>
    <p:sldId id="275" r:id="rId14"/>
    <p:sldId id="276" r:id="rId15"/>
    <p:sldId id="277" r:id="rId16"/>
    <p:sldId id="269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81699"/>
  </p:normalViewPr>
  <p:slideViewPr>
    <p:cSldViewPr snapToGrid="0" snapToObjects="1">
      <p:cViewPr>
        <p:scale>
          <a:sx n="59" d="100"/>
          <a:sy n="59" d="100"/>
        </p:scale>
        <p:origin x="2624" y="1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B7C43-733E-474E-AC2A-0827C70BBA5B}" type="doc">
      <dgm:prSet loTypeId="urn:microsoft.com/office/officeart/2005/8/layout/hierarchy3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3D7D4D26-B49A-4834-A562-ADAFE4F69914}">
      <dgm:prSet custT="1"/>
      <dgm:spPr/>
      <dgm:t>
        <a:bodyPr/>
        <a:lstStyle/>
        <a:p>
          <a:r>
            <a:rPr lang="nl-NL" sz="2600" dirty="0" err="1" smtClean="0"/>
            <a:t>Motivation</a:t>
          </a:r>
          <a:endParaRPr lang="en-US" sz="2600" dirty="0"/>
        </a:p>
      </dgm:t>
    </dgm:pt>
    <dgm:pt modelId="{8657845D-6637-4F55-8F3F-D1EEFA78677A}" type="parTrans" cxnId="{BFBCB7F0-F152-4581-8388-F5EA309090A5}">
      <dgm:prSet/>
      <dgm:spPr/>
      <dgm:t>
        <a:bodyPr/>
        <a:lstStyle/>
        <a:p>
          <a:endParaRPr lang="en-US"/>
        </a:p>
      </dgm:t>
    </dgm:pt>
    <dgm:pt modelId="{5F5B37E9-4150-4B5D-93C6-E6C6FDBD70AD}" type="sibTrans" cxnId="{BFBCB7F0-F152-4581-8388-F5EA309090A5}">
      <dgm:prSet/>
      <dgm:spPr/>
      <dgm:t>
        <a:bodyPr/>
        <a:lstStyle/>
        <a:p>
          <a:endParaRPr lang="en-US"/>
        </a:p>
      </dgm:t>
    </dgm:pt>
    <dgm:pt modelId="{B5D9FEAA-8110-4AB4-A43B-F6B6C622ADCF}">
      <dgm:prSet/>
      <dgm:spPr>
        <a:solidFill>
          <a:srgbClr val="00B050"/>
        </a:solidFill>
      </dgm:spPr>
      <dgm:t>
        <a:bodyPr/>
        <a:lstStyle/>
        <a:p>
          <a:r>
            <a:rPr lang="nl-NL" dirty="0" err="1" smtClean="0"/>
            <a:t>Thermodynamics</a:t>
          </a:r>
          <a:r>
            <a:rPr lang="nl-NL" dirty="0" smtClean="0"/>
            <a:t> </a:t>
          </a:r>
          <a:r>
            <a:rPr lang="nl-NL" dirty="0" err="1" smtClean="0"/>
            <a:t>and</a:t>
          </a:r>
          <a:r>
            <a:rPr lang="nl-NL" dirty="0" smtClean="0"/>
            <a:t> </a:t>
          </a:r>
          <a:r>
            <a:rPr lang="nl-NL" dirty="0" err="1" smtClean="0"/>
            <a:t>hydrodynamics</a:t>
          </a:r>
          <a:endParaRPr lang="en-US" dirty="0"/>
        </a:p>
      </dgm:t>
    </dgm:pt>
    <dgm:pt modelId="{8C5D6F75-5751-4698-8EDE-557FBBB741C6}" type="parTrans" cxnId="{CE8A79BC-97D0-4991-A857-D7EC0087E5EE}">
      <dgm:prSet/>
      <dgm:spPr/>
      <dgm:t>
        <a:bodyPr/>
        <a:lstStyle/>
        <a:p>
          <a:endParaRPr lang="en-US"/>
        </a:p>
      </dgm:t>
    </dgm:pt>
    <dgm:pt modelId="{8132C66F-FD72-4D1D-AB2A-675583D19ED8}" type="sibTrans" cxnId="{CE8A79BC-97D0-4991-A857-D7EC0087E5EE}">
      <dgm:prSet/>
      <dgm:spPr/>
      <dgm:t>
        <a:bodyPr/>
        <a:lstStyle/>
        <a:p>
          <a:endParaRPr lang="en-US"/>
        </a:p>
      </dgm:t>
    </dgm:pt>
    <dgm:pt modelId="{2F1DE33F-D51F-47DB-88FB-84B12A3A6123}">
      <dgm:prSet custT="1"/>
      <dgm:spPr/>
      <dgm:t>
        <a:bodyPr/>
        <a:lstStyle/>
        <a:p>
          <a:r>
            <a:rPr lang="nl-NL" sz="2600" dirty="0" smtClean="0"/>
            <a:t>Lifshitz gas</a:t>
          </a:r>
          <a:endParaRPr lang="en-US" sz="2600" dirty="0"/>
        </a:p>
      </dgm:t>
    </dgm:pt>
    <dgm:pt modelId="{D74C97D1-E812-4EA2-80F6-11697813C33A}" type="parTrans" cxnId="{6510BE70-4BA2-4609-9172-281489A9F3FC}">
      <dgm:prSet/>
      <dgm:spPr/>
      <dgm:t>
        <a:bodyPr/>
        <a:lstStyle/>
        <a:p>
          <a:endParaRPr lang="en-US"/>
        </a:p>
      </dgm:t>
    </dgm:pt>
    <dgm:pt modelId="{48BD3474-8CB4-4CBA-B900-DA5209308A81}" type="sibTrans" cxnId="{6510BE70-4BA2-4609-9172-281489A9F3FC}">
      <dgm:prSet/>
      <dgm:spPr/>
      <dgm:t>
        <a:bodyPr/>
        <a:lstStyle/>
        <a:p>
          <a:endParaRPr lang="en-US"/>
        </a:p>
      </dgm:t>
    </dgm:pt>
    <dgm:pt modelId="{70F86297-CA71-416E-AB17-5C40A28E510F}">
      <dgm:prSet custT="1"/>
      <dgm:spPr/>
      <dgm:t>
        <a:bodyPr/>
        <a:lstStyle/>
        <a:p>
          <a:r>
            <a:rPr lang="nl-NL" sz="2600" dirty="0" smtClean="0"/>
            <a:t>Beyond perfect</a:t>
          </a:r>
          <a:endParaRPr lang="en-US" sz="2600" dirty="0"/>
        </a:p>
      </dgm:t>
    </dgm:pt>
    <dgm:pt modelId="{02CEDD2E-E67B-4BB0-98A2-1EEF2C40A023}" type="parTrans" cxnId="{736A251E-B80A-4DA4-9C35-043BAD68C5A3}">
      <dgm:prSet/>
      <dgm:spPr/>
      <dgm:t>
        <a:bodyPr/>
        <a:lstStyle/>
        <a:p>
          <a:endParaRPr lang="en-US"/>
        </a:p>
      </dgm:t>
    </dgm:pt>
    <dgm:pt modelId="{4E17C65C-C9F4-49B7-A317-D271FDCFB04A}" type="sibTrans" cxnId="{736A251E-B80A-4DA4-9C35-043BAD68C5A3}">
      <dgm:prSet/>
      <dgm:spPr/>
      <dgm:t>
        <a:bodyPr/>
        <a:lstStyle/>
        <a:p>
          <a:endParaRPr lang="en-US"/>
        </a:p>
      </dgm:t>
    </dgm:pt>
    <dgm:pt modelId="{E8EF8680-2F20-9D40-8177-0C5F1CB965FE}" type="pres">
      <dgm:prSet presAssocID="{FF8B7C43-733E-474E-AC2A-0827C70BBA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BC96AAB9-86AE-2548-9763-93A6FEBBB2A5}" type="pres">
      <dgm:prSet presAssocID="{3D7D4D26-B49A-4834-A562-ADAFE4F69914}" presName="root" presStyleCnt="0"/>
      <dgm:spPr/>
    </dgm:pt>
    <dgm:pt modelId="{9C64E330-2741-6443-9B0B-41E934C6F4D4}" type="pres">
      <dgm:prSet presAssocID="{3D7D4D26-B49A-4834-A562-ADAFE4F69914}" presName="rootComposite" presStyleCnt="0"/>
      <dgm:spPr/>
    </dgm:pt>
    <dgm:pt modelId="{E96650B3-9E75-5E4B-8B76-D89F559A0C85}" type="pres">
      <dgm:prSet presAssocID="{3D7D4D26-B49A-4834-A562-ADAFE4F69914}" presName="rootText" presStyleLbl="node1" presStyleIdx="0" presStyleCnt="4"/>
      <dgm:spPr/>
      <dgm:t>
        <a:bodyPr/>
        <a:lstStyle/>
        <a:p>
          <a:endParaRPr lang="nl-NL"/>
        </a:p>
      </dgm:t>
    </dgm:pt>
    <dgm:pt modelId="{2D0EC76B-F4BA-3342-88DF-C1A92ECC8E67}" type="pres">
      <dgm:prSet presAssocID="{3D7D4D26-B49A-4834-A562-ADAFE4F69914}" presName="rootConnector" presStyleLbl="node1" presStyleIdx="0" presStyleCnt="4"/>
      <dgm:spPr/>
      <dgm:t>
        <a:bodyPr/>
        <a:lstStyle/>
        <a:p>
          <a:endParaRPr lang="nl-NL"/>
        </a:p>
      </dgm:t>
    </dgm:pt>
    <dgm:pt modelId="{7BB09694-B9F5-064C-B07F-D99F221233BA}" type="pres">
      <dgm:prSet presAssocID="{3D7D4D26-B49A-4834-A562-ADAFE4F69914}" presName="childShape" presStyleCnt="0"/>
      <dgm:spPr/>
    </dgm:pt>
    <dgm:pt modelId="{9B6BB452-ACD9-3748-AEBD-783E7CF34EB0}" type="pres">
      <dgm:prSet presAssocID="{B5D9FEAA-8110-4AB4-A43B-F6B6C622ADCF}" presName="root" presStyleCnt="0"/>
      <dgm:spPr/>
    </dgm:pt>
    <dgm:pt modelId="{1A3C1D6F-90B3-054F-93FC-8B091E0B12EF}" type="pres">
      <dgm:prSet presAssocID="{B5D9FEAA-8110-4AB4-A43B-F6B6C622ADCF}" presName="rootComposite" presStyleCnt="0"/>
      <dgm:spPr/>
    </dgm:pt>
    <dgm:pt modelId="{0B6426FB-8D65-2C4A-BBC5-D420AC09A7A5}" type="pres">
      <dgm:prSet presAssocID="{B5D9FEAA-8110-4AB4-A43B-F6B6C622ADCF}" presName="rootText" presStyleLbl="node1" presStyleIdx="1" presStyleCnt="4"/>
      <dgm:spPr/>
      <dgm:t>
        <a:bodyPr/>
        <a:lstStyle/>
        <a:p>
          <a:endParaRPr lang="nl-NL"/>
        </a:p>
      </dgm:t>
    </dgm:pt>
    <dgm:pt modelId="{433D70CA-0B05-CB48-9BBF-9776782C33C6}" type="pres">
      <dgm:prSet presAssocID="{B5D9FEAA-8110-4AB4-A43B-F6B6C622ADCF}" presName="rootConnector" presStyleLbl="node1" presStyleIdx="1" presStyleCnt="4"/>
      <dgm:spPr/>
      <dgm:t>
        <a:bodyPr/>
        <a:lstStyle/>
        <a:p>
          <a:endParaRPr lang="nl-NL"/>
        </a:p>
      </dgm:t>
    </dgm:pt>
    <dgm:pt modelId="{68A6FF68-B9F2-D44C-84D2-887026F59D02}" type="pres">
      <dgm:prSet presAssocID="{B5D9FEAA-8110-4AB4-A43B-F6B6C622ADCF}" presName="childShape" presStyleCnt="0"/>
      <dgm:spPr/>
    </dgm:pt>
    <dgm:pt modelId="{0AAA7D2B-301D-014B-BB4E-52E6B64CC8FD}" type="pres">
      <dgm:prSet presAssocID="{2F1DE33F-D51F-47DB-88FB-84B12A3A6123}" presName="root" presStyleCnt="0"/>
      <dgm:spPr/>
    </dgm:pt>
    <dgm:pt modelId="{51441B4A-3122-8C4B-90F8-1AD207131008}" type="pres">
      <dgm:prSet presAssocID="{2F1DE33F-D51F-47DB-88FB-84B12A3A6123}" presName="rootComposite" presStyleCnt="0"/>
      <dgm:spPr/>
    </dgm:pt>
    <dgm:pt modelId="{E5606343-254F-F348-83E7-2BB0B51D5EEB}" type="pres">
      <dgm:prSet presAssocID="{2F1DE33F-D51F-47DB-88FB-84B12A3A6123}" presName="rootText" presStyleLbl="node1" presStyleIdx="2" presStyleCnt="4"/>
      <dgm:spPr/>
      <dgm:t>
        <a:bodyPr/>
        <a:lstStyle/>
        <a:p>
          <a:endParaRPr lang="nl-NL"/>
        </a:p>
      </dgm:t>
    </dgm:pt>
    <dgm:pt modelId="{19000BC1-7B53-0F41-BAFD-17C17FCC526A}" type="pres">
      <dgm:prSet presAssocID="{2F1DE33F-D51F-47DB-88FB-84B12A3A6123}" presName="rootConnector" presStyleLbl="node1" presStyleIdx="2" presStyleCnt="4"/>
      <dgm:spPr/>
      <dgm:t>
        <a:bodyPr/>
        <a:lstStyle/>
        <a:p>
          <a:endParaRPr lang="nl-NL"/>
        </a:p>
      </dgm:t>
    </dgm:pt>
    <dgm:pt modelId="{2EBF1A7C-458C-624F-A1F7-7529F5B551C6}" type="pres">
      <dgm:prSet presAssocID="{2F1DE33F-D51F-47DB-88FB-84B12A3A6123}" presName="childShape" presStyleCnt="0"/>
      <dgm:spPr/>
    </dgm:pt>
    <dgm:pt modelId="{AF50B7F5-A22C-E04D-BFA8-7DFD1F8F9395}" type="pres">
      <dgm:prSet presAssocID="{70F86297-CA71-416E-AB17-5C40A28E510F}" presName="root" presStyleCnt="0"/>
      <dgm:spPr/>
    </dgm:pt>
    <dgm:pt modelId="{01B5B50A-18AB-9B4F-9E9E-31213740E297}" type="pres">
      <dgm:prSet presAssocID="{70F86297-CA71-416E-AB17-5C40A28E510F}" presName="rootComposite" presStyleCnt="0"/>
      <dgm:spPr/>
    </dgm:pt>
    <dgm:pt modelId="{7E479BBC-C1B7-5346-B688-3101FDC4B246}" type="pres">
      <dgm:prSet presAssocID="{70F86297-CA71-416E-AB17-5C40A28E510F}" presName="rootText" presStyleLbl="node1" presStyleIdx="3" presStyleCnt="4"/>
      <dgm:spPr/>
      <dgm:t>
        <a:bodyPr/>
        <a:lstStyle/>
        <a:p>
          <a:endParaRPr lang="nl-NL"/>
        </a:p>
      </dgm:t>
    </dgm:pt>
    <dgm:pt modelId="{29C3DE4E-E18A-0C40-9693-91CE541C70BE}" type="pres">
      <dgm:prSet presAssocID="{70F86297-CA71-416E-AB17-5C40A28E510F}" presName="rootConnector" presStyleLbl="node1" presStyleIdx="3" presStyleCnt="4"/>
      <dgm:spPr/>
      <dgm:t>
        <a:bodyPr/>
        <a:lstStyle/>
        <a:p>
          <a:endParaRPr lang="nl-NL"/>
        </a:p>
      </dgm:t>
    </dgm:pt>
    <dgm:pt modelId="{77FB764C-04DE-6141-AB89-F914DCD8186C}" type="pres">
      <dgm:prSet presAssocID="{70F86297-CA71-416E-AB17-5C40A28E510F}" presName="childShape" presStyleCnt="0"/>
      <dgm:spPr/>
    </dgm:pt>
  </dgm:ptLst>
  <dgm:cxnLst>
    <dgm:cxn modelId="{38099517-265E-D842-9F7F-54B08F5384B7}" type="presOf" srcId="{2F1DE33F-D51F-47DB-88FB-84B12A3A6123}" destId="{E5606343-254F-F348-83E7-2BB0B51D5EEB}" srcOrd="0" destOrd="0" presId="urn:microsoft.com/office/officeart/2005/8/layout/hierarchy3"/>
    <dgm:cxn modelId="{BFBCB7F0-F152-4581-8388-F5EA309090A5}" srcId="{FF8B7C43-733E-474E-AC2A-0827C70BBA5B}" destId="{3D7D4D26-B49A-4834-A562-ADAFE4F69914}" srcOrd="0" destOrd="0" parTransId="{8657845D-6637-4F55-8F3F-D1EEFA78677A}" sibTransId="{5F5B37E9-4150-4B5D-93C6-E6C6FDBD70AD}"/>
    <dgm:cxn modelId="{3D6D7D8A-AEF9-AB40-B681-C9C8E20AFC94}" type="presOf" srcId="{3D7D4D26-B49A-4834-A562-ADAFE4F69914}" destId="{E96650B3-9E75-5E4B-8B76-D89F559A0C85}" srcOrd="0" destOrd="0" presId="urn:microsoft.com/office/officeart/2005/8/layout/hierarchy3"/>
    <dgm:cxn modelId="{659FA148-73BF-9A47-ACD8-5FD14BBAFF09}" type="presOf" srcId="{B5D9FEAA-8110-4AB4-A43B-F6B6C622ADCF}" destId="{433D70CA-0B05-CB48-9BBF-9776782C33C6}" srcOrd="1" destOrd="0" presId="urn:microsoft.com/office/officeart/2005/8/layout/hierarchy3"/>
    <dgm:cxn modelId="{CE8A79BC-97D0-4991-A857-D7EC0087E5EE}" srcId="{FF8B7C43-733E-474E-AC2A-0827C70BBA5B}" destId="{B5D9FEAA-8110-4AB4-A43B-F6B6C622ADCF}" srcOrd="1" destOrd="0" parTransId="{8C5D6F75-5751-4698-8EDE-557FBBB741C6}" sibTransId="{8132C66F-FD72-4D1D-AB2A-675583D19ED8}"/>
    <dgm:cxn modelId="{4A7F67DC-4FD9-3B49-A48A-F8D38ED791A5}" type="presOf" srcId="{70F86297-CA71-416E-AB17-5C40A28E510F}" destId="{29C3DE4E-E18A-0C40-9693-91CE541C70BE}" srcOrd="1" destOrd="0" presId="urn:microsoft.com/office/officeart/2005/8/layout/hierarchy3"/>
    <dgm:cxn modelId="{FE3DD4A4-89CC-9246-AA2C-E157302F224C}" type="presOf" srcId="{2F1DE33F-D51F-47DB-88FB-84B12A3A6123}" destId="{19000BC1-7B53-0F41-BAFD-17C17FCC526A}" srcOrd="1" destOrd="0" presId="urn:microsoft.com/office/officeart/2005/8/layout/hierarchy3"/>
    <dgm:cxn modelId="{CB3DD5BE-1384-8646-AF51-4430C99359C2}" type="presOf" srcId="{FF8B7C43-733E-474E-AC2A-0827C70BBA5B}" destId="{E8EF8680-2F20-9D40-8177-0C5F1CB965FE}" srcOrd="0" destOrd="0" presId="urn:microsoft.com/office/officeart/2005/8/layout/hierarchy3"/>
    <dgm:cxn modelId="{736A251E-B80A-4DA4-9C35-043BAD68C5A3}" srcId="{FF8B7C43-733E-474E-AC2A-0827C70BBA5B}" destId="{70F86297-CA71-416E-AB17-5C40A28E510F}" srcOrd="3" destOrd="0" parTransId="{02CEDD2E-E67B-4BB0-98A2-1EEF2C40A023}" sibTransId="{4E17C65C-C9F4-49B7-A317-D271FDCFB04A}"/>
    <dgm:cxn modelId="{6510BE70-4BA2-4609-9172-281489A9F3FC}" srcId="{FF8B7C43-733E-474E-AC2A-0827C70BBA5B}" destId="{2F1DE33F-D51F-47DB-88FB-84B12A3A6123}" srcOrd="2" destOrd="0" parTransId="{D74C97D1-E812-4EA2-80F6-11697813C33A}" sibTransId="{48BD3474-8CB4-4CBA-B900-DA5209308A81}"/>
    <dgm:cxn modelId="{8A3659BE-9B2D-9449-8FDD-566BBF39BEF5}" type="presOf" srcId="{B5D9FEAA-8110-4AB4-A43B-F6B6C622ADCF}" destId="{0B6426FB-8D65-2C4A-BBC5-D420AC09A7A5}" srcOrd="0" destOrd="0" presId="urn:microsoft.com/office/officeart/2005/8/layout/hierarchy3"/>
    <dgm:cxn modelId="{337CD51B-4808-9D4A-8FE8-243F565BBADF}" type="presOf" srcId="{3D7D4D26-B49A-4834-A562-ADAFE4F69914}" destId="{2D0EC76B-F4BA-3342-88DF-C1A92ECC8E67}" srcOrd="1" destOrd="0" presId="urn:microsoft.com/office/officeart/2005/8/layout/hierarchy3"/>
    <dgm:cxn modelId="{DBCDB327-1179-C74D-AA41-85A559FBE39A}" type="presOf" srcId="{70F86297-CA71-416E-AB17-5C40A28E510F}" destId="{7E479BBC-C1B7-5346-B688-3101FDC4B246}" srcOrd="0" destOrd="0" presId="urn:microsoft.com/office/officeart/2005/8/layout/hierarchy3"/>
    <dgm:cxn modelId="{C82B7A43-DF2E-BA44-B25D-85FB0AEECFE7}" type="presParOf" srcId="{E8EF8680-2F20-9D40-8177-0C5F1CB965FE}" destId="{BC96AAB9-86AE-2548-9763-93A6FEBBB2A5}" srcOrd="0" destOrd="0" presId="urn:microsoft.com/office/officeart/2005/8/layout/hierarchy3"/>
    <dgm:cxn modelId="{376BE5C3-4E0C-4742-8616-A89723BEC78B}" type="presParOf" srcId="{BC96AAB9-86AE-2548-9763-93A6FEBBB2A5}" destId="{9C64E330-2741-6443-9B0B-41E934C6F4D4}" srcOrd="0" destOrd="0" presId="urn:microsoft.com/office/officeart/2005/8/layout/hierarchy3"/>
    <dgm:cxn modelId="{E83D29AF-D269-8D4B-996A-E5C7A1E262CF}" type="presParOf" srcId="{9C64E330-2741-6443-9B0B-41E934C6F4D4}" destId="{E96650B3-9E75-5E4B-8B76-D89F559A0C85}" srcOrd="0" destOrd="0" presId="urn:microsoft.com/office/officeart/2005/8/layout/hierarchy3"/>
    <dgm:cxn modelId="{AC7CD66E-9F02-1842-839A-787CDAB7FD92}" type="presParOf" srcId="{9C64E330-2741-6443-9B0B-41E934C6F4D4}" destId="{2D0EC76B-F4BA-3342-88DF-C1A92ECC8E67}" srcOrd="1" destOrd="0" presId="urn:microsoft.com/office/officeart/2005/8/layout/hierarchy3"/>
    <dgm:cxn modelId="{8E80D8A0-6725-6A49-B91D-29548ACD580F}" type="presParOf" srcId="{BC96AAB9-86AE-2548-9763-93A6FEBBB2A5}" destId="{7BB09694-B9F5-064C-B07F-D99F221233BA}" srcOrd="1" destOrd="0" presId="urn:microsoft.com/office/officeart/2005/8/layout/hierarchy3"/>
    <dgm:cxn modelId="{E5053686-A00B-CE47-AF2C-6CD599307D2A}" type="presParOf" srcId="{E8EF8680-2F20-9D40-8177-0C5F1CB965FE}" destId="{9B6BB452-ACD9-3748-AEBD-783E7CF34EB0}" srcOrd="1" destOrd="0" presId="urn:microsoft.com/office/officeart/2005/8/layout/hierarchy3"/>
    <dgm:cxn modelId="{ECE598FE-10EE-8144-8AC4-014530962787}" type="presParOf" srcId="{9B6BB452-ACD9-3748-AEBD-783E7CF34EB0}" destId="{1A3C1D6F-90B3-054F-93FC-8B091E0B12EF}" srcOrd="0" destOrd="0" presId="urn:microsoft.com/office/officeart/2005/8/layout/hierarchy3"/>
    <dgm:cxn modelId="{3413CE5A-60B6-6345-85CF-3B4525BDD3CC}" type="presParOf" srcId="{1A3C1D6F-90B3-054F-93FC-8B091E0B12EF}" destId="{0B6426FB-8D65-2C4A-BBC5-D420AC09A7A5}" srcOrd="0" destOrd="0" presId="urn:microsoft.com/office/officeart/2005/8/layout/hierarchy3"/>
    <dgm:cxn modelId="{CE7EC600-BD9E-2746-A90D-7B91FB4AE219}" type="presParOf" srcId="{1A3C1D6F-90B3-054F-93FC-8B091E0B12EF}" destId="{433D70CA-0B05-CB48-9BBF-9776782C33C6}" srcOrd="1" destOrd="0" presId="urn:microsoft.com/office/officeart/2005/8/layout/hierarchy3"/>
    <dgm:cxn modelId="{77E8B7FA-5ED8-6540-A072-48816D9D0A00}" type="presParOf" srcId="{9B6BB452-ACD9-3748-AEBD-783E7CF34EB0}" destId="{68A6FF68-B9F2-D44C-84D2-887026F59D02}" srcOrd="1" destOrd="0" presId="urn:microsoft.com/office/officeart/2005/8/layout/hierarchy3"/>
    <dgm:cxn modelId="{3E6D42F4-3D9A-F24F-A926-0A59C463E568}" type="presParOf" srcId="{E8EF8680-2F20-9D40-8177-0C5F1CB965FE}" destId="{0AAA7D2B-301D-014B-BB4E-52E6B64CC8FD}" srcOrd="2" destOrd="0" presId="urn:microsoft.com/office/officeart/2005/8/layout/hierarchy3"/>
    <dgm:cxn modelId="{A2F23C44-4914-024D-9C36-150951A1F885}" type="presParOf" srcId="{0AAA7D2B-301D-014B-BB4E-52E6B64CC8FD}" destId="{51441B4A-3122-8C4B-90F8-1AD207131008}" srcOrd="0" destOrd="0" presId="urn:microsoft.com/office/officeart/2005/8/layout/hierarchy3"/>
    <dgm:cxn modelId="{2B13E6B6-FAE4-F74F-AC4E-95243F07B4B6}" type="presParOf" srcId="{51441B4A-3122-8C4B-90F8-1AD207131008}" destId="{E5606343-254F-F348-83E7-2BB0B51D5EEB}" srcOrd="0" destOrd="0" presId="urn:microsoft.com/office/officeart/2005/8/layout/hierarchy3"/>
    <dgm:cxn modelId="{1BA0DD84-0588-BC43-A194-9F39DEC86F55}" type="presParOf" srcId="{51441B4A-3122-8C4B-90F8-1AD207131008}" destId="{19000BC1-7B53-0F41-BAFD-17C17FCC526A}" srcOrd="1" destOrd="0" presId="urn:microsoft.com/office/officeart/2005/8/layout/hierarchy3"/>
    <dgm:cxn modelId="{6401CB77-0B58-D345-BB85-012996E786A6}" type="presParOf" srcId="{0AAA7D2B-301D-014B-BB4E-52E6B64CC8FD}" destId="{2EBF1A7C-458C-624F-A1F7-7529F5B551C6}" srcOrd="1" destOrd="0" presId="urn:microsoft.com/office/officeart/2005/8/layout/hierarchy3"/>
    <dgm:cxn modelId="{40DD45CF-A46A-2045-B6A8-1DD038E950C2}" type="presParOf" srcId="{E8EF8680-2F20-9D40-8177-0C5F1CB965FE}" destId="{AF50B7F5-A22C-E04D-BFA8-7DFD1F8F9395}" srcOrd="3" destOrd="0" presId="urn:microsoft.com/office/officeart/2005/8/layout/hierarchy3"/>
    <dgm:cxn modelId="{37837F7B-35BD-3D4B-A58E-4C3177A7E842}" type="presParOf" srcId="{AF50B7F5-A22C-E04D-BFA8-7DFD1F8F9395}" destId="{01B5B50A-18AB-9B4F-9E9E-31213740E297}" srcOrd="0" destOrd="0" presId="urn:microsoft.com/office/officeart/2005/8/layout/hierarchy3"/>
    <dgm:cxn modelId="{FCCBEF7B-7A99-7042-B9A3-02FE4661D9E3}" type="presParOf" srcId="{01B5B50A-18AB-9B4F-9E9E-31213740E297}" destId="{7E479BBC-C1B7-5346-B688-3101FDC4B246}" srcOrd="0" destOrd="0" presId="urn:microsoft.com/office/officeart/2005/8/layout/hierarchy3"/>
    <dgm:cxn modelId="{837DA816-CB2C-2944-9397-6E534619CB34}" type="presParOf" srcId="{01B5B50A-18AB-9B4F-9E9E-31213740E297}" destId="{29C3DE4E-E18A-0C40-9693-91CE541C70BE}" srcOrd="1" destOrd="0" presId="urn:microsoft.com/office/officeart/2005/8/layout/hierarchy3"/>
    <dgm:cxn modelId="{80FD1992-CDA2-2643-B31E-BD6728D0B793}" type="presParOf" srcId="{AF50B7F5-A22C-E04D-BFA8-7DFD1F8F9395}" destId="{77FB764C-04DE-6141-AB89-F914DCD81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B7C43-733E-474E-AC2A-0827C70BBA5B}" type="doc">
      <dgm:prSet loTypeId="urn:microsoft.com/office/officeart/2005/8/layout/hierarchy3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3D7D4D26-B49A-4834-A562-ADAFE4F69914}">
      <dgm:prSet custT="1"/>
      <dgm:spPr/>
      <dgm:t>
        <a:bodyPr/>
        <a:lstStyle/>
        <a:p>
          <a:r>
            <a:rPr lang="nl-NL" sz="2300" dirty="0" err="1" smtClean="0"/>
            <a:t>Motivation</a:t>
          </a:r>
          <a:endParaRPr lang="en-US" sz="2300" dirty="0"/>
        </a:p>
      </dgm:t>
    </dgm:pt>
    <dgm:pt modelId="{8657845D-6637-4F55-8F3F-D1EEFA78677A}" type="parTrans" cxnId="{BFBCB7F0-F152-4581-8388-F5EA309090A5}">
      <dgm:prSet/>
      <dgm:spPr/>
      <dgm:t>
        <a:bodyPr/>
        <a:lstStyle/>
        <a:p>
          <a:endParaRPr lang="en-US"/>
        </a:p>
      </dgm:t>
    </dgm:pt>
    <dgm:pt modelId="{5F5B37E9-4150-4B5D-93C6-E6C6FDBD70AD}" type="sibTrans" cxnId="{BFBCB7F0-F152-4581-8388-F5EA309090A5}">
      <dgm:prSet/>
      <dgm:spPr/>
      <dgm:t>
        <a:bodyPr/>
        <a:lstStyle/>
        <a:p>
          <a:endParaRPr lang="en-US"/>
        </a:p>
      </dgm:t>
    </dgm:pt>
    <dgm:pt modelId="{B5D9FEAA-8110-4AB4-A43B-F6B6C622ADCF}">
      <dgm:prSet custT="1"/>
      <dgm:spPr>
        <a:solidFill>
          <a:schemeClr val="accent1"/>
        </a:solidFill>
      </dgm:spPr>
      <dgm:t>
        <a:bodyPr/>
        <a:lstStyle/>
        <a:p>
          <a:r>
            <a:rPr lang="nl-NL" sz="2300" dirty="0" err="1" smtClean="0"/>
            <a:t>Thermodynamicsand</a:t>
          </a:r>
          <a:r>
            <a:rPr lang="nl-NL" sz="2300" dirty="0" smtClean="0"/>
            <a:t> </a:t>
          </a:r>
          <a:r>
            <a:rPr lang="nl-NL" sz="2300" dirty="0" err="1"/>
            <a:t>hydrodynamics</a:t>
          </a:r>
          <a:endParaRPr lang="en-US" sz="2300" dirty="0"/>
        </a:p>
      </dgm:t>
    </dgm:pt>
    <dgm:pt modelId="{8C5D6F75-5751-4698-8EDE-557FBBB741C6}" type="parTrans" cxnId="{CE8A79BC-97D0-4991-A857-D7EC0087E5EE}">
      <dgm:prSet/>
      <dgm:spPr/>
      <dgm:t>
        <a:bodyPr/>
        <a:lstStyle/>
        <a:p>
          <a:endParaRPr lang="en-US"/>
        </a:p>
      </dgm:t>
    </dgm:pt>
    <dgm:pt modelId="{8132C66F-FD72-4D1D-AB2A-675583D19ED8}" type="sibTrans" cxnId="{CE8A79BC-97D0-4991-A857-D7EC0087E5EE}">
      <dgm:prSet/>
      <dgm:spPr/>
      <dgm:t>
        <a:bodyPr/>
        <a:lstStyle/>
        <a:p>
          <a:endParaRPr lang="en-US"/>
        </a:p>
      </dgm:t>
    </dgm:pt>
    <dgm:pt modelId="{2F1DE33F-D51F-47DB-88FB-84B12A3A6123}">
      <dgm:prSet custT="1"/>
      <dgm:spPr>
        <a:solidFill>
          <a:srgbClr val="00B050"/>
        </a:solidFill>
      </dgm:spPr>
      <dgm:t>
        <a:bodyPr/>
        <a:lstStyle/>
        <a:p>
          <a:r>
            <a:rPr lang="nl-NL" sz="2300" dirty="0" smtClean="0"/>
            <a:t>Lifshitz </a:t>
          </a:r>
          <a:r>
            <a:rPr lang="nl-NL" sz="2300" dirty="0"/>
            <a:t>gas</a:t>
          </a:r>
          <a:endParaRPr lang="en-US" sz="2300" dirty="0"/>
        </a:p>
      </dgm:t>
    </dgm:pt>
    <dgm:pt modelId="{D74C97D1-E812-4EA2-80F6-11697813C33A}" type="parTrans" cxnId="{6510BE70-4BA2-4609-9172-281489A9F3FC}">
      <dgm:prSet/>
      <dgm:spPr/>
      <dgm:t>
        <a:bodyPr/>
        <a:lstStyle/>
        <a:p>
          <a:endParaRPr lang="en-US"/>
        </a:p>
      </dgm:t>
    </dgm:pt>
    <dgm:pt modelId="{48BD3474-8CB4-4CBA-B900-DA5209308A81}" type="sibTrans" cxnId="{6510BE70-4BA2-4609-9172-281489A9F3FC}">
      <dgm:prSet/>
      <dgm:spPr/>
      <dgm:t>
        <a:bodyPr/>
        <a:lstStyle/>
        <a:p>
          <a:endParaRPr lang="en-US"/>
        </a:p>
      </dgm:t>
    </dgm:pt>
    <dgm:pt modelId="{70F86297-CA71-416E-AB17-5C40A28E510F}">
      <dgm:prSet custT="1"/>
      <dgm:spPr/>
      <dgm:t>
        <a:bodyPr/>
        <a:lstStyle/>
        <a:p>
          <a:r>
            <a:rPr lang="nl-NL" sz="2300" dirty="0" smtClean="0"/>
            <a:t>Beyond perfect</a:t>
          </a:r>
          <a:endParaRPr lang="en-US" sz="2300" dirty="0"/>
        </a:p>
      </dgm:t>
    </dgm:pt>
    <dgm:pt modelId="{02CEDD2E-E67B-4BB0-98A2-1EEF2C40A023}" type="parTrans" cxnId="{736A251E-B80A-4DA4-9C35-043BAD68C5A3}">
      <dgm:prSet/>
      <dgm:spPr/>
      <dgm:t>
        <a:bodyPr/>
        <a:lstStyle/>
        <a:p>
          <a:endParaRPr lang="en-US"/>
        </a:p>
      </dgm:t>
    </dgm:pt>
    <dgm:pt modelId="{4E17C65C-C9F4-49B7-A317-D271FDCFB04A}" type="sibTrans" cxnId="{736A251E-B80A-4DA4-9C35-043BAD68C5A3}">
      <dgm:prSet/>
      <dgm:spPr/>
      <dgm:t>
        <a:bodyPr/>
        <a:lstStyle/>
        <a:p>
          <a:endParaRPr lang="en-US"/>
        </a:p>
      </dgm:t>
    </dgm:pt>
    <dgm:pt modelId="{E8EF8680-2F20-9D40-8177-0C5F1CB965FE}" type="pres">
      <dgm:prSet presAssocID="{FF8B7C43-733E-474E-AC2A-0827C70BBA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BC96AAB9-86AE-2548-9763-93A6FEBBB2A5}" type="pres">
      <dgm:prSet presAssocID="{3D7D4D26-B49A-4834-A562-ADAFE4F69914}" presName="root" presStyleCnt="0"/>
      <dgm:spPr/>
    </dgm:pt>
    <dgm:pt modelId="{9C64E330-2741-6443-9B0B-41E934C6F4D4}" type="pres">
      <dgm:prSet presAssocID="{3D7D4D26-B49A-4834-A562-ADAFE4F69914}" presName="rootComposite" presStyleCnt="0"/>
      <dgm:spPr/>
    </dgm:pt>
    <dgm:pt modelId="{E96650B3-9E75-5E4B-8B76-D89F559A0C85}" type="pres">
      <dgm:prSet presAssocID="{3D7D4D26-B49A-4834-A562-ADAFE4F69914}" presName="rootText" presStyleLbl="node1" presStyleIdx="0" presStyleCnt="4"/>
      <dgm:spPr/>
      <dgm:t>
        <a:bodyPr/>
        <a:lstStyle/>
        <a:p>
          <a:endParaRPr lang="nl-NL"/>
        </a:p>
      </dgm:t>
    </dgm:pt>
    <dgm:pt modelId="{2D0EC76B-F4BA-3342-88DF-C1A92ECC8E67}" type="pres">
      <dgm:prSet presAssocID="{3D7D4D26-B49A-4834-A562-ADAFE4F69914}" presName="rootConnector" presStyleLbl="node1" presStyleIdx="0" presStyleCnt="4"/>
      <dgm:spPr/>
      <dgm:t>
        <a:bodyPr/>
        <a:lstStyle/>
        <a:p>
          <a:endParaRPr lang="nl-NL"/>
        </a:p>
      </dgm:t>
    </dgm:pt>
    <dgm:pt modelId="{7BB09694-B9F5-064C-B07F-D99F221233BA}" type="pres">
      <dgm:prSet presAssocID="{3D7D4D26-B49A-4834-A562-ADAFE4F69914}" presName="childShape" presStyleCnt="0"/>
      <dgm:spPr/>
    </dgm:pt>
    <dgm:pt modelId="{9B6BB452-ACD9-3748-AEBD-783E7CF34EB0}" type="pres">
      <dgm:prSet presAssocID="{B5D9FEAA-8110-4AB4-A43B-F6B6C622ADCF}" presName="root" presStyleCnt="0"/>
      <dgm:spPr/>
    </dgm:pt>
    <dgm:pt modelId="{1A3C1D6F-90B3-054F-93FC-8B091E0B12EF}" type="pres">
      <dgm:prSet presAssocID="{B5D9FEAA-8110-4AB4-A43B-F6B6C622ADCF}" presName="rootComposite" presStyleCnt="0"/>
      <dgm:spPr/>
    </dgm:pt>
    <dgm:pt modelId="{0B6426FB-8D65-2C4A-BBC5-D420AC09A7A5}" type="pres">
      <dgm:prSet presAssocID="{B5D9FEAA-8110-4AB4-A43B-F6B6C622ADCF}" presName="rootText" presStyleLbl="node1" presStyleIdx="1" presStyleCnt="4"/>
      <dgm:spPr/>
      <dgm:t>
        <a:bodyPr/>
        <a:lstStyle/>
        <a:p>
          <a:endParaRPr lang="nl-NL"/>
        </a:p>
      </dgm:t>
    </dgm:pt>
    <dgm:pt modelId="{433D70CA-0B05-CB48-9BBF-9776782C33C6}" type="pres">
      <dgm:prSet presAssocID="{B5D9FEAA-8110-4AB4-A43B-F6B6C622ADCF}" presName="rootConnector" presStyleLbl="node1" presStyleIdx="1" presStyleCnt="4"/>
      <dgm:spPr/>
      <dgm:t>
        <a:bodyPr/>
        <a:lstStyle/>
        <a:p>
          <a:endParaRPr lang="nl-NL"/>
        </a:p>
      </dgm:t>
    </dgm:pt>
    <dgm:pt modelId="{68A6FF68-B9F2-D44C-84D2-887026F59D02}" type="pres">
      <dgm:prSet presAssocID="{B5D9FEAA-8110-4AB4-A43B-F6B6C622ADCF}" presName="childShape" presStyleCnt="0"/>
      <dgm:spPr/>
    </dgm:pt>
    <dgm:pt modelId="{0AAA7D2B-301D-014B-BB4E-52E6B64CC8FD}" type="pres">
      <dgm:prSet presAssocID="{2F1DE33F-D51F-47DB-88FB-84B12A3A6123}" presName="root" presStyleCnt="0"/>
      <dgm:spPr/>
    </dgm:pt>
    <dgm:pt modelId="{51441B4A-3122-8C4B-90F8-1AD207131008}" type="pres">
      <dgm:prSet presAssocID="{2F1DE33F-D51F-47DB-88FB-84B12A3A6123}" presName="rootComposite" presStyleCnt="0"/>
      <dgm:spPr/>
    </dgm:pt>
    <dgm:pt modelId="{E5606343-254F-F348-83E7-2BB0B51D5EEB}" type="pres">
      <dgm:prSet presAssocID="{2F1DE33F-D51F-47DB-88FB-84B12A3A6123}" presName="rootText" presStyleLbl="node1" presStyleIdx="2" presStyleCnt="4"/>
      <dgm:spPr/>
      <dgm:t>
        <a:bodyPr/>
        <a:lstStyle/>
        <a:p>
          <a:endParaRPr lang="nl-NL"/>
        </a:p>
      </dgm:t>
    </dgm:pt>
    <dgm:pt modelId="{19000BC1-7B53-0F41-BAFD-17C17FCC526A}" type="pres">
      <dgm:prSet presAssocID="{2F1DE33F-D51F-47DB-88FB-84B12A3A6123}" presName="rootConnector" presStyleLbl="node1" presStyleIdx="2" presStyleCnt="4"/>
      <dgm:spPr/>
      <dgm:t>
        <a:bodyPr/>
        <a:lstStyle/>
        <a:p>
          <a:endParaRPr lang="nl-NL"/>
        </a:p>
      </dgm:t>
    </dgm:pt>
    <dgm:pt modelId="{2EBF1A7C-458C-624F-A1F7-7529F5B551C6}" type="pres">
      <dgm:prSet presAssocID="{2F1DE33F-D51F-47DB-88FB-84B12A3A6123}" presName="childShape" presStyleCnt="0"/>
      <dgm:spPr/>
    </dgm:pt>
    <dgm:pt modelId="{AF50B7F5-A22C-E04D-BFA8-7DFD1F8F9395}" type="pres">
      <dgm:prSet presAssocID="{70F86297-CA71-416E-AB17-5C40A28E510F}" presName="root" presStyleCnt="0"/>
      <dgm:spPr/>
    </dgm:pt>
    <dgm:pt modelId="{01B5B50A-18AB-9B4F-9E9E-31213740E297}" type="pres">
      <dgm:prSet presAssocID="{70F86297-CA71-416E-AB17-5C40A28E510F}" presName="rootComposite" presStyleCnt="0"/>
      <dgm:spPr/>
    </dgm:pt>
    <dgm:pt modelId="{7E479BBC-C1B7-5346-B688-3101FDC4B246}" type="pres">
      <dgm:prSet presAssocID="{70F86297-CA71-416E-AB17-5C40A28E510F}" presName="rootText" presStyleLbl="node1" presStyleIdx="3" presStyleCnt="4"/>
      <dgm:spPr/>
      <dgm:t>
        <a:bodyPr/>
        <a:lstStyle/>
        <a:p>
          <a:endParaRPr lang="nl-NL"/>
        </a:p>
      </dgm:t>
    </dgm:pt>
    <dgm:pt modelId="{29C3DE4E-E18A-0C40-9693-91CE541C70BE}" type="pres">
      <dgm:prSet presAssocID="{70F86297-CA71-416E-AB17-5C40A28E510F}" presName="rootConnector" presStyleLbl="node1" presStyleIdx="3" presStyleCnt="4"/>
      <dgm:spPr/>
      <dgm:t>
        <a:bodyPr/>
        <a:lstStyle/>
        <a:p>
          <a:endParaRPr lang="nl-NL"/>
        </a:p>
      </dgm:t>
    </dgm:pt>
    <dgm:pt modelId="{77FB764C-04DE-6141-AB89-F914DCD8186C}" type="pres">
      <dgm:prSet presAssocID="{70F86297-CA71-416E-AB17-5C40A28E510F}" presName="childShape" presStyleCnt="0"/>
      <dgm:spPr/>
    </dgm:pt>
  </dgm:ptLst>
  <dgm:cxnLst>
    <dgm:cxn modelId="{BFBCB7F0-F152-4581-8388-F5EA309090A5}" srcId="{FF8B7C43-733E-474E-AC2A-0827C70BBA5B}" destId="{3D7D4D26-B49A-4834-A562-ADAFE4F69914}" srcOrd="0" destOrd="0" parTransId="{8657845D-6637-4F55-8F3F-D1EEFA78677A}" sibTransId="{5F5B37E9-4150-4B5D-93C6-E6C6FDBD70AD}"/>
    <dgm:cxn modelId="{58F0E5A0-6A80-D249-A202-FDF6D844AB8A}" type="presOf" srcId="{3D7D4D26-B49A-4834-A562-ADAFE4F69914}" destId="{2D0EC76B-F4BA-3342-88DF-C1A92ECC8E67}" srcOrd="1" destOrd="0" presId="urn:microsoft.com/office/officeart/2005/8/layout/hierarchy3"/>
    <dgm:cxn modelId="{5ED2CDC7-A3A8-494C-9FA8-9D2C7D0632E2}" type="presOf" srcId="{70F86297-CA71-416E-AB17-5C40A28E510F}" destId="{7E479BBC-C1B7-5346-B688-3101FDC4B246}" srcOrd="0" destOrd="0" presId="urn:microsoft.com/office/officeart/2005/8/layout/hierarchy3"/>
    <dgm:cxn modelId="{681210F1-7B12-F245-AD2F-1350010CE6F6}" type="presOf" srcId="{2F1DE33F-D51F-47DB-88FB-84B12A3A6123}" destId="{19000BC1-7B53-0F41-BAFD-17C17FCC526A}" srcOrd="1" destOrd="0" presId="urn:microsoft.com/office/officeart/2005/8/layout/hierarchy3"/>
    <dgm:cxn modelId="{6AEB7EA9-00FB-5244-98AF-0A2E9CE179C7}" type="presOf" srcId="{FF8B7C43-733E-474E-AC2A-0827C70BBA5B}" destId="{E8EF8680-2F20-9D40-8177-0C5F1CB965FE}" srcOrd="0" destOrd="0" presId="urn:microsoft.com/office/officeart/2005/8/layout/hierarchy3"/>
    <dgm:cxn modelId="{CE8A79BC-97D0-4991-A857-D7EC0087E5EE}" srcId="{FF8B7C43-733E-474E-AC2A-0827C70BBA5B}" destId="{B5D9FEAA-8110-4AB4-A43B-F6B6C622ADCF}" srcOrd="1" destOrd="0" parTransId="{8C5D6F75-5751-4698-8EDE-557FBBB741C6}" sibTransId="{8132C66F-FD72-4D1D-AB2A-675583D19ED8}"/>
    <dgm:cxn modelId="{61EB95EC-0FED-DB48-A1F7-3E1324D844A6}" type="presOf" srcId="{2F1DE33F-D51F-47DB-88FB-84B12A3A6123}" destId="{E5606343-254F-F348-83E7-2BB0B51D5EEB}" srcOrd="0" destOrd="0" presId="urn:microsoft.com/office/officeart/2005/8/layout/hierarchy3"/>
    <dgm:cxn modelId="{221EC403-A27C-9D45-A6B9-47CD10E7D128}" type="presOf" srcId="{B5D9FEAA-8110-4AB4-A43B-F6B6C622ADCF}" destId="{433D70CA-0B05-CB48-9BBF-9776782C33C6}" srcOrd="1" destOrd="0" presId="urn:microsoft.com/office/officeart/2005/8/layout/hierarchy3"/>
    <dgm:cxn modelId="{736A251E-B80A-4DA4-9C35-043BAD68C5A3}" srcId="{FF8B7C43-733E-474E-AC2A-0827C70BBA5B}" destId="{70F86297-CA71-416E-AB17-5C40A28E510F}" srcOrd="3" destOrd="0" parTransId="{02CEDD2E-E67B-4BB0-98A2-1EEF2C40A023}" sibTransId="{4E17C65C-C9F4-49B7-A317-D271FDCFB04A}"/>
    <dgm:cxn modelId="{6510BE70-4BA2-4609-9172-281489A9F3FC}" srcId="{FF8B7C43-733E-474E-AC2A-0827C70BBA5B}" destId="{2F1DE33F-D51F-47DB-88FB-84B12A3A6123}" srcOrd="2" destOrd="0" parTransId="{D74C97D1-E812-4EA2-80F6-11697813C33A}" sibTransId="{48BD3474-8CB4-4CBA-B900-DA5209308A81}"/>
    <dgm:cxn modelId="{0C94CB9C-ABE3-2B4B-8603-95588549B2E5}" type="presOf" srcId="{3D7D4D26-B49A-4834-A562-ADAFE4F69914}" destId="{E96650B3-9E75-5E4B-8B76-D89F559A0C85}" srcOrd="0" destOrd="0" presId="urn:microsoft.com/office/officeart/2005/8/layout/hierarchy3"/>
    <dgm:cxn modelId="{C751BC59-73A1-7A4B-95E8-512AF0034BF7}" type="presOf" srcId="{70F86297-CA71-416E-AB17-5C40A28E510F}" destId="{29C3DE4E-E18A-0C40-9693-91CE541C70BE}" srcOrd="1" destOrd="0" presId="urn:microsoft.com/office/officeart/2005/8/layout/hierarchy3"/>
    <dgm:cxn modelId="{B88E1A07-6A9C-DD47-9113-D96DC9F75CB7}" type="presOf" srcId="{B5D9FEAA-8110-4AB4-A43B-F6B6C622ADCF}" destId="{0B6426FB-8D65-2C4A-BBC5-D420AC09A7A5}" srcOrd="0" destOrd="0" presId="urn:microsoft.com/office/officeart/2005/8/layout/hierarchy3"/>
    <dgm:cxn modelId="{9437F519-6FAE-8D47-A82D-29888D89011C}" type="presParOf" srcId="{E8EF8680-2F20-9D40-8177-0C5F1CB965FE}" destId="{BC96AAB9-86AE-2548-9763-93A6FEBBB2A5}" srcOrd="0" destOrd="0" presId="urn:microsoft.com/office/officeart/2005/8/layout/hierarchy3"/>
    <dgm:cxn modelId="{44769F00-5A53-2C41-BD7F-4D01E8CEEC98}" type="presParOf" srcId="{BC96AAB9-86AE-2548-9763-93A6FEBBB2A5}" destId="{9C64E330-2741-6443-9B0B-41E934C6F4D4}" srcOrd="0" destOrd="0" presId="urn:microsoft.com/office/officeart/2005/8/layout/hierarchy3"/>
    <dgm:cxn modelId="{BE547B3E-2859-9543-90E8-C83EF1CC2F3D}" type="presParOf" srcId="{9C64E330-2741-6443-9B0B-41E934C6F4D4}" destId="{E96650B3-9E75-5E4B-8B76-D89F559A0C85}" srcOrd="0" destOrd="0" presId="urn:microsoft.com/office/officeart/2005/8/layout/hierarchy3"/>
    <dgm:cxn modelId="{D1449B76-7FF9-7C41-83E4-0EA1092DBF2D}" type="presParOf" srcId="{9C64E330-2741-6443-9B0B-41E934C6F4D4}" destId="{2D0EC76B-F4BA-3342-88DF-C1A92ECC8E67}" srcOrd="1" destOrd="0" presId="urn:microsoft.com/office/officeart/2005/8/layout/hierarchy3"/>
    <dgm:cxn modelId="{590270D3-C742-AA40-B2DE-7F7EB91E250C}" type="presParOf" srcId="{BC96AAB9-86AE-2548-9763-93A6FEBBB2A5}" destId="{7BB09694-B9F5-064C-B07F-D99F221233BA}" srcOrd="1" destOrd="0" presId="urn:microsoft.com/office/officeart/2005/8/layout/hierarchy3"/>
    <dgm:cxn modelId="{1F20325F-A19F-B44C-819F-6F8B0BAA73A9}" type="presParOf" srcId="{E8EF8680-2F20-9D40-8177-0C5F1CB965FE}" destId="{9B6BB452-ACD9-3748-AEBD-783E7CF34EB0}" srcOrd="1" destOrd="0" presId="urn:microsoft.com/office/officeart/2005/8/layout/hierarchy3"/>
    <dgm:cxn modelId="{CDEB1447-C7A3-A246-B77A-A08509BFC610}" type="presParOf" srcId="{9B6BB452-ACD9-3748-AEBD-783E7CF34EB0}" destId="{1A3C1D6F-90B3-054F-93FC-8B091E0B12EF}" srcOrd="0" destOrd="0" presId="urn:microsoft.com/office/officeart/2005/8/layout/hierarchy3"/>
    <dgm:cxn modelId="{E73D0863-4747-6942-B920-C76DD19EB0CE}" type="presParOf" srcId="{1A3C1D6F-90B3-054F-93FC-8B091E0B12EF}" destId="{0B6426FB-8D65-2C4A-BBC5-D420AC09A7A5}" srcOrd="0" destOrd="0" presId="urn:microsoft.com/office/officeart/2005/8/layout/hierarchy3"/>
    <dgm:cxn modelId="{75D14BC4-F40F-1348-AF7F-C43D710DB619}" type="presParOf" srcId="{1A3C1D6F-90B3-054F-93FC-8B091E0B12EF}" destId="{433D70CA-0B05-CB48-9BBF-9776782C33C6}" srcOrd="1" destOrd="0" presId="urn:microsoft.com/office/officeart/2005/8/layout/hierarchy3"/>
    <dgm:cxn modelId="{43545BA8-22B8-2C4C-9669-2F4E8CE587CD}" type="presParOf" srcId="{9B6BB452-ACD9-3748-AEBD-783E7CF34EB0}" destId="{68A6FF68-B9F2-D44C-84D2-887026F59D02}" srcOrd="1" destOrd="0" presId="urn:microsoft.com/office/officeart/2005/8/layout/hierarchy3"/>
    <dgm:cxn modelId="{C6F862BC-5A3A-5149-9F51-ABA07623764F}" type="presParOf" srcId="{E8EF8680-2F20-9D40-8177-0C5F1CB965FE}" destId="{0AAA7D2B-301D-014B-BB4E-52E6B64CC8FD}" srcOrd="2" destOrd="0" presId="urn:microsoft.com/office/officeart/2005/8/layout/hierarchy3"/>
    <dgm:cxn modelId="{6B714B70-D3ED-9348-9BE2-9037A5473D32}" type="presParOf" srcId="{0AAA7D2B-301D-014B-BB4E-52E6B64CC8FD}" destId="{51441B4A-3122-8C4B-90F8-1AD207131008}" srcOrd="0" destOrd="0" presId="urn:microsoft.com/office/officeart/2005/8/layout/hierarchy3"/>
    <dgm:cxn modelId="{331376B8-A435-CB41-B161-43278898F5FB}" type="presParOf" srcId="{51441B4A-3122-8C4B-90F8-1AD207131008}" destId="{E5606343-254F-F348-83E7-2BB0B51D5EEB}" srcOrd="0" destOrd="0" presId="urn:microsoft.com/office/officeart/2005/8/layout/hierarchy3"/>
    <dgm:cxn modelId="{725971AA-786B-C943-94D0-29632D5D64FB}" type="presParOf" srcId="{51441B4A-3122-8C4B-90F8-1AD207131008}" destId="{19000BC1-7B53-0F41-BAFD-17C17FCC526A}" srcOrd="1" destOrd="0" presId="urn:microsoft.com/office/officeart/2005/8/layout/hierarchy3"/>
    <dgm:cxn modelId="{CB1A501D-7ADC-4445-B36C-DA7EFF931913}" type="presParOf" srcId="{0AAA7D2B-301D-014B-BB4E-52E6B64CC8FD}" destId="{2EBF1A7C-458C-624F-A1F7-7529F5B551C6}" srcOrd="1" destOrd="0" presId="urn:microsoft.com/office/officeart/2005/8/layout/hierarchy3"/>
    <dgm:cxn modelId="{98D25CB7-08BE-8048-8939-96B519A9E684}" type="presParOf" srcId="{E8EF8680-2F20-9D40-8177-0C5F1CB965FE}" destId="{AF50B7F5-A22C-E04D-BFA8-7DFD1F8F9395}" srcOrd="3" destOrd="0" presId="urn:microsoft.com/office/officeart/2005/8/layout/hierarchy3"/>
    <dgm:cxn modelId="{0205A041-90A1-4040-A72C-461C380C0DA7}" type="presParOf" srcId="{AF50B7F5-A22C-E04D-BFA8-7DFD1F8F9395}" destId="{01B5B50A-18AB-9B4F-9E9E-31213740E297}" srcOrd="0" destOrd="0" presId="urn:microsoft.com/office/officeart/2005/8/layout/hierarchy3"/>
    <dgm:cxn modelId="{C5BD7083-D75D-D54B-B668-13F43024AAAA}" type="presParOf" srcId="{01B5B50A-18AB-9B4F-9E9E-31213740E297}" destId="{7E479BBC-C1B7-5346-B688-3101FDC4B246}" srcOrd="0" destOrd="0" presId="urn:microsoft.com/office/officeart/2005/8/layout/hierarchy3"/>
    <dgm:cxn modelId="{C8A8D0EA-BD44-A245-BF5C-2D4A535E9B6E}" type="presParOf" srcId="{01B5B50A-18AB-9B4F-9E9E-31213740E297}" destId="{29C3DE4E-E18A-0C40-9693-91CE541C70BE}" srcOrd="1" destOrd="0" presId="urn:microsoft.com/office/officeart/2005/8/layout/hierarchy3"/>
    <dgm:cxn modelId="{B622AABC-5E93-1F48-B030-FC11A426779B}" type="presParOf" srcId="{AF50B7F5-A22C-E04D-BFA8-7DFD1F8F9395}" destId="{77FB764C-04DE-6141-AB89-F914DCD81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B7C43-733E-474E-AC2A-0827C70BBA5B}" type="doc">
      <dgm:prSet loTypeId="urn:microsoft.com/office/officeart/2005/8/layout/hierarchy3" loCatId="Inbox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3D7D4D26-B49A-4834-A562-ADAFE4F69914}">
      <dgm:prSet custT="1"/>
      <dgm:spPr/>
      <dgm:t>
        <a:bodyPr/>
        <a:lstStyle/>
        <a:p>
          <a:r>
            <a:rPr lang="nl-NL" sz="2300" dirty="0" err="1" smtClean="0"/>
            <a:t>Motivations</a:t>
          </a:r>
          <a:endParaRPr lang="en-US" sz="2300" dirty="0"/>
        </a:p>
      </dgm:t>
    </dgm:pt>
    <dgm:pt modelId="{8657845D-6637-4F55-8F3F-D1EEFA78677A}" type="parTrans" cxnId="{BFBCB7F0-F152-4581-8388-F5EA309090A5}">
      <dgm:prSet/>
      <dgm:spPr/>
      <dgm:t>
        <a:bodyPr/>
        <a:lstStyle/>
        <a:p>
          <a:endParaRPr lang="en-US"/>
        </a:p>
      </dgm:t>
    </dgm:pt>
    <dgm:pt modelId="{5F5B37E9-4150-4B5D-93C6-E6C6FDBD70AD}" type="sibTrans" cxnId="{BFBCB7F0-F152-4581-8388-F5EA309090A5}">
      <dgm:prSet/>
      <dgm:spPr/>
      <dgm:t>
        <a:bodyPr/>
        <a:lstStyle/>
        <a:p>
          <a:endParaRPr lang="en-US"/>
        </a:p>
      </dgm:t>
    </dgm:pt>
    <dgm:pt modelId="{B5D9FEAA-8110-4AB4-A43B-F6B6C622ADCF}">
      <dgm:prSet/>
      <dgm:spPr>
        <a:solidFill>
          <a:srgbClr val="0070C0"/>
        </a:solidFill>
      </dgm:spPr>
      <dgm:t>
        <a:bodyPr/>
        <a:lstStyle/>
        <a:p>
          <a:r>
            <a:rPr lang="nl-NL" dirty="0" err="1" smtClean="0"/>
            <a:t>Thermodynamics</a:t>
          </a:r>
          <a:r>
            <a:rPr lang="nl-NL" dirty="0" smtClean="0"/>
            <a:t> </a:t>
          </a:r>
          <a:r>
            <a:rPr lang="nl-NL" dirty="0" err="1" smtClean="0"/>
            <a:t>and</a:t>
          </a:r>
          <a:r>
            <a:rPr lang="nl-NL" dirty="0" smtClean="0"/>
            <a:t> </a:t>
          </a:r>
          <a:r>
            <a:rPr lang="nl-NL" dirty="0" err="1" smtClean="0"/>
            <a:t>hydrodynamics</a:t>
          </a:r>
          <a:endParaRPr lang="en-US" dirty="0"/>
        </a:p>
      </dgm:t>
    </dgm:pt>
    <dgm:pt modelId="{8C5D6F75-5751-4698-8EDE-557FBBB741C6}" type="parTrans" cxnId="{CE8A79BC-97D0-4991-A857-D7EC0087E5EE}">
      <dgm:prSet/>
      <dgm:spPr/>
      <dgm:t>
        <a:bodyPr/>
        <a:lstStyle/>
        <a:p>
          <a:endParaRPr lang="en-US"/>
        </a:p>
      </dgm:t>
    </dgm:pt>
    <dgm:pt modelId="{8132C66F-FD72-4D1D-AB2A-675583D19ED8}" type="sibTrans" cxnId="{CE8A79BC-97D0-4991-A857-D7EC0087E5EE}">
      <dgm:prSet/>
      <dgm:spPr/>
      <dgm:t>
        <a:bodyPr/>
        <a:lstStyle/>
        <a:p>
          <a:endParaRPr lang="en-US"/>
        </a:p>
      </dgm:t>
    </dgm:pt>
    <dgm:pt modelId="{2F1DE33F-D51F-47DB-88FB-84B12A3A6123}">
      <dgm:prSet/>
      <dgm:spPr/>
      <dgm:t>
        <a:bodyPr/>
        <a:lstStyle/>
        <a:p>
          <a:r>
            <a:rPr lang="nl-NL" dirty="0" smtClean="0"/>
            <a:t>Lifshitz gas</a:t>
          </a:r>
          <a:endParaRPr lang="en-US" dirty="0"/>
        </a:p>
      </dgm:t>
    </dgm:pt>
    <dgm:pt modelId="{D74C97D1-E812-4EA2-80F6-11697813C33A}" type="parTrans" cxnId="{6510BE70-4BA2-4609-9172-281489A9F3FC}">
      <dgm:prSet/>
      <dgm:spPr/>
      <dgm:t>
        <a:bodyPr/>
        <a:lstStyle/>
        <a:p>
          <a:endParaRPr lang="en-US"/>
        </a:p>
      </dgm:t>
    </dgm:pt>
    <dgm:pt modelId="{48BD3474-8CB4-4CBA-B900-DA5209308A81}" type="sibTrans" cxnId="{6510BE70-4BA2-4609-9172-281489A9F3FC}">
      <dgm:prSet/>
      <dgm:spPr/>
      <dgm:t>
        <a:bodyPr/>
        <a:lstStyle/>
        <a:p>
          <a:endParaRPr lang="en-US"/>
        </a:p>
      </dgm:t>
    </dgm:pt>
    <dgm:pt modelId="{70F86297-CA71-416E-AB17-5C40A28E510F}">
      <dgm:prSet/>
      <dgm:spPr>
        <a:solidFill>
          <a:srgbClr val="00B050"/>
        </a:solidFill>
      </dgm:spPr>
      <dgm:t>
        <a:bodyPr/>
        <a:lstStyle/>
        <a:p>
          <a:r>
            <a:rPr lang="nl-NL" dirty="0" smtClean="0"/>
            <a:t>Beyond perfect</a:t>
          </a:r>
          <a:endParaRPr lang="en-US" dirty="0"/>
        </a:p>
      </dgm:t>
    </dgm:pt>
    <dgm:pt modelId="{02CEDD2E-E67B-4BB0-98A2-1EEF2C40A023}" type="parTrans" cxnId="{736A251E-B80A-4DA4-9C35-043BAD68C5A3}">
      <dgm:prSet/>
      <dgm:spPr/>
      <dgm:t>
        <a:bodyPr/>
        <a:lstStyle/>
        <a:p>
          <a:endParaRPr lang="en-US"/>
        </a:p>
      </dgm:t>
    </dgm:pt>
    <dgm:pt modelId="{4E17C65C-C9F4-49B7-A317-D271FDCFB04A}" type="sibTrans" cxnId="{736A251E-B80A-4DA4-9C35-043BAD68C5A3}">
      <dgm:prSet/>
      <dgm:spPr/>
      <dgm:t>
        <a:bodyPr/>
        <a:lstStyle/>
        <a:p>
          <a:endParaRPr lang="en-US"/>
        </a:p>
      </dgm:t>
    </dgm:pt>
    <dgm:pt modelId="{E8EF8680-2F20-9D40-8177-0C5F1CB965FE}" type="pres">
      <dgm:prSet presAssocID="{FF8B7C43-733E-474E-AC2A-0827C70BBA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BC96AAB9-86AE-2548-9763-93A6FEBBB2A5}" type="pres">
      <dgm:prSet presAssocID="{3D7D4D26-B49A-4834-A562-ADAFE4F69914}" presName="root" presStyleCnt="0"/>
      <dgm:spPr/>
    </dgm:pt>
    <dgm:pt modelId="{9C64E330-2741-6443-9B0B-41E934C6F4D4}" type="pres">
      <dgm:prSet presAssocID="{3D7D4D26-B49A-4834-A562-ADAFE4F69914}" presName="rootComposite" presStyleCnt="0"/>
      <dgm:spPr/>
    </dgm:pt>
    <dgm:pt modelId="{E96650B3-9E75-5E4B-8B76-D89F559A0C85}" type="pres">
      <dgm:prSet presAssocID="{3D7D4D26-B49A-4834-A562-ADAFE4F69914}" presName="rootText" presStyleLbl="node1" presStyleIdx="0" presStyleCnt="4"/>
      <dgm:spPr/>
      <dgm:t>
        <a:bodyPr/>
        <a:lstStyle/>
        <a:p>
          <a:endParaRPr lang="nl-NL"/>
        </a:p>
      </dgm:t>
    </dgm:pt>
    <dgm:pt modelId="{2D0EC76B-F4BA-3342-88DF-C1A92ECC8E67}" type="pres">
      <dgm:prSet presAssocID="{3D7D4D26-B49A-4834-A562-ADAFE4F69914}" presName="rootConnector" presStyleLbl="node1" presStyleIdx="0" presStyleCnt="4"/>
      <dgm:spPr/>
      <dgm:t>
        <a:bodyPr/>
        <a:lstStyle/>
        <a:p>
          <a:endParaRPr lang="nl-NL"/>
        </a:p>
      </dgm:t>
    </dgm:pt>
    <dgm:pt modelId="{7BB09694-B9F5-064C-B07F-D99F221233BA}" type="pres">
      <dgm:prSet presAssocID="{3D7D4D26-B49A-4834-A562-ADAFE4F69914}" presName="childShape" presStyleCnt="0"/>
      <dgm:spPr/>
    </dgm:pt>
    <dgm:pt modelId="{9B6BB452-ACD9-3748-AEBD-783E7CF34EB0}" type="pres">
      <dgm:prSet presAssocID="{B5D9FEAA-8110-4AB4-A43B-F6B6C622ADCF}" presName="root" presStyleCnt="0"/>
      <dgm:spPr/>
    </dgm:pt>
    <dgm:pt modelId="{1A3C1D6F-90B3-054F-93FC-8B091E0B12EF}" type="pres">
      <dgm:prSet presAssocID="{B5D9FEAA-8110-4AB4-A43B-F6B6C622ADCF}" presName="rootComposite" presStyleCnt="0"/>
      <dgm:spPr/>
    </dgm:pt>
    <dgm:pt modelId="{0B6426FB-8D65-2C4A-BBC5-D420AC09A7A5}" type="pres">
      <dgm:prSet presAssocID="{B5D9FEAA-8110-4AB4-A43B-F6B6C622ADCF}" presName="rootText" presStyleLbl="node1" presStyleIdx="1" presStyleCnt="4"/>
      <dgm:spPr/>
      <dgm:t>
        <a:bodyPr/>
        <a:lstStyle/>
        <a:p>
          <a:endParaRPr lang="nl-NL"/>
        </a:p>
      </dgm:t>
    </dgm:pt>
    <dgm:pt modelId="{433D70CA-0B05-CB48-9BBF-9776782C33C6}" type="pres">
      <dgm:prSet presAssocID="{B5D9FEAA-8110-4AB4-A43B-F6B6C622ADCF}" presName="rootConnector" presStyleLbl="node1" presStyleIdx="1" presStyleCnt="4"/>
      <dgm:spPr/>
      <dgm:t>
        <a:bodyPr/>
        <a:lstStyle/>
        <a:p>
          <a:endParaRPr lang="nl-NL"/>
        </a:p>
      </dgm:t>
    </dgm:pt>
    <dgm:pt modelId="{68A6FF68-B9F2-D44C-84D2-887026F59D02}" type="pres">
      <dgm:prSet presAssocID="{B5D9FEAA-8110-4AB4-A43B-F6B6C622ADCF}" presName="childShape" presStyleCnt="0"/>
      <dgm:spPr/>
    </dgm:pt>
    <dgm:pt modelId="{0AAA7D2B-301D-014B-BB4E-52E6B64CC8FD}" type="pres">
      <dgm:prSet presAssocID="{2F1DE33F-D51F-47DB-88FB-84B12A3A6123}" presName="root" presStyleCnt="0"/>
      <dgm:spPr/>
    </dgm:pt>
    <dgm:pt modelId="{51441B4A-3122-8C4B-90F8-1AD207131008}" type="pres">
      <dgm:prSet presAssocID="{2F1DE33F-D51F-47DB-88FB-84B12A3A6123}" presName="rootComposite" presStyleCnt="0"/>
      <dgm:spPr/>
    </dgm:pt>
    <dgm:pt modelId="{E5606343-254F-F348-83E7-2BB0B51D5EEB}" type="pres">
      <dgm:prSet presAssocID="{2F1DE33F-D51F-47DB-88FB-84B12A3A6123}" presName="rootText" presStyleLbl="node1" presStyleIdx="2" presStyleCnt="4"/>
      <dgm:spPr/>
      <dgm:t>
        <a:bodyPr/>
        <a:lstStyle/>
        <a:p>
          <a:endParaRPr lang="nl-NL"/>
        </a:p>
      </dgm:t>
    </dgm:pt>
    <dgm:pt modelId="{19000BC1-7B53-0F41-BAFD-17C17FCC526A}" type="pres">
      <dgm:prSet presAssocID="{2F1DE33F-D51F-47DB-88FB-84B12A3A6123}" presName="rootConnector" presStyleLbl="node1" presStyleIdx="2" presStyleCnt="4"/>
      <dgm:spPr/>
      <dgm:t>
        <a:bodyPr/>
        <a:lstStyle/>
        <a:p>
          <a:endParaRPr lang="nl-NL"/>
        </a:p>
      </dgm:t>
    </dgm:pt>
    <dgm:pt modelId="{2EBF1A7C-458C-624F-A1F7-7529F5B551C6}" type="pres">
      <dgm:prSet presAssocID="{2F1DE33F-D51F-47DB-88FB-84B12A3A6123}" presName="childShape" presStyleCnt="0"/>
      <dgm:spPr/>
    </dgm:pt>
    <dgm:pt modelId="{AF50B7F5-A22C-E04D-BFA8-7DFD1F8F9395}" type="pres">
      <dgm:prSet presAssocID="{70F86297-CA71-416E-AB17-5C40A28E510F}" presName="root" presStyleCnt="0"/>
      <dgm:spPr/>
    </dgm:pt>
    <dgm:pt modelId="{01B5B50A-18AB-9B4F-9E9E-31213740E297}" type="pres">
      <dgm:prSet presAssocID="{70F86297-CA71-416E-AB17-5C40A28E510F}" presName="rootComposite" presStyleCnt="0"/>
      <dgm:spPr/>
    </dgm:pt>
    <dgm:pt modelId="{7E479BBC-C1B7-5346-B688-3101FDC4B246}" type="pres">
      <dgm:prSet presAssocID="{70F86297-CA71-416E-AB17-5C40A28E510F}" presName="rootText" presStyleLbl="node1" presStyleIdx="3" presStyleCnt="4"/>
      <dgm:spPr/>
      <dgm:t>
        <a:bodyPr/>
        <a:lstStyle/>
        <a:p>
          <a:endParaRPr lang="nl-NL"/>
        </a:p>
      </dgm:t>
    </dgm:pt>
    <dgm:pt modelId="{29C3DE4E-E18A-0C40-9693-91CE541C70BE}" type="pres">
      <dgm:prSet presAssocID="{70F86297-CA71-416E-AB17-5C40A28E510F}" presName="rootConnector" presStyleLbl="node1" presStyleIdx="3" presStyleCnt="4"/>
      <dgm:spPr/>
      <dgm:t>
        <a:bodyPr/>
        <a:lstStyle/>
        <a:p>
          <a:endParaRPr lang="nl-NL"/>
        </a:p>
      </dgm:t>
    </dgm:pt>
    <dgm:pt modelId="{77FB764C-04DE-6141-AB89-F914DCD8186C}" type="pres">
      <dgm:prSet presAssocID="{70F86297-CA71-416E-AB17-5C40A28E510F}" presName="childShape" presStyleCnt="0"/>
      <dgm:spPr/>
    </dgm:pt>
  </dgm:ptLst>
  <dgm:cxnLst>
    <dgm:cxn modelId="{BFBCB7F0-F152-4581-8388-F5EA309090A5}" srcId="{FF8B7C43-733E-474E-AC2A-0827C70BBA5B}" destId="{3D7D4D26-B49A-4834-A562-ADAFE4F69914}" srcOrd="0" destOrd="0" parTransId="{8657845D-6637-4F55-8F3F-D1EEFA78677A}" sibTransId="{5F5B37E9-4150-4B5D-93C6-E6C6FDBD70AD}"/>
    <dgm:cxn modelId="{EC47BFE1-D7B8-7B4E-9D7B-1696F31978FE}" type="presOf" srcId="{B5D9FEAA-8110-4AB4-A43B-F6B6C622ADCF}" destId="{433D70CA-0B05-CB48-9BBF-9776782C33C6}" srcOrd="1" destOrd="0" presId="urn:microsoft.com/office/officeart/2005/8/layout/hierarchy3"/>
    <dgm:cxn modelId="{6DA27046-E380-044A-A74F-A5876FD49341}" type="presOf" srcId="{3D7D4D26-B49A-4834-A562-ADAFE4F69914}" destId="{E96650B3-9E75-5E4B-8B76-D89F559A0C85}" srcOrd="0" destOrd="0" presId="urn:microsoft.com/office/officeart/2005/8/layout/hierarchy3"/>
    <dgm:cxn modelId="{4211B795-21B2-4D41-B409-2962CA1422FB}" type="presOf" srcId="{70F86297-CA71-416E-AB17-5C40A28E510F}" destId="{7E479BBC-C1B7-5346-B688-3101FDC4B246}" srcOrd="0" destOrd="0" presId="urn:microsoft.com/office/officeart/2005/8/layout/hierarchy3"/>
    <dgm:cxn modelId="{CE8A79BC-97D0-4991-A857-D7EC0087E5EE}" srcId="{FF8B7C43-733E-474E-AC2A-0827C70BBA5B}" destId="{B5D9FEAA-8110-4AB4-A43B-F6B6C622ADCF}" srcOrd="1" destOrd="0" parTransId="{8C5D6F75-5751-4698-8EDE-557FBBB741C6}" sibTransId="{8132C66F-FD72-4D1D-AB2A-675583D19ED8}"/>
    <dgm:cxn modelId="{6D667B4F-6131-4F4F-80DE-14B7BF3E8BA4}" type="presOf" srcId="{FF8B7C43-733E-474E-AC2A-0827C70BBA5B}" destId="{E8EF8680-2F20-9D40-8177-0C5F1CB965FE}" srcOrd="0" destOrd="0" presId="urn:microsoft.com/office/officeart/2005/8/layout/hierarchy3"/>
    <dgm:cxn modelId="{BFF40DFA-B9C3-8E45-A0B1-2116126BD5F5}" type="presOf" srcId="{2F1DE33F-D51F-47DB-88FB-84B12A3A6123}" destId="{19000BC1-7B53-0F41-BAFD-17C17FCC526A}" srcOrd="1" destOrd="0" presId="urn:microsoft.com/office/officeart/2005/8/layout/hierarchy3"/>
    <dgm:cxn modelId="{91CE51D6-1EA5-D84D-A008-B0EBAC426201}" type="presOf" srcId="{B5D9FEAA-8110-4AB4-A43B-F6B6C622ADCF}" destId="{0B6426FB-8D65-2C4A-BBC5-D420AC09A7A5}" srcOrd="0" destOrd="0" presId="urn:microsoft.com/office/officeart/2005/8/layout/hierarchy3"/>
    <dgm:cxn modelId="{736A251E-B80A-4DA4-9C35-043BAD68C5A3}" srcId="{FF8B7C43-733E-474E-AC2A-0827C70BBA5B}" destId="{70F86297-CA71-416E-AB17-5C40A28E510F}" srcOrd="3" destOrd="0" parTransId="{02CEDD2E-E67B-4BB0-98A2-1EEF2C40A023}" sibTransId="{4E17C65C-C9F4-49B7-A317-D271FDCFB04A}"/>
    <dgm:cxn modelId="{6510BE70-4BA2-4609-9172-281489A9F3FC}" srcId="{FF8B7C43-733E-474E-AC2A-0827C70BBA5B}" destId="{2F1DE33F-D51F-47DB-88FB-84B12A3A6123}" srcOrd="2" destOrd="0" parTransId="{D74C97D1-E812-4EA2-80F6-11697813C33A}" sibTransId="{48BD3474-8CB4-4CBA-B900-DA5209308A81}"/>
    <dgm:cxn modelId="{7B71C7B2-8107-2640-8011-684969AC447E}" type="presOf" srcId="{3D7D4D26-B49A-4834-A562-ADAFE4F69914}" destId="{2D0EC76B-F4BA-3342-88DF-C1A92ECC8E67}" srcOrd="1" destOrd="0" presId="urn:microsoft.com/office/officeart/2005/8/layout/hierarchy3"/>
    <dgm:cxn modelId="{C18C4649-A5FE-724A-BDC0-30EB11FC2281}" type="presOf" srcId="{2F1DE33F-D51F-47DB-88FB-84B12A3A6123}" destId="{E5606343-254F-F348-83E7-2BB0B51D5EEB}" srcOrd="0" destOrd="0" presId="urn:microsoft.com/office/officeart/2005/8/layout/hierarchy3"/>
    <dgm:cxn modelId="{58A8BE69-A03B-6445-BBD7-B2FED4CB0F4A}" type="presOf" srcId="{70F86297-CA71-416E-AB17-5C40A28E510F}" destId="{29C3DE4E-E18A-0C40-9693-91CE541C70BE}" srcOrd="1" destOrd="0" presId="urn:microsoft.com/office/officeart/2005/8/layout/hierarchy3"/>
    <dgm:cxn modelId="{BD291396-3735-1945-8AF4-80D831E8A494}" type="presParOf" srcId="{E8EF8680-2F20-9D40-8177-0C5F1CB965FE}" destId="{BC96AAB9-86AE-2548-9763-93A6FEBBB2A5}" srcOrd="0" destOrd="0" presId="urn:microsoft.com/office/officeart/2005/8/layout/hierarchy3"/>
    <dgm:cxn modelId="{B9193870-96A3-784C-84D9-FED51F53E37F}" type="presParOf" srcId="{BC96AAB9-86AE-2548-9763-93A6FEBBB2A5}" destId="{9C64E330-2741-6443-9B0B-41E934C6F4D4}" srcOrd="0" destOrd="0" presId="urn:microsoft.com/office/officeart/2005/8/layout/hierarchy3"/>
    <dgm:cxn modelId="{7FAAC80F-D589-2C41-9075-E2C3E171A29B}" type="presParOf" srcId="{9C64E330-2741-6443-9B0B-41E934C6F4D4}" destId="{E96650B3-9E75-5E4B-8B76-D89F559A0C85}" srcOrd="0" destOrd="0" presId="urn:microsoft.com/office/officeart/2005/8/layout/hierarchy3"/>
    <dgm:cxn modelId="{D756FA27-8CA6-684A-8A68-4295CC72213F}" type="presParOf" srcId="{9C64E330-2741-6443-9B0B-41E934C6F4D4}" destId="{2D0EC76B-F4BA-3342-88DF-C1A92ECC8E67}" srcOrd="1" destOrd="0" presId="urn:microsoft.com/office/officeart/2005/8/layout/hierarchy3"/>
    <dgm:cxn modelId="{E07F3533-E95A-8A45-AF54-C6BA29074477}" type="presParOf" srcId="{BC96AAB9-86AE-2548-9763-93A6FEBBB2A5}" destId="{7BB09694-B9F5-064C-B07F-D99F221233BA}" srcOrd="1" destOrd="0" presId="urn:microsoft.com/office/officeart/2005/8/layout/hierarchy3"/>
    <dgm:cxn modelId="{D562843A-E7F1-9A47-8634-E47AD3675131}" type="presParOf" srcId="{E8EF8680-2F20-9D40-8177-0C5F1CB965FE}" destId="{9B6BB452-ACD9-3748-AEBD-783E7CF34EB0}" srcOrd="1" destOrd="0" presId="urn:microsoft.com/office/officeart/2005/8/layout/hierarchy3"/>
    <dgm:cxn modelId="{96BDAAE2-9443-D44F-ACB7-3C75C6BF094F}" type="presParOf" srcId="{9B6BB452-ACD9-3748-AEBD-783E7CF34EB0}" destId="{1A3C1D6F-90B3-054F-93FC-8B091E0B12EF}" srcOrd="0" destOrd="0" presId="urn:microsoft.com/office/officeart/2005/8/layout/hierarchy3"/>
    <dgm:cxn modelId="{BB859F55-3F5B-204E-9B23-34A5E4E2C9FC}" type="presParOf" srcId="{1A3C1D6F-90B3-054F-93FC-8B091E0B12EF}" destId="{0B6426FB-8D65-2C4A-BBC5-D420AC09A7A5}" srcOrd="0" destOrd="0" presId="urn:microsoft.com/office/officeart/2005/8/layout/hierarchy3"/>
    <dgm:cxn modelId="{E2CC7170-0312-7042-AD01-90497578D89E}" type="presParOf" srcId="{1A3C1D6F-90B3-054F-93FC-8B091E0B12EF}" destId="{433D70CA-0B05-CB48-9BBF-9776782C33C6}" srcOrd="1" destOrd="0" presId="urn:microsoft.com/office/officeart/2005/8/layout/hierarchy3"/>
    <dgm:cxn modelId="{8DCCB2ED-4EF5-434F-9E31-1BD6EBCF7037}" type="presParOf" srcId="{9B6BB452-ACD9-3748-AEBD-783E7CF34EB0}" destId="{68A6FF68-B9F2-D44C-84D2-887026F59D02}" srcOrd="1" destOrd="0" presId="urn:microsoft.com/office/officeart/2005/8/layout/hierarchy3"/>
    <dgm:cxn modelId="{6C931867-F944-814D-BF6A-BA588858B3C4}" type="presParOf" srcId="{E8EF8680-2F20-9D40-8177-0C5F1CB965FE}" destId="{0AAA7D2B-301D-014B-BB4E-52E6B64CC8FD}" srcOrd="2" destOrd="0" presId="urn:microsoft.com/office/officeart/2005/8/layout/hierarchy3"/>
    <dgm:cxn modelId="{6AF64AD6-CC28-DA49-A658-E9B33BC611EE}" type="presParOf" srcId="{0AAA7D2B-301D-014B-BB4E-52E6B64CC8FD}" destId="{51441B4A-3122-8C4B-90F8-1AD207131008}" srcOrd="0" destOrd="0" presId="urn:microsoft.com/office/officeart/2005/8/layout/hierarchy3"/>
    <dgm:cxn modelId="{10A4DC79-8F0C-4E4E-B127-B27CE93DDD43}" type="presParOf" srcId="{51441B4A-3122-8C4B-90F8-1AD207131008}" destId="{E5606343-254F-F348-83E7-2BB0B51D5EEB}" srcOrd="0" destOrd="0" presId="urn:microsoft.com/office/officeart/2005/8/layout/hierarchy3"/>
    <dgm:cxn modelId="{584F8D4E-1FF9-4041-9F60-1B0FC5A2DA5A}" type="presParOf" srcId="{51441B4A-3122-8C4B-90F8-1AD207131008}" destId="{19000BC1-7B53-0F41-BAFD-17C17FCC526A}" srcOrd="1" destOrd="0" presId="urn:microsoft.com/office/officeart/2005/8/layout/hierarchy3"/>
    <dgm:cxn modelId="{DC0E8E7D-129B-F342-AD51-719D445034CD}" type="presParOf" srcId="{0AAA7D2B-301D-014B-BB4E-52E6B64CC8FD}" destId="{2EBF1A7C-458C-624F-A1F7-7529F5B551C6}" srcOrd="1" destOrd="0" presId="urn:microsoft.com/office/officeart/2005/8/layout/hierarchy3"/>
    <dgm:cxn modelId="{417E6583-95C9-0040-969F-0DB0E01B3934}" type="presParOf" srcId="{E8EF8680-2F20-9D40-8177-0C5F1CB965FE}" destId="{AF50B7F5-A22C-E04D-BFA8-7DFD1F8F9395}" srcOrd="3" destOrd="0" presId="urn:microsoft.com/office/officeart/2005/8/layout/hierarchy3"/>
    <dgm:cxn modelId="{5AA85B05-B57F-3D4B-A50B-2ED2E21E1505}" type="presParOf" srcId="{AF50B7F5-A22C-E04D-BFA8-7DFD1F8F9395}" destId="{01B5B50A-18AB-9B4F-9E9E-31213740E297}" srcOrd="0" destOrd="0" presId="urn:microsoft.com/office/officeart/2005/8/layout/hierarchy3"/>
    <dgm:cxn modelId="{8430CAB4-F2A9-6141-A12E-D2EE66B79C66}" type="presParOf" srcId="{01B5B50A-18AB-9B4F-9E9E-31213740E297}" destId="{7E479BBC-C1B7-5346-B688-3101FDC4B246}" srcOrd="0" destOrd="0" presId="urn:microsoft.com/office/officeart/2005/8/layout/hierarchy3"/>
    <dgm:cxn modelId="{9A2FC37C-44D6-514F-9E41-CC3544591D28}" type="presParOf" srcId="{01B5B50A-18AB-9B4F-9E9E-31213740E297}" destId="{29C3DE4E-E18A-0C40-9693-91CE541C70BE}" srcOrd="1" destOrd="0" presId="urn:microsoft.com/office/officeart/2005/8/layout/hierarchy3"/>
    <dgm:cxn modelId="{9F44CC97-E815-EE4F-8D8A-A22BA488415D}" type="presParOf" srcId="{AF50B7F5-A22C-E04D-BFA8-7DFD1F8F9395}" destId="{77FB764C-04DE-6141-AB89-F914DCD818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50B3-9E75-5E4B-8B76-D89F559A0C85}">
      <dsp:nvSpPr>
        <dsp:cNvPr id="0" name=""/>
        <dsp:cNvSpPr/>
      </dsp:nvSpPr>
      <dsp:spPr>
        <a:xfrm>
          <a:off x="1925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err="1" smtClean="0"/>
            <a:t>Motivation</a:t>
          </a:r>
          <a:endParaRPr lang="en-US" sz="2600" kern="1200" dirty="0"/>
        </a:p>
      </dsp:txBody>
      <dsp:txXfrm>
        <a:off x="34333" y="1654827"/>
        <a:ext cx="2148183" cy="1041683"/>
      </dsp:txXfrm>
    </dsp:sp>
    <dsp:sp modelId="{0B6426FB-8D65-2C4A-BBC5-D420AC09A7A5}">
      <dsp:nvSpPr>
        <dsp:cNvPr id="0" name=""/>
        <dsp:cNvSpPr/>
      </dsp:nvSpPr>
      <dsp:spPr>
        <a:xfrm>
          <a:off x="2768175" y="1622419"/>
          <a:ext cx="2212999" cy="110649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Thermodynamics</a:t>
          </a:r>
          <a:r>
            <a:rPr lang="nl-NL" sz="2300" kern="1200" dirty="0" smtClean="0"/>
            <a:t> </a:t>
          </a:r>
          <a:r>
            <a:rPr lang="nl-NL" sz="2300" kern="1200" dirty="0" err="1" smtClean="0"/>
            <a:t>and</a:t>
          </a:r>
          <a:r>
            <a:rPr lang="nl-NL" sz="2300" kern="1200" dirty="0" smtClean="0"/>
            <a:t> </a:t>
          </a:r>
          <a:r>
            <a:rPr lang="nl-NL" sz="2300" kern="1200" dirty="0" err="1" smtClean="0"/>
            <a:t>hydrodynamics</a:t>
          </a:r>
          <a:endParaRPr lang="en-US" sz="2300" kern="1200" dirty="0"/>
        </a:p>
      </dsp:txBody>
      <dsp:txXfrm>
        <a:off x="2800583" y="1654827"/>
        <a:ext cx="2148183" cy="1041683"/>
      </dsp:txXfrm>
    </dsp:sp>
    <dsp:sp modelId="{E5606343-254F-F348-83E7-2BB0B51D5EEB}">
      <dsp:nvSpPr>
        <dsp:cNvPr id="0" name=""/>
        <dsp:cNvSpPr/>
      </dsp:nvSpPr>
      <dsp:spPr>
        <a:xfrm>
          <a:off x="5534424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Lifshitz gas</a:t>
          </a:r>
          <a:endParaRPr lang="en-US" sz="2600" kern="1200" dirty="0"/>
        </a:p>
      </dsp:txBody>
      <dsp:txXfrm>
        <a:off x="5566832" y="1654827"/>
        <a:ext cx="2148183" cy="1041683"/>
      </dsp:txXfrm>
    </dsp:sp>
    <dsp:sp modelId="{7E479BBC-C1B7-5346-B688-3101FDC4B246}">
      <dsp:nvSpPr>
        <dsp:cNvPr id="0" name=""/>
        <dsp:cNvSpPr/>
      </dsp:nvSpPr>
      <dsp:spPr>
        <a:xfrm>
          <a:off x="8300674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 smtClean="0"/>
            <a:t>Beyond perfect</a:t>
          </a:r>
          <a:endParaRPr lang="en-US" sz="2600" kern="1200" dirty="0"/>
        </a:p>
      </dsp:txBody>
      <dsp:txXfrm>
        <a:off x="8333082" y="1654827"/>
        <a:ext cx="2148183" cy="1041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50B3-9E75-5E4B-8B76-D89F559A0C85}">
      <dsp:nvSpPr>
        <dsp:cNvPr id="0" name=""/>
        <dsp:cNvSpPr/>
      </dsp:nvSpPr>
      <dsp:spPr>
        <a:xfrm>
          <a:off x="1925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Motivation</a:t>
          </a:r>
          <a:endParaRPr lang="en-US" sz="2300" kern="1200" dirty="0"/>
        </a:p>
      </dsp:txBody>
      <dsp:txXfrm>
        <a:off x="34333" y="1654827"/>
        <a:ext cx="2148183" cy="1041683"/>
      </dsp:txXfrm>
    </dsp:sp>
    <dsp:sp modelId="{0B6426FB-8D65-2C4A-BBC5-D420AC09A7A5}">
      <dsp:nvSpPr>
        <dsp:cNvPr id="0" name=""/>
        <dsp:cNvSpPr/>
      </dsp:nvSpPr>
      <dsp:spPr>
        <a:xfrm>
          <a:off x="2768175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Thermodynamicsand</a:t>
          </a:r>
          <a:r>
            <a:rPr lang="nl-NL" sz="2300" kern="1200" dirty="0" smtClean="0"/>
            <a:t> </a:t>
          </a:r>
          <a:r>
            <a:rPr lang="nl-NL" sz="2300" kern="1200" dirty="0" err="1"/>
            <a:t>hydrodynamics</a:t>
          </a:r>
          <a:endParaRPr lang="en-US" sz="2300" kern="1200" dirty="0"/>
        </a:p>
      </dsp:txBody>
      <dsp:txXfrm>
        <a:off x="2800583" y="1654827"/>
        <a:ext cx="2148183" cy="1041683"/>
      </dsp:txXfrm>
    </dsp:sp>
    <dsp:sp modelId="{E5606343-254F-F348-83E7-2BB0B51D5EEB}">
      <dsp:nvSpPr>
        <dsp:cNvPr id="0" name=""/>
        <dsp:cNvSpPr/>
      </dsp:nvSpPr>
      <dsp:spPr>
        <a:xfrm>
          <a:off x="5534424" y="1622419"/>
          <a:ext cx="2212999" cy="110649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Lifshitz </a:t>
          </a:r>
          <a:r>
            <a:rPr lang="nl-NL" sz="2300" kern="1200" dirty="0"/>
            <a:t>gas</a:t>
          </a:r>
          <a:endParaRPr lang="en-US" sz="2300" kern="1200" dirty="0"/>
        </a:p>
      </dsp:txBody>
      <dsp:txXfrm>
        <a:off x="5566832" y="1654827"/>
        <a:ext cx="2148183" cy="1041683"/>
      </dsp:txXfrm>
    </dsp:sp>
    <dsp:sp modelId="{7E479BBC-C1B7-5346-B688-3101FDC4B246}">
      <dsp:nvSpPr>
        <dsp:cNvPr id="0" name=""/>
        <dsp:cNvSpPr/>
      </dsp:nvSpPr>
      <dsp:spPr>
        <a:xfrm>
          <a:off x="8300674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Beyond perfect</a:t>
          </a:r>
          <a:endParaRPr lang="en-US" sz="2300" kern="1200" dirty="0"/>
        </a:p>
      </dsp:txBody>
      <dsp:txXfrm>
        <a:off x="8333082" y="1654827"/>
        <a:ext cx="2148183" cy="1041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50B3-9E75-5E4B-8B76-D89F559A0C85}">
      <dsp:nvSpPr>
        <dsp:cNvPr id="0" name=""/>
        <dsp:cNvSpPr/>
      </dsp:nvSpPr>
      <dsp:spPr>
        <a:xfrm>
          <a:off x="1925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Motivations</a:t>
          </a:r>
          <a:endParaRPr lang="en-US" sz="2300" kern="1200" dirty="0"/>
        </a:p>
      </dsp:txBody>
      <dsp:txXfrm>
        <a:off x="34333" y="1654827"/>
        <a:ext cx="2148183" cy="1041683"/>
      </dsp:txXfrm>
    </dsp:sp>
    <dsp:sp modelId="{0B6426FB-8D65-2C4A-BBC5-D420AC09A7A5}">
      <dsp:nvSpPr>
        <dsp:cNvPr id="0" name=""/>
        <dsp:cNvSpPr/>
      </dsp:nvSpPr>
      <dsp:spPr>
        <a:xfrm>
          <a:off x="2768175" y="1622419"/>
          <a:ext cx="2212999" cy="1106499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err="1" smtClean="0"/>
            <a:t>Thermodynamics</a:t>
          </a:r>
          <a:r>
            <a:rPr lang="nl-NL" sz="2300" kern="1200" dirty="0" smtClean="0"/>
            <a:t> </a:t>
          </a:r>
          <a:r>
            <a:rPr lang="nl-NL" sz="2300" kern="1200" dirty="0" err="1" smtClean="0"/>
            <a:t>and</a:t>
          </a:r>
          <a:r>
            <a:rPr lang="nl-NL" sz="2300" kern="1200" dirty="0" smtClean="0"/>
            <a:t> </a:t>
          </a:r>
          <a:r>
            <a:rPr lang="nl-NL" sz="2300" kern="1200" dirty="0" err="1" smtClean="0"/>
            <a:t>hydrodynamics</a:t>
          </a:r>
          <a:endParaRPr lang="en-US" sz="2300" kern="1200" dirty="0"/>
        </a:p>
      </dsp:txBody>
      <dsp:txXfrm>
        <a:off x="2800583" y="1654827"/>
        <a:ext cx="2148183" cy="1041683"/>
      </dsp:txXfrm>
    </dsp:sp>
    <dsp:sp modelId="{E5606343-254F-F348-83E7-2BB0B51D5EEB}">
      <dsp:nvSpPr>
        <dsp:cNvPr id="0" name=""/>
        <dsp:cNvSpPr/>
      </dsp:nvSpPr>
      <dsp:spPr>
        <a:xfrm>
          <a:off x="5534424" y="1622419"/>
          <a:ext cx="2212999" cy="11064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Lifshitz gas</a:t>
          </a:r>
          <a:endParaRPr lang="en-US" sz="2300" kern="1200" dirty="0"/>
        </a:p>
      </dsp:txBody>
      <dsp:txXfrm>
        <a:off x="5566832" y="1654827"/>
        <a:ext cx="2148183" cy="1041683"/>
      </dsp:txXfrm>
    </dsp:sp>
    <dsp:sp modelId="{7E479BBC-C1B7-5346-B688-3101FDC4B246}">
      <dsp:nvSpPr>
        <dsp:cNvPr id="0" name=""/>
        <dsp:cNvSpPr/>
      </dsp:nvSpPr>
      <dsp:spPr>
        <a:xfrm>
          <a:off x="8300674" y="1622419"/>
          <a:ext cx="2212999" cy="110649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Beyond perfect</a:t>
          </a:r>
          <a:endParaRPr lang="en-US" sz="2300" kern="1200" dirty="0"/>
        </a:p>
      </dsp:txBody>
      <dsp:txXfrm>
        <a:off x="8333082" y="1654827"/>
        <a:ext cx="2148183" cy="1041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1B171-5467-FC4D-942A-57197EDD75D1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E6663-1735-6943-9107-47EE73A3A6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230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Enthousiasme!!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62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Look at ensembles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27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Boltzmann</a:t>
            </a:r>
            <a:r>
              <a:rPr lang="nl-NL" dirty="0" smtClean="0"/>
              <a:t> gas</a:t>
            </a:r>
          </a:p>
          <a:p>
            <a:r>
              <a:rPr lang="nl-NL" dirty="0" err="1" smtClean="0"/>
              <a:t>Adiabatic</a:t>
            </a:r>
            <a:r>
              <a:rPr lang="nl-NL" baseline="0" dirty="0" smtClean="0"/>
              <a:t> index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45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density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rewrite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l-NL" dirty="0" smtClean="0"/>
          </a:p>
          <a:p>
            <a:r>
              <a:rPr lang="nl-NL" dirty="0" smtClean="0"/>
              <a:t>We </a:t>
            </a:r>
            <a:r>
              <a:rPr lang="nl-NL" dirty="0" err="1" smtClean="0"/>
              <a:t>will</a:t>
            </a:r>
            <a:r>
              <a:rPr lang="nl-NL" dirty="0" smtClean="0"/>
              <a:t> focus on </a:t>
            </a:r>
            <a:r>
              <a:rPr lang="nl-NL" dirty="0" err="1" smtClean="0"/>
              <a:t>bosons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26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 smtClean="0"/>
              <a:t>Normally</a:t>
            </a:r>
            <a:r>
              <a:rPr lang="nl-NL" dirty="0" smtClean="0"/>
              <a:t> </a:t>
            </a:r>
            <a:r>
              <a:rPr lang="nl-NL" dirty="0" err="1" smtClean="0"/>
              <a:t>z</a:t>
            </a:r>
            <a:r>
              <a:rPr lang="nl-NL" baseline="0" dirty="0" smtClean="0"/>
              <a:t> = 1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z</a:t>
            </a:r>
            <a:r>
              <a:rPr lang="nl-NL" baseline="0" dirty="0" smtClean="0"/>
              <a:t>=2 </a:t>
            </a:r>
            <a:r>
              <a:rPr lang="nl-NL" baseline="0" dirty="0" err="1" smtClean="0"/>
              <a:t>invisible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905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Different </a:t>
            </a:r>
            <a:r>
              <a:rPr lang="nl-NL" dirty="0" err="1" smtClean="0"/>
              <a:t>channels</a:t>
            </a:r>
            <a:r>
              <a:rPr lang="nl-NL" dirty="0" smtClean="0"/>
              <a:t> </a:t>
            </a:r>
            <a:r>
              <a:rPr lang="nl-NL" dirty="0" err="1" smtClean="0"/>
              <a:t>Kubo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22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err="1" smtClean="0"/>
              <a:t>Tap-water</a:t>
            </a:r>
            <a:r>
              <a:rPr lang="nl-NL" baseline="0" dirty="0" smtClean="0"/>
              <a:t>, quark </a:t>
            </a:r>
            <a:r>
              <a:rPr lang="nl-NL" baseline="0" dirty="0" err="1" smtClean="0"/>
              <a:t>gluon</a:t>
            </a:r>
            <a:r>
              <a:rPr lang="nl-NL" baseline="0" dirty="0" smtClean="0"/>
              <a:t> plasma,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universe</a:t>
            </a:r>
            <a:endParaRPr lang="nl-NL" baseline="0" dirty="0" smtClean="0"/>
          </a:p>
          <a:p>
            <a:r>
              <a:rPr lang="nl-NL" baseline="0" dirty="0" smtClean="0"/>
              <a:t>Navier-</a:t>
            </a:r>
            <a:r>
              <a:rPr lang="nl-NL" baseline="0" dirty="0" err="1" smtClean="0"/>
              <a:t>Stokes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equation</a:t>
            </a:r>
            <a:endParaRPr lang="nl-NL" baseline="0" dirty="0" smtClean="0"/>
          </a:p>
          <a:p>
            <a:r>
              <a:rPr lang="nl-NL" baseline="0" dirty="0" smtClean="0"/>
              <a:t>Non-</a:t>
            </a:r>
            <a:r>
              <a:rPr lang="nl-NL" baseline="0" dirty="0" err="1" smtClean="0"/>
              <a:t>Newtonian</a:t>
            </a:r>
            <a:endParaRPr lang="nl-NL" baseline="0" dirty="0" smtClean="0"/>
          </a:p>
          <a:p>
            <a:r>
              <a:rPr lang="nl-NL" baseline="0" dirty="0" err="1" smtClean="0"/>
              <a:t>Galilean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vs</a:t>
            </a:r>
            <a:r>
              <a:rPr lang="nl-NL" baseline="0" dirty="0" smtClean="0"/>
              <a:t> Lorentz</a:t>
            </a:r>
          </a:p>
          <a:p>
            <a:r>
              <a:rPr lang="nl-NL" baseline="0" dirty="0" err="1" smtClean="0"/>
              <a:t>Bargmann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vs</a:t>
            </a:r>
            <a:r>
              <a:rPr lang="nl-NL" baseline="0" dirty="0" smtClean="0"/>
              <a:t> Poincaré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05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Organizatory</a:t>
            </a:r>
            <a:r>
              <a:rPr lang="nl-NL" dirty="0" smtClean="0"/>
              <a:t> slide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06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Thermo</a:t>
            </a:r>
            <a:r>
              <a:rPr lang="nl-NL" baseline="0" dirty="0" smtClean="0"/>
              <a:t> in equilibrium grand </a:t>
            </a:r>
            <a:r>
              <a:rPr lang="nl-NL" baseline="0" dirty="0" err="1" smtClean="0"/>
              <a:t>canonical</a:t>
            </a:r>
            <a:r>
              <a:rPr lang="nl-NL" baseline="0" dirty="0" smtClean="0"/>
              <a:t> ensemble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80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 smtClean="0"/>
              <a:t>Gibbs-</a:t>
            </a:r>
            <a:r>
              <a:rPr lang="nl-NL" sz="1200" dirty="0" err="1" smtClean="0"/>
              <a:t>Duhem</a:t>
            </a:r>
            <a:r>
              <a:rPr lang="nl-NL" sz="1200" dirty="0" smtClean="0"/>
              <a:t> </a:t>
            </a:r>
            <a:r>
              <a:rPr lang="nl-NL" sz="1200" dirty="0" err="1" smtClean="0"/>
              <a:t>and</a:t>
            </a:r>
            <a:r>
              <a:rPr lang="nl-NL" sz="1200" dirty="0" smtClean="0"/>
              <a:t> Euler </a:t>
            </a:r>
            <a:r>
              <a:rPr lang="nl-NL" sz="1200" dirty="0" err="1" smtClean="0"/>
              <a:t>relation</a:t>
            </a:r>
            <a:endParaRPr lang="nl-NL" sz="1200" dirty="0" smtClean="0"/>
          </a:p>
          <a:p>
            <a:pPr marL="0" indent="0">
              <a:buNone/>
            </a:pPr>
            <a:endParaRPr lang="en-US" i="0" dirty="0" smtClean="0"/>
          </a:p>
          <a:p>
            <a:pPr marL="0" indent="0">
              <a:buNone/>
            </a:pPr>
            <a:r>
              <a:rPr lang="en-US" i="0" dirty="0" smtClean="0"/>
              <a:t>Assuming translation and rotation symmetry, the average momentum (density) must be proportional to the velocity</a:t>
            </a:r>
          </a:p>
          <a:p>
            <a:pPr marL="0" indent="0">
              <a:buNone/>
            </a:pPr>
            <a:r>
              <a:rPr lang="en-US" i="0" dirty="0" smtClean="0"/>
              <a:t>New thermodynamic function </a:t>
            </a:r>
            <a:r>
              <a:rPr lang="en-US" i="0" dirty="0" err="1" smtClean="0"/>
              <a:t>ρ</a:t>
            </a:r>
            <a:r>
              <a:rPr lang="en-US" i="0" dirty="0" smtClean="0"/>
              <a:t> that must be computed! Dimension: mass density</a:t>
            </a: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94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0" dirty="0" smtClean="0"/>
              <a:t>current</a:t>
            </a:r>
          </a:p>
          <a:p>
            <a:pPr marL="0" indent="0">
              <a:buNone/>
            </a:pPr>
            <a:r>
              <a:rPr lang="en-US" i="0" dirty="0" smtClean="0"/>
              <a:t>new fluid variable related to </a:t>
            </a:r>
            <a:r>
              <a:rPr lang="en-US" i="0" dirty="0" err="1" smtClean="0"/>
              <a:t>ρ</a:t>
            </a:r>
            <a:r>
              <a:rPr lang="en-US" i="0" dirty="0" smtClean="0"/>
              <a:t>.</a:t>
            </a:r>
          </a:p>
          <a:p>
            <a:pPr marL="0" indent="0">
              <a:buNone/>
            </a:pPr>
            <a:endParaRPr lang="en-US" i="0" dirty="0" smtClean="0"/>
          </a:p>
          <a:p>
            <a:pPr marL="0" indent="0">
              <a:buNone/>
            </a:pPr>
            <a:endParaRPr lang="en-US" i="0" dirty="0" smtClean="0"/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74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Like a </a:t>
            </a:r>
            <a:r>
              <a:rPr lang="nl-NL" dirty="0" err="1" smtClean="0"/>
              <a:t>rocket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time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mass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Lorentz</a:t>
            </a:r>
            <a:r>
              <a:rPr lang="nl-NL" baseline="0" dirty="0" err="1" smtClean="0"/>
              <a:t>ian</a:t>
            </a:r>
            <a:r>
              <a:rPr lang="nl-NL" baseline="0" dirty="0" smtClean="0"/>
              <a:t> case </a:t>
            </a:r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expression</a:t>
            </a:r>
            <a:endParaRPr lang="nl-NL" baseline="0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131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At </a:t>
            </a:r>
            <a:r>
              <a:rPr lang="nl-NL" dirty="0" err="1" smtClean="0"/>
              <a:t>ideal</a:t>
            </a:r>
            <a:r>
              <a:rPr lang="nl-NL" baseline="0" dirty="0" smtClean="0"/>
              <a:t> level we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compute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speed of sound. New </a:t>
            </a:r>
            <a:r>
              <a:rPr lang="nl-NL" baseline="0" dirty="0" err="1" smtClean="0"/>
              <a:t>formula</a:t>
            </a:r>
            <a:endParaRPr lang="nl-NL" baseline="0" dirty="0" smtClean="0"/>
          </a:p>
          <a:p>
            <a:endParaRPr lang="nl-NL" baseline="0" dirty="0" smtClean="0"/>
          </a:p>
          <a:p>
            <a:r>
              <a:rPr lang="nl-NL" baseline="0" dirty="0" smtClean="0"/>
              <a:t>Momentum </a:t>
            </a:r>
            <a:r>
              <a:rPr lang="nl-NL" baseline="0" dirty="0" err="1" smtClean="0"/>
              <a:t>space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400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Free energy,</a:t>
            </a:r>
            <a:r>
              <a:rPr lang="nl-NL" baseline="0" dirty="0" smtClean="0"/>
              <a:t> Euler </a:t>
            </a:r>
            <a:r>
              <a:rPr lang="nl-NL" baseline="0" dirty="0" err="1" smtClean="0"/>
              <a:t>relation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E6663-1735-6943-9107-47EE73A3A61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1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74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0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Klikken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17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83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5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9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55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13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59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22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Klikken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Klikken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niveau§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05250" y="6356350"/>
            <a:ext cx="432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864B8-79B8-E549-B218-60006FB54B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380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1.png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0.emf"/><Relationship Id="rId5" Type="http://schemas.openxmlformats.org/officeDocument/2006/relationships/image" Target="../media/image31.png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30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31.png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emf"/><Relationship Id="rId12" Type="http://schemas.openxmlformats.org/officeDocument/2006/relationships/image" Target="../media/image57.emf"/><Relationship Id="rId13" Type="http://schemas.openxmlformats.org/officeDocument/2006/relationships/image" Target="../media/image5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6.emf"/><Relationship Id="rId5" Type="http://schemas.openxmlformats.org/officeDocument/2006/relationships/image" Target="../media/image50.emf"/><Relationship Id="rId6" Type="http://schemas.openxmlformats.org/officeDocument/2006/relationships/image" Target="../media/image51.emf"/><Relationship Id="rId7" Type="http://schemas.openxmlformats.org/officeDocument/2006/relationships/image" Target="../media/image52.emf"/><Relationship Id="rId8" Type="http://schemas.openxmlformats.org/officeDocument/2006/relationships/image" Target="../media/image53.emf"/><Relationship Id="rId9" Type="http://schemas.openxmlformats.org/officeDocument/2006/relationships/image" Target="../media/image54.emf"/><Relationship Id="rId10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5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655319" y="365125"/>
            <a:ext cx="6525409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700" b="1" dirty="0" smtClean="0">
                <a:solidFill>
                  <a:schemeClr val="accent1"/>
                </a:solidFill>
              </a:rPr>
              <a:t>Hydrodynamics</a:t>
            </a:r>
          </a:p>
          <a:p>
            <a:pPr algn="l">
              <a:spcAft>
                <a:spcPts val="600"/>
              </a:spcAft>
            </a:pPr>
            <a:r>
              <a:rPr lang="en-US" sz="3700" b="1" dirty="0" smtClean="0">
                <a:solidFill>
                  <a:schemeClr val="accent1"/>
                </a:solidFill>
              </a:rPr>
              <a:t>for perfect fluids </a:t>
            </a:r>
          </a:p>
          <a:p>
            <a:pPr algn="l">
              <a:spcAft>
                <a:spcPts val="600"/>
              </a:spcAft>
            </a:pPr>
            <a:r>
              <a:rPr lang="en-US" sz="3700" b="1" dirty="0" smtClean="0">
                <a:solidFill>
                  <a:schemeClr val="accent1"/>
                </a:solidFill>
              </a:rPr>
              <a:t>without boosts</a:t>
            </a:r>
            <a:endParaRPr lang="en-US" sz="3700" b="1" dirty="0">
              <a:solidFill>
                <a:schemeClr val="accent1"/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59105" y="2499045"/>
            <a:ext cx="7522765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Jan de Boer, </a:t>
            </a:r>
            <a:r>
              <a:rPr lang="en-US" sz="1800" dirty="0" err="1" smtClean="0"/>
              <a:t>Jelle</a:t>
            </a:r>
            <a:r>
              <a:rPr lang="en-US" sz="1800" dirty="0" smtClean="0"/>
              <a:t> </a:t>
            </a:r>
            <a:r>
              <a:rPr lang="en-US" sz="1800" dirty="0" err="1"/>
              <a:t>Hartong</a:t>
            </a:r>
            <a:r>
              <a:rPr lang="en-US" sz="1800" dirty="0"/>
              <a:t>,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>
                <a:solidFill>
                  <a:schemeClr val="accent1"/>
                </a:solidFill>
              </a:rPr>
              <a:t>Watse Sybesma</a:t>
            </a:r>
            <a:r>
              <a:rPr lang="en-US" sz="1800" dirty="0"/>
              <a:t>, </a:t>
            </a:r>
            <a:r>
              <a:rPr lang="en-US" sz="1800" dirty="0" smtClean="0"/>
              <a:t>Niels </a:t>
            </a:r>
            <a:r>
              <a:rPr lang="en-US" sz="1800" dirty="0"/>
              <a:t>Obers, Stefan </a:t>
            </a:r>
            <a:r>
              <a:rPr lang="en-US" sz="1800" dirty="0" smtClean="0"/>
              <a:t>Vandoren</a:t>
            </a:r>
            <a:endParaRPr lang="en-US" sz="1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19" y="182564"/>
            <a:ext cx="6492872" cy="649287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" y="5050394"/>
            <a:ext cx="1282337" cy="128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"/>
    </mc:Choice>
    <mc:Fallback xmlns="">
      <p:transition spd="slow" advTm="47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11" y="151329"/>
            <a:ext cx="6492872" cy="6492872"/>
          </a:xfrm>
          <a:prstGeom prst="rect">
            <a:avLst/>
          </a:prstGeom>
        </p:spPr>
      </p:pic>
      <p:graphicFrame>
        <p:nvGraphicFramePr>
          <p:cNvPr id="12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70979"/>
              </p:ext>
            </p:extLst>
          </p:nvPr>
        </p:nvGraphicFramePr>
        <p:xfrm>
          <a:off x="838200" y="12474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4864B8-79B8-E549-B218-60006FB54BB7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47" y="3109682"/>
            <a:ext cx="626782" cy="62678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09" y="3109682"/>
            <a:ext cx="626782" cy="62678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7" y="3109682"/>
            <a:ext cx="626782" cy="62678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41" y="3109682"/>
            <a:ext cx="626782" cy="62678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109682"/>
            <a:ext cx="626782" cy="626782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838200" y="566830"/>
            <a:ext cx="10515600" cy="1325563"/>
          </a:xfrm>
        </p:spPr>
        <p:txBody>
          <a:bodyPr/>
          <a:lstStyle/>
          <a:p>
            <a:pPr algn="ctr"/>
            <a:r>
              <a:rPr lang="nl-NL" b="1" dirty="0" err="1">
                <a:solidFill>
                  <a:schemeClr val="bg1"/>
                </a:solidFill>
              </a:rPr>
              <a:t>Outline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52"/>
    </mc:Choice>
    <mc:Fallback xmlns="">
      <p:transition spd="slow" advTm="1905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11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Lifshitz </a:t>
            </a:r>
            <a:r>
              <a:rPr lang="nl-NL" b="1" dirty="0" smtClean="0">
                <a:solidFill>
                  <a:schemeClr val="accent1"/>
                </a:solidFill>
              </a:rPr>
              <a:t>Gas</a:t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7" name="Afbeelding 6" descr="Schermafbeelding 2017-06-05 om 23.03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38" y="1544836"/>
            <a:ext cx="2357803" cy="841374"/>
          </a:xfrm>
          <a:prstGeom prst="rect">
            <a:avLst/>
          </a:prstGeom>
        </p:spPr>
      </p:pic>
      <p:pic>
        <p:nvPicPr>
          <p:cNvPr id="12" name="Afbeelding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2735508"/>
            <a:ext cx="2146300" cy="241300"/>
          </a:xfrm>
          <a:prstGeom prst="rect">
            <a:avLst/>
          </a:prstGeom>
        </p:spPr>
      </p:pic>
      <p:pic>
        <p:nvPicPr>
          <p:cNvPr id="13" name="Afbeelding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3057663"/>
            <a:ext cx="2501900" cy="6858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764" y="5017993"/>
            <a:ext cx="8714436" cy="109141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764" y="4364391"/>
            <a:ext cx="4066236" cy="544365"/>
          </a:xfrm>
          <a:prstGeom prst="rect">
            <a:avLst/>
          </a:prstGeom>
        </p:spPr>
      </p:pic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838199" y="1104404"/>
            <a:ext cx="2400300" cy="458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/>
              <a:t>Hamiltonian</a:t>
            </a:r>
            <a:endParaRPr lang="nl-NL" dirty="0" smtClean="0"/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838199" y="3685018"/>
            <a:ext cx="7486651" cy="458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Partition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 </a:t>
            </a:r>
            <a:r>
              <a:rPr lang="nl-NL" dirty="0" err="1" smtClean="0"/>
              <a:t>Boltzmann</a:t>
            </a:r>
            <a:r>
              <a:rPr lang="nl-NL" dirty="0" smtClean="0"/>
              <a:t> gas 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2533696"/>
            <a:ext cx="4757057" cy="476445"/>
          </a:xfrm>
        </p:spPr>
        <p:txBody>
          <a:bodyPr>
            <a:normAutofit/>
          </a:bodyPr>
          <a:lstStyle/>
          <a:p>
            <a:r>
              <a:rPr lang="nl-NL" dirty="0" err="1" smtClean="0"/>
              <a:t>Anisotropic</a:t>
            </a:r>
            <a:r>
              <a:rPr lang="nl-NL" dirty="0" smtClean="0"/>
              <a:t> </a:t>
            </a:r>
            <a:r>
              <a:rPr lang="nl-NL" dirty="0" err="1" smtClean="0"/>
              <a:t>scale</a:t>
            </a:r>
            <a:r>
              <a:rPr lang="nl-NL" dirty="0" smtClean="0"/>
              <a:t> </a:t>
            </a:r>
            <a:r>
              <a:rPr lang="nl-NL" dirty="0" err="1" smtClean="0"/>
              <a:t>invariance</a:t>
            </a:r>
            <a:endParaRPr lang="nl-NL" dirty="0" smtClean="0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5684" y="3126182"/>
            <a:ext cx="3437816" cy="369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401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397"/>
    </mc:Choice>
    <mc:Fallback xmlns="">
      <p:transition spd="slow" advTm="118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66597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Grand </a:t>
            </a:r>
            <a:r>
              <a:rPr lang="nl-NL" dirty="0" err="1" smtClean="0"/>
              <a:t>potential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Mass </a:t>
            </a:r>
            <a:r>
              <a:rPr lang="nl-NL" dirty="0" err="1" smtClean="0"/>
              <a:t>density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12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Lifshitz </a:t>
            </a:r>
            <a:r>
              <a:rPr lang="nl-NL" b="1" dirty="0" smtClean="0">
                <a:solidFill>
                  <a:schemeClr val="accent1"/>
                </a:solidFill>
              </a:rPr>
              <a:t>Gas</a:t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530" y="2288738"/>
            <a:ext cx="5513628" cy="87569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780" y="4032504"/>
            <a:ext cx="5971975" cy="9444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530" y="4104023"/>
            <a:ext cx="2590800" cy="872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0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71"/>
    </mc:Choice>
    <mc:Fallback xmlns="">
      <p:transition spd="slow" advTm="26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721716"/>
            <a:ext cx="4248150" cy="457491"/>
          </a:xfrm>
        </p:spPr>
        <p:txBody>
          <a:bodyPr>
            <a:normAutofit lnSpcReduction="10000"/>
          </a:bodyPr>
          <a:lstStyle/>
          <a:p>
            <a:r>
              <a:rPr lang="nl-NL" smtClean="0"/>
              <a:t>Lifshitz Speed </a:t>
            </a:r>
            <a:r>
              <a:rPr lang="nl-NL" dirty="0" smtClean="0"/>
              <a:t>of sound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13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chemeClr val="accent1"/>
                </a:solidFill>
              </a:rPr>
              <a:t>Lifshitz </a:t>
            </a:r>
            <a:r>
              <a:rPr lang="nl-NL" b="1" dirty="0" smtClean="0">
                <a:solidFill>
                  <a:schemeClr val="accent1"/>
                </a:solidFill>
              </a:rPr>
              <a:t>Gas</a:t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97" y="3181749"/>
            <a:ext cx="5001206" cy="895334"/>
          </a:xfrm>
          <a:prstGeom prst="rect">
            <a:avLst/>
          </a:prstGeom>
        </p:spPr>
      </p:pic>
      <p:pic>
        <p:nvPicPr>
          <p:cNvPr id="13" name="Afbeelding 12" descr="Schermafbeelding 2017-06-05 om 23.03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269971"/>
            <a:ext cx="2014560" cy="7188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5850011"/>
            <a:ext cx="838200" cy="26256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255" y="5579862"/>
            <a:ext cx="1121229" cy="680090"/>
          </a:xfrm>
          <a:prstGeom prst="rect">
            <a:avLst/>
          </a:prstGeom>
        </p:spPr>
      </p:pic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914400" y="4289023"/>
            <a:ext cx="3124200" cy="457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/>
              <a:t>As a check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20" name="Tijdelijke aanduiding voor inhoud 2"/>
          <p:cNvSpPr txBox="1">
            <a:spLocks/>
          </p:cNvSpPr>
          <p:nvPr/>
        </p:nvSpPr>
        <p:spPr>
          <a:xfrm>
            <a:off x="838200" y="1076934"/>
            <a:ext cx="4724400" cy="457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Speed of sound </a:t>
            </a: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7997" y="1635235"/>
            <a:ext cx="3409950" cy="872085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7997" y="4679920"/>
            <a:ext cx="2825750" cy="843507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9214" y="4742934"/>
            <a:ext cx="3789033" cy="726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0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"/>
    </mc:Choice>
    <mc:Fallback xmlns="">
      <p:transition spd="slow" advTm="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33197"/>
            <a:ext cx="5829300" cy="499752"/>
          </a:xfrm>
        </p:spPr>
        <p:txBody>
          <a:bodyPr>
            <a:normAutofit/>
          </a:bodyPr>
          <a:lstStyle/>
          <a:p>
            <a:r>
              <a:rPr lang="nl-NL" dirty="0" smtClean="0"/>
              <a:t>Quantum </a:t>
            </a:r>
            <a:r>
              <a:rPr lang="nl-NL" dirty="0" err="1" smtClean="0"/>
              <a:t>statistics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14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accent1"/>
                </a:solidFill>
              </a:rPr>
              <a:t>Lifshitz Gas</a:t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16" name="Afbeelding 15" descr="Schermafbeelding 2017-06-05 om 23.03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39" y="1698470"/>
            <a:ext cx="2014560" cy="7188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66" y="1836699"/>
            <a:ext cx="6432192" cy="77966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5947583"/>
            <a:ext cx="1005252" cy="33912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66" y="2760130"/>
            <a:ext cx="10586434" cy="75883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586" y="4032017"/>
            <a:ext cx="2389821" cy="423078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0586" y="5074989"/>
            <a:ext cx="3606800" cy="685800"/>
          </a:xfrm>
          <a:prstGeom prst="rect">
            <a:avLst/>
          </a:prstGeom>
        </p:spPr>
      </p:pic>
      <p:sp>
        <p:nvSpPr>
          <p:cNvPr id="25" name="Tijdelijke aanduiding voor inhoud 2"/>
          <p:cNvSpPr txBox="1">
            <a:spLocks/>
          </p:cNvSpPr>
          <p:nvPr/>
        </p:nvSpPr>
        <p:spPr>
          <a:xfrm>
            <a:off x="838200" y="3479436"/>
            <a:ext cx="2732207" cy="575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mtClean="0"/>
              <a:t>Polylogarithm</a:t>
            </a:r>
            <a:endParaRPr lang="nl-NL" dirty="0" smtClean="0"/>
          </a:p>
        </p:txBody>
      </p:sp>
      <p:sp>
        <p:nvSpPr>
          <p:cNvPr id="26" name="Tijdelijke aanduiding voor inhoud 2"/>
          <p:cNvSpPr txBox="1">
            <a:spLocks/>
          </p:cNvSpPr>
          <p:nvPr/>
        </p:nvSpPr>
        <p:spPr>
          <a:xfrm>
            <a:off x="767366" y="4584632"/>
            <a:ext cx="7600559" cy="51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Consider</a:t>
            </a:r>
            <a:r>
              <a:rPr lang="nl-NL" dirty="0" smtClean="0"/>
              <a:t> (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bosons</a:t>
            </a:r>
            <a:r>
              <a:rPr lang="nl-NL" dirty="0" smtClean="0"/>
              <a:t>)</a:t>
            </a: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>
          <a:xfrm>
            <a:off x="767366" y="5877936"/>
            <a:ext cx="2803041" cy="51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Condensate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2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43"/>
    </mc:Choice>
    <mc:Fallback xmlns="">
      <p:transition spd="slow" advTm="175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233196"/>
            <a:ext cx="4343400" cy="480829"/>
          </a:xfrm>
        </p:spPr>
        <p:txBody>
          <a:bodyPr>
            <a:normAutofit/>
          </a:bodyPr>
          <a:lstStyle/>
          <a:p>
            <a:r>
              <a:rPr lang="nl-NL" dirty="0" smtClean="0"/>
              <a:t>Speed of sound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15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accent1"/>
                </a:solidFill>
              </a:rPr>
              <a:t>Lifshitz Gas</a:t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98" y="3283661"/>
            <a:ext cx="833504" cy="28118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648" y="1761498"/>
            <a:ext cx="4504520" cy="95710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558" y="2101020"/>
            <a:ext cx="932736" cy="2702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558" y="3339301"/>
            <a:ext cx="932736" cy="27023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5342" y="5204370"/>
            <a:ext cx="1990846" cy="38566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0821" y="5165815"/>
            <a:ext cx="2647503" cy="385660"/>
          </a:xfrm>
          <a:prstGeom prst="rect">
            <a:avLst/>
          </a:prstGeom>
        </p:spPr>
      </p:pic>
      <p:sp>
        <p:nvSpPr>
          <p:cNvPr id="24" name="Tijdelijke aanduiding voor inhoud 2"/>
          <p:cNvSpPr txBox="1">
            <a:spLocks/>
          </p:cNvSpPr>
          <p:nvPr/>
        </p:nvSpPr>
        <p:spPr>
          <a:xfrm>
            <a:off x="838200" y="4282548"/>
            <a:ext cx="10515600" cy="480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Zeta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r>
              <a:rPr lang="nl-NL" dirty="0" smtClean="0"/>
              <a:t> is zero </a:t>
            </a:r>
            <a:r>
              <a:rPr lang="nl-NL" dirty="0" err="1" smtClean="0"/>
              <a:t>for</a:t>
            </a:r>
            <a:r>
              <a:rPr lang="nl-NL" dirty="0" smtClean="0"/>
              <a:t> argument </a:t>
            </a:r>
            <a:r>
              <a:rPr lang="nl-NL" dirty="0" err="1" smtClean="0"/>
              <a:t>between</a:t>
            </a:r>
            <a:r>
              <a:rPr lang="nl-NL" dirty="0" smtClean="0"/>
              <a:t> zero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is </a:t>
            </a:r>
            <a:r>
              <a:rPr lang="nl-NL" dirty="0" err="1" smtClean="0"/>
              <a:t>negative</a:t>
            </a:r>
            <a:endParaRPr lang="nl-NL" dirty="0" smtClean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9900" y="2990182"/>
            <a:ext cx="4722842" cy="89059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7688" y="5687440"/>
            <a:ext cx="1968500" cy="571500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3400" y="5596508"/>
            <a:ext cx="1968500" cy="571500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7" y="1009490"/>
            <a:ext cx="11881545" cy="4107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8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77"/>
    </mc:Choice>
    <mc:Fallback xmlns="">
      <p:transition spd="slow" advTm="134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11" y="151329"/>
            <a:ext cx="6492872" cy="6492872"/>
          </a:xfrm>
          <a:prstGeom prst="rect">
            <a:avLst/>
          </a:prstGeom>
        </p:spPr>
      </p:pic>
      <p:graphicFrame>
        <p:nvGraphicFramePr>
          <p:cNvPr id="12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21647"/>
              </p:ext>
            </p:extLst>
          </p:nvPr>
        </p:nvGraphicFramePr>
        <p:xfrm>
          <a:off x="838200" y="12474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4864B8-79B8-E549-B218-60006FB54BB7}" type="slidenum">
              <a:rPr lang="nl-NL" smtClean="0"/>
              <a:pPr>
                <a:spcAft>
                  <a:spcPts val="600"/>
                </a:spcAft>
              </a:pPr>
              <a:t>16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47" y="3109682"/>
            <a:ext cx="626782" cy="62678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09" y="3109682"/>
            <a:ext cx="626782" cy="62678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7" y="3109682"/>
            <a:ext cx="626782" cy="62678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41" y="3109682"/>
            <a:ext cx="626782" cy="62678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109682"/>
            <a:ext cx="626782" cy="626782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838200" y="566830"/>
            <a:ext cx="10515600" cy="1325563"/>
          </a:xfrm>
        </p:spPr>
        <p:txBody>
          <a:bodyPr/>
          <a:lstStyle/>
          <a:p>
            <a:pPr algn="ctr"/>
            <a:r>
              <a:rPr lang="nl-NL" b="1" dirty="0" err="1">
                <a:solidFill>
                  <a:schemeClr val="bg1"/>
                </a:solidFill>
              </a:rPr>
              <a:t>Outline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5"/>
    </mc:Choice>
    <mc:Fallback xmlns="">
      <p:transition spd="slow" advTm="1383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11" y="151329"/>
            <a:ext cx="6492872" cy="649287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1111" y="2035981"/>
            <a:ext cx="10515600" cy="4660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new hydrodynamic theory for isotropic and homogeneous </a:t>
            </a:r>
            <a:r>
              <a:rPr lang="en-US" dirty="0" smtClean="0"/>
              <a:t>fluids</a:t>
            </a:r>
            <a:endParaRPr lang="en-US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17</a:t>
            </a:fld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38200" y="566830"/>
            <a:ext cx="10515600" cy="1325563"/>
          </a:xfrm>
        </p:spPr>
        <p:txBody>
          <a:bodyPr/>
          <a:lstStyle/>
          <a:p>
            <a:pPr algn="ctr"/>
            <a:r>
              <a:rPr lang="nl-NL" b="1" dirty="0" smtClean="0">
                <a:solidFill>
                  <a:schemeClr val="accent1"/>
                </a:solidFill>
              </a:rPr>
              <a:t>Summary </a:t>
            </a:r>
            <a:r>
              <a:rPr lang="nl-NL" b="1" dirty="0" err="1" smtClean="0">
                <a:solidFill>
                  <a:schemeClr val="accent1"/>
                </a:solidFill>
              </a:rPr>
              <a:t>and</a:t>
            </a:r>
            <a:r>
              <a:rPr lang="nl-NL" b="1" dirty="0" smtClean="0">
                <a:solidFill>
                  <a:schemeClr val="accent1"/>
                </a:solidFill>
              </a:rPr>
              <a:t> Outlook</a:t>
            </a:r>
            <a:r>
              <a:rPr lang="nl-NL" b="1" dirty="0">
                <a:solidFill>
                  <a:schemeClr val="accent1"/>
                </a:solidFill>
              </a:rPr>
              <a:t/>
            </a:r>
            <a:br>
              <a:rPr lang="nl-NL" b="1" dirty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291111" y="2976622"/>
            <a:ext cx="9748239" cy="48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speed of sound and Lifshitz </a:t>
            </a:r>
            <a:r>
              <a:rPr lang="en-US" smtClean="0"/>
              <a:t>gasses </a:t>
            </a:r>
            <a:endParaRPr lang="en-US" dirty="0" smtClean="0"/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291110" y="3936313"/>
            <a:ext cx="9748239" cy="53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Interacting</a:t>
            </a:r>
            <a:r>
              <a:rPr lang="nl-NL" dirty="0" smtClean="0"/>
              <a:t> toy-</a:t>
            </a:r>
            <a:r>
              <a:rPr lang="nl-NL" dirty="0" err="1" smtClean="0"/>
              <a:t>models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obtain</a:t>
            </a:r>
            <a:r>
              <a:rPr lang="nl-NL" dirty="0" smtClean="0"/>
              <a:t> </a:t>
            </a:r>
            <a:r>
              <a:rPr lang="nl-NL" dirty="0" err="1" smtClean="0"/>
              <a:t>values</a:t>
            </a:r>
            <a:r>
              <a:rPr lang="nl-NL" dirty="0" smtClean="0"/>
              <a:t> </a:t>
            </a:r>
            <a:r>
              <a:rPr lang="nl-NL" dirty="0" err="1" smtClean="0"/>
              <a:t>hydrodynamic</a:t>
            </a:r>
            <a:r>
              <a:rPr lang="nl-NL" dirty="0" smtClean="0"/>
              <a:t> </a:t>
            </a:r>
            <a:r>
              <a:rPr lang="nl-NL" dirty="0" err="1" smtClean="0"/>
              <a:t>quantities</a:t>
            </a:r>
            <a:endParaRPr lang="nl-NL" dirty="0" smtClean="0"/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291111" y="4947300"/>
            <a:ext cx="10167339" cy="466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Curved</a:t>
            </a:r>
            <a:r>
              <a:rPr lang="nl-NL" dirty="0" smtClean="0"/>
              <a:t> spacetime, </a:t>
            </a:r>
            <a:r>
              <a:rPr lang="nl-NL" dirty="0" err="1" smtClean="0"/>
              <a:t>derive</a:t>
            </a:r>
            <a:r>
              <a:rPr lang="nl-NL" dirty="0" smtClean="0"/>
              <a:t> </a:t>
            </a:r>
            <a:r>
              <a:rPr lang="nl-NL" dirty="0" err="1" smtClean="0"/>
              <a:t>Kubo’s</a:t>
            </a:r>
            <a:r>
              <a:rPr lang="nl-NL" dirty="0" smtClean="0"/>
              <a:t> </a:t>
            </a:r>
            <a:r>
              <a:rPr lang="nl-NL" dirty="0" err="1" smtClean="0"/>
              <a:t>formula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holography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668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22"/>
    </mc:Choice>
    <mc:Fallback xmlns="">
      <p:transition spd="slow" advTm="7362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>
                <a:solidFill>
                  <a:schemeClr val="accent1"/>
                </a:solidFill>
              </a:rPr>
              <a:t>Motivation</a:t>
            </a:r>
            <a:r>
              <a:rPr lang="nl-NL" b="1" dirty="0" smtClean="0">
                <a:solidFill>
                  <a:schemeClr val="accent1"/>
                </a:solidFill>
              </a:rPr>
              <a:t/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76226"/>
            <a:ext cx="10515600" cy="562760"/>
          </a:xfrm>
        </p:spPr>
        <p:txBody>
          <a:bodyPr>
            <a:normAutofit/>
          </a:bodyPr>
          <a:lstStyle/>
          <a:p>
            <a:r>
              <a:rPr lang="nl-NL" dirty="0" err="1" smtClean="0"/>
              <a:t>Hydrodynamics</a:t>
            </a:r>
            <a:r>
              <a:rPr lang="nl-NL" dirty="0" smtClean="0"/>
              <a:t> is </a:t>
            </a:r>
            <a:r>
              <a:rPr lang="nl-NL" dirty="0" err="1" smtClean="0"/>
              <a:t>widely</a:t>
            </a:r>
            <a:r>
              <a:rPr lang="nl-NL" dirty="0" smtClean="0"/>
              <a:t> </a:t>
            </a:r>
            <a:r>
              <a:rPr lang="nl-NL" dirty="0" err="1" smtClean="0"/>
              <a:t>applicable</a:t>
            </a:r>
            <a:r>
              <a:rPr lang="nl-NL" dirty="0" smtClean="0"/>
              <a:t> </a:t>
            </a:r>
            <a:r>
              <a:rPr lang="nl-NL" dirty="0" err="1" smtClean="0"/>
              <a:t>theory</a:t>
            </a:r>
            <a:r>
              <a:rPr lang="nl-NL" dirty="0" smtClean="0"/>
              <a:t> (on right </a:t>
            </a:r>
            <a:r>
              <a:rPr lang="nl-NL" dirty="0" err="1" smtClean="0"/>
              <a:t>length</a:t>
            </a:r>
            <a:r>
              <a:rPr lang="nl-NL" dirty="0" smtClean="0"/>
              <a:t> </a:t>
            </a:r>
            <a:r>
              <a:rPr lang="nl-NL" dirty="0" err="1" smtClean="0"/>
              <a:t>scales</a:t>
            </a:r>
            <a:r>
              <a:rPr lang="nl-NL" dirty="0" smtClean="0"/>
              <a:t>) 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2</a:t>
            </a:fld>
            <a:endParaRPr lang="nl-NL"/>
          </a:p>
        </p:txBody>
      </p:sp>
      <p:sp>
        <p:nvSpPr>
          <p:cNvPr id="41" name="Tijdelijke aanduiding voor inhoud 2"/>
          <p:cNvSpPr txBox="1">
            <a:spLocks/>
          </p:cNvSpPr>
          <p:nvPr/>
        </p:nvSpPr>
        <p:spPr>
          <a:xfrm>
            <a:off x="838200" y="3059587"/>
            <a:ext cx="10515600" cy="562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Symmetries</a:t>
            </a:r>
            <a:r>
              <a:rPr lang="nl-NL" dirty="0" smtClean="0"/>
              <a:t> </a:t>
            </a:r>
            <a:r>
              <a:rPr lang="nl-NL" dirty="0" err="1" smtClean="0"/>
              <a:t>underlying</a:t>
            </a:r>
            <a:r>
              <a:rPr lang="nl-NL" dirty="0" smtClean="0"/>
              <a:t> Navier-</a:t>
            </a:r>
            <a:r>
              <a:rPr lang="nl-NL" dirty="0" err="1" smtClean="0"/>
              <a:t>Stokes</a:t>
            </a:r>
            <a:r>
              <a:rPr lang="nl-NL" dirty="0" smtClean="0"/>
              <a:t> </a:t>
            </a:r>
            <a:r>
              <a:rPr lang="nl-NL" dirty="0" err="1" smtClean="0"/>
              <a:t>equations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3" name="Rechthoek 42"/>
          <p:cNvSpPr/>
          <p:nvPr/>
        </p:nvSpPr>
        <p:spPr>
          <a:xfrm>
            <a:off x="2514600" y="373219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nl-NL" sz="2800" dirty="0" err="1" smtClean="0"/>
              <a:t>Temporal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spatial</a:t>
            </a:r>
            <a:r>
              <a:rPr lang="nl-NL" sz="2800" dirty="0" smtClean="0"/>
              <a:t> </a:t>
            </a:r>
            <a:r>
              <a:rPr lang="nl-NL" sz="2800" dirty="0" err="1" smtClean="0"/>
              <a:t>translations</a:t>
            </a:r>
            <a:r>
              <a:rPr lang="nl-NL" sz="2800" dirty="0" smtClean="0"/>
              <a:t> </a:t>
            </a:r>
          </a:p>
          <a:p>
            <a:pPr marL="457200" indent="-457200">
              <a:buFont typeface="Courier New" charset="0"/>
              <a:buChar char="o"/>
            </a:pPr>
            <a:r>
              <a:rPr lang="nl-NL" sz="2800" dirty="0" err="1" smtClean="0"/>
              <a:t>Spatial</a:t>
            </a:r>
            <a:r>
              <a:rPr lang="nl-NL" sz="2800" dirty="0" smtClean="0"/>
              <a:t> </a:t>
            </a:r>
            <a:r>
              <a:rPr lang="nl-NL" sz="2800" dirty="0" err="1" smtClean="0"/>
              <a:t>rotations</a:t>
            </a:r>
            <a:endParaRPr lang="nl-NL" sz="2800" dirty="0" smtClean="0"/>
          </a:p>
          <a:p>
            <a:pPr marL="457200" indent="-457200">
              <a:buFont typeface="Courier New" charset="0"/>
              <a:buChar char="o"/>
            </a:pPr>
            <a:r>
              <a:rPr lang="nl-NL" sz="2800" dirty="0" smtClean="0"/>
              <a:t>Boosts</a:t>
            </a:r>
          </a:p>
          <a:p>
            <a:pPr marL="457200" indent="-457200">
              <a:buFont typeface="Courier New" charset="0"/>
              <a:buChar char="o"/>
            </a:pPr>
            <a:r>
              <a:rPr lang="nl-NL" sz="2800" dirty="0" err="1" smtClean="0"/>
              <a:t>Particle</a:t>
            </a:r>
            <a:r>
              <a:rPr lang="nl-NL" sz="2800" dirty="0" smtClean="0"/>
              <a:t> </a:t>
            </a:r>
            <a:r>
              <a:rPr lang="nl-NL" sz="2800" dirty="0" err="1" smtClean="0"/>
              <a:t>number</a:t>
            </a:r>
            <a:r>
              <a:rPr lang="nl-NL" sz="2800" dirty="0" smtClean="0"/>
              <a:t> </a:t>
            </a:r>
            <a:r>
              <a:rPr lang="nl-NL" sz="2800" dirty="0" err="1" smtClean="0"/>
              <a:t>conservation</a:t>
            </a:r>
            <a:endParaRPr lang="nl-NL" sz="2800" dirty="0" smtClean="0"/>
          </a:p>
        </p:txBody>
      </p:sp>
      <p:cxnSp>
        <p:nvCxnSpPr>
          <p:cNvPr id="45" name="Rechte verbindingslijn 44"/>
          <p:cNvCxnSpPr/>
          <p:nvPr/>
        </p:nvCxnSpPr>
        <p:spPr>
          <a:xfrm>
            <a:off x="3119640" y="4751877"/>
            <a:ext cx="762000" cy="321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 flipV="1">
            <a:off x="3119640" y="4751879"/>
            <a:ext cx="762000" cy="321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642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77"/>
    </mc:Choice>
    <mc:Fallback xmlns="">
      <p:transition spd="slow" advTm="80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 smtClean="0">
                <a:solidFill>
                  <a:schemeClr val="accent1"/>
                </a:solidFill>
              </a:rPr>
              <a:t>Motivation</a:t>
            </a:r>
            <a:r>
              <a:rPr lang="nl-NL" b="1" dirty="0" smtClean="0">
                <a:solidFill>
                  <a:schemeClr val="accent1"/>
                </a:solidFill>
              </a:rPr>
              <a:t/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38963" y="580611"/>
            <a:ext cx="4324350" cy="447295"/>
          </a:xfrm>
        </p:spPr>
        <p:txBody>
          <a:bodyPr>
            <a:normAutofit lnSpcReduction="10000"/>
          </a:bodyPr>
          <a:lstStyle/>
          <a:p>
            <a:r>
              <a:rPr lang="nl-NL" dirty="0" err="1"/>
              <a:t>e</a:t>
            </a:r>
            <a:r>
              <a:rPr lang="nl-NL" dirty="0" err="1" smtClean="0"/>
              <a:t>lectrons</a:t>
            </a:r>
            <a:r>
              <a:rPr lang="nl-NL" dirty="0" smtClean="0"/>
              <a:t> in a background</a:t>
            </a:r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3</a:t>
            </a:fld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87" y="961931"/>
            <a:ext cx="4474408" cy="2957819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893260" y="679434"/>
            <a:ext cx="2858799" cy="427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/>
              <a:t>c</a:t>
            </a:r>
            <a:r>
              <a:rPr lang="nl-NL" dirty="0" err="1" smtClean="0"/>
              <a:t>ritical</a:t>
            </a:r>
            <a:r>
              <a:rPr lang="nl-NL" dirty="0" smtClean="0"/>
              <a:t> systems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43" y="4341232"/>
            <a:ext cx="3175394" cy="36229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059" y="3831645"/>
            <a:ext cx="4229622" cy="2382885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060" y="1077792"/>
            <a:ext cx="2840479" cy="2130360"/>
          </a:xfrm>
          <a:prstGeom prst="rect">
            <a:avLst/>
          </a:prstGeom>
        </p:spPr>
      </p:pic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6667438" y="3459522"/>
            <a:ext cx="1562162" cy="460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Flocks</a:t>
            </a:r>
            <a:endParaRPr lang="nl-NL" dirty="0" smtClean="0"/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542836" y="3831645"/>
            <a:ext cx="4064895" cy="53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anisotropic</a:t>
            </a:r>
            <a:r>
              <a:rPr lang="nl-NL" dirty="0" smtClean="0"/>
              <a:t> </a:t>
            </a:r>
            <a:r>
              <a:rPr lang="nl-NL" dirty="0" err="1" smtClean="0"/>
              <a:t>scaling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20" name="Rechthoek 19"/>
          <p:cNvSpPr/>
          <p:nvPr/>
        </p:nvSpPr>
        <p:spPr>
          <a:xfrm>
            <a:off x="704059" y="484083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nl-NL" sz="2800" dirty="0" err="1" smtClean="0"/>
              <a:t>Temporal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spatial</a:t>
            </a:r>
            <a:r>
              <a:rPr lang="nl-NL" sz="2800" dirty="0" smtClean="0"/>
              <a:t> </a:t>
            </a:r>
            <a:r>
              <a:rPr lang="nl-NL" sz="2800" dirty="0" err="1" smtClean="0"/>
              <a:t>translations</a:t>
            </a:r>
            <a:r>
              <a:rPr lang="nl-NL" sz="2800" dirty="0" smtClean="0"/>
              <a:t> </a:t>
            </a:r>
          </a:p>
          <a:p>
            <a:pPr marL="457200" indent="-457200">
              <a:buFont typeface="Courier New" charset="0"/>
              <a:buChar char="o"/>
            </a:pPr>
            <a:r>
              <a:rPr lang="nl-NL" sz="2800" dirty="0" err="1" smtClean="0"/>
              <a:t>Spatial</a:t>
            </a:r>
            <a:r>
              <a:rPr lang="nl-NL" sz="2800" dirty="0" smtClean="0"/>
              <a:t> </a:t>
            </a:r>
            <a:r>
              <a:rPr lang="nl-NL" sz="2800" dirty="0" err="1" smtClean="0"/>
              <a:t>rotations</a:t>
            </a:r>
            <a:endParaRPr lang="nl-NL" sz="2800" dirty="0" smtClean="0"/>
          </a:p>
          <a:p>
            <a:pPr marL="457200" indent="-457200">
              <a:buFont typeface="Courier New" charset="0"/>
              <a:buChar char="o"/>
            </a:pPr>
            <a:r>
              <a:rPr lang="nl-NL" sz="2800" dirty="0" err="1" smtClean="0"/>
              <a:t>Anisotropic</a:t>
            </a:r>
            <a:r>
              <a:rPr lang="nl-NL" sz="2800" dirty="0" smtClean="0"/>
              <a:t> </a:t>
            </a:r>
            <a:r>
              <a:rPr lang="nl-NL" sz="2800" dirty="0" err="1" smtClean="0"/>
              <a:t>scaling</a:t>
            </a:r>
            <a:endParaRPr lang="nl-NL" sz="2800" dirty="0" smtClean="0"/>
          </a:p>
        </p:txBody>
      </p:sp>
      <p:sp>
        <p:nvSpPr>
          <p:cNvPr id="25" name="Rechthoek 24"/>
          <p:cNvSpPr/>
          <p:nvPr/>
        </p:nvSpPr>
        <p:spPr>
          <a:xfrm>
            <a:off x="7123909" y="6225834"/>
            <a:ext cx="442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[e.g. J. Toner, Y. Tu, </a:t>
            </a:r>
            <a:r>
              <a:rPr lang="nl-NL" dirty="0" err="1"/>
              <a:t>and</a:t>
            </a:r>
            <a:r>
              <a:rPr lang="nl-NL" dirty="0"/>
              <a:t> S. </a:t>
            </a:r>
            <a:r>
              <a:rPr lang="nl-NL" dirty="0" err="1"/>
              <a:t>Ramaswamy</a:t>
            </a:r>
            <a:r>
              <a:rPr lang="nl-NL" dirty="0"/>
              <a:t> 2005]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68"/>
    </mc:Choice>
    <mc:Fallback xmlns="">
      <p:transition spd="slow" advTm="14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7" grpId="0"/>
      <p:bldP spid="18" grpId="0"/>
      <p:bldP spid="20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411" y="151329"/>
            <a:ext cx="6492872" cy="6492872"/>
          </a:xfrm>
          <a:prstGeom prst="rect">
            <a:avLst/>
          </a:prstGeom>
        </p:spPr>
      </p:pic>
      <p:graphicFrame>
        <p:nvGraphicFramePr>
          <p:cNvPr id="12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04297"/>
              </p:ext>
            </p:extLst>
          </p:nvPr>
        </p:nvGraphicFramePr>
        <p:xfrm>
          <a:off x="838200" y="124740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4864B8-79B8-E549-B218-60006FB54BB7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47" y="3109682"/>
            <a:ext cx="626782" cy="62678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09" y="3109682"/>
            <a:ext cx="626782" cy="62678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7" y="3109682"/>
            <a:ext cx="626782" cy="62678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41" y="3109682"/>
            <a:ext cx="626782" cy="62678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109682"/>
            <a:ext cx="626782" cy="626782"/>
          </a:xfrm>
          <a:prstGeom prst="rect">
            <a:avLst/>
          </a:prstGeom>
        </p:spPr>
      </p:pic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838200" y="566830"/>
            <a:ext cx="10515600" cy="1325563"/>
          </a:xfrm>
        </p:spPr>
        <p:txBody>
          <a:bodyPr/>
          <a:lstStyle/>
          <a:p>
            <a:pPr algn="ctr"/>
            <a:r>
              <a:rPr lang="nl-NL" b="1" dirty="0" err="1" smtClean="0">
                <a:solidFill>
                  <a:schemeClr val="accent1"/>
                </a:solidFill>
              </a:rPr>
              <a:t>Outline</a:t>
            </a:r>
            <a:endParaRPr lang="nl-NL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7"/>
    </mc:Choice>
    <mc:Fallback xmlns="">
      <p:transition spd="slow" advTm="561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566830"/>
            <a:ext cx="10515600" cy="1325563"/>
          </a:xfrm>
        </p:spPr>
        <p:txBody>
          <a:bodyPr/>
          <a:lstStyle/>
          <a:p>
            <a:pPr algn="ctr"/>
            <a:r>
              <a:rPr lang="nl-NL" b="1" dirty="0" err="1">
                <a:solidFill>
                  <a:schemeClr val="accent1"/>
                </a:solidFill>
              </a:rPr>
              <a:t>Thermodynamics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and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hydrodynamics</a:t>
            </a:r>
            <a:r>
              <a:rPr lang="nl-NL" b="1" dirty="0" smtClean="0">
                <a:solidFill>
                  <a:schemeClr val="accent1"/>
                </a:solidFill>
              </a:rPr>
              <a:t/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4036708"/>
            <a:ext cx="4813300" cy="10287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838752" y="2079336"/>
            <a:ext cx="820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smtClean="0"/>
              <a:t>Grand </a:t>
            </a:r>
            <a:r>
              <a:rPr lang="nl-NL" sz="2800" dirty="0" err="1" smtClean="0"/>
              <a:t>canonical</a:t>
            </a:r>
            <a:r>
              <a:rPr lang="nl-NL" sz="2800" dirty="0" smtClean="0"/>
              <a:t> </a:t>
            </a:r>
            <a:r>
              <a:rPr lang="nl-NL" sz="2800" dirty="0" err="1" smtClean="0"/>
              <a:t>partition</a:t>
            </a:r>
            <a:r>
              <a:rPr lang="nl-NL" sz="2800" dirty="0" smtClean="0"/>
              <a:t> </a:t>
            </a:r>
            <a:r>
              <a:rPr lang="nl-NL" sz="2800" dirty="0" err="1" smtClean="0"/>
              <a:t>sum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1838753" y="3553322"/>
            <a:ext cx="471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smtClean="0"/>
              <a:t>Grand </a:t>
            </a:r>
            <a:r>
              <a:rPr lang="nl-NL" sz="2800" dirty="0" err="1" smtClean="0"/>
              <a:t>potential</a:t>
            </a:r>
            <a:endParaRPr lang="nl-NL" sz="2800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48" y="2586256"/>
            <a:ext cx="7277100" cy="838200"/>
          </a:xfrm>
          <a:prstGeom prst="rect">
            <a:avLst/>
          </a:prstGeom>
        </p:spPr>
      </p:pic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5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30"/>
    </mc:Choice>
    <mc:Fallback xmlns="">
      <p:transition spd="slow" advTm="124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38200" y="566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err="1">
                <a:solidFill>
                  <a:schemeClr val="accent1"/>
                </a:solidFill>
              </a:rPr>
              <a:t>Thermodynamics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and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hydrodynamics</a:t>
            </a:r>
            <a:endParaRPr lang="nl-NL" b="1" dirty="0" smtClean="0">
              <a:solidFill>
                <a:schemeClr val="accent1"/>
              </a:solidFill>
            </a:endParaRPr>
          </a:p>
          <a:p>
            <a:pPr algn="ctr"/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257300" y="3356630"/>
            <a:ext cx="5266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smtClean="0"/>
              <a:t>New </a:t>
            </a:r>
            <a:r>
              <a:rPr lang="nl-NL" sz="2800" dirty="0" err="1" smtClean="0"/>
              <a:t>thermodynamical</a:t>
            </a:r>
            <a:r>
              <a:rPr lang="nl-NL" sz="2800" dirty="0" smtClean="0"/>
              <a:t> </a:t>
            </a:r>
            <a:r>
              <a:rPr lang="nl-NL" sz="2800" dirty="0" err="1" smtClean="0"/>
              <a:t>quantity</a:t>
            </a:r>
            <a:endParaRPr lang="nl-NL" sz="28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0" y="2773546"/>
            <a:ext cx="6985000" cy="4318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257300" y="1371416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err="1" smtClean="0"/>
              <a:t>Identities</a:t>
            </a:r>
            <a:endParaRPr lang="nl-NL" sz="280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270" y="4027671"/>
            <a:ext cx="1651000" cy="41910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270" y="5265075"/>
            <a:ext cx="3517900" cy="1193800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1257300" y="4629895"/>
            <a:ext cx="454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err="1" smtClean="0"/>
              <a:t>Dimension</a:t>
            </a:r>
            <a:r>
              <a:rPr lang="nl-NL" sz="2800" dirty="0" smtClean="0"/>
              <a:t> of </a:t>
            </a:r>
            <a:r>
              <a:rPr lang="nl-NL" sz="2800" dirty="0" err="1" smtClean="0"/>
              <a:t>mass</a:t>
            </a:r>
            <a:r>
              <a:rPr lang="nl-NL" sz="2800" dirty="0" smtClean="0"/>
              <a:t> </a:t>
            </a:r>
            <a:r>
              <a:rPr lang="nl-NL" sz="2800" dirty="0" err="1" smtClean="0"/>
              <a:t>density</a:t>
            </a:r>
            <a:endParaRPr lang="nl-NL" sz="2800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6</a:t>
            </a:fld>
            <a:endParaRPr lang="nl-NL"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370" y="2054418"/>
            <a:ext cx="4826000" cy="43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4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29"/>
    </mc:Choice>
    <mc:Fallback xmlns="">
      <p:transition spd="slow" advTm="82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38200" y="566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err="1">
                <a:solidFill>
                  <a:schemeClr val="accent1"/>
                </a:solidFill>
              </a:rPr>
              <a:t>Thermodynamics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and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hydrodynamics</a:t>
            </a:r>
            <a:endParaRPr lang="nl-NL" b="1" dirty="0" smtClean="0">
              <a:solidFill>
                <a:schemeClr val="accent1"/>
              </a:solidFill>
            </a:endParaRPr>
          </a:p>
          <a:p>
            <a:pPr algn="ctr"/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24" y="2022601"/>
            <a:ext cx="2222500" cy="5334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276350" y="1369173"/>
            <a:ext cx="4430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smtClean="0"/>
              <a:t>Absence of Lorentz boost:</a:t>
            </a:r>
            <a:endParaRPr lang="nl-NL" sz="2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94100"/>
            <a:ext cx="7175500" cy="1117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800" y="3867150"/>
            <a:ext cx="2616200" cy="57150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276350" y="2839760"/>
            <a:ext cx="878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smtClean="0"/>
              <a:t>Perfect </a:t>
            </a:r>
            <a:r>
              <a:rPr lang="nl-NL" sz="2800" dirty="0" err="1" smtClean="0"/>
              <a:t>fluid</a:t>
            </a:r>
            <a:r>
              <a:rPr lang="nl-NL" sz="2800" dirty="0" smtClean="0"/>
              <a:t> energy-momentum tensor without </a:t>
            </a:r>
            <a:r>
              <a:rPr lang="nl-NL" sz="2800" dirty="0" err="1" smtClean="0"/>
              <a:t>boosts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927098" y="4945995"/>
            <a:ext cx="462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err="1" smtClean="0"/>
              <a:t>Galilean</a:t>
            </a:r>
            <a:r>
              <a:rPr lang="nl-NL" sz="2800" dirty="0" smtClean="0"/>
              <a:t> Boost (</a:t>
            </a:r>
            <a:r>
              <a:rPr lang="nl-NL" sz="2800" dirty="0" err="1" smtClean="0"/>
              <a:t>Bargmann</a:t>
            </a:r>
            <a:r>
              <a:rPr lang="nl-NL" sz="2800" dirty="0" smtClean="0"/>
              <a:t>):</a:t>
            </a:r>
            <a:endParaRPr lang="nl-NL" sz="28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624" y="5477487"/>
            <a:ext cx="2070100" cy="5842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6187982"/>
            <a:ext cx="2527300" cy="342900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6890149" y="4945995"/>
            <a:ext cx="4292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800" dirty="0" smtClean="0"/>
              <a:t>Lorentz boost </a:t>
            </a:r>
            <a:r>
              <a:rPr lang="nl-NL" sz="2800" smtClean="0"/>
              <a:t>(Poincaré):</a:t>
            </a:r>
            <a:endParaRPr lang="nl-NL" sz="2800" dirty="0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2250" y="5451987"/>
            <a:ext cx="2222500" cy="533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2650" y="6073073"/>
            <a:ext cx="3365500" cy="469900"/>
          </a:xfrm>
          <a:prstGeom prst="rect">
            <a:avLst/>
          </a:prstGeom>
        </p:spPr>
      </p:pic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7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5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54"/>
    </mc:Choice>
    <mc:Fallback xmlns="">
      <p:transition spd="slow" advTm="13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>
                <a:solidFill>
                  <a:schemeClr val="accent1"/>
                </a:solidFill>
              </a:rPr>
              <a:t>Thermodynamics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and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hydrodynamics</a:t>
            </a:r>
            <a:r>
              <a:rPr lang="nl-NL" b="1" dirty="0" smtClean="0">
                <a:solidFill>
                  <a:schemeClr val="accent1"/>
                </a:solidFill>
              </a:rPr>
              <a:t/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26890" y="3793424"/>
            <a:ext cx="6874588" cy="499023"/>
          </a:xfrm>
        </p:spPr>
        <p:txBody>
          <a:bodyPr>
            <a:normAutofit/>
          </a:bodyPr>
          <a:lstStyle/>
          <a:p>
            <a:pPr>
              <a:buFont typeface="Courier New" charset="0"/>
              <a:buChar char="o"/>
            </a:pPr>
            <a:r>
              <a:rPr lang="nl-NL" dirty="0" err="1" smtClean="0"/>
              <a:t>Isotropic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homogeneous</a:t>
            </a:r>
            <a:r>
              <a:rPr lang="nl-NL" dirty="0" smtClean="0"/>
              <a:t> Euler </a:t>
            </a:r>
            <a:r>
              <a:rPr lang="nl-NL" dirty="0" err="1" smtClean="0"/>
              <a:t>equation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8</a:t>
            </a:fld>
            <a:endParaRPr lang="nl-NL"/>
          </a:p>
        </p:txBody>
      </p:sp>
      <p:pic>
        <p:nvPicPr>
          <p:cNvPr id="12" name="Afbeelding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47" y="4222129"/>
            <a:ext cx="3722928" cy="842927"/>
          </a:xfrm>
          <a:prstGeom prst="rect">
            <a:avLst/>
          </a:prstGeom>
        </p:spPr>
      </p:pic>
      <p:pic>
        <p:nvPicPr>
          <p:cNvPr id="23" name="Afbeelding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20" y="5734390"/>
            <a:ext cx="1092200" cy="228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282440"/>
            <a:ext cx="3250687" cy="769899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447" y="3239520"/>
            <a:ext cx="3038737" cy="499062"/>
          </a:xfrm>
          <a:prstGeom prst="rect">
            <a:avLst/>
          </a:prstGeom>
        </p:spPr>
      </p:pic>
      <p:sp>
        <p:nvSpPr>
          <p:cNvPr id="31" name="Tijdelijke aanduiding voor inhoud 2"/>
          <p:cNvSpPr txBox="1">
            <a:spLocks/>
          </p:cNvSpPr>
          <p:nvPr/>
        </p:nvSpPr>
        <p:spPr>
          <a:xfrm>
            <a:off x="666750" y="5080054"/>
            <a:ext cx="6076950" cy="54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If</a:t>
            </a:r>
            <a:r>
              <a:rPr lang="nl-NL" dirty="0" smtClean="0"/>
              <a:t> we </a:t>
            </a:r>
            <a:r>
              <a:rPr lang="nl-NL" dirty="0" err="1" smtClean="0"/>
              <a:t>invoke</a:t>
            </a:r>
            <a:r>
              <a:rPr lang="nl-NL" dirty="0" smtClean="0"/>
              <a:t> </a:t>
            </a:r>
            <a:r>
              <a:rPr lang="nl-NL" dirty="0" err="1" smtClean="0"/>
              <a:t>Galilean</a:t>
            </a:r>
            <a:r>
              <a:rPr lang="nl-NL" dirty="0" smtClean="0"/>
              <a:t> boost </a:t>
            </a:r>
            <a:r>
              <a:rPr lang="nl-NL" dirty="0" err="1" smtClean="0"/>
              <a:t>symmetry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2" name="Tijdelijke aanduiding voor inhoud 2"/>
          <p:cNvSpPr txBox="1">
            <a:spLocks/>
          </p:cNvSpPr>
          <p:nvPr/>
        </p:nvSpPr>
        <p:spPr>
          <a:xfrm>
            <a:off x="533400" y="1216745"/>
            <a:ext cx="11029950" cy="49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Conservation</a:t>
            </a:r>
            <a:r>
              <a:rPr lang="nl-NL" dirty="0" smtClean="0"/>
              <a:t> of energy-momentum tensor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particle</a:t>
            </a:r>
            <a:r>
              <a:rPr lang="nl-NL" dirty="0" smtClean="0"/>
              <a:t> </a:t>
            </a:r>
            <a:r>
              <a:rPr lang="nl-NL" dirty="0" err="1" smtClean="0"/>
              <a:t>current</a:t>
            </a:r>
            <a:r>
              <a:rPr lang="nl-NL" dirty="0" smtClean="0"/>
              <a:t>: </a:t>
            </a:r>
            <a:endParaRPr lang="nl-NL" dirty="0"/>
          </a:p>
        </p:txBody>
      </p:sp>
      <p:sp>
        <p:nvSpPr>
          <p:cNvPr id="33" name="Tijdelijke aanduiding voor inhoud 2"/>
          <p:cNvSpPr txBox="1">
            <a:spLocks/>
          </p:cNvSpPr>
          <p:nvPr/>
        </p:nvSpPr>
        <p:spPr>
          <a:xfrm>
            <a:off x="1926890" y="2750779"/>
            <a:ext cx="3437294" cy="499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r>
              <a:rPr lang="nl-NL" dirty="0" err="1" smtClean="0"/>
              <a:t>Entropy</a:t>
            </a:r>
            <a:r>
              <a:rPr lang="nl-NL" dirty="0" smtClean="0"/>
              <a:t> </a:t>
            </a:r>
            <a:r>
              <a:rPr lang="nl-NL" dirty="0" err="1" smtClean="0"/>
              <a:t>density</a:t>
            </a:r>
            <a:endParaRPr lang="nl-NL" dirty="0"/>
          </a:p>
        </p:txBody>
      </p:sp>
      <p:pic>
        <p:nvPicPr>
          <p:cNvPr id="34" name="Afbeelding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1995" y="2237258"/>
            <a:ext cx="3054350" cy="485674"/>
          </a:xfrm>
          <a:prstGeom prst="rect">
            <a:avLst/>
          </a:prstGeom>
        </p:spPr>
      </p:pic>
      <p:sp>
        <p:nvSpPr>
          <p:cNvPr id="36" name="Tijdelijke aanduiding voor inhoud 2"/>
          <p:cNvSpPr txBox="1">
            <a:spLocks/>
          </p:cNvSpPr>
          <p:nvPr/>
        </p:nvSpPr>
        <p:spPr>
          <a:xfrm>
            <a:off x="1926890" y="1740779"/>
            <a:ext cx="4435810" cy="499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charset="0"/>
              <a:buChar char="o"/>
            </a:pPr>
            <a:r>
              <a:rPr lang="nl-NL" dirty="0" err="1" smtClean="0"/>
              <a:t>Particle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</a:t>
            </a:r>
            <a:r>
              <a:rPr lang="nl-NL" dirty="0" err="1" smtClean="0"/>
              <a:t>conservation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3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26"/>
    </mc:Choice>
    <mc:Fallback xmlns="">
      <p:transition spd="slow" advTm="86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err="1">
                <a:solidFill>
                  <a:schemeClr val="accent1"/>
                </a:solidFill>
              </a:rPr>
              <a:t>Thermodynamics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>
                <a:solidFill>
                  <a:schemeClr val="accent1"/>
                </a:solidFill>
              </a:rPr>
              <a:t>and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</a:rPr>
              <a:t>hydrodynamics</a:t>
            </a:r>
            <a:r>
              <a:rPr lang="nl-NL" b="1" dirty="0" smtClean="0">
                <a:solidFill>
                  <a:schemeClr val="accent1"/>
                </a:solidFill>
              </a:rPr>
              <a:t/>
            </a:r>
            <a:br>
              <a:rPr lang="nl-NL" b="1" dirty="0" smtClean="0">
                <a:solidFill>
                  <a:schemeClr val="accent1"/>
                </a:solidFill>
              </a:rPr>
            </a:b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55922"/>
            <a:ext cx="5238750" cy="384117"/>
          </a:xfrm>
        </p:spPr>
        <p:txBody>
          <a:bodyPr>
            <a:normAutofit fontScale="92500" lnSpcReduction="20000"/>
          </a:bodyPr>
          <a:lstStyle/>
          <a:p>
            <a:r>
              <a:rPr lang="nl-NL" dirty="0" err="1"/>
              <a:t>Fluctuations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speed of </a:t>
            </a:r>
            <a:r>
              <a:rPr lang="nl-NL" dirty="0" smtClean="0"/>
              <a:t>sound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5th of October 2017, Stockholm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Hydrodynamics for perfect fluids without boosts - Watse Sybesma 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864B8-79B8-E549-B218-60006FB54BB7}" type="slidenum">
              <a:rPr lang="nl-NL" smtClean="0"/>
              <a:t>9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5293456"/>
            <a:ext cx="2578011" cy="9252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922" y="5550083"/>
            <a:ext cx="1459511" cy="3936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985" y="1606040"/>
            <a:ext cx="7840644" cy="101637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985" y="3318783"/>
            <a:ext cx="3721068" cy="1467859"/>
          </a:xfrm>
          <a:prstGeom prst="rect">
            <a:avLst/>
          </a:prstGeom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838200" y="2810950"/>
            <a:ext cx="4451853" cy="411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Linearized</a:t>
            </a:r>
            <a:r>
              <a:rPr lang="nl-NL" dirty="0" smtClean="0"/>
              <a:t> </a:t>
            </a:r>
            <a:r>
              <a:rPr lang="nl-NL" dirty="0" err="1" smtClean="0"/>
              <a:t>hydrodynamics</a:t>
            </a:r>
            <a:endParaRPr lang="nl-NL" dirty="0" smtClean="0"/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838200" y="5005643"/>
            <a:ext cx="2914650" cy="458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speed </a:t>
            </a:r>
            <a:r>
              <a:rPr lang="nl-NL" smtClean="0"/>
              <a:t>of sound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450" y="5384974"/>
            <a:ext cx="2838450" cy="725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86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20"/>
    </mc:Choice>
    <mc:Fallback xmlns="">
      <p:transition spd="slow" advTm="101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1.3|10.5|0.2|0.4|0.3|2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|1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7|21.6|32|6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2.6|36.9|1.2|1.4|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5|36.7|34|7.8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22.4|6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6.8|2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2|53.3|2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|13.6|10.4|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0.1|2.5|18.8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21.5|13.4|31.8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1.2|2.5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21655</TotalTime>
  <Words>686</Words>
  <Application>Microsoft Macintosh PowerPoint</Application>
  <PresentationFormat>Breedbeeld</PresentationFormat>
  <Paragraphs>176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Courier New</vt:lpstr>
      <vt:lpstr>Arial</vt:lpstr>
      <vt:lpstr>Office-thema</vt:lpstr>
      <vt:lpstr>PowerPoint-presentatie</vt:lpstr>
      <vt:lpstr>Motivation </vt:lpstr>
      <vt:lpstr>Motivation </vt:lpstr>
      <vt:lpstr>Outline</vt:lpstr>
      <vt:lpstr>Thermodynamics and hydrodynamics </vt:lpstr>
      <vt:lpstr>PowerPoint-presentatie</vt:lpstr>
      <vt:lpstr>PowerPoint-presentatie</vt:lpstr>
      <vt:lpstr>Thermodynamics and hydrodynamics </vt:lpstr>
      <vt:lpstr>Thermodynamics and hydrodynamics </vt:lpstr>
      <vt:lpstr>Outline</vt:lpstr>
      <vt:lpstr>Lifshitz Gas </vt:lpstr>
      <vt:lpstr>Lifshitz Gas </vt:lpstr>
      <vt:lpstr>Lifshitz Gas </vt:lpstr>
      <vt:lpstr>Lifshitz Gas </vt:lpstr>
      <vt:lpstr>Lifshitz Gas </vt:lpstr>
      <vt:lpstr>Outline</vt:lpstr>
      <vt:lpstr>Summary and Outlook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Sybesma, Z.W. (Watse)</dc:creator>
  <cp:lastModifiedBy>Sybesma, Z.W. (Watse)</cp:lastModifiedBy>
  <cp:revision>285</cp:revision>
  <dcterms:created xsi:type="dcterms:W3CDTF">2017-09-19T19:09:18Z</dcterms:created>
  <dcterms:modified xsi:type="dcterms:W3CDTF">2017-10-09T20:45:23Z</dcterms:modified>
</cp:coreProperties>
</file>