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31" r:id="rId1"/>
  </p:sldMasterIdLst>
  <p:notesMasterIdLst>
    <p:notesMasterId r:id="rId28"/>
  </p:notesMasterIdLst>
  <p:handoutMasterIdLst>
    <p:handoutMasterId r:id="rId29"/>
  </p:handoutMasterIdLst>
  <p:sldIdLst>
    <p:sldId id="536" r:id="rId2"/>
    <p:sldId id="559" r:id="rId3"/>
    <p:sldId id="546" r:id="rId4"/>
    <p:sldId id="540" r:id="rId5"/>
    <p:sldId id="548" r:id="rId6"/>
    <p:sldId id="556" r:id="rId7"/>
    <p:sldId id="557" r:id="rId8"/>
    <p:sldId id="544" r:id="rId9"/>
    <p:sldId id="549" r:id="rId10"/>
    <p:sldId id="545" r:id="rId11"/>
    <p:sldId id="551" r:id="rId12"/>
    <p:sldId id="561" r:id="rId13"/>
    <p:sldId id="537" r:id="rId14"/>
    <p:sldId id="538" r:id="rId15"/>
    <p:sldId id="539" r:id="rId16"/>
    <p:sldId id="552" r:id="rId17"/>
    <p:sldId id="558" r:id="rId18"/>
    <p:sldId id="550" r:id="rId19"/>
    <p:sldId id="554" r:id="rId20"/>
    <p:sldId id="446" r:id="rId21"/>
    <p:sldId id="460" r:id="rId22"/>
    <p:sldId id="547" r:id="rId23"/>
    <p:sldId id="305" r:id="rId24"/>
    <p:sldId id="338" r:id="rId25"/>
    <p:sldId id="518" r:id="rId26"/>
    <p:sldId id="510" r:id="rId27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982F5"/>
    <a:srgbClr val="00E500"/>
    <a:srgbClr val="E57200"/>
    <a:srgbClr val="FF0000"/>
    <a:srgbClr val="0000E5"/>
    <a:srgbClr val="C0504D"/>
    <a:srgbClr val="FFCC00"/>
    <a:srgbClr val="1D427E"/>
    <a:srgbClr val="B9CEE3"/>
    <a:srgbClr val="0E0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4097" autoAdjust="0"/>
    <p:restoredTop sz="87216" autoAdjust="0"/>
  </p:normalViewPr>
  <p:slideViewPr>
    <p:cSldViewPr snapToGrid="0" snapToObjects="1">
      <p:cViewPr>
        <p:scale>
          <a:sx n="72" d="100"/>
          <a:sy n="72" d="100"/>
        </p:scale>
        <p:origin x="141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5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660"/>
    </p:cViewPr>
  </p:sorterViewPr>
  <p:notesViewPr>
    <p:cSldViewPr snapToGrid="0" snapToObjects="1">
      <p:cViewPr varScale="1">
        <p:scale>
          <a:sx n="85" d="100"/>
          <a:sy n="85" d="100"/>
        </p:scale>
        <p:origin x="2424" y="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67A20-E0DF-834C-9843-F8B34008D9EA}" type="datetimeFigureOut">
              <a:rPr lang="en-US" smtClean="0"/>
              <a:t>2018-12-11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06F59-0146-AC4B-A7B4-88BCA886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5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6T15:55:21.822"/>
    </inkml:context>
    <inkml:brush xml:id="br0">
      <inkml:brushProperty name="width" value="0.05292" units="cm"/>
      <inkml:brushProperty name="height" value="0.05292" units="cm"/>
      <inkml:brushProperty name="ignorePressure" value="1"/>
    </inkml:brush>
    <inkml:brush xml:id="br1">
      <inkml:brushProperty name="width" value="0.05292" units="cm"/>
      <inkml:brushProperty name="height" value="0.05292" units="cm"/>
      <inkml:brushProperty name="color" value="#ED1C24"/>
      <inkml:brushProperty name="ignorePressure" value="1"/>
    </inkml:brush>
    <inkml:brush xml:id="br2">
      <inkml:brushProperty name="width" value="0.05292" units="cm"/>
      <inkml:brushProperty name="height" value="0.05292" units="cm"/>
      <inkml:brushProperty name="color" value="#3165BB"/>
      <inkml:brushProperty name="ignorePressure" value="1"/>
    </inkml:brush>
    <inkml:brush xml:id="br3">
      <inkml:brushProperty name="width" value="0.05292" units="cm"/>
      <inkml:brushProperty name="height" value="0.05292" units="cm"/>
      <inkml:brushProperty name="color" value="#5ADE00"/>
      <inkml:brushProperty name="ignorePressure" value="1"/>
    </inkml:brush>
  </inkml:definitions>
  <inkml:trace contextRef="#ctx0" brushRef="#br0">229 1 9728,'2'0'3680,"-4"20"-1984,-17 50-512,3-6 1247,-9 35-927,-11 49-288,-11 47-544,8 29-96,11-3-352,10 3 64,20-31 64,9-24-64,7-25 0,7-16-32,7-20 64,1-32-224,1-12-64,-3-14-672,-5-7-288,0-17-1504,-3-11-672,-3-12-2591</inkml:trace>
  <inkml:trace contextRef="#ctx0" brushRef="#br0" timeOffset="1">5612 1 9728,'2'0'3680,"-4"20"-1984,-12 50-512,2-6 1247,-8 35-927,-8 49-288,-7 47-544,4 29-96,9-3-352,9 3 64,15-31 64,6-24-64,6-25 0,5-16-32,6-20 64,0-32-224,1-12-64,-2-14-672,-4-7-288,0-17-1504,-2-11-672,-3-12-2591</inkml:trace>
  <inkml:trace contextRef="#ctx0" brushRef="#br0" timeOffset="2">5064 2286 9728,'-2'0'3680,"4"-21"-1984,16-48-512,-2 5 1247,10-35-927,10-49-288,10-47-544,-7-29-96,-10 2-352,-11-2 64,-21 32 64,-7 23-64,-8 24 0,-7 17-32,-7 21 64,-2 30-224,1 13-64,2 15-672,5 6-288,0 16-1504,3 13-672,2 11-2591</inkml:trace>
  <inkml:trace contextRef="#ctx0" brushRef="#br0" timeOffset="3">2427 13 9728,'2'0'3680,"-4"20"-1984,-17 49-512,4-5 1247,-11 35-927,-10 50-288,-10 45-544,7 30-96,10-2-352,11 2 64,21-32 64,7-23-64,8-24 0,7-17-32,7-21 64,2-30-224,-1-13-64,-2-15-672,-5-5-288,0-18-1504,-3-11-672,-3-12-2591</inkml:trace>
  <inkml:trace contextRef="#ctx0" brushRef="#br1" timeOffset="4">4907 20 6528,'0'-6'2464,"0"6"-1344,0 0-736,0 0 672,0 0-320,0 0-32,0 0 128,0 6 128,-3-3-512,-7 10 224,10 2 191,-3 6-127,-3 3-32,-2 4-192,4 3-64,-1 5-64,-3-5 64,8-4-96,-9 7-32,0 0 64,1-4 96,3 4-192,-4-1-96,4 4-32,-3 3 32,-1 3-32,0 2 0,0 1-32,0-6 0,1-3-64,0-4 32,-3 1 0,3 2 32,8 2-64,-4-2 32,4 3 0,0 2 96,0 2-96,0-1 0,0-11 32,0 6 64,-4-10-96,0-2 0,-5 12-32,-1-10-64,2 6-64,-1 4 32,-4 0 32,9-1 64,-1-2 96,1-1 128,4 2-64,0-5-64,0 1 0,0-5-32,0-4-64,0 3 32,0 0 0,0-1-128,0 4 32,0 2 0,0-3 0,0-2 64,0 9 96,0-4-64,0-6-64,4 5 0,1-2-32,-5-2 0,4-5 0,-4 2 0,0-4 0,0-3 0,0-2 64,9-4-32,-5 0-32,-4 1-64,0-5 32,0 1 32,0 1 64,0-4-32,0 0-32,0-1-256,0 1-96,0-3-864,0 0-352,0 0-1984,9-8-831,-9-11-897</inkml:trace>
  <inkml:trace contextRef="#ctx0" brushRef="#br2" timeOffset="5">466 41 10496,'-1'-5'3936,"1"5"-2112,0 0-1217,0 0 1025,0 0-768,0 0-160,1 0-224,4-5 0,1 5-256,1-6 64,1 4 128,0 2-96,1-6 0,-3 6-128,2 0-32,-2 0-96,-2 0-64,0 0 32,-1 0-32,-3 6 256,0-4 224,0 9-160,-3-3-96,2 5-64,-4 0 32,2-3-32,-2 3 64,0 0-64,2 0 0,-2 0-96,4-5 32,-2 3-128,2-4-64,-2 1 64,3 2 0,0-7 32,0 2 0,0 0 0,3 0 0,1-2 64,2 3 96,0-1-64,1 0-64,-2 2-96,2-3-32,-1 1 128,-2 0 32,0-5-96,-2 2 32,-4 0 192,-2 5 128,0-1-96,0 0-64,-1 2 0,-1 2-32,0 3 0,2-3 0,-2 1-160,1 0 32,1-2 0,0-1 64,0 0-32,0 0-32,2-2-64,0-1 32,0 0-32,2 0 0,0 0 64,0 0 64,0 1-32,0-1 64,2 5-128,0-2 0,0-3 32,0 3 0,4-3 0,-3 3 0,1-3 0,0 1-96,0 2 0,2-1 128,-1-2 32,-2 3 0,-3-3-64,5 3 96,-5 2-64,-5 1-32,5-1 96,-3 1 0,-2 1 32,3-1 0,-2-3-64,0 0 32,0 0-128,0-1 0,-3 1 32,7-3 64,-4 1-32,4-1-32,0 0 32,0 0-32,0 1 0,0-1 0,0 0-96,4 0 64,-4 0 32,4 0 0,-1 1 0,1-1 64,0 0-96,0 0 0,0 1 32,-2-2 0,-2 2-96,5-1 0,-5 0 64,0 0 64,-5 1 0,-1-1 64,2 2-64,-4-1 64,1 1-128,-1 4 0,-3-1 32,3 1 0,-1-3 0,4-1 64,-4 2-96,5-2 0,-2 4 32,2-4 0,-1 4 0,1-1 0,4 1 0,0-1 64,0 1-32,-4-1-32,4 1 32,0-2 32,0-1-32,0 0-32,0-3 32,4 1-32,-4-1 0,0 0 0,4-2-96,1-1 64,5 1 32,-2-1 0,0-2 0,-2 0 0,3 0 0,1 0 64,-5 0-32,3 3-32,-4-3 32,-1 0-32,1 0-96,0 0 64,0 0 32,-4 0 64,4 0-96,-2 0 0,-2 0 32,5 0 64,-5 0-32,3 0-32,2 0-64,-1 0 32,2 0 32,2 0 0,0 0 0,1 0 0,-1 0 0,0 0 0,1 0 0,-1 0 64,1 0-96,-1 0 0,3 0 32,-3 0 64,0 0-32,1 0 64,-1 0-64,-3 0-32,4 0 96,0 0-64,-1 5-32,0-5 32,-1 0-32,-1 0 0,0 0 0,0 0 0,1 0 64,-3 0-96,0 0 0,0 0 32,2 0 64,1 0-32,-1 0-32,0 0 32,0 0-32,1 0 0,-1 0 0,0 0 0,-2 0 0,3 0 0,-1 0 64,-2 0-96,2 0 0,-1 0 32,-2 0 64,1 0-32,1 0-32,-3 0 32,0 0-32,0 0 0,0 0 0,0 0 0,1 0 64,5 0-32,0 0-32,1 0 32,-1 0-32,0 0 0,1 0 0,-3 0 64,0 0-96,-2 0 0,0 0 96,0 0 32,1 0-32,1 0-64,-2 0-64,0 8-32,-2-8-32,3 0 96,-1 0 0,2 5 96,1-5 32,-4 0-32,2 8-64,-1-8 32,-3 6 32,2-6-96,-1 0-64,0 0 64,2 5 64,-2-5-64,-2 2 0,2-2 32,-2 2 64,-2 1 32,2 2 32,-2 6 0,0-3 64,0 0-96,-2-1-64,0 1 0,0 0-32,-1-1 0,2-1 0,0-1 0,-1-2 64,0 1-32,-2 4-32,-1-2 32,1-1-32,0 0 64,1-2 32,1 5-128,0-4 32,2 2 0,0-6-96,2 5 64,0-2 32,2-1 0,0 1 0,0-3 64,0 6-96,0-4 0,0 1 32,1-1 0,-1-2 0,2 3 64,-2 2-96,0 1 0,1-1 32,-2-1 64,1 2-32,1-1-32,-3 0-64,0 3 32,0 0 96,0-1 32,0 1-128,0 0 32,0 0 0,0-3 64,0 3-96,0-3-64,0 3 64,-3-3 0,1 0 32,1 3 64,-2-2 32,1-1 32,0-4 0,-4 3 0,3-1-64,-1-1-64,0 0 32,0 1-32,2-1 0,-1 4 64,2-1-32,-3 0-32,0 0 32,-1 4 32,-1-2-32,0 1-32,-1 3 96,2 2 0,-2-5-32,1 2 32,0-3 0,-1 1 96,3 0-96,0 0 0,-1-2-32,1-2-64,1 2 32,-2-1-32,1 0 0,0 0 0,-1 1 0,2 2 64,-2-1-32,1 0 64,-2 1-64,2 0 64,-2 3-64,1-1-32,1-2 32,1 0-32,0-1 0,1 2 0,0-2-96,2 3 0,0-5 64,0 3 64,0-2 0,0 2 64,0-4-64,0 0-32,0 1 32,0 0-32,0 0 0,0 3 0,0-3-96,0 3 64,0-2 32,-3-5 0,2 3 64,-4 3 32,2-2-32,-2-2 32,1 2-64,0 0-32,0 1 96,-1 1 64,3-2-128,-2 3-32,0 0 0,0 3 64,-2 2-96,-1-6 0,1 3-32,-2 4 0,-1-1 64,1-1 0,0-1 0,0 2 64,1 0 32,3-5 32,0 2-64,0-2-64,-1 0 32,4 2-32,1-2 0,0-3 0,0 3-96,0 3 0,-3-4 64,3 1 64,-2 0 0,0 3-32,-2-1 32,0 1-32,0-2 0,0 2 64,-1-3-96,1-3 0,0 1 32,-2-2 0,-3 4 0,3-2 0,0 1 0,-1 1 0,4 0 0,-2-1 64,1 1-96,0 0-64,1 0 128,3 0 32,-3-1-96,0 4-32,-1-1 96,2 1 96,0-3-96,1-1-32,-2 3 0,-1 4 64,0-1-96,2 0 0,0 0 32,-1 0 64,2-1-96,-2 2 0,3-1 32,0 0 0,0 3-96,0-3 64,3 0 32,-3-3 0,1 0 0,2 1 64,-1-3-32,0-3-32,-1 0 32,2 0-32,1 1-96,-4-4 64,0 1 32,0-1 64,0 1-32,0-1-32,0 1 32,0-3 32,0 0-32,0 0-32,0 2-320,0-2-128,0 0-992,0 0-384,6-10-13311,6-6 7679</inkml:trace>
  <inkml:trace contextRef="#ctx0" brushRef="#br0" timeOffset="6">6340 2318 9728,'-3'0'3680,"6"-20"-1984,15-50-512,-2 6 1247,10-35-927,10-49-288,10-47-544,-7-29-96,-10 3-352,-12-3 64,-19 31 64,-8 24-64,-9 25 0,-6 15-32,-6 22 64,-3 31-224,0 12-64,3 14-672,6 7-288,-2 17-1504,4 11-672,3 12-2591</inkml:trace>
  <inkml:trace contextRef="#ctx0" brushRef="#br1" timeOffset="7">4297 63 7552,'-8'-9'2880,"3"3"-1536,2 3-864,3 3 832,0 0-576,0-6-64,5 6-128,3 0 32,0 0-320,5 0 287,-1 0 161,1 4 0,0 1-32,3 7-352,-1-4-192,-2 1-96,-2 3-32,-3-3 128,-6 2 64,-4 4 288,-4-1 64,-1 1-64,-4 5 32,-1 3-288,-4 4-64,2 2-32,2 0 0,-1 3-160,3 0-32,4-3 32,4 0 64,4-3-64,1-5 0,5-4 32,2-3 64,0 2-32,0-5 64,4 1-128,-1-4-64,-1 1 64,2-1 0,-4 2 32,-3 1 64,-1 1-32,-6 2-32,-6 4 96,2-1 0,-7 4 32,6 2 64,-6 3-96,2-3 0,-2 3-32,0-6-64,3 4 32,6 2-32,4-8 0,4-1 0,-1-2 0,3 0 0,4-1 0,4 1 0,0-1 0,-1 1 0,-2 2-96,-3-2 0,-4 3 128,-6-2 32,-8 2 0,-5 8 32,0-6-64,3 10-32,2-10 32,0 3 32,3-2-96,2 2 0,-2-3-32,5 1-64,0-4 96,5-3 64,3 2-160,3-5-32,1 1 64,4-1 32,-8 1-32,2-1 64,-10 4 96,0 2 32,-10 1 32,2-1 0,-2 1 0,-3 5 64,3 0-160,4 1-32,-2-4-64,3 3 0,1 1 0,-2 2 0,6-5 128,0-4 32,0 3-128,6-6 32,-6 1 0,4-3 64,-4 2-32,0 6-32,0 1 32,-3 2 32,-1 1-96,-1 4-64,-1 2 128,-2-1 32,3-3 0,0 0 32,2-2 128,3-4 128,3 0-288,-1 1 0,4-7-64,-4 1 0,-2-4-864,6-2-288,-6-3-2240,0-6-927,0-6-801</inkml:trace>
  <inkml:trace contextRef="#ctx0" brushRef="#br0" timeOffset="8">1014 2341 9728,'-3'0'3680,"6"-20"-1984,15-50-512,-2 6 1247,10-35-927,10-49-288,10-47-544,-7-29-96,-10 3-352,-12-3 64,-19 32 64,-9 23-64,-7 24 0,-7 17-32,-7 20 64,-1 32-224,-1 12-64,3 14-672,6 7-288,-2 17-1504,4 11-672,3 12-2591</inkml:trace>
  <inkml:trace contextRef="#ctx0" brushRef="#br3" timeOffset="9">2600 102 8064,'-5'-28'2976,"5"25"-1600,-3-3-704,3 6 896,0 6-352,0 2-65,-5 22-159,5 4-64,0 10-512,0 3 160,3-4 160,-1-2-256,1 0-32,-1-3-192,1-4-96,-3-1 64,0-10 0,0-3-32,0-5 32,0-4 0,0-2 32,0-3 64,0-3 32,0-1-160,0 1-64,0-3-64,0 0-64,0 0 160,0 0 32,3 0 0,-1-3-32,3 1-96,6-1-64,4-3 32,6 0 32,3 0-32,4 1-32,5-1 160,3-1 32,3 2-160,-5-1 0,-6 0 32,-4 3 32,-6 0-32,-5 1 32,2-1-64,-7 3-32,-3-3 96,0 3 0,0 0-128,0 0 32,-2 0 0,0 0 0,-1 0 0,-2 0 64,5 0-32,-5 0 64,0 0-128,0 3-64,0 0 128,0-1 32,0 1 0,0 3-64,0 1 32,0-2 32,0 1-32,-5 3-32,5 2 160,-2 4 32,-9 5 128,1 6 32,-3 10-160,-2-2-128,-8 1-32,-1 17-32,1 9 64,-1 12 96,1-5 0,2 1 0,1 6-32,4 2 0,1 1-64,2-3-64,0-11 32,5 7-32,3-10 0,5 5 0,5-2-96,0-2 64,1-10-128,1-6-32,3-10-192,1-8-96,-1 2-288,-2-10-96,0-6-576,-3 1-288,-5-3-1632,5-3-639,1-9-1281</inkml:trace>
  <inkml:trace contextRef="#ctx0" brushRef="#br3" timeOffset="10">3130 82 6912,'0'-3'2624,"0"3"-1408,0 7-448,0 1 864,0 7-192,3 16-64,0 13-513,2 2-127,-5-2-416,4 6 160,-4 2 128,11 6 32,-3 3 0,-3-5-192,-5-7-128,5-8-160,0-9-64,0-6-32,-5-6 32,3-5 128,-3-3 128,-3-4 0,-2-4 32,3-4-288,-1-7-32,-2 2-64,2-1 0,1 0-96,-1 3 64,3 3 32,0 0 64,0-3-96,0 3-64,5 0 64,3 0 64,2-3 64,8 0 96,5-2 96,7-4 64,-5 0-32,1-3-32,3-2-32,7-1 0,2 1-128,-7 3-96,-5-1 0,-6 3-32,-1 3-96,-6 0 64,-3 3 96,-2 0 96,-1 1-64,-1 4 0,-1 1 32,-2 3-64,-1 0-64,-2 0 32,-2 3 32,-4 0 32,-2 2 32,-2 3 64,0 4 32,-3 2-32,0 3-32,-2-2-32,-1 2 0,0 9 128,-2 11 96,6 13-192,1 8-32,-7-2 0,0 4 0,0 7 0,-2 9 0,-2-4-64,2-12 32,2 2-128,2-4-64,6 0 128,2-3 32,6-6-224,2-5-128,5-1-416,0-14-128,2 0-768,1-8-256,3-7-1120,-1-3-448,0-6-1983</inkml:trace>
  <inkml:trace contextRef="#ctx0" brushRef="#br3" timeOffset="11">6005 209 9856,'7'-10'3680,"-7"5"-1984,0-4-1280,-7 3 959,4 0-127,-2-9 32,-3 1-128,-5-3-64,3 5-608,-1 6 288,-4 1 96,4 10-96,-1 13-64,-1 13-192,-5 5 0,0-7-224,10 6-32,5 0 0,3 0 0,3-7-128,13 2-96,-6-4 0,8-9-32,2-5 0,11-9 64,-2-6-192,-8-18 32,5 7-128,-3-6 0,-7-10-96,-1-13 32,-5-7 96,-7 4 96,5 8 64,-8 9 96,5 12 32,-5 14 96,0 17-96,2 10-64,-2 7 0,8 2-32,0 2-352,2-1-96,0 2-1248,3-2-576,3 1-3903,-9-6-2145,4-8 3872</inkml:trace>
  <inkml:trace contextRef="#ctx0" brushRef="#br3" timeOffset="12">3774 138 8960,'-3'0'3424,"-2"0"-1856,5 0-1120,0 0 896,0 2-257,-5 7 97,5 8-256,0 10-32,2 2-480,1 6-32,-1-6 32,1-3-160,0-3 0,-3 1-64,0-1 32,0 0 0,0 0 32,0-2-128,-3-4-32,3-2-96,0-4-32,0-2-32,0 0 0,0-3 0,0 0 0,0-6 128,0 6 32,-3-6 32,3 5 0,0-5-64,0 0 32,0 3 0,0-3 32,0 0-160,0 0-32,3 0 32,-3 0 64,0 0 64,0 0 32,0 0-64,0 0 32,3 0-64,-1 0 64,1 0 0,-1-3 32,1 3-224,0-5 0,2 5 160,0 0 128,0 0-96,3 0 0,0 0 32,0 0 0,1 0-64,2 0-64,0 0 32,-1 0-32,0 0-96,0 0 64,1 0 96,-3-6 96,0 6-64,-1 0-64,-2 0 0,0 0-32,1 0-96,2 0 64,-4 0 96,1 0 32,4 0-32,-2 0-64,1 0 32,2-3 32,-2 3-32,0-3 64,-3 3-64,0 0-32,-2 0 32,-1 0 32,1 0 32,0 0 32,-3 0 64,2 0 32,-2 0-96,2 0-96,-2 0 0,3 0-32,-3 0 0,0 0 64,0 0-32,0 0-32,0 0-64,2 0 32,-2 0 32,0 0 64,0 0-32,0 0 64,0 0-128,0 0 0,0 0-32,0 0-64,0 0 96,3 0 0,0 0 32,2 0 64,-2-4-32,-1 4-32,1 0 32,0 0-32,-3 0-96,1 0 64,-1 0 32,4 0 64,-4 0-96,0 0 0,0 0 96,3 0 32,-3 0-128,1 0-32,-1 0 32,0 0 64,0 0 0,3 0-32,-3 0-64,0 0 32,0 0 32,0 0 0,0 0 64,0 0 32,0 0-128,0 4 32,0-1 0,0 0 0,0 3 0,0-1 0,-3 1 0,2 6 0,-6 0 0,3 2 0,-4 15 64,0 0 32,0 6 96,-7 0 96,0 9 0,-1 11 64,-4 15-128,-4-1-64,0 1 64,1 3 0,0 8-32,5 4-32,2-9-32,4-10 64,1-7-160,3 1-32,1-6 64,2 3 96,2-7-128,1-1-32,-1-5-64,3-3 0,0-6 64,0-6 0,3-6-288,-1-5-64,1-4-320,0-2-128,-3-4-544,0-1-288,0-4-1312,2-6-512,3-7-2271</inkml:trace>
  <inkml:trace contextRef="#ctx0" brushRef="#br3" timeOffset="13">5894 619 10368,'0'-15'3936,"0"15"-2112,0-2-1057,0 2 1121,0 8-192,0 9 128,0 4-544,0-1-128,0 6-672,0 7 0,2-2 32,-2 1-128,0-3 32,0-2-128,0-7 0,0-2 32,0-7 32,0-5 192,8-12 32,0-5-384,2-13-96,5-6 0,7 7 0,-5 0-128,4 3-32,2 6 32,-2 7 64,5 5 0,-8 4-32,3 16 160,-8 8 32,-6 10 64,-2 1 0,-5 4 64,-7-3 32,-4-3-32,4-4 32,-14-7-128,3-10 32,-8-2-160,5-3-64,-2-12-576,8-9-288,-7-8-1056,13-4-384,-2-2-1984,11 9-800,-8 8-1151</inkml:trace>
  <inkml:trace contextRef="#ctx0" brushRef="#br2" timeOffset="14">1553 1023 9216,'-3'0'3520,"3"0"-1920,3 0-672,0 0 1151,1 0-479,7-3-128,5 3-576,4-3-160,3 3-416,3 0-128,5 0 0,3 0-160,0 0-32,-3 3 0,-3 0 64,-5 0-32,-5 0-32,-5 0-416,-2-3-128,-1 0-576,-2 3-224,-1-3-928,-2 0-319,-5 0-2081</inkml:trace>
  <inkml:trace contextRef="#ctx0" brushRef="#br2" timeOffset="15">1599 1142 12032,'-4'3'4575,"1"-3"-2495,-1 0-1568,4 0 1024,0 0-192,4 3 32,6 0-320,3-3-160,8 0-512,-1 0-96,3 0 32,5 0-64,2 3 96,3-1-256,-5 1-64,-1-3-32,-7 4 64,-2-1-672,-2 0-224,-4-3-1504,-1 0-544,4 0-3519</inkml:trace>
  <inkml:trace contextRef="#ctx0" brushRef="#br3" timeOffset="16">5959 1256 4096,'1'-20'1568,"-1"8"-832,0-8-448,0 13 512,0-1 384,0 2 288,-1 0 224,1 3 128,-4-2-992,1 5 512,3 0 191,-7-6 33,2 6 32,-3 6 64,5-1 96,-4 4-64,-3 12 0,-1-1-448,1 3-192,-1 12-352,3 3-96,4 0-288,8-3-64,0-10-128,6-4-32,-2-3 32,2-4 0,10-3-160,4-1-32,2-4-608,-3-4-224,3 1-1280,-3-3-608,1-5-3104,-12-7-1343,1-3 1951</inkml:trace>
  <inkml:trace contextRef="#ctx0" brushRef="#br1" timeOffset="17">5974 1792 11008,'-6'-21'4128,"-2"15"-2241,3-8-1567,-2 5 960,-1-3 64,5-2 224,-2 5 32,-3 3 64,3 12-896,-5 8-96,-3 16-64,3-1-224,0 3 32,2-3-256,8 0-96,4-3-32,4-3 32,3-9 32,7 2 32,5-16-64,5-3-64,-1-3-64,-2-6 32,4-11 32,-8-18 64,-1-8-96,-4-10 0,-11-2-128,-2-3 32,-6 0 64,-2 15 96,5 11 288,-8 35 96,0 12-288,3 20-32,5 20-32,0 12-96,-3 1-64,6-13-576,5 7-288,2-7-992,1-5-416,2-4-1856,-3-11-767,-5-3-33</inkml:trace>
  <inkml:trace contextRef="#ctx0" brushRef="#br1" timeOffset="18">5912 2242 14848,'-3'0'5535,"3"0"-3007,3 3-1952,2-3 1312,0 0-704,5-3-128,13-3-672,-2 1-256,0 2-96,-6-9-32,6-2 64,0-7 32,-5 4 96,-9-4-96,-2 1 0,-10-1-32,-2 1 32,-9 6 128,-10 11 128,-5 6 160,10 17 64,-10 9-32,5 6 64,3 0-192,7-1-96,8 2-160,12-4-64,3 0-32,6-6-64,13-6 32,7-5-32,4-6-288,2-9-64,0-6-1216,2-2-576,-10-5-2624,-11 5-1088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06T20:15:27.008"/>
    </inkml:context>
    <inkml:brush xml:id="br0">
      <inkml:brushProperty name="width" value="0.05292" units="cm"/>
      <inkml:brushProperty name="height" value="0.05292" units="cm"/>
      <inkml:brushProperty name="color" value="#68349C"/>
      <inkml:brushProperty name="ignorePressure" value="1"/>
    </inkml:brush>
    <inkml:brush xml:id="br1">
      <inkml:brushProperty name="width" value="0.05292" units="cm"/>
      <inkml:brushProperty name="height" value="0.05292" units="cm"/>
      <inkml:brushProperty name="ignorePressure" value="1"/>
    </inkml:brush>
  </inkml:definitions>
  <inkml:trace contextRef="#ctx0" brushRef="#br0">5310 26 7680,'-2'0'2880,"2"0"-1536,0 0-864,0 0 768,0 0-320,0 0-64,0 0-64,0 0 31,0 0-447,2 0 128,0 1 64,0 1 160,0 0 96,0 3 0,0 0-32,0 1-256,1 4 0,-1-2-128,-1 2 64,1-1-128,0-4-32,0-1-64,0 4 0,-2 4 64,0 2 32,3 0-96,-3-4 0,4-1-160,-2 3-64,-2-1 64,0 3 0,0-2 32,0 0 0,0 5 0,0 0 0,0 2 0,0-3 0,0 3-160,-4-1-32,4 2 32,-2 1 64,2-7 0,-3 0-32,3 0 32,-2 0-32,2 3 0,0-1 64,0-1 32,0 0 32,0 1-64,0 0 32,0 1-64,0-4 64,2 3-64,1-1-32,-3 1 96,2 0-64,-2-1-32,0 2 96,-2 1 0,-1 0 96,-1 1 32,0-6-96,1 0-96,-2 1 0,1 1-32,0-1 0,2 2 0,0-1 0,0-1 0,0-2 64,0 3 32,0 1 32,0-1-64,0-3-64,-3-1 96,2-1 0,1 2-32,0 1-64,0-1 32,0 1 32,-3-2-32,5-1-32,-4 1 96,4 1-128,0 0-64,0-1 64,0 1 64,0-2 0,0 0 64,0-2-64,0-2-32,0 0 96,0-1 0,0 0-32,0 0-64,0 2 96,0-1 64,0 0-128,0 1-96,0-1 32,0 0 64,0 1 0,0-2 64,0 0-128,0 1 0,0-2 96,0 0 32,0 1-32,0 1-64,0 0 32,2-2-32,-4 1-96,2-1 64,0 2 32,0-2 64,0-2-32,0 2-32,0 0 32,0-2-32,0 2 0,0-3 64,2 1-32,0 0-32,0 0-64,1 1 32,-1-2 32,0 0 0,2 2 0,-1-3 0,2 0 0,1 1 0,4-1 0,3 0 0,1-1 0,-1 1 0,1-3 0,-1 1 0,-3-1 0,3 1 0,1 0 0,2-1 0,0-1-96,2 2 64,0-1 32,-5 2 0,1 0 0,4 0 64,-2-1-96,5 2 0,-3 0 32,0-2 0,-2 2-96,3-2 0,-2 2 128,-1-3 32,2 1 0,2-1-64,1 2 32,-1 1-32,-2 0 0,5 0 0,0-2 0,2 2 0,2 0 0,-2 0 0,-2 0-96,-1 0 64,7 0 96,1 0 32,-5 0-32,9 0-64,0 2-64,7-4 32,-8 4 32,-3-2 0,5 1-96,-1-1 64,-1 2 32,3-1 64,3 0-32,-5 0-32,-3 0-64,-3 0 32,2 0 32,5 0 64,-2 0-32,-3 0-32,3 1 32,-1 0-32,2-1 0,-5 1 64,-7 0-96,-3-1-64,-1 0-32,0-1 96,0 1 64,1 2 64,-1-2-32,-2 0-64,0 0-64,1 0 32,-1 0 32,0-1 64,2 0-32,1 0-32,-3 1 32,2 0 32,-4 0-192,1-1 32,-6 0 96,2 1 64,-3-1-96,0 1 32,0-1 0,2 0 0,0 0 0,1 0 64,0 0-32,0 0-32,-1 0-64,0 0 32,0 0-32,-1 0 0,-4 0 64,-1-1 0,3 1 0,-3 0 64,0 0-96,0 0 0,-4 0 96,0 0 32,0 0-128,0 0-32,0 0 32,0 0 0,0 0 32,0 0 0,0 0 64,0 0 32,0 0-32,0 0-64,0 0 32,0 0-32,0 0 0,0 0 0,0 0-96,0 0 64,2-2 32,0-1 64,0-1-32,-2 0-32,0-2-64,0 0-32,0-1-96,0 0 32,0 0 32,0-2-32,0-3-32,0-1 32,0 2-128,0 1 32,-2 1-96,0-2 64,0-5 160,2-7 64,2-3-160,0 2 0,-2 3-192,2-8 32,2 1-96,0 2 64,0 2 224,0-1 96,0 4 0,1 1 64,-3 3-32,-2 0 0,0-4 64,-2-1 0,-1-1 0,-1-2 0,2 1 0,0 14 0,0 0-96,2-2 64,0 0 32,0-1 0,0 1-96,0-1 64,0 2 32,-2-3 0,2 3 64,0-4 32,0 2-128,0 0-32,0 0 32,0-4 0,0 2 32,0-4 64,0 2-96,0-1 0,0 3 32,0-1 64,0 4-96,0-1 0,0 2 32,0 1 64,0 0-32,0-1-32,0 1 32,0-5 32,0 4-96,-4-6 0,4 4 32,0-2 0,0 1 0,-2 1 0,2 2 0,-2 2 64,2 1-32,0 0-32,0 2 96,-2 0 64,2 0-64,0 2 0,0-1 32,-2 1 64,2 2-96,0-4-64,0 2 0,0-1 32,0 1-32,0-1 64,0 1-64,0 1-32,0-3 32,0 5 32,0-4-32,0 2 64,0 1-64,0 0 64,0 0-64,0-3 64,0 2-128,0-1 0,0 1 96,0-1 32,0 1-128,0-1 32,0 2 0,0-1 64,0 1-256,0 1-32,0 0-576,0 2-288,0 0-704,0 3-224,0-2-3455,-2 3-2241,2-2 3328</inkml:trace>
  <inkml:trace contextRef="#ctx0" brushRef="#br0" timeOffset="3332.611">5319 50 6272,'-6'0'2368,"6"0"-1280,-7 0-416,7 0 800,-2 0 0,2 0 96,0 0-320,0 0-33,2 0-703,-2 0 64,7 0 0,-1 0-128,4 0 0,1 0-128,0 1 32,1 0 0,4-1 96,-3 0-96,7 0-32,-4 0-192,9 0-96,-7 0 128,8 0 128,-1 0-96,6 0-32,-10 0-64,10-1 0,-6 0 0,5-1 32,-3 1 64,7-1 32,-6 2-96,7-2-96,-5 0-160,5 0-64,-7 2 224,7 0 128,-7 0-64,14 0 0,-5 2 32,4-2 0,-7 0-64,9 0 32,-7 3-64,7-3-32,-5 1 32,3 0 32,-2-1-96,3 0 0,-1 0 32,3 0 64,-9 0-96,14 2 0,-11-1 32,5-1 0,-7 0 0,5 0 64,-7 0-96,7 1 0,-7-1-32,5 1 0,-6-1 128,-1 0 32,-4 0-128,-1 1-32,-7-1 96,3 0 32,-3 0 0,0 1-64,-6 0 32,0 0-32,1-1-96,-5 0 64,-4 0 32,0 0 64,2 0-32,-1 0-32,-2 0-192,1 0-128,-1 0-256,1-1-32,-3 1-192,4 0-32,-3 0-960,0 0-448</inkml:trace>
  <inkml:trace contextRef="#ctx0" brushRef="#br0" timeOffset="-200607.861">6087 861 9984,'-5'10'3776,"5"-16"-2048,5 8-385,-5 2 1345,0-4-64,3-10 32,6-6-640,0-8-288,-1-6-960,4-10-64,-6-7 0,2-9-320,4-4-128,1 7-160,0 3 0,-1 6 0,1 4 96,0 13-96,0 4 0,7 14-32,-6 9 32,2 6-64,1-3 64,-1 9 0,2 13 96,-5 5-96,0 6-64,-1 1 0,1 7-32,0-4 0,-5 4 0,0-9 0,2 5 0,-2-6-96,4-4 64,5-6 32,-13-5 0,9-2-288,-13-3-128,5-8-480,-5 1-160,0-5-1024,-5-4-320,0-2-672,-3 1-224,0-3-2783</inkml:trace>
  <inkml:trace contextRef="#ctx0" brushRef="#br0" timeOffset="-200149.516">6138 619 13952,'-4'-11'5183,"-2"14"-2815,6-3-1344,0 0 1472,10 0-1024,3 0-256,8 0-320,8 0-96,1 0-448,4 0-288,-1 0-128,-2 0-832,-2-3-352,1-4-2400,4-6-992</inkml:trace>
  <inkml:trace contextRef="#ctx0" brushRef="#br0" timeOffset="-199632.973">6608 363 10880,'-6'-12'4128,"6"9"-2241,6-1-927,-6 4 1184,0 0-672,0 0-192,8 7 96,1-1 128,-6 8-800,-3 9 32,0 14 32,0 9-288,0-2-32,0 10-64,-3-4 64,3-7-96,-5-3-32,5-10-192,0-4-96,0-6 64,0-3 64,5-13-64,-2-11-64,5-14 0,2-12-32,-7-3 0,6-14 0,-9-7 0,8 7 64,6 7-96,-2 2-64,-4 15 64,2 3 64,-2 12-160,4 5 32,-3 6 96,-1 10 64,-4 10 256,9 16 128,-8-6-224,-1 21-64,0-11-32,1 3 0,-5-3-64,7-13 32,-3-3-64,1-2 64,0-9-64,3-13 64,0-6 0,5-11 32,-1-13-64,6-14-64,-5-8 32,8 2-32,-5 7 0,-3 2 0,4 14-96,-13 5 64,10 1-32,-6 11-64,0 7 96,-1 6 64,3 7 64,-6 11 32,0 8-64,1 4-64,-2 4 32,2 7-32,-5-1 0,5 0 0,-5-5 0,3-2 0,5 0 0,-3-12 0,-1 0-160,4-11 32,1 3-352,-4-10-192,3 2-544,-4-2-192,1-6-896,-5 6-288,0-2-2848,0-20-3039</inkml:trace>
  <inkml:trace contextRef="#ctx0" brushRef="#br0" timeOffset="-201419.692">5589 514 12544,'-12'-4'4639,"4"-2"-2495,-5-1-1088,8 5 1344,5-5-544,0 1 448,5-13-800,3-4-832,9-2-192,9 0-128,11 2 0,6 7 32,-4 10-128,2 12 0,5 10-224,1 9-32,-16-2 64,-19 6 32,-12 5 32,-9 5 64,1-4 32,-9-3-32,-8-3-32,-6-7-32,3-6 64,-2-3-96,4-3-64,2-4 0,1-3-32,7-3 0,3 0 0,4 0 0,6-3 0,6 3-96,15 0 64,7 3-32,4 0 0,1 6 0,-1 5 0,6 5 64,-1 3 0,-5 0 0,1 4 0,4-1 0,-18 1 64,-3-4-96,0 1-64,-4-4-640,-1-6-320,0 0-1728,-8-11-736,10-8-4096</inkml:trace>
  <inkml:trace contextRef="#ctx0" brushRef="#br0" timeOffset="10223.215">5581 480 8704,'3'-4'3232,"-3"5"-1728,1 0-640,0 1 1088,1 0 255,-1 6 161,0 7-448,1 8-128,0 4-1024,-1 0 192,0 5 96,2 1-128,0 2-64,-1-5-288,2-4-96,-2-2-288,2-1-128,-4-2-32,2-4-32,-1-3 0,-1-2 64,3-3-320,-3-3-128,0-1-256,-3-3 0,3-2-768,-1-4-384,-1-1-960,2-1-352,0 0-3071</inkml:trace>
  <inkml:trace contextRef="#ctx0" brushRef="#br1" timeOffset="163475.837">8246 788 10368,'-8'-3'3872,"16"3"-2112,-8 16-641,10-12 1281,-10 8-448,7 20 0,-7 10-640,7 15-160,-2 10-672,2-3-160,-7-14 32,7-8-32,-7 0 128,7-1-96,-3-8-32,-4-8-192,0-6-96,7-10 352,-7-9 128,0-6-256,0-3-128,-7-52-96,-4-19-32,0 0 64,3-15-96,1-8 0,0 17 32,7 13 0,14 5-160,12 15-32,10 11 96,0 13 32,11 14 64,6 15 0,1 12-96,-11 16 64,-7 12 96,-4-2 32,-10 0 32,-11 0 64,-11 0 32,-14 4 32,-8-4 0,-7-3 0,1-6-64,-5-7 32,-3-9-128,-3-10 0,-1-9-320,8-7-96,7 1-832,6 2-352,12 3-1792,7 7-672,7 7-2847</inkml:trace>
  <inkml:trace contextRef="#ctx0" brushRef="#br1" timeOffset="164346.295">8956 830 10624,'11'-6'4032,"-7"-11"-2177,0-5-1119,-4 6 1184,0-13-352,-8-9 32,-6 3-64,-8 7 64,-6 5-864,-5 10 288,5 17 160,-4 18-160,-5 13 32,-2 3-384,3 13-96,7 10-256,8 6-64,6 3-128,12 1-32,10-11-32,8-13 32,2-8-64,8-10-32,8-4 32,6-9-32,0-3 0,1-3 0,-4-7 0,0-13 0,-3-6-160,-5 0-32,-3-3-544,-6 6-160,-5 1-896,-4 2-352,-2 4-1568,-1 3-608,0 6-1983</inkml:trace>
  <inkml:trace contextRef="#ctx0" brushRef="#br1" timeOffset="164842.08">9212 667 12160,'0'-3'4575,"3"9"-2495,1 10-1216,-1-6 1184,1 15-192,-1-6 672,-3 33-864,0 1-864,0 8-160,0 3 0,0-6-288,0 3-96,4-21-160,-4-4 0,0-11 0,-4-2 32,8-8-864,-4-2-352,0 0-736,0-3-224,-4-7-1248,1-6-512,-4 0-2143</inkml:trace>
  <inkml:trace contextRef="#ctx0" brushRef="#br1" timeOffset="165081.441">9129 1299 14208,'0'0'5279,"4"-3"-2879,6 6-1248,-3-3 1568,4 0-864,0 0-192,4 0-608,5-3-192,-1 3-512,2 0-128,5-3-32,-5-1-160,5-2-32,-6 3-576,6-7-256,7-3-480,-5-3-224,-3 1-800,-7-4-352,-3 0-1024,-5-1-479</inkml:trace>
  <inkml:trace contextRef="#ctx0" brushRef="#br1" timeOffset="165351.818">9100 708 16639,'0'-6'6240,"4"3"-3392,3 0-2336,3 0 1376,5-4-256,3 0 128,0 1-960,7 0-448,0-1-256,-3 5-96,10-5 0,-7 1-160,7 0 32,-13-1-928,-1 4-416,6 0-1152,-6 6-416,-6 0-2560,5 6-1119,-2 4 1631</inkml:trace>
  <inkml:trace contextRef="#ctx0" brushRef="#br1" timeOffset="165804.085">9498 999 12800,'-3'3'4831,"3"0"-2623,3 7-1024,1-7 1504,0 1-704,3-2-96,4 2-384,7 2-160,4-3-736,3-3 0,0-3-32,4-3-320,-1-7-64,1-6-128,-4 3-64,-8 3 32,-2-10-32,0 4 0,-19 4 0,-7-11 0,-10 10 0,-8 3 0,-7 7 0,4 12 0,-4 13 0,0 13 0,11 10 0,-4 12 0,11 4 0,8-4 0,6-13 0,4-2 0,7-7 0,7-7 0,11-2 0,12-8 0,-5-8 0,15-4 0,-8-3 0,-14 0 0,15-3 0,-8 3 0,-3-9 0,3-4-992,-7 0-448,-7 3-2592,-11 0-1056,-7 1-2111</inkml:trace>
  <inkml:trace contextRef="#ctx0" brushRef="#br1" timeOffset="-7731.084">6898 1216 7680,'2'-3'2880,"-1"3"-1536,1-3-736,-2 3 832,0 0-256,0 0-64,0 0-481,0 0-159,3 3-288,-3 0 224,1 3 192,-1 7 32,2-1 96,-2 7-128,0 7-64,6 8 128,-4 0 32,-1 10-96,4 3-32,-2-2-192,-1-12 0,-2-6-224,2 8-96,0-5-32,-2 4 32,0-6-96,0 5 0,0-7 32,0-1 0,0-7 0,0 0 0,0-5-96,0 0 0,0-3-800,-2-4-352,0-1-1344,0-5-512,-4-1-2303</inkml:trace>
  <inkml:trace contextRef="#ctx0" brushRef="#br1" timeOffset="-3781.913">5972 1213 8704,'0'0'3328,"0"0"-1792,0 0-1024,1 3 864,1 2-97,1 7 1,-3-1-64,-3 6-32,1 7-640,4 2 96,1 7 32,-3 4 0,1 6 64,5 4-352,-6 2-64,2 2-192,-2-1-32,0-3-96,-4-3-32,0-5-32,3-17 0,-2-2 64,1-4 64,2-1-32,0-5-32,0-1-256,0-5-160,0 0-480,2-5-160,-2-1-1920,0 0-767,3-1-1473</inkml:trace>
  <inkml:trace contextRef="#ctx0" brushRef="#br1" timeOffset="-3017.445">5778 1236 7552,'-4'-7'2880,"4"5"-1536,-1-1-736,1 3 928,0 0-256,0 0 575,1 8-319,1 2-800,0 3 0,0 6-64,0 7 64,0 1 96,-1 4-32,-1 8 0,3 1-384,-3 6-96,0-1-192,-3 3-96,3-2-96,-1-3 32,-3-6 32,2-2 0,0-8 0,0-5 0,2-5-224,-1-4-96,1-3-320,0-3-1344,0-4-128,1 0-1183,1 0-481,-8-2-576</inkml:trace>
  <inkml:trace contextRef="#ctx0" brushRef="#br1" timeOffset="-4593.78">6186 1230 8960,'0'-3'3424,"0"3"-1856,0 0-1184,0 0 832,0 3 127,0 3 129,0 4-288,0 2-160,0 10-576,0 2 64,4 3 128,-4 3 0,0-4 96,0-4-288,2 12-32,-2 23-96,0-22-32,0-5-96,0 8-32,0 19-96,-2-6 32,2-9-64,0-20 64,0-4-128,0-3 0,2 4-192,-2-8-992,0-7-192,0-4-1440,0 0-480,0-1-2111</inkml:trace>
  <inkml:trace contextRef="#ctx0" brushRef="#br1" timeOffset="-5359.904">6418 1253 8064,'-4'-7'2976,"2"3"-1600,0-1-768,2 4 928,-2-2-416,0 3-1,0-3-447,1 6-160,-2 1-288,1 3 256,1 2 160,-1 5 32,2 7 64,2 4 0,1 4 96,0 6-96,-2 7-64,1 1-224,-2 1-32,0 3-128,0-17 0,0-4-32,2 5 0,-2 13-224,0-5 0,-2-6-32,0-9 0,2-4-96,0-6 0,0-3-224,0-6-64,0-5-832,0-2-416,2 0-2176,-2-1-895</inkml:trace>
  <inkml:trace contextRef="#ctx0" brushRef="#br1" timeOffset="-6875.242">6733 1244 7424,'0'-3'2816,"2"1"-1536,1 0-640,-3 2 864,0 0-576,0 0-192,0 0-96,4 4 31,-4 1-351,4 3 320,-4 3 96,0 4-96,4 6-32,-4 2 128,2 7 96,0 7-256,-1-10 0,1-4-160,0 15 64,-2 23-192,2-25-32,-2-7-128,0 6-32,0-7-96,0 5-96,0-7 64,-2 0 0,2-4-256,-2-3-128,2-2-288,0-4-96,0-1-224,0-3 0,0-2-1984,-3-5-895,-3-2-609</inkml:trace>
  <inkml:trace contextRef="#ctx0" brushRef="#br1" timeOffset="-6184.7">6571 1257 6656,'-4'-7'2528,"6"5"-1344,-4 1-960,2 1 576,0-1 0,0-1 128,0 1 0,0-1 64,0 2-544,0 0 32,-1 0 31,1 2-191,-2 2-32,2 1 256,-2 3 192,0 5-96,0 2 0,2 9 0,2 3 0,-2 4 0,2-5 64,0-4-256,1 12-32,-1 26-32,2-24 64,-2-6-224,0 5-128,2-5-64,-4-1-32,0 11 0,0-10 0,-4-7-160,2-4-32,0-5-192,2-4 0,0-2-448,0-1-96,0-3-992,4 1-448,-4-3-2975</inkml:trace>
  <inkml:trace contextRef="#ctx0" brushRef="#br1" timeOffset="-2236.023">5579 1263 7808,'0'-4'2976,"0"3"-1600,0-1-832,0 2 864,0 0-160,0 0 31,0 0-287,0 2-64,0 1-512,0 3 160,0 3 96,0 4-96,2 5 0,-2 3 160,2 5 96,0 5-192,0 4-32,-2 5-288,0 2-128,0 2-96,0 1 0,0-4-64,-2 0-32,2-6 32,-2-4-32,-2-2-512,0-6-192,2-3-352,0-6-96,1-3-928,-1-3-320,-2-4-2911</inkml:trace>
  <inkml:trace contextRef="#ctx0" brushRef="#br1" timeOffset="142202.316">8941 1459 7808,'-7'19'2880,"10"10"-1536,-10 32-640,4-20 896,-1 10-416,-3 39-97,0 38-223,0 15-64,-1 25-448,-9 11 128,9 16 160,8-14 128,-7 4 160,-4-2-192,11-24-128,-7-28-96,-4-10 0,11-12-64,-7-14 32,7-5-256,-3-20-64,-5-18-160,8-12-96,0-4-576,0-36-1056,4-7 192,3-12-704,-7-10-160,7-2-1215,-7 1-545,0-1 672</inkml:trace>
  <inkml:trace contextRef="#ctx0" brushRef="#br1" timeOffset="142202.316">9100 1469 7808,'-7'19'2880,"10"10"-1536,-10 32-640,4-20 896,-1 10-416,-3 39-97,0 38-223,0 14-64,-1 27-448,-9 10 128,9 16 160,8-14 128,-7 4 160,-4-2-192,11-24-128,-7-28-96,-4-10 0,11-12-64,-7-14 32,7-5-256,-3-20-64,-5-18-160,8-12-96,0-4-576,0-36-1056,4-7 192,3-12-704,-7-10-160,7-2-1215,-7 1-545,0-1 672</inkml:trace>
  <inkml:trace contextRef="#ctx0" brushRef="#br0">4888 1838 7680,'-4'0'2880,"4"0"-1536,0 0-864,0 0 768,0 0-320,0 0-64,0 0-64,0 0 31,0 0-447,4 0 128,-1 2 64,0 1 160,0 1 96,0 4 0,-1 1-32,1 3-256,2 5 0,-2-2-128,0 2 64,-1 0-128,1-8-32,0-1-64,0 5 0,-3 10 64,0 2 32,4-1-96,-4-6 0,6-2-160,-3 6-64,-3-2 64,0 4 0,0-2 32,0 0 0,0 8 0,0 2 0,0 1 0,0-3 0,0 4-160,-6-2-32,6 4 32,-3 1 64,3-11 0,-4-1-32,4 1 32,-3-1-32,3 5 0,0-1 64,0-1 32,0-1 32,0 1-64,0 1 32,0 1-64,0-6 64,3 5-64,1-2-32,-4 1 96,3 1-64,-3-1-32,0 2 96,-3 3 0,-1-1 96,-2 2 32,1-11-96,-1 2-96,-2-1 0,3 3-32,-1-1 0,3 3 0,-1-3 0,1-1 0,0-2 64,0 4 32,0 1 32,0 0-64,0-7-64,-4-2 96,1 0 0,3 2-32,0 2-64,0-1 32,0 1 32,-4-2-32,7-4-32,-6 4 96,6 0-128,0 0-64,0 0 64,0 0 64,0-2 0,0-2 64,0-2-64,0-4-32,0-1 96,0-1 0,0 0-32,0 1-64,0 2 96,0-1 64,0 0-128,0 1-96,0-1 32,0 0 64,0 1 0,0-2 64,0-1-128,0 2 0,0-5 96,0 2 32,0 1-32,0 2-64,0-1 32,3-3-32,-6 3-96,3-3 64,0 3 32,0-3 64,0-2-32,0 2-32,0-1 32,0-2-32,0 3 0,0-5 64,3 2-32,0 0-32,0-1-64,1 3 32,-1-4 32,0 0 0,3 2 0,0-4 0,1 0 0,2 3 0,7-3 0,3 0 0,2-3 0,0 3 0,1-4 0,-4 0 0,-2-2 0,3 3 0,3-1 0,3-2 0,-1-1-96,4 3 64,0 0 32,-10 2 0,4 0 0,6 0 64,-3-1-96,6 3 0,-3 0 32,0-5 0,-4 5-96,4-3 0,-2 3 128,-1-6 32,2 3 0,4-2-64,1 2 32,-2 3-32,-2 0 0,7 0 0,1-2 0,2 2 0,2 0 0,-1 0 0,-4 0-96,-1 0 64,9 0 96,4 0 32,-10 0-32,16 0-64,-1 2-64,10-4 32,-12 4 32,-4-2 0,8 2-96,-2-1 64,-2 2 32,5-1 64,4-1-32,-6 1-32,-7 0-64,-2 0 32,2 0 32,6 0 64,-1-1-32,-5 2-32,4 0 32,-1 1-32,3-2 0,-8 2 64,-11-2-96,-4 0-64,-1 0-32,0-1 96,-1 1 64,2 2 64,-1-2-32,-4 0-64,1 0-64,0 0 32,0 0 32,-1-2 64,4 0-32,1 0-32,-5 2 32,4-1 32,-6 1-192,0-2 32,-8 0 96,2 2 64,-3-2-96,-1 2 32,1-2 0,1 0 0,2 0 0,0 0 64,2 0-32,-2 0-32,0 0-64,-2 0 32,2 0-32,-3 0 0,-4 0 64,-3-2 0,4 2 0,-4 0 64,0 0-96,1 0 0,-7 0 96,0 0 32,0 0-128,0 0-32,0 0 32,0 0 0,0 0 32,0 0 0,0 0 64,0 0 32,0 0-32,0 0-64,0 0 32,0 0-32,0 0 0,0 0 0,0 0-96,0 0 64,3-4 32,0-1 64,-1-3-32,-2 1-32,0-3-64,0-2-32,0 0-96,0 0 32,0-1 32,0-4-32,0-4-32,0-2 32,0 2-128,0 4 32,-2 0-96,-1-2 64,0-11 160,3-10 64,3-8-160,0 5 0,-3 5-192,2-13 32,4-1-96,0 6 64,1 3 224,-1-2 96,0 6 0,1 3 64,-4 6-32,-3 0 0,0-8 64,-3-2 0,-1-2 0,-2-3 0,3 3 0,0 23 0,0 2-96,3-6 64,0 2 32,0-3 0,0 3-96,0-2 64,0 2 32,-3-4 0,3 5 64,0-7 32,0 4-128,0-1-32,0 2 32,0-10 0,0 6 32,0-8 64,0 3-96,0-1 0,0 4 32,0-1 64,0 7-96,0-1 0,0 4 32,0 0 64,0 2-32,0-4-32,0 3 32,0-8 32,0 5-96,-7-8 0,7 5 32,0-4 0,0 3 0,-3 2 0,3 4 0,-3 2 64,3 2-32,0 2-32,0 1 96,-3 1 64,3 0-64,0 5 0,0-4 32,-2 3 64,2 3-96,0-5-64,0 2 0,0-3 32,0 3-32,0-1 64,0 1-64,0 1-32,0-4 32,0 7 32,0-5-32,0 2 64,0 3-64,0-2 64,0 2-64,0-5 64,0 2-128,0-1 0,0 1 96,0-1 32,0 1-128,0 0 32,0 1 0,0 1 64,0 0-256,0 2-32,0 0-576,0 4-288,0 0-704,0 4-224,0-1-3455,-3 3-2241,3-2 3328</inkml:trace>
  <inkml:trace contextRef="#ctx0" brushRef="#br0" timeOffset="3332.611">4900 1881 6272,'-9'0'2368,"9"0"-1280,-10 0-416,10 0 800,-3 0 0,3 0 96,0 0-320,0 0-33,3 0-703,-3 0 64,10 0 0,-1 0-128,7 0 0,0 0-128,2 2 32,0 0 0,7-2 96,-6 0-96,11 0-32,-5 0-192,13 0-96,-11 0 128,14 0 128,-3 0-96,8 0-32,-12 0-64,12-2 0,-8 0 0,8-2 32,-5 3 64,11-3 32,-8 4-96,8-4-96,-6 2-160,8-2-64,-12 4 224,12 0 128,-11 0-64,21 0 0,-7 4 32,5-4 0,-9 0-64,12 0 32,-10 4-64,10-4-32,-7 2 32,5 0 32,-4-2-96,5 0 0,-1 0 32,5 0 64,-16 0-96,24 3 0,-18-1 32,7-2 0,-10 0 0,8 0 64,-11 0-96,10 2 0,-9-2-32,6 2 0,-10-2 128,1 0 32,-7 0-128,-2 2-32,-11-2 96,5 0 32,-4 0 0,-1 2-64,-8 0 32,0 0-32,0-2-96,-6 0 64,-8 0 32,2 0 64,2 0-32,-2 0-32,-1 0-192,0 0-128,-2 0-256,2-2-32,-4 2-192,6 0-32,-6 0-960,1 0-448</inkml:trace>
  <inkml:trace contextRef="#ctx0" brushRef="#br0" timeOffset="-19187.123">839 2958 4224,'0'0'1568,"0"-2"-832,2 0-224,-2 2 576,0-2-96,0 0-32,4 0-160,-4 1-64,5-3-384,-3 0-128,0 2-96,0-2 0,2 1 0,0-1 64,1 0 32,1 0 96,1-1 32,-1 1-96,0 0 0,1-4-32,-1 1 32,3-1-128,-1 0-32,1-1 32,-1-1 0,1 1 0,-1 0 64,3-1-32,0-1 64,-1-3 0,1-3 32,2 2-129,0 0-31,-1 0-96,3 0-32,0-1 32,0 1 0,0 0 64,0 2 32,0-1 32,2 3 64,-2-6-32,0 2 64,0-2-128,2-2-64,-2 0-96,0 0 32,0-2 96,-2 0 32,2 2-128,0-2 32,0 3 0,0-2 0,0 3 0,0 2 0,0 0 0,-1 1 0,-1 5 0,0-2 0,0-1 0,0 1 64,0-2-96,-3-1 0,1 1 96,-3-2 32,1 0-32,2-1 32,1-2-64,1 1-32,2-1 32,0 1-32,-4 2 0,0 0 0,-3 2 64,1 1 32,-1 1-128,1 1-32,1 1 32,1 1 0,0 1 32,-3-1 0,3 3 0,0-1 0,-1 0 0,1 3 0,0-3 0,-1-1 0,-1 3 0,-1-2 0,1 1 0,-3-1 0,1-1 0,-3 3 0,2-4 0,-1 3 0,-1-1 0,0 0 0,-2 0 64,1 0-32,-1 1 64,0-2-128,2 1-64,-2 0 64,0 0 0,0 2 96,1 1 96,-3 1 64,0-2 32,0 4-224,0 0 0,0 0-32,0 0 0,0 0 0,0 0 64,0 0-32,0 0 64,0 0-64,0 0-32,0 0-64,0 0 32,2 0 32,0 0 64,0 0-32,0 0-32,2 2 32,1-2-32,-1 2-96,2-2 64,3 2 32,2-2 64,1 0-32,-1 0-32,2-2-64,0 2 32,0 0 32,4 0 0,-2 0 64,0 0 32,2 2-128,-7 0-32,5-1-64,-6 1 96,1 0 0,1 2 96,0 0-32,-1-2 64,-3 0-64,1-1-32,3 1 32,0-2-32,-1 0 0,5 3 0,-2-3 0,0 1 0,-2 1-96,-1 0 0,1-2 64,0 2 64,-1 0 0,3 0 64,2-2-128,0 0-64,2 0 128,0 0 32,0 0-96,0 0 32,3-2 0,-5 2 64,0 0-32,0 0-32,-1 0 32,4 0-32,-1 0-96,-2 0 0,2 0 128,0 0 32,2-2-96,2 0 32,3-2-64,-1 4 0,1-4 64,-3 4 64,0-3-32,1 3-32,-1 0-64,0 0 32,3 0 96,-3 0 32,3 0-128,-1 0-32,3 0 32,-1 0 64,1 0 0,-5 0 64,1-2-128,1 0-64,-1 0 64,3 2 64,-3 0 0,-1 0-32,-2 0 32,2 2-32,5 0 0,0-2 0,-5 0 0,2 0 0,-1 2 0,-3-2 64,0 0-32,0-2-32,1 0 32,-1 0-32,2 2-96,-4-2 0,9 0 64,-7 0 64,2 0 0,1 2-32,-3 0 32,2 0-32,-2 0 0,-1 0 0,-1 0 0,-2 0 64,0 0-96,-3-2 0,3 1 32,-6 1 0,-3 0-96,5 0 64,6 0 32,-2 0 64,0 0-32,-2-2-32,-1 2-64,1 0 32,0 0 32,0 0 64,0 0-32,-1 0-32,3 0 32,-4 2-32,4-2 0,-6 1 0,1-1 0,1 2 64,-3 0-96,1-2 0,-3 0 32,3 0 0,-5 0 0,3 0 0,-3 0-96,0 0 64,2 0 32,-3 0 0,1-2 0,-4 2 0,4 0 0,-4 0 0,2 0 0,0 0 0,1 2 64,-3-2 32,0 0-128,2 2-32,-2-2 32,0 0 0,0 0 32,2 2 64,-2 0-32,0 2-32,0-1 32,0 3 32,-2 0-96,0-1 0,-1 1 32,1 2 64,0 0-96,2-1 0,-4 1 32,4 1 64,-2-1-32,2-1-32,-2 1 32,2 1-32,-3 0 0,3 3 64,0 1-96,-4 2 0,2 0-32,2 4 0,-2 0 64,0 0 0,0 2 0,2 0 0,0-2 0,0 0 64,0-2-96,0 0 0,0-8 32,2 5 64,0-3-96,0 0 0,0-1 32,-2 3 0,0 4 0,4 0 64,-4-1-96,0 2 0,3 3 32,-1-1 64,0-2-32,2 3-32,-4 0 32,2-2-32,0 0 0,-2-2 0,3-4-96,-3 1 64,0-1 32,0 2 64,0 2-96,0 2 0,0-2 32,0 4 64,0 2-32,6-2 64,-6 1-64,4 0 64,-4-2 0,5 1 96,-5-2-96,0-4 0,0 0-96,0-1-32,0 1 96,0 2 32,0 4-128,0-4 32,0 4 0,4 0 64,-4 0 32,0 1 32,2-1-64,-2 2-64,0-2 32,0-1-32,0-2 0,0-3 0,0-2 64,0 2 32,0 0-32,-2 5 32,2-1-128,0 0 0,0-1 96,0 1 32,0 1-128,0-1 32,0 1 128,0-3 64,0 0-64,0 0-96,0 0 0,0-1 32,0-3-96,0-1 0,0-1 32,0 2 64,0 2 32,0 0 32,0 2-64,0 1-64,0-3 32,2 2 32,-2 0-32,2 0 64,-2 0-128,0 0 0,0-2 32,0 3 64,2-5-32,2 4-32,-4-4 32,0-1-32,3-3 0,-1-1 0,-2-1 64,2-1 32,-2-2-32,0 3 32,0-5-128,0 6 0,0-4 96,0 3 32,0 1-32,-2-1-64,2-1 32,0 1 32,0-1-32,0 2-32,0-4 32,0 0 32,0-1-32,0-1-32,0 2 96,0 0 0,0 0-32,0-1-64,0 3 96,0-2 0,-2 0-128,2-1 32,0-3 0,0 4 0,0-2 0,0-2 0,0 4 0,0-4 0,-3 4 0,3-4 0,0 0 0,0 0 0,0 0 0,0 0 64,0 3-96,0-3 0,-4 0 32,2 4 0,0-4 0,0 2 0,-2 2 0,4-4 64,-3 4-32,1-4 64,0 0-64,-2 0 64,0 0-64,-1 0 64,3 0-64,-4 0 64,1 0-64,1 0 64,-2 0-64,2 0-32,-5 0-64,3 0 32,-5 0 32,0-4 64,-4 4 32,7-4 96,-5 4-96,-2 2-64,-2-4-96,-2 0-32,2 0 64,0 2 64,-5 0 0,1 0 64,4 0-64,-4 0-32,1 0-128,-1 0 0,-2 0 128,-3 0 128,0 0-96,1-2-32,-1 1 64,0 1 32,-1 0-128,-1-2 32,2 2 0,1 0 0,-5 2-96,0-1 0,0 1 128,-2-2 32,7 0 0,-5 0-64,2 0 32,2-2-32,1 1 0,1 1 0,1 0-96,-1 0 64,1 0 32,-3 0 0,-2 1 64,7-1 32,0 0-192,2 0 0,-3 0 32,1 0 96,-1 0-64,3 0-64,2 0 64,-2 0 64,4 0 64,-6 0 32,2 0-64,-3 0-64,1 2 32,-1 0-32,3-2 0,-4 0 64,-1 0-192,3 0 32,0 0-32,-1 0 64,5 2 96,2-2 128,-2 0-64,0 0-64,0 2 0,-2-2-32,2 0 0,-7 0 0,5 2-96,2-2 64,0 0 32,2-2 0,2 0 0,0 2 0,0 0 0,1 0 0,-1 4-96,0-4 0,0 0 64,0 0 0,3 0 96,-1 4 96,2-2-64,1 0-64,-3-1 0,1-1-32,-3 0 0,4 0 64,-1 0-32,-1 0-32,0 0-128,0 0 0,3-1 64,-1-1 96,-1 2 0,1 0 64,1 0-128,-3-2 0,2 2 32,3-2 64,0 0-32,1 2-32,1-4 32,0 4-32,2 0-96,-3 0 0,3 0 64,0 0 0,0 0 96,2 0 32,-4 0-32,2 0 32,-1 0-128,1 0-64,-2 0 64,2 0 64,0 0 0,0 0-32,-1 0 32,1 0 32,2 0-32,-4 0-32,4 0-64,0 0 32,0 0 32,0 0 0,0 0 0,0 0 0,0 0-96,-2 0 64,2 0 96,0 0 32,0 0-128,0 0 32,0 0 0,0 0 64,0 0 96,-2 0 64,0 0-96,2-2-96,-5 0 0,3 0 32,0 1-32,0-1-32,2 0-64,-4-2 32,-1 0 32,1-1 64,2-1-32,-4-2-32,1 1 32,1-1 32,0-2-96,2 3 0,-5-3 32,3 3 0,0-1 0,-1 1 0,-1-1 0,0 2 0,-1-1-96,-1-3 64,-1-1 96,-4 0 32,1-3-32,-3 1-64,0-4 32,-2 0-32,-1 0-96,1 0 64,0-1 32,0 1 64,0 0-96,0-2 0,0 1 32,2 2 64,0 1-96,2 2 0,-2 1 32,3-1 0,-3-2-96,-3-2 64,1 0 32,-2-2 64,-2 0-96,2 0 0,-1-2-128,1 4 32,0 4 0,0-2 64,-1-2 32,1 3 96,2-3-96,4 4 0,1-2 32,-3 1 0,0 1 64,2 6 32,-2-3-128,2 0-32,-2 1 32,0-1 64,-2 1-64,2-2 0,0-3 32,2 5 0,3-7 64,-1 7 32,0-4-32,1 3-64,-1-1-64,0 2 32,1-1 32,-1 2 64,2 1-96,-1 1-64,3 1 64,-1 1 64,-3 0 0,5 0 64,1 0-128,-1 1 0,2-1 32,0 0 0,-3 2 0,3-2 0,2 1 0,-3-1 0,1 0 0,2 0 64,-2 1-96,0-2 0,-1 2 32,-1-1 64,6 2-96,-4 0 0,1 0-32,1 2 0,0 0 64,2 0 0,-2-2-352,2 2-160,0 0-800,0 0-288,0 0-4383</inkml:trace>
  <inkml:trace contextRef="#ctx0" brushRef="#br1" timeOffset="-7731.084">3830 2174 7680,'-5'-2'2880,"5"1"-1536,-4-1-736,4 2 832,0 0-256,0 0-64,0 0-481,0 0-159,4-3-288,1 3 224,5-1 192,12 1 32,-3-2 96,13 2-128,11 0-64,12-6 128,1 4 32,16 1-96,5-4-32,-2 2-192,-22 1 0,-8 2-224,13-2-96,-9 0-32,6 2 32,-8 0-96,7 0 0,-11 0 32,-3 0 0,-10 0 0,0 0 0,-9 0-96,1 0 0,-7 0-800,-5 2-352,-1 0-1344,-9 0-512,-2 4-2303</inkml:trace>
  <inkml:trace contextRef="#ctx0" brushRef="#br1" timeOffset="-6875.242">3877 2339 7424,'-5'0'2816,"1"-2"-1536,2-1-640,2 3 864,0 0-576,0 0-192,0 0-96,6-4 31,3 4-351,4-4 320,4 4 96,8 0-96,10-4-32,3 4 128,11-2 96,11 0-256,-15 1 0,-7-1-160,24 0 64,38 2-192,-42-2-32,-9 2-128,7 0-32,-9 0-96,6 0-96,-10 0 64,0 2 0,-7-2-256,-4 2-128,-4-2-288,-7 0-96,-2 0-224,-4 0 0,-4 0-1984,-7 3-895,-4 3-609</inkml:trace>
  <inkml:trace contextRef="#ctx0" brushRef="#br1" timeOffset="-6184.7">3898 2501 6656,'-11'4'2528,"7"-6"-1344,2 4-960,2-2 576,-2 0 0,0 0 128,0 0 0,-1 0 64,3 0-544,0 0 32,0 1 31,3-1-191,3 2-32,3-2 256,3 2 192,10 0-96,3 0 0,14-2 0,5-2 0,8 2 0,-10-2 64,-5 0-256,18-1-32,44 1-32,-40-2 64,-10 2-224,9 0-128,-9-2-64,-2 4-32,19 0 0,-16 0 0,-12 4-160,-8-2-32,-7 0-192,-6-2 0,-4 0-448,-2 0-96,-3 0-992,-1-4-448,-3 4-2975</inkml:trace>
  <inkml:trace contextRef="#ctx0" brushRef="#br0" timeOffset="-11890.003">2001 3260 11904,'-3'0'4480,"3"0"-2433,0-3-1247,1 0 1152,1-2-224,2-7 32,1-2-384,1-3-96,5-4-736,-1-16-128,1-8 32,3-4-256,7-16-32,-1-5-160,1-2-96,2-3-160,-3 8 0,0 9 64,-3 14 96,-4 10 0,1 9-32,-2 9 96,1 8 64,-3 11 64,1 16 32,-1 10-64,0 0 32,2 11-64,4 11 64,1 0 0,0 3 32,1 1 64,2 3 32,2-1-96,-1-13-32,-3-5-32,-1-1-64,-3-3 32,-5-6-32,3 0 0,-5-3 64,-2 1-32,-1-7-32,0-5-64,-1-4 32,-2-4-544,-1-4-256,0-6-1472,-3-4-672,-2-7-2304,0 0-1055,-4-3 1599</inkml:trace>
  <inkml:trace contextRef="#ctx0" brushRef="#br0" timeOffset="-11386.345">2089 2963 13696,'-5'-6'5087,"9"4"-2751,3 1-1664,-2 1 1312,7 1-544,3 1-64,11 3-480,6-1-192,-1 1-384,2 0-192,1-3-32,1 0-1344,3-2-576,-5 0-5696</inkml:trace>
  <inkml:trace contextRef="#ctx0" brushRef="#br0" timeOffset="10223.215">5259 2603 8704,'5'-7'3232,"-5"9"-1728,2-1-640,0 3 1088,0-1 255,0 11 161,0 11-448,1 15-128,-1 7-1024,-1 0 192,1 7 96,2 4-128,0 2-64,-1-9-288,3-6-96,-3-4-288,2 0-128,-5-5-32,4-8-32,-2-4 0,-2-4 64,4-3-320,-4-7-128,0-2-256,-4-4 0,4-4-768,-2-6-384,-2-3-960,4-2-352,0 0-3071</inkml:trace>
  <inkml:trace contextRef="#ctx0" brushRef="#br0" timeOffset="10616.164">5282 2627 11136,'-10'-11'4128,"10"6"-2241,2 0-1215,-2 5 1120,0 0 96,6 0 128,4 0-320,9 0-160,1 0-864,11-3 96,8-1 0,-3 0-128,1-8 32,2 0-384,0 0-160,-9 2-32,1 2 0,-3 5-192,-8 1-64,1 4-448,-5 1-160,-4 3-96,-3 2-32,-5 0-416,-6 3-192,-2-2-1248,-3-2-480,-3-1-2751</inkml:trace>
  <inkml:trace contextRef="#ctx0" brushRef="#br0" timeOffset="-10539.58">2533 2619 11392,'0'-30'4224,"3"21"-2305,6-5-1247,-6 10 1056,6-1 128,8 2 128,0 3-448,13 3-128,4 6-800,1 3 64,6 7 64,1-1-192,6 3-64,-6 8-416,0 4-192,-1 12 192,-3-5 96,-7 3-64,-7 3-64,-4 0 256,-8 1 192,-11-5 64,-8-8 32,-5-3-224,-5-1-64,-11-2-160,-5-5-96,-5-2 0,2-6-32,-6-4 0,-1-7 0,7-5 0,-4-6 0,4 0-448,5 1-96,7 0-1280,7-1-480,9-1-5920</inkml:trace>
  <inkml:trace contextRef="#ctx0" brushRef="#br0" timeOffset="11470.474">5822 2567 14720,'2'28'5439,"0"-9"-2943,-2 21-1984,2-15 1280,0 23-544,1-1 0,2 9-352,1 7-160,1 3-416,-4-13 0,5-3 96,2-1-160,-8-7 0,7-8-128,-3-6-96,-2-5-224,0-5-128,-2-9-448,-2-7-160,-2-11-1856,-2-5-736,0-14-3519</inkml:trace>
  <inkml:trace contextRef="#ctx0" brushRef="#br0" timeOffset="11740.268">5795 2652 13952,'-7'-16'5183,"12"12"-2815,10 0-1760,-10 0 1184,6-2-448,9-1 32,5-6-320,9-1-96,7 8-512,-3-1-224,5 7-64,-2 5-32,-3 1 64,2 2-160,-8 9-32,-1 8-64,-9 3-64,-8 1 96,-9 7 64,-7-2 192,-5-5 192,-3-1 128,-12-8 128,-5 0-288,-11-4-128,-3 0-96,0-5 32,2-3-160,0-3-96,9-3-256,1-1-64,9-1-896,4-1-448,7-3-2720,14-3-1088,9-5-1087</inkml:trace>
  <inkml:trace contextRef="#ctx0" brushRef="#br0" timeOffset="-9758.665">3414 2784 8832,'8'-22'3328,"-5"8"-1792,0-8-672,-3 13 1023,0 0-351,-5-4-128,-2-8 0,-4-1 32,0 0-768,-1 5 32,-4 5 0,-3 7-32,0 11 64,-2 10-64,-1 1 64,-3 15 64,-1 9 64,3 3-96,4 6-96,2 7-224,4 7-32,8-9-192,5-2-64,9-4 64,6-1 0,3 0-32,2-5 32,6-10-64,2-3 0,3-9-96,3-5-64,-1-11 32,1-5-32,0-12 0,-1-1 0,-6-7-224,1-2-96,-5 0-672,-5 4-320,-4 3-1216,-4-4-6592</inkml:trace>
  <inkml:trace contextRef="#ctx0" brushRef="#br0" timeOffset="12477.355">6592 2657 10368,'-3'-26'3936,"-1"21"-2112,-7 2-1057,5-1 1057,-4-1-448,-4-2 0,-5 6-128,-5 2-96,0 4-608,-9 9 576,-2 13 288,-1 17-256,3 3-32,8-5-512,5 12-192,6 7 0,3 2 64,9-13-256,13-5-128,7-1-64,2-4-32,7-7 0,4-5 64,1-6-96,11-8-64,0-6 64,-5-16 64,1-1-288,-2 0-64,-5-9 0,-5-4 128,-7-13-192,-6 3 0,-9-2 160,-10 1 96,-2 5 32,-8 2 32,-5 6 64,-6 4 0,-1-1 0,3 3 0,1 2-96,3 4 64,4 2 96,3 1 32,3 1-128,8 6 96,4 0 192,6-1-96,7 1 0,5 2 64,2 0 0,1-4-96,3 4-32,3-4-672,-1-4-320,-3 4-2944,-2-10-1248,-3 0-1759</inkml:trace>
  <inkml:trace contextRef="#ctx0" brushRef="#br0" timeOffset="-10869.696">2571 2608 12544,'0'1'4639,"9"9"-2495,2 10-1664,-5-12 1088,0 6-32,3 13 192,0 16-480,-1 0-96,1 10-672,0 5 0,-1 2-32,1-12-96,0-2 32,-1-3-224,0-5-32,-1-4-64,-2-5 32,-2-3-640,0-9-192,0-4-960,-2-9-352,-1-7-2752,-1-6-1119,-3-13 543</inkml:trace>
  <inkml:trace contextRef="#ctx0" brushRef="#br0" timeOffset="13390.916">6780 3296 8064,'-5'0'3072,"5"0"-1664,0 0-320,0 0 1152,0 0-97,0 0 65,0 0 32,0 0 128,5-4-1312,1-4 320,4-6 96,7-2-448,1-3-128,7-2-320,-5-12-32,6-8-320,0-11-64,-1 4-96,0-11 32,-5-4-64,-6-2-32,0 13 32,-6 8-32,-1 6-288,-2 7-64,0 7 192,-1 6 128,-2 4 0,-2 3 0,8 11-32,0-2-64,1 4 96,0 4 0,0 3 96,-2-2-96,2 11 0,2-3 96,-2 12 32,5 16 32,1-4 0,-5 4 0,4-1 0,-1 4-64,0 3-64,4-3 96,0-10 0,-1-5-128,-2-3 32,2-4 0,-1 0 64,-1-4-32,-3-2-32,2-1-64,-3-5 32,1-1 32,-7-2 64,3 0-32,-2-4-32,-1-1-128,-2 0-64,0-3-192,0 1-96,-2-2-576,0-3-192,0-5-1344,0 0-544,-2-4-3999</inkml:trace>
  <inkml:trace contextRef="#ctx0" brushRef="#br1" timeOffset="-5359.904">3890 2654 8064,'-11'4'2976,"4"-2"-1600,-1 0-768,6-2 928,-2 2-416,4 0-1,-5 0-447,10-1-160,1 2-288,5-1 256,4-1 160,8 1 32,11-2 64,7-2 0,8-1 96,8 0-96,12 2-64,1-1-224,3 2-32,4 0-128,-28 0 0,-6 0-32,8-2 0,21 2-224,-8 0 0,-10 2-32,-14 0 0,-8-2-96,-8 0 0,-7 0-224,-8 0-64,-9 0-832,-3 0-416,-1-2-2176,0 2-895</inkml:trace>
  <inkml:trace contextRef="#ctx0" brushRef="#br1" timeOffset="-5359.904">7906 2731 8064,'-11'4'2976,"4"-2"-1600,-1 0-768,6-2 928,-2 2-416,4 0-1,-5 0-447,10-1-160,1 2-288,5-1 256,4-1 160,8 1 32,11-2 64,7-2 0,8-1 96,8 0-96,12 2-64,1-1-224,3 2-32,4 0-128,-28 0 0,-6 0-32,8-2 0,21 2-224,-8 0 0,-10 2-32,-14 0 0,-8-2-96,-8 0 0,-7 0-224,-8 0-64,-9 0-832,-3 0-416,-1-2-2176,0 2-895</inkml:trace>
  <inkml:trace contextRef="#ctx0" brushRef="#br1" timeOffset="-4593.78">3853 2886 8960,'-4'0'3424,"4"0"-1856,0 0-1184,0 0 832,4 0 127,7 0 129,4 0-288,6 0-160,15 0-576,3 0 64,6-4 128,4 4 0,-7 0 96,-5 0-288,18-2-32,39 2-96,-36 0-32,-9 0-96,13 0-32,32 0-96,-11 2 32,-14-2-64,-33 0 64,-6 0-128,-5 0 0,7-2-192,-14 2-992,-12 0-192,-6 0-1440,0 0-480,-2 0-2111</inkml:trace>
  <inkml:trace contextRef="#ctx0" brushRef="#br0" timeOffset="10945.29">5307 2878 15872,'-11'6'5983,"11"-2"-3263,2 1-2176,0-5 2080,7 3-832,2-2-640,7-1-384,5 0-480,13 0-128,-4 0 32,1-4-32,-1 1 0,1-1-192,-3 0-32,-3 2-896,-2 2-320,-3 0-1984,3 0-832,-3-2-3231</inkml:trace>
  <inkml:trace contextRef="#ctx0" brushRef="#br1" timeOffset="90932.445">30 2957 4608,'-4'4'1760,"4"-8"-960,0 4-224,0 0 576,0 0-160,0 0-32,0 0 32,0 0 96,0 0-608,0 0 288,0 0 192,0 0-32,0 0 95,0 0-223,0 0-32,0 0-288,0 0-64,4 0-32,3 0 64,0 0-160,3 0-32,2 0-64,-2 0 32,1 0-64,3 0 0,4 0-32,-1 0 0,1 0 64,7 0 32,-7 0-96,3 4-96,4-4 128,-4 0 32,1 0 0,-4-4-32,-1 2-32,1 2 0,0 0 0,-1 0 64,1-7-160,0 7-96,-1 0 96,1 0 32,-3 0 128,-5 0 32,8 0 32,-7 0 0,-5 0-224,2 0-64,9 0 64,-5 0 96,-2 0-32,1 0-64,-1 0-96,4 0 32,1 0 32,-1 7 64,0-7-96,-4 0 0,5 0 32,0 0-96,-5 0 64,-3 0 96,4 0 96,-4 0-64,3 0-64,1 0 0,-4 0 32,0 0-96,4 0-64,-4 0 64,3 0 64,-2 0 0,-1 0 64,0 0-64,3 0-32,-2 0 32,-1 0-32,0 0 0,0 0 0,0 0 0,0 0 0,-3 0 0,-1 0 64,0 0-96,2 0 0,-2 0 32,-3 0 0,0 0 0,0 0 0,0 0-96,0 0 64,0 0-736,0 0-320,0 0-2304,-11-7-1087,4 1-993</inkml:trace>
  <inkml:trace contextRef="#ctx0" brushRef="#br1" timeOffset="-4593.78">7869 2963 8960,'-4'0'3424,"4"0"-1856,0 0-1184,0 0 832,4 0 127,7 0 129,4 0-288,6 0-160,15 0-576,3 0 64,6-4 128,4 4 0,-7 0 96,-5 0-288,18-2-32,39 2-96,-36 0-32,-9 0-96,13 0-32,32 0-96,-11 2 32,-14-2-64,-33 0 64,-6 0-128,-5 0 0,7-2-192,-14 2-992,-12 0-192,-6 0-1440,0 0-480,-2 0-2111</inkml:trace>
  <inkml:trace contextRef="#ctx0" brushRef="#br0" timeOffset="14142.195">6956 3052 10112,'-4'-1'3776,"4"1"-2048,0 0-2016,0 0 4351,0 0-767,4 1-576,7 1-448,-1 0-1376,8 0 32,2 2 0,7-4-448,4 2-192,-4-2-160,-1 0-32,-4 0-768,1 0-352,-3 2-1568,-2 0-736,-1 1-4127</inkml:trace>
  <inkml:trace contextRef="#ctx0" brushRef="#br1" timeOffset="-3781.913">3825 3100 8704,'0'0'3328,"0"0"-1792,0 0-1024,5-1 864,3-1-97,12-1 1,-3 3-64,12 3-32,10-1-640,4-4 96,10-1 32,9 3 0,8-1 64,7-5-352,4 6-64,3-2-192,-3 2-32,-4 0-96,-5 4-32,-8 0-32,-27-3 0,-5 2 64,-5-1 64,-3-2-32,-7 0-32,-2 0-256,-9 0-160,1 0-480,-9-2-160,-1 2-1920,-1 0-767,0-3-1473</inkml:trace>
  <inkml:trace contextRef="#ctx0" brushRef="#br1" timeOffset="-3781.913">7841 3177 8704,'0'0'3328,"0"0"-1792,0 0-1024,5-1 864,3-1-97,12-1 1,-3 3-64,12 3-32,10-1-640,4-4 96,10-1 32,9 3 0,8-1 64,7-5-352,4 6-64,3-2-192,-3 2-32,-4 0-96,-5 4-32,-8 0-32,-27-3 0,-5 2 64,-5-1 64,-3-2-32,-7 0-32,-2 0-256,-9 0-160,1 0-480,-9-2-160,-1 2-1920,-1 0-767,0-3-1473</inkml:trace>
  <inkml:trace contextRef="#ctx0" brushRef="#br1" timeOffset="-3017.445">3862 3294 7552,'-11'4'2880,"7"-4"-1536,0 1-736,4-1 928,0 0-256,0 0 575,12-1-319,5-1-800,5 0 0,8 0-64,14 0 64,-1 0 96,8 1-32,13 1 0,3-3-384,7 3-96,1 0-192,4 3-96,-4-3-96,-5 1 32,-8 3 32,-6-2 0,-11 0 0,-9 0 0,-8-2-224,-7 1-96,-4-1-320,-6 0-1344,-5 0-128,-1-1-1183,-1-1-481,-2 8-576</inkml:trace>
  <inkml:trace contextRef="#ctx0" brushRef="#br1" timeOffset="-2236.023">3907 3493 7808,'-7'0'2976,"5"0"-1600,0 0-832,2 0 864,0 0-160,0 0 31,0 0-287,2 0-64,4 0-512,3 0 160,6 0 96,6 0-96,9-2 0,4 2 160,9-2 96,8 0-192,7 0-32,8 2-288,2 0-128,5 0-96,0 0 0,-5 0-64,-2 2-32,-8-2 32,-7 2-32,-4 2-512,-8 0-192,-7-2-352,-9 0-96,-4-1-928,-6 1-320,-7 2-2911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07T00:50:20.148"/>
    </inkml:context>
    <inkml:brush xml:id="br0">
      <inkml:brushProperty name="width" value="0.05292" units="cm"/>
      <inkml:brushProperty name="height" value="0.05292" units="cm"/>
      <inkml:brushProperty name="color" value="#3165BB"/>
      <inkml:brushProperty name="ignorePressure" value="1"/>
    </inkml:brush>
    <inkml:brush xml:id="br1">
      <inkml:brushProperty name="width" value="0.05292" units="cm"/>
      <inkml:brushProperty name="height" value="0.05292" units="cm"/>
      <inkml:brushProperty name="color" value="#177D36"/>
      <inkml:brushProperty name="ignorePressure" value="1"/>
    </inkml:brush>
    <inkml:brush xml:id="br2">
      <inkml:brushProperty name="width" value="0.05292" units="cm"/>
      <inkml:brushProperty name="height" value="0.05292" units="cm"/>
      <inkml:brushProperty name="ignorePressure" value="1"/>
    </inkml:brush>
    <inkml:brush xml:id="br3">
      <inkml:brushProperty name="width" value="0.05292" units="cm"/>
      <inkml:brushProperty name="height" value="0.05292" units="cm"/>
      <inkml:brushProperty name="color" value="#68349C"/>
      <inkml:brushProperty name="ignorePressure" value="1"/>
    </inkml:brush>
  </inkml:definitions>
  <inkml:trace contextRef="#ctx0" brushRef="#br0">8174 326 8448,'0'-10'3168,"0"7"-1728,0 3-704,0 0 992,0 3 287,-6 2 289,3 12-480,0 11-224,0 2-896,3 14 64,0-3 0,3 4-256,0-7-128,3-4-96,10-9-32,0-4-64,5-7 32,1 0-128,-1-9 0,-2-8-32,0-5-64,0-8-64,-1-9 32,1-5 32,-4-6 0,-2-9-224,-4 4-96,-3 3 96,-3 5 128,-3 8 64,0 2 96,0 15 96,-3 0 128,3 11 64,0 13 32,0 9-128,0 11 0,3-3-160,4 6 0,2-6-192,0 0 0,4-6-544,-4-2-192,1-5-992,-1-7-384,0-7-864,-3-3-319,0-6-1985</inkml:trace>
  <inkml:trace contextRef="#ctx0" brushRef="#br0" timeOffset="551.105">8454 12 10112,'-9'-11'3776,"9"16"-2048,6 4-833,-3-3 1121,0 10-288,4 17 0,-1 14-480,0-3-128,0 6-640,3 11-64,-3 5 0,1-2-160,-1 2-64,-3-11-192,6-11 0,-5-5 0,-1-9 0,0-5-576,0-6-256,-3-5-768,0-6-352,6-2-1344,-3-3-543,4-9-1025</inkml:trace>
  <inkml:trace contextRef="#ctx0" brushRef="#br0" timeOffset="805.939">8768 357 12672,'-3'-19'4735,"-3"7"-2559,-7-1-1120,7 13 1408,-4-5-640,-5 5-96,3 5-512,-13 8-128,3 13-608,0 4 0,3 14 32,4 6-128,3-3-64,2-6-160,4-10-64,12-3-96,1-4-32,5-5-32,3-5 0,7-5-96,0-4 32,0 1-160,3-9 32,-7-8-96,-2-11 64,-4-11-128,-2-3-64,-4-12 128,-3 5 64,3 12 160,-3 6 128,0 9 96,-3 16 96,0 5-160,0 14-32,0 12 0,4-1 0,-1 3-512,0 3-128,3-11-608,0-3-224,4-2-160,-1-7-32,3-7-832,0-4-415,1-7-2177</inkml:trace>
  <inkml:trace contextRef="#ctx0" brushRef="#br0" timeOffset="1317.125">8880 34 13952,'-10'22'5279,"7"14"-2879,3 28-1952,3-37 1248,4 6-576,-1 14 0,-3 6-448,3 8-160,1 2-288,-4-5-160,0-9 32,0-10-64,0-8-32,-3-4-256,0-7-160,0-7-832,0-1-416,0-7-608,0-5-256,-3-11-3423</inkml:trace>
  <inkml:trace contextRef="#ctx0" brushRef="#br0" timeOffset="1480.691">8787 321 12544,'-3'-5'4735,"6"5"-2559,3-3-1984,0 3 992,7-5-768,5 5-224,4 0-128,3 0-64,0-6 0,3 3 0,2 3 0,-2 0-992,-2 3-384,-8 0-1280,-2 0-543,-4 2-1281</inkml:trace>
  <inkml:trace contextRef="#ctx0" brushRef="#br0" timeOffset="1677.158">9054 410 11520,'-16'27'4288,"10"-13"-2305,-9 14-479,12-14 1472,-4 5-576,1 6-128,-3 2-896,5 1-352,4 0-608,4-7-128,5-6-64,4 1-32,5-11-32,7 4-96,6-3 32,-6-9-128,-3-3 0,-1-5 32,1-11 64,-4-3-96,-2-5-64,-6-3-160,-7-12 0,-3 4-32,-3 5 32,-4 6 64,-5 5 64,-7 6 64,-2 5 96,-4 0-64,0 5-64,0 6-384,3 9-160,4 8-640,5 0-256,4 8-864,6-2-320,9 1-3487</inkml:trace>
  <inkml:trace contextRef="#ctx0" brushRef="#br0" timeOffset="1989.327">9222 346 13824,'0'6'5183,"3"-4"-2815,0 15-1760,0-6 1184,0 9-352,0 4-64,3 12-640,-2 0-288,-1 8-256,0-8 0,0-6 0,0-5 0,0-5-32,0-1 32,-3-8 32,0 3-96,0-9-96,0 1 192,0-3 160,0-17-192,0-11-96,0-14 0,0-2 0,3-14 32,3 5-64,4 8 32,2 4-128,0 8 0,4-1-32,3 14 0,-7 9-352,7 0-160,6 5-672,-1 6-320,4 5-1216,-2 0-544,-5 7-3167</inkml:trace>
  <inkml:trace contextRef="#ctx0" brushRef="#br0" timeOffset="-19453.305">10655 133 8960,'-6'-10'3328,"6"4"-1792,0 20-608,0 0 1055,-3 13-255,3-2 0,0 5-544,0 12-256,3 5-512,0 6 64,0-2 160,3 2-64,1-3-32,-1-14-32,-3-9 0,0 1-192,0-9-128,7-13 608,2-12-320,1-10-96,2-9-192,3-5-160,1-6-96,0-3 32,6 5-128,-3 10-32,8 5 96,-5 11 32,3 10-32,-3 9 64,-3 6-32,-7 7-64,-2 7 224,-4 5 96,-3-3 32,1-3 96,-4-5 128,-6-3 96,-4-5-96,-15-3 0,1-4-256,-4-1-128,-3-3-32,-3-1 32,0-2-384,-3-3-96,3-5-800,-1-15-256,8 1-992,5-1-448,10 4-3519,9-3-1857,6 7 4032</inkml:trace>
  <inkml:trace contextRef="#ctx0" brushRef="#br0" timeOffset="-18786.056">11090 199 12032,'3'40'4479,"0"-16"-2431,3-2-1248,-3-8 1216,4 13-672,-1 10-128,0 7-576,1 0-224,-4 3-256,3-3-128,0-8 64,0-6-128,-6-7 0,0-7-832,0-2-352,-9-3-736,3-3-320,-4-8-3487</inkml:trace>
  <inkml:trace contextRef="#ctx0" brushRef="#br0" timeOffset="-18642.437">11016 335 13440,'12'-3'5087,"-9"3"-2751,13-3-1664,-7 3 1248,16 3-608,3 0-32,0 0-672,0 0-288,-3 0-192,-4-1-192,-2 4 32,0-1-608,-1 4-224,-2 2-480,0 2-128,-7 1-544,0 0-160,-3 8-3487</inkml:trace>
  <inkml:trace contextRef="#ctx0" brushRef="#br0" timeOffset="-18327.171">11299 606 8192,'-6'8'3072,"6"-2"-1664,0 5-800,0-6 928,3 3-64,0 1 159,0 2-351,0-1-64,0-1-672,0 0 96,0-1 96,-3-3 32,0-2 32,0 0 96,0 0 160,0-3-224,0-3-32,-3-6-160,0-4-32,0-10-128,0-4-32,0-6-192,3-6-96,3-5-160,-3 5-64,3 6-64,0 2 0,12 10 160,1 1 32,5 7-288,1 1-160,-6 7-448,0 2-128,5 9-960,-6 2-384,1 6-1664,3-1-767,-7 12-513</inkml:trace>
  <inkml:trace contextRef="#ctx0" brushRef="#br0" timeOffset="-17794.515">11637 456 10752,'-9'-19'4032,"6"5"-2177,-3 1-671,2 7 1248,-2 1-288,-3-1-96,-7 6-576,-6 9-192,1 4-736,6 9 32,-1 9 64,0 5-224,4 2 0,2-2-224,10-6-64,0-5-64,0-5 32,16-4-128,0-5-64,12-2-288,-4-4-96,4-2 96,-6-6 96,-3-5 160,-3-6 64,-4-11 64,0-11 64,-3-2-32,-3-9-32,-3 2 32,1 7-32,-1 10 480,-3 6 320,0 22-288,0 11-96,0 5-128,0 15-96,0 5-32,0 3-448,3-3-224,3-3-864,0-8-384,1-4-640,-1-4-256,0-6-1376,4-6-639,2-5-321</inkml:trace>
  <inkml:trace contextRef="#ctx0" brushRef="#br0" timeOffset="-17377.629">11886 346 15232,'0'-11'5695,"0"5"-3071,-3-2-2144,3 5 1344,0 1-704,-3 2-160,-7 2-64,-5 9-32,-7 12-448,0 4 96,3 9 64,4 8-256,6 1-32,6-7-160,6-2-96,6-6-160,6-7-64,4-4-352,3-8-32,6-3-576,0 3-192,3-8-448,0-3-64,-3-9-576,-3-7-128,-7-3-3423</inkml:trace>
  <inkml:trace contextRef="#ctx0" brushRef="#br0" timeOffset="-17075.32">12013 51 15104,'-3'0'5695,"3"0"-3071,6 33-2208,-3-28 1216,3 26-448,0 7-64,4 9-256,-1 11-160,1 3-384,-1 2-288,0-2-32,-2-5 64,-1-13 32,0-7-608,-3-5-224,1-9-672,-1-2-320,-3-7-576,-3-5-160,-4-2-3871</inkml:trace>
  <inkml:trace contextRef="#ctx0" brushRef="#br0" timeOffset="-16855.897">11942 352 12288,'-7'-14'4639,"10"8"-2495,10 0-1440,-4 4 1184,4-4-576,3 4-32,5-1-608,0 3-224,-2 0-288,3 0-128,3 0 64,0 0-128,-4 0 0,1 3-608,-6-1-224,-7 1-1248,-2 0-480,-1 5-3455</inkml:trace>
  <inkml:trace contextRef="#ctx0" brushRef="#br1" timeOffset="-19453.305">13679 142 8960,'-6'-11'3328,"6"5"-1792,0 20-608,0 0 1055,-3 14-255,3-4 0,0 7-544,0 10-256,3 6-512,0 6 64,0-1 160,3 0-64,1-2-32,-1-14-32,-3-8 0,0 0-192,0-10-128,7-12 608,2-12-320,0-10-96,3-9-192,4-5-160,0-6-96,0-2 32,6 4-128,-4 9-32,10 6 96,-6 11 32,3 10-32,-3 9 64,-4 6-32,-5 8-64,-3 6 224,-4 4 96,-3-2 32,1-2 96,-4-6 128,-6-4 96,-4-4-96,-15-3 0,0-3-256,-2-2-128,-4-4-32,-3 0 32,-1-2-384,-1-3-96,2-5-800,-1-15-256,7 1-992,7-1-448,9 4-3519,9-3-1857,6 8 4032</inkml:trace>
  <inkml:trace contextRef="#ctx0" brushRef="#br1" timeOffset="-18786.056">14114 208 12032,'3'39'4479,"0"-14"-2431,3-4-1248,-3-6 1216,4 12-672,-1 9-128,0 8-576,1 0-224,-4 3-256,3-3-128,0-8 64,0-5-128,-6-9 0,0-5-832,0-4-352,-9-2-736,3-2-320,-4-9-3487</inkml:trace>
  <inkml:trace contextRef="#ctx0" brushRef="#br1" timeOffset="-18642.437">14040 343 13440,'12'-2'5087,"-9"2"-2751,13-3-1664,-7 3 1248,15 3-608,5-1-32,-1 1-672,0 0-288,-4 0-192,-2-1-192,-3 4 32,0 0-608,-1 2-224,-2 3-480,-1 3-128,-6-1-544,1 1-160,-4 8-3487</inkml:trace>
  <inkml:trace contextRef="#ctx0" brushRef="#br1" timeOffset="-18327.171">14322 614 8192,'-6'9'3072,"6"-4"-1664,0 6-800,0-6 928,3 4-64,0-1 159,0 3-351,0 0-64,0-2-672,0-1 96,0 0 96,-3-2 32,0-3 32,0-1 96,0 1 160,0-3-224,0-3-32,-3-5-160,0-6-32,0-9-128,0-4-32,0-6-192,3-6-96,3-5-160,-3 6-64,3 4-64,0 4 0,13 8 160,0 2 32,5 7-288,1 2-160,-6 5-448,-1 3-128,7 9-960,-7 3-384,1 4-1664,3 1-767,-7 10-513</inkml:trace>
  <inkml:trace contextRef="#ctx0" brushRef="#br1" timeOffset="-17794.515">14661 465 10752,'-9'-20'4032,"6"7"-2177,-3-1-671,2 8 1248,-2 1-288,-3 0-96,-7 5-576,-6 8-192,0 5-736,7 9 32,0 9 64,-1 5-224,4 2 0,2-2-224,10-5-64,0-7-64,0-4 32,16-4-128,0-4-64,11-4-288,-2-3-96,3-2 96,-6-6 96,-3-5 160,-4-6 64,-3-10 64,1-12 64,-4-3-32,-3-8-32,-3 3 32,1 5-32,-1 11 480,-3 7 320,0 21-288,0 10-96,0 7-128,0 13-96,0 7-32,0 1-448,3-2-224,3-3-864,0-8-384,1-3-640,-1-6-256,0-5-1376,4-5-639,2-6-321</inkml:trace>
  <inkml:trace contextRef="#ctx0" brushRef="#br1" timeOffset="-17377.629">14909 354 15232,'0'-11'5695,"0"6"-3071,-3-4-2144,3 6 1344,0 1-704,-3 2-160,-6 2-64,-6 10-32,-7 10-448,0 5 96,3 9 64,3 9-256,7-1-32,6-6-160,6-2-96,6-5-160,7-9-64,3-3-352,3-8-32,6-3-576,-1 4-192,5-9-448,-1-3-64,-3-9-576,-4-8-128,-5-2-3423</inkml:trace>
  <inkml:trace contextRef="#ctx0" brushRef="#br1" timeOffset="-17075.32">15037 59 15104,'-4'0'5695,"4"0"-3071,7 33-2208,-4-28 1216,3 26-448,0 7-64,4 10-256,-1 10-160,1 2-384,-1 4-288,0-4-32,-2-4 64,-1-12 32,0-8-608,-3-5-224,0-10-672,0-1-320,-3-7-576,-3-4-160,-3-3-3871</inkml:trace>
  <inkml:trace contextRef="#ctx0" brushRef="#br1" timeOffset="-16855.897">14966 360 12288,'-7'-14'4639,"10"9"-2495,10-1-1440,-4 3 1184,4-3-576,2 4-32,6-1-608,1 3-224,-3 0-288,3 0-128,3 0 64,-1 0-128,-2 0 0,0 3-608,-6-1-224,-7 1-1248,-2 0-480,-1 6-3455</inkml:trace>
  <inkml:trace contextRef="#ctx0" brushRef="#br0" timeOffset="-5687.809">6543 725 8960,'-3'2'3328,"3"-4"-1792,0 4-960,0-2 992,0 0 63,6-5 129,3-6-352,1 0-32,2-15-800,4-4 224,0-3 160,-1-8-320,3-9-32,4 3-352,6 0-160,-3-10-64,3-10 32,-10 7-32,1 4-32,-3 15 32,-7 1 32,4 22-96,-4 12-64,-3 14 128,4 20 96,-4 11-32,-3-9-64,3 0-96,6 12 32,-2 5 32,2-6 0,1-2 0,-1 2 0,4-2 0,-7-6 0,4-5 0,-7-4 0,3-1-224,-3-4-96,3-5-256,-9 0-96,0-3-512,0-6-128,0-2-288,0-1-128,-6-4-1727,3-4-737,-3-2 32</inkml:trace>
  <inkml:trace contextRef="#ctx0" brushRef="#br0" timeOffset="-5111.744">6670 440 13824,'7'3'5183,"-4"-3"-2815,9 0-1984,4 0 1184,-1-3-768,7 0-96,3 1-384,3-1-128,3 3-96,-3 0-864,3 0-352,-6 0-1696,3 0-672,-12-3-2207</inkml:trace>
  <inkml:trace contextRef="#ctx0" brushRef="#br1" timeOffset="-123587.269">1933 113 12032,'-14'-11'4575,"14"11"-2495,5 6-1856,4 3 928,4 8-32,11 23 96,3 13-224,-3 4-64,6 13-512,4 8-192,-7 6-64,3 0-96,-12-18 32,-9-9 0,-9-3 96,-6-6-96,-4-2-64,-1-8 0,2-4 32,-6-14-608,3-2-192,-2-18-1312,0-6-512</inkml:trace>
  <inkml:trace contextRef="#ctx0" brushRef="#br0" timeOffset="-21001.894">10149 277 8704,'6'-11'3232,"-12"5"-1728,3-7-544,0 8 992,-7-1-161,-2-3 65,-7-2-512,-3 11-160,0 0-672,-2 11 160,-4-2 192,-6 7-288,8-8 0,8 9-320,6-3-160,12 8-64,9-3-32,6 1-96,10-1 0,16 0 64,-1-2 64,7 2 0,3 3-32,-1 3-64,-11 3 32,-7 0 32,-10-1 64,-5 0 160,-26 1 192,-8-6 192,-4-2 96,-9-7-96,-6 4-32,-3-8-192,-1-4 0,-3 0-288,1-5-64,-4 6-320,10-12-64,6-4-512,0-5-256,12-9-1312,7-1-512,5 5-3903</inkml:trace>
  <inkml:trace contextRef="#ctx0" brushRef="#br1" timeOffset="-21001.894">13172 285 8704,'6'-10'3232,"-12"4"-1728,3-8-544,0 9 992,-6-1-161,-3-2 65,-7-4-512,-3 12-160,0 0-672,-3 12 160,-2-4 192,-7 8-288,8-7 0,8 7-320,5-2-160,13 8-64,10-2-32,5-1-96,10 0 0,16 1 64,-1-4 64,7 4 0,2 1-32,1 4-64,-12 3 32,-8 0 32,-8-1 64,-6 1 160,-26 0 192,-9-7 192,-2-1 96,-10-7-96,-6 5-32,-4-10-192,1-3 0,-4 1-288,1-6-64,-4 6-320,10-12-64,6-5-512,0-3-256,12-11-1312,7 0-512,5 6-3903</inkml:trace>
  <inkml:trace contextRef="#ctx0" brushRef="#br1" timeOffset="-111378.376">2973 284 6912,'-3'-5'2624,"6"-4"-1408,-3 6-512,0 3 896,0 0-64,0 0 128</inkml:trace>
  <inkml:trace contextRef="#ctx0" brushRef="#br1" timeOffset="-111119.072">2973 270 18239,'7'14'1408,"-7"8"-256,0-2-256,7 4-96,-7 1-192,3-1-32,4 6-192,-7 0 0,7 0-160,-7 0 32,7-6-160,-7-3-64,3-6 0,-3-3-32,0-1 0,0-2 64,0-2-192,0-4 32,0-3-736,0-6-352,-3-7-512,3-1-224,0 1-3807,0 4-1761,3 4 3776</inkml:trace>
  <inkml:trace contextRef="#ctx0" brushRef="#br1" timeOffset="-125435.938">1216 438 8448,'11'-6'3168,"-7"-3"-1728,-1-12-704,-3 6 992,-3-3 159,-1 3 193,-7-10-480,2 4-256,-4 3-768,-7 7 288,-8 7 160,1 13-160,0 9-32,4 4-416,2 1-96,7 2-128,5 2-32,6 6-192,6 3 32,9 3 64,13-3 32,2-4-32,0 4-64,6 3 32,1 4 32,-1-7-96,2-3-64,-5-6 128,-10-3 96,-2-9-32,-9 3 0,-5-2 160,-11-2 96,-7-1-128,-6 1-64,0-1 0,-3-2-32,-4-2-64,-8 3-64,2-6 32,-1-6-32,4-6-96,6 1 64,7-2-128,0-8-32,8-8-64,-6-7 64,9-1-32,3 1 0,3 0-32,3 3 0,3 6 64,9 0 64,0 8-512,3 8-192,2 1-800,0 4-320,-3 0-1632,7 7-735,-1-5-769</inkml:trace>
  <inkml:trace contextRef="#ctx0" brushRef="#br0" timeOffset="-4679.899">7155 371 10624,'-3'-8'3936,"3"5"-2112,-3-5-705,3 2 1281,-3 1-704,0-1-192,0 0-384,-4 3-160,1 1-512,-3 2-128,2 2 0,-11 7 96,-4 8 128,1 5 0,2 3 32,-3 5-160,13 6 0,-4 3-128,13-1 0,0-5-160,13-2-32,2-6-96,4-6-32,3-5 32,6-4 64,9-4-256,-3 0-96,-6-6-704,-6 0-320,-4-6-1152,4-2-416,-6 0-3935</inkml:trace>
  <inkml:trace contextRef="#ctx0" brushRef="#br0" timeOffset="-4275.883">7345 316 9600,'-7'-11'3584,"4"11"-1920,-6 0-448,6-3 1183,-3 3-415,0 0-96,0 0-256,-4 3 0,-5 0-896,-4 5 0,0 8-32,0 6-32,4 3-32,3 3-128,6 5-64,2 3-128,11 0-32,2-3-160,6-3-96,-2-2-96,5-3 32,4-6 96,3-2 32,3-4-736,-3-4-288,0-3-960,-3-6-416,-4-9-1152,-2-2-544,-4-3-1887</inkml:trace>
  <inkml:trace contextRef="#ctx0" brushRef="#br0" timeOffset="-3931.799">7478 318 9600,'-6'-8'3584,"6"6"-1920,-3 2-384,3 0 1311,-3 0-319,0 2-64,-7 6-448,1 9-224,-3 11-864,-1 2 160,4 9 64,6 2-288,3 0-96,3-5-224,6 0-128,4-8-64,2-6 0,-2-5-64,2-4 64,1-7-64,3-6-32,2-8-64,1-6 32,-1-8-32,-2-6 0,-3-2 0,-4-6 0,-2-5-96,-4 1 32,-3 7 0,0 9-32,-3 2 32,0 5 0,0 6 96,-3 6 64,0 10 0,0 12 64,0 7-64,3 7 64,3 4-64,3 5-32,0-4-256,4-3-96,-1-5-800,0-4-352,0-7-1280,4-4-480,-1-7-3263</inkml:trace>
  <inkml:trace contextRef="#ctx0" brushRef="#br0" timeOffset="-954.482">7718 318 8192,'-7'-2'3072,"7"2"-1664,0 2-928,3 1 832,1 8 224,-1 9 223,0 5-287,0 8-192,3 8-704,1 1 64,-4 2 96,0-6-96,3-10-64,0-3-128,-3-6-32,0-2-96,1-7-32,-1 2 32,0-4 32,3-5 96,0-6 64,0-8-224,0-11-96,0-6-96,1-5 0,-1-8-64,0-4-32,0 7-128,7 5 0,-7 8 0,4 3 64,2 11-32,-3 11-32,1 8 96,2 9 0,-6 5 224,-3 5 128,3 1-160,0 2-32,-6-2 64,4-3 32,-1-5-96,-3-4-32,0-5-32,0-3-64,3-13 576,3-9-320,0-6-96,4-4-192,-1-7 0,4-7 32,2 1 0,-5 4-160,2 3-32,3 8-64,-6 5 64,7 9 64,-3 0 64,-4 16 96,0 6 64,4 8 96,-7 6 32,-3 7 32,7 4 0,-4-3-128,-3 0-96,0-6 0,-3 1 32,0-9-448,0-3-1504,6-5-256,3-9-544,-3-2-160,4-11-3231</inkml:trace>
  <inkml:trace contextRef="#ctx0" brushRef="#br0" timeOffset="-20279.825">10307 346 11904,'-3'6'4480,"-3"-6"-2433,-4 14-1407,7-9 1184,0 14-288,-9 6 32,6 5-384,3 6-160,3 9-576,6-7-224,3-7-64,6-3-32,7-4 0,0-10-64,-6 2-64,6-10 96,2 0 0,4-6-32,-6-12-64,3-1 32,-3-12-32,-1-8 0,-5 0 0,-7-9 0,-3-5 0,-3 6-96,-3 5 64,0 8 96,0 6 32,0 9-128,0 4 32,0 9 128,0 11 64,0 12 64,0 7 64,4 8-160,-1 6-96,3 1-32,0-9 32,1 0-96,-1-11-64,0-1-576,0-7-224,-3-4-992,1-7-480,2 3-1440,0-7-607</inkml:trace>
  <inkml:trace contextRef="#ctx0" brushRef="#br1" timeOffset="-20279.825">13331 354 11904,'-3'6'4480,"-3"-6"-2433,-4 14-1407,7-9 1184,0 15-288,-10 4 32,7 6-384,3 7-160,3 7-576,6-6-224,4-7-64,5-3-32,7-3 0,0-12-64,-6 4-64,5-11 96,4-1 0,3-5-32,-6-11-64,3-3 32,-4-11-32,1-8 0,-6 0 0,-7-9 0,-3-4 0,-3 4-96,-3 6 64,0 8 96,0 7 32,0 7-128,0 5 32,0 9 128,0 11 64,0 12 64,0 7 64,4 8-160,-1 7-96,3-1-32,0-8 32,1 0-96,-1-11-64,0 0-576,0-9-224,-3-2-992,0-8-480,3 2-1440,0-6-607</inkml:trace>
  <inkml:trace contextRef="#ctx0" brushRef="#br1" timeOffset="-118943.58">3240 347 13824,'-6'52'5183,"-2"-37"-2815,-8 9-1984,6-9 1184,3 12-544,-10 12-96,0 0-416,-3 12-96,0-3-224,2-6-192,6-3-32,1-6 96,1-9 32,4-3-384,-2-5-224,1-2-512,4-5-160,3-12-1696,3-8-1248,4-7-671,1-1 287</inkml:trace>
  <inkml:trace contextRef="#ctx0" brushRef="#br1" timeOffset="-118631.822">3338 602 10880,'-7'4'4128,"7"1"-2241,0 11-575,-3-10 1344,-3 9-928,2 9-320,1 6-416,3 3-192,0-3-416,3-3-32,1-3 0,2-3-128,4-6 32,0 1-160,4-4 0,3-3-96,0-4-32,0-1-128,-1-8-32,1-1-608,7-8-288,-7-4-640,-3-8-256,-4 1-96,0 0 32,-10 3-1791,0 9-769,-4 0 928</inkml:trace>
  <inkml:trace contextRef="#ctx0" brushRef="#br1" timeOffset="-118326.95">3243 735 6272,'-9'0'2368,"5"0"-1280,0 0-512,4-3 800,0 0-64,-3-3 0,0 0 0,-1-3 31,1 0-735,-4-4 288,4 2 160,0-1-128,-1-3 0,8 3 32,-4 0 32,0-1-448,10 4-160,-4 0 32,8 4 96,-4 5 32,7 3-32,0-1 0,0 2 0,7-1-128,-1-1-64,4 2-192,-6-4-96,-1-4-96,-4-1-32,2-4-736,-5-6-320,-2-3-960,-5 3-416,4 3-64,-7 6-31,1 6-2497</inkml:trace>
  <inkml:trace contextRef="#ctx0" brushRef="#br1" timeOffset="-124624.102">1541 375 10240,'-3'-18'3872,"3"18"-2112,0 3-705,0 0 1217,-4 6-352,-2 6 0,-5 9-544,-2 15-128,0 6-704,2 12-128,5 2-32,2 2-224,4-10-32,4-12-64,2 0 32,8-8-224,3-1 32,0-7-384,4-5-96,-2-5-704,-2-13-288,4 0-576,-1-7-192,3-8-2271,1-15-2145,0-9 2368</inkml:trace>
  <inkml:trace contextRef="#ctx0" brushRef="#br1" timeOffset="-124319.864">1839 450 12032,'-18'12'4479,"9"9"-2431,-9 24-992,18-39 1408,-6 18-768,-4 24-192,-4 3-672,8-3-256,6-9-352,3-6-32,6-3 128,6-5-192,2-5-64,-4-1-128,1-8-32,-1-2-576,0-2-288,1-7-1120,-10-4-448,2-8-1280,-3-8-543,-6-8-353</inkml:trace>
  <inkml:trace contextRef="#ctx0" brushRef="#br1" timeOffset="-124115.376">1636 666 12160,'-3'9'4575,"9"0"-2495,11 0-1376,-7-7 1184,17-2-1056,7 0-352,3-2-896,1-1-384,5-6 416,8-4-3136,-8 13-1279</inkml:trace>
  <inkml:trace contextRef="#ctx0" brushRef="#br1" timeOffset="-106271.792">4767 387 10496,'4'0'3936,"12"3"-2112,2 9-993,-12-6 1089,4 3-192,0 9 96,4 12-736,-11 9-256,4 12-512,0 5 0,-4 5 96,0-16-96,1-6 64,-4-3-96,0 0 0,-4-2-160,1-5-96,-4-2 0,-3-6-32,-3 0-512,-5-6-128,2-6-1376,-1-2-544,4-5-3935</inkml:trace>
  <inkml:trace contextRef="#ctx0" brushRef="#br1" timeOffset="-108514.413">3929 435 7296,'4'-18'2816,"-4"9"-1536,0 3-448,0 6 992,0 0 32,-4 0 159,1 3-351,-7 3-128,-7 6-864,-3 9 160,-1 12 64,2 6-64,1 9-32,4 6-288,4 0-96,10-6-224,0-9-64,14-3-64,3-3 32,-6-6-64,12 0 64,0-9-64,5-6-32,2-8 96,3-8 0,5 1-128,-1-6 32,-10-15-288,-3-11-64,-1-17 128,-9-2 32,-1-6-96,-13 6 32,-7 12 192,-3 0 96,-6 3 160,-8 9 32,-3 6 96,-4 3 128,1 15-192,-4 6 0,0 6-128,4-6-96,3 9 0,7 0-32,3 6-96,6 3 64,11 3-32,8 0 0,5 0 64,4-6 0,7-3-160,6-3-32,4-7-480,3-4-192,-1-5-832,-1-1-288,-8 2-928,0 0-319,3 3-1793</inkml:trace>
  <inkml:trace contextRef="#ctx0" brushRef="#br1" timeOffset="-107165.501">4385 465 9472,'-3'-9'3520,"3"9"-1920,0 0-736,0 0 1087,0-6-191,-4 6 96,-2 0-512,-5 6-160,-5 6-672,-1 13 256,-3 4 160,3 10-192,3 6-32,4 3-352,0 0-64,10-6-160,0-6-96,0-3-96,10 0-32,0-6-160,4-6 0,-1-3-576,4-3-256,0-6-768,-4-6-288,1-6-1312,3 1-607,0-7-801</inkml:trace>
  <inkml:trace contextRef="#ctx0" brushRef="#br1" timeOffset="-106834.386">4578 414 10880,'-10'3'4032,"10"-3"-2177,-11 6-1311,11-6 1056,-6 15-192,-5 15 128,1 6-384,4 12-64,-1 2-608,4 5 128,3-4 64,0-12-224,3-15-96,0-3-64,4 0 32,0-2-160,7-5-96,2 4-128,1-6 32,1-3-256,-3-5-64,3-4-512,-1 0-256,-4-7-384,-2-2-192,-1 0-64,-4-3-32,-2 1-3583</inkml:trace>
  <inkml:trace contextRef="#ctx0" brushRef="#br1" timeOffset="-106446.326">4446 645 12288,'4'0'4575,"9"0"-2495,4 0-1664,-7 0 1056,7 0-768,3 0-224,4 0-288,0-4-160,-4 4 0,-1-2-960,2-1-416,0 0-1696,-1-3-703,-3 6-865</inkml:trace>
  <inkml:trace contextRef="#ctx0" brushRef="#br1" timeOffset="-123259.138">2436 504 13440,'-3'6'5087,"6"12"-2751,4 18-2304,-4-21 1024,5 8-160,-2 8 96,4 4-448,1 2-256,-2 2-160,1-6-256,-2-6 0,-2-6-928,-3-3-352,-3-2-672,-3-4-256,-3-1-3103</inkml:trace>
  <inkml:trace contextRef="#ctx0" brushRef="#br1" timeOffset="-123028.18">2372 636 13440,'0'3'5087,"11"-1"-2751,2 2-2304,-3-4 960,10 0-672,8 0-96,-1 3-1024,3-1-320,6-2-4799,2 4-2177</inkml:trace>
  <inkml:trace contextRef="#ctx0" brushRef="#br0" timeOffset="-24233.085">5317 904 6784,'-4'0'2624,"4"-3"-1408,0 6-864,0-3 736,0 0-288,0 2 0,0 3-32,0 3 64,0 1-448,0 0 128,0 6 63,0 4-127,0 8 0,0 1 0,0 11 64,0 4-160,0 3-32,0-3-64,0-3 64,0 6-160,0 2-32,4 0 0,-2 5 0,-2 0 0,6-3 64,-4-6-160,1-2-32,-1 4 64,-2-3 96,0 6-64,0-3-64,0 1 0,0 1-32,0-7-96,0-5 64,0 5 32,0 0 64,0-3-32,0-2 64,0 0-64,0 3-32,4-1 32,-4-2-32,0-3 0,0-1 0,0-4 64,-4 2 32,2 0-32,-1 2-64,1-3 32,-1 0-32,0-1-96,3 3 64,0-4 32,0 0 64,0-1-32,0 0 64,0-2-64,0 0-32,0-4 32,0-4-32,0-1 0,-2-1 64,-2 3 32,2 0 32,-1 2-64,1 0-64,-1-2 32,3 0-32,0-3 0,0-2 0,0 0 0,0 0 0,0 0 0,0 0 0,0 0 0,0-3 0,0 1 0,0 2 0,0-2 0,0 2 0,0-2 0,0 0 0,0 2 0,0-3 64,0 0-32,0 3-32,0-3 32,0 1 32,0-2-32,0 1-32,0 1 32,3-2-32,-3-4 0,0 1 0,0 0 0,0 0 0,0-3 0,0 0 0,0 0-96,0 1 64,0-3-192,0 0 0,0 0-896,0 0-384,2-5-1311,3-2-641,4 0-960</inkml:trace>
  <inkml:trace contextRef="#ctx0" brushRef="#br2" timeOffset="55156.918">219 1032 9728,'-2'-10'3680,"4"8"-1984,-2 2-864,0 0 1151,6 2-223,2 3 0,3 0-352,2 3-64,1 8-768,2 11-64,-3 6-32,1 6-192,0 4-96,2 0 32,0-5 0,0-11 32,-2-3 0,0-2-64,-4-6 32,1-3-64,-1-4 64,2-2 0,-2-4 96,2-6-96,-5-6-64,4-18-64,2-6-96,-2-13-64,0-2 32,0 5 32,-3-3 64,5 2-448,-8 4-224,4 6 320,-3 8 128,-2 7-32,-1 2 0,-3 3-544,3 4-256,0 5-320,-3 5-128,0 8-448,0 4-96,0 0-3711</inkml:trace>
  <inkml:trace contextRef="#ctx0" brushRef="#br0" timeOffset="-15033.082">5306 947 5632,'-5'0'2176,"5"0"-1152,0-2-480,0 2 704,0 0-352,0 0-32,0 0-224,0 0-96,5 0-288,-5 0 32,0 2 64,5 1 0,3-1 96,-2 1-96,7-2-32,-2 2 0,5 0 31,-2-1-31,-1 3 32,1 0-128,-1 1 32,-2 2-160,13 2-64,-5-1 64,9 3 0,-4 0 32,0 2 0,-2-1 0,5 3 0,-3-1 0,6 1 0,-6-1 0,1 5 64,-7-5-160,6 5-96,-2-3 32,2 2 64,-2-5 0,5 4 64,-3-4-128,-2-2-64,-3-2 128,0-1 32,0-2 0,-6 1-64,0-1 32,2-2-32,-3-1 64,-3 2 32,1-2-32,-2-2-64,3 1 32,-6-1-32,4 1 0,-6-2 0,2 2-96,1 0 64,-6-1-192,5-2 0,-5 0-256,0 0-32,0 0-576,0 0-159,0 0-2753,2 5-1824,-2 0 2368</inkml:trace>
  <inkml:trace contextRef="#ctx0" brushRef="#br0" timeOffset="-24233.085">7505 1034 6784,'-4'0'2624,"4"-3"-1408,0 6-864,0-3 736,0 0-288,0 1 0,0 4-32,0 3 64,0 1-448,0 1 128,0 4 63,0 5-127,0 8 0,0 1 0,0 12 64,0 2-160,0 4-32,0-3-64,0-2 64,0 5-160,0 2-32,4 0 0,-2 4 0,-2 1 0,6-3 64,-4-6-160,1-1-32,-1 3 64,-2-4 96,0 7-64,0-3-64,0 1 0,0 2-32,0-9-96,0-4 64,0 6 32,0-2 64,0-2-32,0-1 64,0-1-64,0 2-32,4 0 32,-4-2-32,0-3 0,0-1 0,0-3 64,-4 0 32,2 2-32,-1 0-64,1-2 32,-1 0-32,0 0-96,3 2 64,0-5 32,0 1 64,0-1-32,0 1 64,0-3-64,0 0-32,0-5 32,0-2-32,0-3 0,-2 0 64,-2 3 32,2 0 32,-1 2-64,1 0-64,-1-2 32,3 0-32,0-2 0,0-4 0,0 2 0,0-1 0,0 0 0,0 0 0,0-1 0,0-1 0,0-1 0,0 3 0,0-2 0,0 2 0,0-2 0,0 0 0,0 2 0,0-2 64,0-1-32,0 3-32,0-3 32,0 0 32,0-1-32,0 2-32,0 0 32,3-3-32,-3-2 0,0-1 0,0 1 0,0 0 0,0-3 0,0 0 0,0 1-96,0 0 64,0-3-192,0 0 0,0 0-896,0 0-384,2-6-1311,3-1-641,4 0-960</inkml:trace>
  <inkml:trace contextRef="#ctx0" brushRef="#br0" timeOffset="-15033.082">7494 1077 5632,'-5'0'2176,"5"0"-1152,0-3-480,0 3 704,0 0-352,0 0-32,0 0-224,0 0-96,5 0-288,-5 0 32,0 3 64,5-1 0,3 0 96,-2 1-96,7-1-32,-2 1 0,5-1 31,-2 0-31,-1 3 32,1 0-128,-1 2 32,-2 0-160,13 3-64,-5 0 64,9 2 0,-4-1 32,0 3 0,-3-1 0,7 4 0,-4-2 0,6 0 0,-6 0 0,1 5 64,-7-4-160,6 3-96,-2-1 32,2 0 64,-2-3 0,5 2 64,-3-3-128,-2-2-64,-3-2 128,-1 0 32,2-3 0,-7 0-64,0 1 32,2-4-32,-3 1 64,-3 0 32,1-1-32,-2-1-64,3-1 32,-6 0-32,4 1 0,-6-1 0,2 1-96,1-1 64,-6 0-192,5-2 0,-5 0-256,0 0-32,0 0-576,0 0-159,0 0-2753,2 5-1824,-2 0 2368</inkml:trace>
  <inkml:trace contextRef="#ctx0" brushRef="#br2" timeOffset="56086.918">619 1095 12288,'-2'-5'4639,"4"5"-2495,-2-3-1312,0 3 1344,0 0-1344,0 0-416,0 0-1024,0 0-416,0 0 512,9 0-896,-4 5-224,0 4-3775</inkml:trace>
  <inkml:trace contextRef="#ctx0" brushRef="#br2" timeOffset="58236.918">641 1243 7552,'-3'-7'2880,"3"5"-1536,-3-1-1568,3-2 2912,0 1-736,0 1-129,0 1-159,0 4-992,0-2 320,0 7 192,3 1-224,-3 4-64,0 5-256,3 2 0,-3 5-288,3-2-128,0-6-128,-1-4 0,-2 0-64,0-2-32,0 0 32,0-3 32,0 0-320,0-3-64,0 1-544,0-2-192,0-1-416,-2-2-192,-1 0-1440,3 0-575,-6-5-1153</inkml:trace>
  <inkml:trace contextRef="#ctx0" brushRef="#br2" timeOffset="58706.918">728 1251 9216,'-4'-2'3520,"4"-1"-1920,0 3-896,0 0 991,0 3 1,4 1 192,-2 6-576,-2-1-224,3 5-608,-1 6 32,-2-8 64,3 2-192,-3 3 32,3-5-128,0-3 0,-3-1-96,0-1-32,0-2-96,0 0 32,0-3-64,0 1-32,0-1 32,0 0 32,0-2 160,0 0 128,0 0-192,0-4-32,3-4-64,-1-2 32,3-6-128,0-1-64,4-2 128,-1 2 32,-1 3 0,5 1-64,-1 6 32,0-2 32,0 4-32,-4 3-32,2 2 96,-1 4 0,-1 4 32,-1-1 64,3 3-96,-2 4-64,1 1 64,-2 1 0,-1 1 96,0-10 32,1 0-96,-4 1-96,-2-2-96,3 2 32,0-1 32,0-2 64,3-3-544,-4 0-192,3 2-1088,1-4-480,2 0-2496,0-6-1087,-3-6 639</inkml:trace>
  <inkml:trace contextRef="#ctx0" brushRef="#br0" timeOffset="-10003.082">5625 1348 7680,'2'-2'2880,"-2"-1"-1536,3-1-736,-1 1 928,-2 3-416,0 0 0,0 0-161,3 0-31,-3 0-512,3 0 320,0 3 128,-3 1-32,2 6-32,1 7-160,0 2-64,-3 5-128,3 3-32,-1-2-224,-2 2-128,0 2-32,0 0 32,0-3-32,0-4 64,0 0-64,0-6-32,0-2-128,0-4-64,0-3-416,0 1-96,0-3-256,-2-8-1248,-1-1 0,0-4-3167</inkml:trace>
  <inkml:trace contextRef="#ctx0" brushRef="#br0" timeOffset="-9623.082">5513 1473 9472,'-2'0'3520,"2"0"-1920,-3 0-960,3 0 959,5 0-95,4 0 128,1 0-352,4 0-128,5 0-640,0 0 160,0 0 192,-3 0-416,0 0-64,3 0-256,0 0-96,0 0-352,0-3-128,-5 3-768,2-5-256,0 1-1216,0-1-447,-2 0-2145</inkml:trace>
  <inkml:trace contextRef="#ctx0" brushRef="#br0" timeOffset="-12133.082">6067 1348 5760,'0'0'2176,"6"-2"-1152,-6-1-480,0 3 640,0 0-256,0 0-64,0 0-128,0 0 0,0 0-416,0 0 32,0 3 64,0-1-96,0 3 64,0 2-96,0 3 0,0 2-97,0 6 33,0-3 0,0 5 96,0-1-32,0 5 0,0 0-32,0 2 0,0 3-64,0-2-32,0-1-32,0-5 0,5 1-64,-5 0 32,0 4-64,0 3-32,0-3 32,-2 1-32,2 2 0,0-1 64,0 1-32,0 0 64,0 3-64,0-4-32,0-2 32,0-1-32,0-7 0,0 4 0,0 0 64,-3 2 32,0 0 32,3-3 0,0 1-64,0-3-64,0 0-64,0 1 32,0 1 32,0 1 64,0-1-96,0 1 0,3 0 96,-3-3 32,0 3-128,0-6 32,0-2 64,0-2 32,0 1-128,0-4 32,0 1 0,0 1 0,0 4 0,0-3 0,0-2 0,0 2 0,0 2 64,0-2 32,0-2-128,0 4-32,0-4 96,0 0 32,0 1-96,0 1-32,0 1-64,0-2 96,0 1 64,0 0 128,0 3-224,0 0 0,0-1 0,0-3 32,0 2 96,0-4 96,0 1-64,0 2-128,0 0 0,0-5 32,0 3 64,0-1-32,0-1-32,0 1 32,0-4-32,0 0 0,0 0 0,0-3-96,0 0 0,0 1-576,0 0-224,0-3-800,3-8-3935</inkml:trace>
  <inkml:trace contextRef="#ctx0" brushRef="#br0" timeOffset="-24233.085">11344 1414 6784,'-3'0'2624,"3"-3"-1408,0 6-864,0-3 736,0 0-288,0 2 0,0 3-32,0 2 64,0 2-448,0 1 128,0 4 63,0 5-127,0 8 0,0 2 0,0 10 64,0 4-160,0 3-32,0-4-64,0-1 64,0 5-160,0 2-32,3 0 0,0 5 0,-3-1 0,5-1 64,-3-8-160,1 0-32,-1 3 64,-2-3 96,0 6-64,0-4-64,0 3 0,0 0-32,0-8-96,0-3 64,0 4 32,0-1 64,0-1-32,0-3 64,0 0-64,0 2-32,4 1 32,-4-3-32,0-3 0,0-2 0,0-2 64,-4 0 32,2 2-32,-1 1-64,1-4 32,-1 1-32,1 0-96,2 2 64,0-5 32,0 1 64,0 0-32,0-1 64,0-2-64,0 0-32,0-5 32,0-2-32,0-3 0,-3 1 64,0 1 32,0 1 32,0 2-64,1 1-64,-1-4 32,3 2-32,0-4 0,0-3 0,0 2 0,0-1 0,0 0 0,0 0 0,0-1 0,0-1 0,0 0 0,0 2 0,0-2 0,0 2 0,0-3 0,0 1 0,0 2 0,0-2 64,0-1-32,0 3-32,0-3 32,0 1 32,0-3-32,0 3-32,0 0 32,3-3-32,-3-2 0,0-1 0,0 2 0,0-2 0,0-2 0,0 1 0,0-1-96,0 1 64,0-3-192,0 0 0,0 0-896,0 0-384,2-5-1311,4-3-641,2 1-960</inkml:trace>
  <inkml:trace contextRef="#ctx0" brushRef="#br2" timeOffset="53936.917">44 1438 8960,'-2'0'3328,"2"0"-1792,-6 0-1152,3 0 832,0 0 191,1 2 193,-3 4-384,-1-2-96,3 3-640,1 0-64,2 0-64,0 1-192,5-2-32,3 0 128,3-4 96,0-2-128,2 0-64,1-2-160,-4-4 0,1 2 0,-2-3 64,-2 0-32,-1 0-32,-4-1 32,-2 2 32,-5-2 32,-3 3 96,-3 0-32,-2 3 0,0 2-32,-2 2 64,3 3 32,0 2 96,1 5-160,4 3-32,1-1 0,4 1 64,2-1-96,5-3-64,3-1 64,5-2 0,1-3-128,2-3 32,0-2 0,-2-2 64,-4-3-96,-2-3 0,-2-2 32,-3-1 64,-6-3-32,-3 2-32,-2-1 32,-2 4-32,-4 2 0,1 2 0,-1 5 128,1 2 160,2 6-96,3 2 64,0 1-224,3 1-96,2 2-320,3-1-96,5-6-1376,6-5-544,2-4-4191</inkml:trace>
  <inkml:trace contextRef="#ctx0" brushRef="#br0" timeOffset="-15033.082">11333 1457 5632,'-5'0'2176,"5"0"-1152,0-2-480,0 2 704,0 0-352,0 0-32,0 0-224,0 0-96,5 0-288,-5 0 32,0 2 64,5 0 0,4 0 96,-4 1-96,9-1-32,-4 1 0,7-1 31,-4 0-31,0 4 32,1-2-128,0 3 32,-4 0-160,14 3-64,-5 0 64,9 2 0,-4-1 32,0 4 0,-2-3 0,5 5 0,-3-2 0,6 1 0,-6-1 0,1 4 64,-6-3-160,5 4-96,-3-3 32,3 2 64,-2-5 0,5 3 64,-3-2-128,-2-3-64,-3-3 128,0 1 32,0-3 0,-6 0-64,1 1 32,0-4-32,-1 1 64,-5 0 32,2 0-32,-1-3-64,1 0 32,-4 0-32,3 1 0,-7-1 0,3 1-96,1-1 64,-6 0-192,5-2 0,-5 0-256,0 0-32,0 0-576,0 0-159,0 0-2753,3 6-1824,-3-2 2368</inkml:trace>
  <inkml:trace contextRef="#ctx0" brushRef="#br0" timeOffset="-10003.082">7813 1477 7680,'2'-2'2880,"-2"0"-1536,3-3-736,-1 2 928,-2 3-416,0 0 0,0 0-161,3 0-31,-3 0-512,3 0 320,0 3 128,-3 2-32,2 4-32,1 8-160,0 2-64,-3 6-128,3 1-32,-1-1-224,-2 2-128,0 2-32,0 0 32,0-2-32,0-6 64,0 1-64,0-6-32,0-2-128,0-4-64,0-2-416,0-1-96,0-2-256,-2-8-1248,-1-1 0,0-4-3167</inkml:trace>
  <inkml:trace contextRef="#ctx0" brushRef="#br0" timeOffset="-9623.082">7701 1603 9472,'-2'0'3520,"2"0"-1920,-3 0-960,3 0 959,5 0-95,4 0 128,1 0-352,4 0-128,5 0-640,0 0 160,0 0 192,-3 0-416,0 0-64,3 0-256,0 0-96,-1 0-352,2-3-128,-6 3-768,2-6-256,0 2-1216,0-1-447,-2 0-2145</inkml:trace>
  <inkml:trace contextRef="#ctx0" brushRef="#br0" timeOffset="-12133.082">8255 1477 5760,'0'0'2176,"6"-2"-1152,-6 0-480,0 2 640,0 0-256,0 0-64,0 0-128,0 0 0,0 0-416,0 0 32,0 2 64,0 0-96,0 3 64,0 2-96,0 3 0,0 2-97,0 7 33,0-5 0,0 6 96,0-1-32,0 5 0,0 0-32,0 3 0,0 1-64,0-1-32,0-1-32,0-4 0,5-1-64,-5 1 32,0 4-64,0 3-32,0-3 32,-2 1-32,2 2 0,0-1 64,0 2-32,0-2 64,0 4-64,0-4-32,0-1 32,0-3-32,0-5 0,0 2 0,0 1 64,-3 2 32,0 0 32,3-3 0,0 1-64,0-2-64,0-2-64,0 2 32,0 1 32,0 2 64,0-2-96,0 0 0,3 1 96,-3-3 32,0 3-128,0-6 32,0-1 64,0-3 32,0 0-128,0-3 32,0 1 0,0 2 0,0 3 0,0-3 0,0-3 0,0 3 0,0 3 64,0-3 32,0-3-128,0 6-32,0-6 96,0 1 32,0 2-96,0 0-32,0 0-64,0 0 96,0 0 64,0 0 128,0 3-224,0-1 0,0 0 0,0-2 32,0 0 96,0-3 96,0 1-64,0 2-128,0 0 0,0-4 32,0 1 64,0 0-32,0-1-32,0 2 32,0-6-32,0 2 0,0-2 0,0-2-96,0 1 0,0-1-576,0 1-224,0-3-800,3-8-3935</inkml:trace>
  <inkml:trace contextRef="#ctx0" brushRef="#br2" timeOffset="-184550.189">71 1500 7680,'-5'0'2880,"-2"0"-1536,-1-2-736,8 2 928,-3 0-416,-2 0-64,5 0-129,0 0-31,0 0-480,0 0 160,0 0 160,0 0-96,0 0 0,0 0-64,0 0 0,0 0-160,5 0-96,1 0-96,3 0 0,-1 0-128,3 0-64,0-3 64,2 3 64,-1 0-224,4 0 0,2 0 192,7 3 160,6-3-128,0 0-96,0 2-32,5-2 32,3 0-32,9 4-32,3-4 32,-5-4-32,2 2 0,-9-1 64,10 3-96,5 0-64,-7 0 128,-9 3 32,11-1-96,-3 2 32,1-4 0,12 3 0,-12-3 0,0 0 64,-7 0-96,6-3 0,9-1 32,-3 2 0,-9 2 64,4 0 32,5 0-128,11 0-32,-8 0 32,-4 0 0,-5 0 32,6 0 64,-1 0-32,0 0 64,0 0-128,-7 0 0,6 0 32,4 2 0,6-2-96,-9 0 64,-3 0 32,-5 0 0,1 0 0,-2 0 0,2 0-96,-2 0 64,-6 0 96,3 7 32,0-7-32,8 0-64,1 0 32,2 2 32,-7-2-96,2 0 0,-3 0 32,5 0 64,0 0-96,-3 0 0,-1 0 96,-3 4 32,6-4-32,10 3-64,-1-3-64,-4 0 32,-5-3 32,2 3 0,-1-4 0,3 4 64,2 0-96,-8 4 0,3-1 32,4-1 64,0-2-32,4 4-32,-4-4 32,-5 3-32,2-3-96,3 3 64,-3-3 32,-1 0 0,-8 0 0,3 3 0,7 0 0,2-3 64,11 3-96,-3-3 0,-8 0 32,-11 0 64,-2 0-96,-1 0 0,-3 0 32,2 0 64,-2 0-32,-2 0 64,-4 0-128,-4 0-64,-1-3 64,5 0 0,-4 3 32,2 0 64,2 3-32,-12-3-32,0 0 32,4 0 32,10 0-32,1 0 64,-3 0-64,-1 0-32,-6 0 32,-1 0-32,-1-3 0,1 3 64,0 0-96,-2 0-64,3-6 128,-6 6 32,5 0-96,-4 0 32,-1-3 0,2 3 0,-6-4 0,-4 4 64,10 0-32,-14 0-32,5-2 32,5 4-32,-6-4-96,-7 2 64,0 0 32,0 0 0,0 0 0,7 2 64,-3 2-32,5-1 64,-9-3-128,12 0 0,-6 0 32,4 0 0,-10 0-96,0 0 64,0 0 32,0 0 64,0 0-96,0 0-64,0 0-32,11 6 0,-11-6 0,8 0 0,-8 0-64,0 0 32,0 0-256,0 0-128,0 0-576,12 0-224,-4 0-3167,3-6-1441,-3-10 1568</inkml:trace>
  <inkml:trace contextRef="#ctx0" brushRef="#br2" timeOffset="-153670.189">1497 1552 6400,'0'0'2464,"0"-3"-1344,0 0-384,0 3 768,0 0-352,0 0-96,0 0-64,0 0 95,0 0-607,-3 0 448,-3 0 160,6 0 128,-7 3 128,-1 0-384,8 0-96,-3 3-384,3 0-128,0 0-192,3 0-64,5-3 32,-1 0 0,2-3-64,-1-3 32,2 0-64,3-3-32,-3 0 32,-3 0 32,-7 0 96,0 3 64,-7-3-96,7-3-32,-6-3 96,-5 3 96,5 6 64,-4 6 96,-1-1-32,-2 5 64,2-1-128,-1 3-32,7 0-128,-1 3-32,6 0-96,6 0 32,-1 0 0,1 0 32,3-3-160,6-6 32,-6-3 0,-1-6 64,2-3-32,3 0-32,-9-3 32,-4 0 32,0 0-32,-4 0 64,-3 0 0,7 0 32,-6 3 0,-4 6 64,2 3-256,5 5-96,-3 2-544,-1 2-192,7 3-1824,0 3-672,13 3-3615</inkml:trace>
  <inkml:trace contextRef="#ctx0" brushRef="#br2" timeOffset="52076.918">6073 1537 7424,'-3'3'2816,"3"-3"-1536,0 0-992,0 0 704,0 0-256,6 0-32,-1 0-320,3 0-96,3 0-160,-1 0 128,1 0 128,0 0 0,3 0 95,5 3-127,5-2 32,6-1-224,2 0-32,-2 0-64,-1 0 32,4 0-64,3 0 64,-5 0 0,-1 0 32,2 3 0,-7-1 0,-3-2 0,4 0 0,-1 0-160,2 0 32,8 3 0,0-3 64,-2 0-32,-1 0-32,-2 0 32,-1 0 32,-5 0-96,4 0 0,1 3 96,-7-3 32,-3 0-32,8 0-64,-5 0 96,2 0 0,-2 0-32,5 0 32,-9 0-64,10 0 64,12 0-64,-8-3-32,-8 3 32,4 0-32,-9 3-96,5-3 64,-7 4 32,1-4 0,-5 0 0,1 0 0,0 0 0,-1 0 64,-2 0-32,3 0-32,-1 0 32,1 0-32,-1 0-96,0 0 64,-2 0 32,-2 0 0,-1 0 0,-3 0 0,0 0 0,1 0 64,-4 0-256,-2 0-32,0 0-448,0 2-192,0 1-831,0-1-289,0 1-416,0 1-192,6-4-512</inkml:trace>
  <inkml:trace contextRef="#ctx0" brushRef="#br2" timeOffset="-179590.189">1532 1609 5632,'-4'-3'2112,"8"-3"-1152,-4 3-352,0 3 736,0 0-192,0-6 64,0 3-288,0 3-96,0-6-448,0 6 320,0 0 159,0-6-191,0 3 32,0 3-224,0 0-32,0 0-64,0 0 64,0 0-96,0 3-32,0 3 64,0 3 96,0 3-64,0 3 64,-4 6-64,-3 0 0,7 9 32,0 10 64,0-2-160,7 1-32,-7 0-64,-7-3 0,7-6 0,-6 0 0,2-3-64,-2 3-32,6-3-96,0 1-64,0-4 32,0-1 32,0 2-32,0-7-32,0 0 32,0 0 32,0-4-32,0-2-32,0-3 32,3 0-32,-6 4 0,3-4 0,0-4 0,0 1 64,0 1-32,0-5-32,0 1 32,0 1-32,0-2 0,0 1 64,0 0 32,0-3 32,6 0 64,-6 0 32,4 0-32,9-3-32,-3 3-96,7-3 32,0 3 0,0 0 32,6 0-64,2 0 32,2-2-64,-7 2-32,-1 0 32,2-4-32,3 1 64,6 1 32,4-2-32,-1 1 32,-2 3-64,-4-2-32,-3 2 32,3 0-32,-1 2 0,6-2 64,-5 3-96,-1-3 0,1 0 32,-3-3 64,-1 3-96,-2 0 0,-5 0 32,-2 0 0,-1 0 0,2 0 0,-6 0 0,2 0 64,-1 0-96,-1 0-64,-1 0 128,-2 0 32,1 0-96,-1 0 32,2 0 0,-5 0 64,0 0-32,-3 0-32,0 0 32,0 0-32,0 0 0,0 0 0,0 0-96,0 0 0,4 0-224,-4 0-128,0 0-672,0 0-256,0 0-1728,3 7-736,-10-2-2207</inkml:trace>
  <inkml:trace contextRef="#ctx0" brushRef="#br2" timeOffset="153549.811">16421 1738 8960,'0'-4'3328,"0"2"-1792,0 4-1152,0-2 768,4 4 31,3-4 65,1 13-192,0 0 0,2 5-608,-2 5 160,4 14 64,2-7-224,1 7-96,5 6-64,-2-7 32,1-2 32,0-4 96,-1-7-32,2-6 0,-1-7 32,-5-10 128,5-10-192,-4-10-64,-3-3-96,-2-11 0,2-6-128,-4 1 0,-1-1-96,0-2-32,1 6 32,0 0 64,-1-1-96,0 0-64,1 7 64,0 3 64,-1 10-288,-4-2-128,6 4-160,-5 6-96,-4-1-256,0 10-160,-4 4-128,0 2-96,-1 3-896,-1 9-351,9-2-2561</inkml:trace>
  <inkml:trace contextRef="#ctx0" brushRef="#br1" timeOffset="-24233.085">14667 1620 6784,'-4'0'2624,"4"-3"-1408,0 6-864,0-3 736,0 0-288,0 1 0,0 5-32,0 1 64,0 2-448,0 1 128,0 4 63,0 5-127,0 8 0,0 2 0,0 10 64,0 4-160,0 2-32,0-2-64,0-2 64,0 5-160,0 2-32,4 0 0,-2 5 0,-2-1 0,5-1 64,-3-8-160,1 0-32,0 3 64,-3-3 96,0 6-64,0-4-64,0 3 0,0 0-32,0-8-96,0-4 64,0 6 32,0-2 64,0-1-32,0-3 64,0 0-64,0 2-32,3 1 32,-3-3-32,0-3 0,0-2 0,0-2 64,-3 0 32,0 2-32,0 1-64,1-4 32,-1 1-32,1 0-96,2 2 64,0-5 32,0 1 64,0-1-32,0 1 64,0-3-64,0 0-32,0-5 32,0-2-32,0-3 0,-2 1 64,-2 1 32,2 1 32,-1 2-64,0 1-64,0-4 32,3 1-32,0-2 0,0-4 0,0 2 0,0-1 0,0 0 0,0 0 0,0-1 0,0-1 0,0 0 0,0 2 0,0-2 0,0 2 0,0-3 0,0 1 0,0 2 0,0-2 64,0-1-32,0 3-32,0-3 32,0 1 32,0-3-32,0 3-32,0 0 32,3-3-32,-3-2 0,0-1 0,0 2 0,0-2 0,0-2 0,0 1 0,0-1-96,0 1 64,0-3-192,0 0 0,0 0-896,0 0-384,3-5-1311,2-3-641,3 1-960</inkml:trace>
  <inkml:trace contextRef="#ctx0" brushRef="#br1" timeOffset="-15033.082">14655 1663 5632,'-5'0'2176,"5"0"-1152,0-2-480,0 2 704,0 0-352,0 0-32,0 0-224,0 0-96,5 0-288,-5 0 32,0 2 64,6 0 0,2 0 96,-3 1-96,9-1-32,-4 1 0,7-1 31,-4 0-31,0 4 32,1-2-128,0 3 32,-4 0-160,14 3-64,-5 0 64,9 2 0,-4-1 32,0 4 0,-2-3 0,5 5 0,-3-2 0,6 1 0,-6-1 0,1 4 64,-6-3-160,5 4-96,-2-3 32,2 2 64,-3-5 0,7 3 64,-4-3-128,-3-2-64,-2-2 128,0 0 32,0-3 0,-6 0-64,1 1 32,0-4-32,-1 1 64,-5 0 32,3 0-32,-3-3-64,2 0 32,-4 0-32,3 1 0,-7-1 0,3 1-96,1-1 64,-6 0-192,5-2 0,-5 0-256,0 0-32,0 0-576,0 0-159,0 0-2753,3 6-1824,-3-2 2368</inkml:trace>
  <inkml:trace contextRef="#ctx0" brushRef="#br0" timeOffset="-24233.085">2354 1681 6784,'-3'0'2624,"3"-3"-1408,0 6-864,0-3 736,0 0-288,0 1 0,0 5-32,0 1 64,0 2-448,0 1 128,0 4 63,0 5-127,0 8 0,0 2 0,0 10 64,0 4-160,0 2-32,0-2-64,0-2 64,0 5-160,0 2-32,3 0 0,0 4 0,-3 1 0,5-3 64,-3-6-160,1-1-32,-1 3 64,-2-3 96,0 5-64,0-2-64,0 2 0,0 0-32,0-8-96,0-4 64,0 6 32,0-2 64,0-1-32,0-3 64,0 0-64,0 2-32,4 0 32,-4-1-32,0-4 0,0-2 0,0-2 64,-4 0 32,2 2-32,-1 0-64,1-2 32,-1 0-32,1 0-96,2 2 64,0-5 32,0 1 64,0-1-32,0 1 64,0-3-64,0 0-32,0-5 32,0-2-32,0-3 0,-3 0 64,0 3 32,0 0 32,0 2-64,1 1-64,-1-4 32,3 1-32,0-2 0,0-4 0,0 2 0,0-1 0,0 0 0,0 0 0,0-1 0,0-1 0,0 0 0,0 2 0,0-3 0,0 3 0,0-2 0,0 0 0,0 2 0,0-2 64,0-1-32,0 3-32,0-3 32,0 1 32,0-3-32,0 3-32,0 0 32,3-3-32,-3-2 0,0-1 0,0 1 0,0 0 0,0-3 0,0 0 0,0 1-96,0 0 64,0-3-192,0 0 0,0 0-896,0 0-384,2-6-1311,4-1-641,2 0-960</inkml:trace>
  <inkml:trace contextRef="#ctx0" brushRef="#br2" timeOffset="154149.811">16831 1975 9472,'-4'0'3584,"4"0"-1920,0 0-1152,0 0 927,-4 7 1,1-1 96,-1 6-352,1 7-160,3 1-576,0 0-64,3 0-32,4 0 64,9-4 96,2-1-224,1-6-96,0-3-192,-1-2 0,-2-4 64,-2-10 32,2-3-32,-5-4 32,1-6-64,-9-4 64,-3-6-128,0-5 0,-3 5 32,-1 4 0,-7 5 64,-4 7 96,-4 4 0,-1 13 0,-6 0-96,8 13-64,-1 4 32,4 3-32,3 3-576,5 7-160,0 1-416,3-5-160,4-2-448,4-5-160,3-2-1919,4-7-801,1-3 800</inkml:trace>
  <inkml:trace contextRef="#ctx0" brushRef="#br2" timeOffset="154539.81">16982 1945 9088,'0'-9'3424,"0"1"-1856,0 6-928,0 2 960,0 0-225,0 0 33,3 0-288,-3 6-64,0 0-576,-3 11 128,6 3 64,-3 1 0,0-2 64,0 5-352,8-4-64,3-4-192,4-2-96,4-4 0,1-7 32,-2-3-32,0-6-32,2-4-64,-10-7 32,5-3 32,-3-3 0,-5-7-96,-3 0 64,-4 2 32,0 8 64,0 4-32,0 2-32,-4 5 32,0 2 32,4 7-32,0 7-32,0 2 32,0 5 32,4 2-32,0 2 64,4 8-64,3-3 64,4-2-128,4 2 0,-12-7-192,4 1-96,-3-4-800,3-6-320,-11-3-480,11-1-160,-3-3-3583</inkml:trace>
  <inkml:trace contextRef="#ctx0" brushRef="#br2" timeOffset="155019.81">17260 1698 9216,'0'-13'3520,"0"16"-1920,3 0-1856,-3 10 2975,0 7-767,0-6-416,0 12-352,0 4-736,0 4 0,4 0 64,0 6-256,4-4-64,-8-6-128,0 2 32,8-6-64,-5-7-32,-3-5-480,0-4-224,0-4-224,0-2 0,0-4-416,0-4-96,0 1-1343,-3 0-545,3 0-704</inkml:trace>
  <inkml:trace contextRef="#ctx0" brushRef="#br2" timeOffset="155319.81">17177 1832 11136,'-7'0'4128,"7"0"-2241,0 2-799,0-2 1280,7 0-800,1 0-160,3 0-352,8 0-96,-7 0-544,6-2-192,0-2-64,6 4-256,-2 0-64,-4 0-992,5 0-448,-4 0-1376,-8 4-512,-4-2-2079</inkml:trace>
  <inkml:trace contextRef="#ctx0" brushRef="#br0" timeOffset="-15033.082">2343 1724 5632,'-5'0'2176,"5"0"-1152,0-3-480,0 3 704,0 0-352,0 0-32,0 0-224,0 0-96,5 0-288,-5 0 32,0 3 64,5-1 0,4 0 96,-4 1-96,8-1-32,-2 1 0,5-1 31,-2 0-31,-1 3 32,1 0-128,0 2 32,-4 0-160,14 3-64,-5 0 64,9 2 0,-4-1 32,0 3 0,-2-1 0,5 4 0,-3-2 0,6 1 0,-6-1 0,1 4 64,-7-3-160,6 3-96,-2-1 32,2 0 64,-2-3 0,5 2 64,-3-3-128,-2-2-64,-3-2 128,0 0 32,0-3 0,-6 0-64,0 1 32,2-4-32,-2 1 64,-5 0 32,2-1-32,-1-1-64,1-1 32,-5 0-32,4 1 0,-6-1 0,2 1-96,1-1 64,-6 0-192,5-2 0,-5 0-256,0 0-32,0 0-576,0 0-159,0 0-2753,2 6-1824,-2-2 2368</inkml:trace>
  <inkml:trace contextRef="#ctx0" brushRef="#br2" timeOffset="-71269.812">8884 1842 7808,'0'6'2976,"0"-15"-1600,0 9-832,0 0 864,0 0-160,-3 0 31,3-3 1,-3 0 64,0 3-736,0 3 0,0 0 0,-1 0-288,1 0-32,0 0-160,3 0-32,3-1-96,0 1-96,4-3 128,-4 0 96,3 0-32,0 0 0,0-3-32,0 1-64,0-4 32,-3 6 32,-3 0-96,0-6 0,-3 3 96,-3-5 32,0 3-128,-3 2 32,0 6 64,3-1 32,-1 1 96,1 0 96,0 2-128,3 1-32,-1 0-64,4 2-64,0 0 32,4-3-32,-1 2-96,3-2 64,3 0 32,-2-2 64,2-3-32,0 0 64,0-3-64,0-2-32,-2 0-64,-4-4 32,-3 1-32,-3 2 0,-1 4 64,-2-1 64,0 0-32,-3 0 64,0 0 128,3 3 128,0 0-192,-1 0-96,4 0-32,0 3 32,0 0-96,3 0 0,0-3-320,0 0-160,3 0-800,3 0-288,4 0-2048,2 5-927,-3-10-1</inkml:trace>
  <inkml:trace contextRef="#ctx0" brushRef="#br0" timeOffset="-10003.082">11652 1857 7680,'2'-2'2880,"-2"0"-1536,3-3-736,-1 2 928,-2 3-416,0 0 0,0 0-161,3 0-31,-3 0-512,3 0 320,0 3 128,-3 2-32,3 5-32,0 6-160,-1 4-64,-2 4-128,3 2-32,-1 0-224,-2 1-128,0 1-32,0 2 32,0-4-32,0-4 64,0 0-64,0-7-32,0 0-128,0-6-64,0-1-416,0-1-96,0-1-256,-2-9-1248,-1-2 0,1-2-3167</inkml:trace>
  <inkml:trace contextRef="#ctx0" brushRef="#br0" timeOffset="-9623.082">11541 1983 9472,'-3'0'3520,"3"0"-1920,-3 0-960,3 0 959,6 0-95,2 0 128,2 0-352,5 0-128,3 0-640,1 0 160,0 0 192,-2 0-416,-2 0-64,4 0-256,0 0-96,0 0-352,0-3-128,-5 3-768,2-5-256,0 0-1216,0 1-447,-2-2-2145</inkml:trace>
  <inkml:trace contextRef="#ctx0" brushRef="#br0" timeOffset="-12133.082">12095 1857 5760,'0'0'2176,"5"-2"-1152,-5 0-480,0 2 640,0 0-256,0 0-64,0 0-128,0 0 0,0 0-416,0 0 32,0 2 64,0 0-96,0 4 64,0 0-96,0 4 0,0 2-97,0 7 33,0-5 0,0 7 96,0-3-32,0 6 0,0 1-32,0 1 0,0 2-64,0-1-32,0 0-32,0-6 0,5 1-64,-5-1 32,0 6-64,0 1-32,0-1 32,-2 0-32,2 1 0,0 1 64,0 0-32,0 0 64,0 2-64,0-2-32,0-3 32,0-2-32,0-5 0,0 3 0,0 0 64,-3 2 32,1 0 32,2-3 0,0 0-64,0-1-64,0-1-64,0 0 32,0 2 32,0 2 64,0-2-96,0 1 0,2 0 96,-2-4 32,0 4-128,0-5 32,0-3 64,0-2 32,0 1-128,0-4 32,0 1 0,0 1 0,0 4 0,0-3 0,0-2 0,0 2 0,0 2 64,0-2 32,0-2-128,0 4-32,0-4 96,0 0 32,0 1-96,0 1-32,0 1-64,0-2 96,0 1 64,0 0 128,0 3-224,0-1 0,0 1 0,0-4 32,0 2 96,0-4 96,0 0-64,0 3-128,0 0 0,0-4 32,0 2 64,0-1-32,0-2-32,0 3 32,0-5-32,0 0 0,0-1 0,0-1-96,0-1 0,0 0-576,0 1-224,0-3-800,3-7-3935</inkml:trace>
  <inkml:trace contextRef="#ctx0" brushRef="#br2" timeOffset="20376.918">6740 3007 17292,'0'30'243,"0"3"-147,5-5-64,-5-4 32,0 3 32,0 1-128,0-7 32,0 6-64,0 0 0,0 0 192,0-3 64,0 4 0,0-7-32,0 6-96,0-5-64,0 2 32,0-3-32,0 0-96,0-3 64,0 3 96,0-5 32,0-4 32,0 3 0,0 3-160,0-3-32,0-3 32,0 0 64,0-3-64,0 3 0,0 1 32,0-10 64,0 2-32,0 2-32,0-1 96,0 0 64,0 3-64,3-3-64,-3 0 0,0 0-32,0-3 0,0 3 64,0 0 32,0 0 32,0 0-64,0 0-64,0-6-64,0 9 32,3-9 32,-3 6 64,0 0-96,3 1 0,-3-7-32,2 9 0,-2-9 128,0 6 32,4-6-128,-2 6-32,1-6 32,-1 6 64,1-6 0,-1 6-32,1-6 32,0 0 32,3 0-32,-1 3 64,0-3-128,3 0 0,0 0 32,1 0 0,1 0-96,1 0 64,0 0 32,3 0 0,-4 0 0,4 0 0,-1 0-96,9 0 64,2-3 96,3 0 32,0 0-32,3-3 32,0 0-64,-1 3-32,4 0 96,-1 0 0,1-1-128,-4 4 32,9 0 0,-3-2 0,0-1 0,1-1 0,-4 1 0,0 0 0,7 0 0,-3 3 64,-6-3-96,4 3-64,0 0 64,7 0 64,-9 0 0,6 0-32,-8 0 32,0 0 32,1 0-32,2 0 64,3 0-128,-7 0 0,3 0 32,4 0 64,1 0-32,1 0-32,-3 0 32,-3 0-32,-1 0 128,-1 0 64,-1 0-64,1 0-96,-1 0 0,-5 0 32,0 0-32,6 3-32,-2-3 32,-1 3 32,0 0-32,-3-3-32,0 0 32,-2 0-32,-1 0-96,-2 0 64,-2 0 96,-2 0 96,4 0-128,-4 3-96,3-3 32,1 4 0,-5-4 32,4 3 0,-4-3 64,5 2 32,-6-2-32,3 4-128,1-1 32,-4 0 96,6 0 32,-6-3-32,1 3-64,-6-3-64,6 0 32,-1 3 32,-2-3 0,0 0 0,-3 0 0,0 0 0,0 0 0,0 0 0,1 0 0,-4 0-96,0 0 64,0 0 96,-2 0 32,0 0-128,-3 0-32,3 0 96,-1 0 32,3 0-96,-1 0 32,-2 0 0,1 0 0,0 0 0,2 0 64,-3 0-96,2 0 0,-4 0 32,2 0 0,-2 0 0,0 0 0,3 0 0,-3 0 0,0 0 0,0 0 64,5 0-96,-5 0 0,0 0 32,0 0 64,0 0-32,0 0 64,6-3-128,-6 3 0,0-6 96,0 0 32,2 0-32,-2-1 32,0-2 0,0 0 32,0 3-64,0-3-64,0 0 32,0 0-32,0 0 0,0 3 64,0-3-32,0-6-32,0-3 32,0-10 32,-2 1-96,2-6 0,0-4 32,0 1 0,0 3 0,0 2 0,0 1 0,0 0 64,0 3-96,-6 0 0,6 2 32,0 4 64,-5-3-32,2-3 64,1-6-128,-2-7-64,4 1 128,0-7 32,0 1-96,0 0 32,0 0-64,0 5 0,0 6 64,0 7 64,0 6-32,0-3-32,0 0-64,0-3 32,0-7 32,-2-2 64,0 0-32,-1-1-32,-3-2 32,4 2-32,-2-2-96,2 0 0,-1 6 64,-2-1 0,2 13 32,0 0 64,3 3-32,-2-4-32,-1 2-64,0-2 32,1 1 32,-1 0 64,3 0-32,-2 3-32,-1-4 32,0 4-32,3 0 0,0 0 64,3 3-96,-6 0 0,3 3-32,0 0 0,0 0 64,0 2 0,0 1 0,0 0 64,3 0 32,-3 3 32,0-3-160,0 3-32,0 0 32,0 0 0,0 0 32,0 0 64,0 0-96,0 3 0,-3-3-32,3-1 0,0 2 64,0-2 0,0 2 0,0 5 64,0-6-96,0 6 0,-3-4-128,3 4 32,0 0 0,0 0-32,0 0-32,0 0-32,0 0-32,0 0 64,0 0-96,0 0-32,0 0 0,0 0 32,0 0-96,0 0-96,0-3-64,0 3 0,0 0-1279,0 0-449,3 3-1952</inkml:trace>
  <inkml:trace contextRef="#ctx0" brushRef="#br2" timeOffset="4816.918">8278 1886 6272,'0'0'2368,"0"0"-1280,3-2-768,-3 2 544,0 0-224,7 0 32,0-3 160,1 3 128,1 0-512,3 0 32,2 0-32,-7 0-96,3 0-32,1 0-64,3 0-1,4 0-127,0 0-96,-1 0 64,8 0 64,4 0 0,2 0 64,6 0-64,-2 0 0,7 0-96,0 0 32,2 0-64,9 0 64,3 3-128,-2-1 0,13-2-32,-10 0 0,3 0 64,3 0 64,-1 0 32,1 0 32,4 2 64,0-2 32,-4 0-96,2 0-96,-2 0 0,5 3-32,-5-3 0,5 2 64,7-2 32,-8 0 32,4 0 0,7 0 0,-8-2-64,5-1-64,3 3 96,0 0 0,-3 0-128,6 0 32,-3 0 0,-7-2 0,4 2 64,7 0 32,-19 0 32,-3 0 0,1 0-224,-8 0 0,-4 0-32,-9 2 64,-9 1 32,-2-3 96,-9 0-32,-1 0 64,-5 0-64,-3 2 64,-8 1-224,-3-1-32,-3-2-640,-5 0-288,1 0-1631,0 5-641</inkml:trace>
  <inkml:trace contextRef="#ctx0" brushRef="#br2" timeOffset="-70149.812">9447 1914 9216,'-9'0'3424,"9"-5"-1856,-3 5-1120,3 0 896,0 0-257,0-3 97,0 3-32,-3 0-32,3 0-576,0 3 224,-5-1 128,5 1-352,-5-2-128,5 2-192,0 0-64,0 0-96,0 3 32,5-4-128,-5 0-64,0 0 192,5-2 96,-2-2-96,9 0-64,-7-3 0,2 1 32,-1 2-96,3-1 0,-9-4-32,0-2 0,-6 2 128,3 0 32,-3 5 96,-1 2 32,4 0 32,1 5 128,-7-1-192,6 1-96,0-1-64,3-2 32,0 1-96,0-1 0,0 1 32,0-3 64,3 0-96,3 0-64,0 0-96,-1 0-32,-3-3-96,-2 3 32,0 0-352,0 0-64,0 0-736,-2 0-384,-1 0-2047,3 0-865,0-2 288</inkml:trace>
  <inkml:trace contextRef="#ctx0" brushRef="#br2" timeOffset="-131719.812">9441 1930 6272,'0'0'2368,"0"-3"-1280,-3 3-864,3 0 640,0 0-160,0 0-32,3 0 64,3 3 0,-6-1-384,0 3 128,0 2 96,0 1-64,0 4 96,0 2-129,-3 2-31,3 0-192,0 3-96,0 1 64,3 6 0,-1 1 32,-2 3 0,-2-2-64,2-5-32,0-3-96,0 1-64,0 3-64,0 0 32,0 1 96,0 1 32,0-1-32,0 1 32,0-1-64,0 0 64,2 0-64,-2 3 64,0-3 0,0-2 96,0 0-32,0-9 64,3 0-128,-3-3-64,2 1 0,-2 2-32,3-1 0,-3 1 0,0 0 0,0 0 64,0-1 96,2 2 128,2-2-64,-4 1-64,0-2-64,0 1 0,0-2 0,0 4 96,0-3-32,0 1 64,2 1-128,-2 0-64,0-3 0,0 1-32,0-1 64,0 0 32,3-1-32,0-1-64,-3-2 96,0 2 0,3-3-128,-1 1 32,-2 1 0,0-4 64,3 1-32,0-1-32,-3 2 32,3-3-32,-3 2 0,2-2 0,-2-1 0,0 0 0,3 1 0,-3-1 0,0-2 64,2 0 32,-2 2-32,3-2-64,0 2 32,0-2-32,2 0 64,0 3 32,4-3 160,-1 0 96,0 0-128,0 0-64,3 0 0,0 0 32,0 0-96,0-3 0,-4 3-32,2 0-64,-1-2 32,0 2 32,4 0-32,-2 0-32,4 0-64,-1 0 32,1 0 32,-1-2 0,1 0 0,-1-1 0,4 3 0,-4-2 0,2 2 0,-8 0 64,4 0-96,2 0 0,-4 0 32,-4 0 0,3 0 64,-2 2 32,2-2-128,-8 0 32,0 0-64,0 0 0,0 0 0,0 0-64,0-4-704,0 1-320,0-2-1504,0-1-704,0-3-2047</inkml:trace>
  <inkml:trace contextRef="#ctx0" brushRef="#br1" timeOffset="-10003.082">14974 2063 7680,'2'-2'2880,"-2"0"-1536,3-3-736,0 2 928,-3 3-416,0 0 0,0 0-161,3 0-31,-3 0-512,3 0 320,0 3 128,-3 2-32,2 5-32,1 6-160,-1 4-64,-2 4-128,3 2-32,-1 0-224,-2 1-128,0 1-32,0 2 32,0-4-32,0-4 64,0-1-64,0-5-32,0-1-128,0-6-64,0-1-416,0-1-96,0-1-256,-2-9-1248,-1-2 0,1-2-3167</inkml:trace>
  <inkml:trace contextRef="#ctx0" brushRef="#br1" timeOffset="-9623.082">14863 2189 9472,'-2'0'3520,"2"0"-1920,-3 0-960,3 0 959,5 0-95,3 0 128,3 0-352,3 0-128,5 0-640,-1 0 160,1 0 192,-2 0-416,-1 0-64,2 0-256,1 0-96,0 0-352,0-3-128,-5 3-768,3-5-256,-2 0-1216,1 1-447,-2-2-2145</inkml:trace>
  <inkml:trace contextRef="#ctx0" brushRef="#br1" timeOffset="-12133.082">15417 2063 5760,'0'0'2176,"5"-2"-1152,-5 0-480,0 2 640,0 0-256,0 0-64,0 0-128,0 0 0,0 0-416,0 0 32,0 2 64,0 0-96,0 4 64,0 0-96,0 4 0,0 2-97,0 7 33,0-5 0,0 7 96,0-3-32,0 6 0,0 0-32,0 3 0,0 1-64,0-1-32,0 0-32,0-6 0,5 1-64,-5-1 32,0 6-64,0 1-32,0-1 32,-2 0-32,2 1 0,0 1 64,0 0-32,0 0 64,0 2-64,0-2-32,0-3 32,0-2-32,0-5 0,0 3 0,0-1 64,-3 3 32,1 1 32,2-4 0,0 0-64,0-1-64,0-1-64,0 0 32,0 2 32,0 2 64,0-2-96,0 1 0,2-1 96,-2-2 32,0 3-128,0-5 32,0-3 64,0-2 32,0 1-128,0-4 32,0 0 0,0 3 0,0 3 0,0-3 0,0-2 0,0 2 0,0 2 64,0-2 32,0-2-128,0 4-32,0-4 96,0 0 32,0 1-96,0 1-32,0 1-64,0-2 96,0 1 64,0 0 128,0 3-224,0-1 0,0 1 0,0-4 32,0 2 96,0-4 96,0 0-64,0 3-128,0 0 0,0-4 32,0 2 64,0-1-32,0-2-32,0 3 32,0-5-32,0 0 0,0-1 0,0-1-96,0-1 0,0 0-576,0 1-224,0-3-800,3-7-3935</inkml:trace>
  <inkml:trace contextRef="#ctx0" brushRef="#br0" timeOffset="-10003.082">2662 2124 7680,'2'-2'2880,"-2"0"-1536,3-3-736,-1 2 928,-2 3-416,0 0 0,0 0-161,3 0-31,-3 0-512,3 0 320,0 3 128,-3 2-32,3 5-32,0 6-160,-1 4-64,-2 4-128,3 2-32,-1 0-224,-2 1-128,0 1-32,0 1 32,0-2-32,0-5 64,0-1-64,0-5-32,0-2-128,0-4-64,0-2-416,0-1-96,0-2-256,-2-8-1248,-1-1 0,1-4-3167</inkml:trace>
  <inkml:trace contextRef="#ctx0" brushRef="#br0" timeOffset="-9623.082">2550 2250 9472,'-2'0'3520,"2"0"-1920,-3 0-960,3 0 959,5 0-95,4 0 128,1 0-352,5 0-128,3 0-640,1 0 160,0 0 192,-3 0-416,0 0-64,3 0-256,0 0-96,0 0-352,0-3-128,-5 3-768,2-5-256,0 0-1216,0 1-447,-2-2-2145</inkml:trace>
  <inkml:trace contextRef="#ctx0" brushRef="#br0" timeOffset="-12133.082">3104 2124 5760,'0'0'2176,"6"-2"-1152,-6 0-480,0 2 640,0 0-256,0 0-64,0 0-128,0 0 0,0 0-416,0 0 32,0 2 64,0 0-96,0 4 64,0 0-96,0 4 0,0 2-97,0 7 33,0-5 0,0 6 96,0-1-32,0 5 0,0 0-32,0 3 0,0 1-64,0-1-32,0 0-32,0-6 0,5 0-64,-5 1 32,0 5-64,0 1-32,0-2 32,-2 1-32,2 2 0,0 0 64,0 0-32,0-1 64,0 4-64,0-3-32,0-3 32,0-2-32,0-5 0,0 3 0,0-1 64,-3 3 32,0 0 32,3-3 0,0 1-64,0-2-64,0-1-64,0 0 32,0 2 32,0 2 64,0-2-96,0 1 0,3-1 96,-3-2 32,0 3-128,0-6 32,0-1 64,0-3 32,0 1-128,0-4 32,0 0 0,0 3 0,0 3 0,0-3 0,0-3 0,0 3 0,0 3 64,0-3 32,0-2-128,0 4-32,0-4 96,0-1 32,0 3-96,0 0-32,0 0-64,0 0 96,0 0 64,0 0 128,0 3-224,0-1 0,0 0 0,0-2 32,0 0 96,0-3 96,0 1-64,0 2-128,0 0 0,0-4 32,0 2 64,0-1-32,0-2-32,0 3 32,0-6-32,0 2 0,0-2 0,0-2-96,0 1 0,0-1-576,0 1-224,0-3-800,3-8-3935</inkml:trace>
  <inkml:trace contextRef="#ctx0" brushRef="#br1" timeOffset="4816.918">12101 2216 6272,'0'0'2368,"0"0"-1280,3-2-768,-3 2 544,0 0-224,6 0 32,0-3 160,0 3 128,3 0-512,0 0 32,3 0-32,-6 0-96,3 0-32,0 0-64,3 0-1,3 0-127,0 0-96,0 0 64,5 0 64,4 0 0,3 0 64,4 0-64,-2 0 0,7 0-96,-1 0 32,2 0-64,7 0 64,4 3-128,-3-1 0,11-2-32,-8 0 0,3 0 64,2 0 64,-1 0 32,0 0 32,5 2 64,0-2 32,-4 0-96,1 0-96,0 0 0,3 2-32,-5-2 0,6 3 64,5-3 32,-6 0 32,2 0 0,7 0 0,-7-3-64,4 1-64,3 2 96,-1 0 0,-2 0-128,5 0 32,-2 0 0,-7-2 0,4 2 64,6 0 32,-15 0 32,-4 0 0,1 0-224,-6 0 0,-4 0-32,-8 2 64,-6 0 32,-3-2 96,-7 0-32,-1 0 64,-4 0-64,-3 3 64,-6 0-224,-3-1-32,-3-2-640,-3 0-288,0 0-1631,0 5-641</inkml:trace>
  <inkml:trace contextRef="#ctx0" brushRef="#br2" timeOffset="152289.811">16794 2243 7808,'-4'-7'2880,"4"10"-1536,0-6-576,0 3 864,0 0 160,-4 0 159,0 3-575,1 4-192,-2 0-672,5 0-96,0 2-64,0-1 0,5-2 32,-2 1-128,5-1-96,2 1 0,3-3-32,1-2 0,5-2 0,0 0-64,-4-2-64,0-9 32,-4 2 32,-4-5-32,-2 1-32,-5-1 160,-9 1 128,-1 6 32,-6 7 64,-2 4-64,-1 5-32,4 1-160,0 1-32,4 2-32,3-3-64,1 3-64,3 0 32,4-2 32,8-2 64,-2-1-32,7-6-32,1-2 32,2-2 32,-2-2-96,2-3 0,-9 1-32,-4-1 0,-3-10 64,-3 0 64,-4 1-32,-5-1-32,1 4 160,0 6 128,-1 4-224,1 6-32,0 4-32,3 3 0,1 0-224,3 0-96,4-4-1152,4 2-480,6 2-4799</inkml:trace>
  <inkml:trace contextRef="#ctx0" brushRef="#br1" timeOffset="-70149.812">12806 2243 9216,'-7'0'3424,"7"-5"-1856,-2 5-1120,2 0 896,0 0-257,0-2 97,0 2-32,-3 0-32,3 0-576,0 2 224,-4 0 128,4 1-352,-5-1-128,5 0-192,0 1-64,0 1-96,0 1 32,5-3-128,-5 0-64,0 1 192,4-3 96,-1-3-96,6 1-64,-5-2 0,3-1 32,-2 3-96,1-1 0,-6-4-32,0-2 0,-4 2 128,2 0 32,-3 5 96,-2 2 32,5 0 32,0 5 128,-5-1-192,5 1-96,-1-1-64,3-1 32,0-1-96,0 0 0,0 1 32,0-3 64,3 0-96,1 0-64,1 0-96,-1 0-32,-2-3-96,-2 3 32,0 0-352,0 0-64,0 0-736,-2 0-384,0 0-2047,2 0-865,0-2 288</inkml:trace>
  <inkml:trace contextRef="#ctx0" brushRef="#br2" timeOffset="151259.81">15484 2283 5248,'-11'4'2016,"11"-8"-1088,0 11-384,0-7 640,0 0-64,0 0 64,0 0-288,-4-3-160,4 3-416,-3 0 0,3 0 32,-3 3-128,3-3 32,0 0-32,0 0 32,0 0 0,6 0 0,2 0-1,-1 0 1,5 0-64,3-3-32,3 3-96,2 0 32,3 0 0,-2-4 96,6 4-96,-1-4-64,0 2-96,1 2 32,3 0 96,3 0 32,-2-8-128,7 8-32,-12 8 32,8-6 0,-4-2 32,11 0 64,1 0-96,-5 0 0,-2 0-32,2 0 0,-3 0 64,-4 0 0,0 0 64,0-2 32,4 2-32,-4 0-64,0-4-64,1 4 32,-5 0 32,4 0 64,7 0-96,-7 4 0,0-4-32,0 0 0,0 0 64,-4 0 64,-3 0-32,0 0-32,-4 0 96,-1 0 0,2-4 32,-6 0 64,-2 1-96,-2 3 0,2 0-96,-4 0-32,-1 0 32,0 0 0,1 0 0,0 0 0,-1 3 0,1-3 64,0 0-96,-1 0-64,-7 0 128,0 0 32,0 0-512,0-6-224,0-1-4255</inkml:trace>
  <inkml:trace contextRef="#ctx0" brushRef="#br1" timeOffset="-131719.812">12788 2259 6272,'0'0'2368,"0"-2"-1280,-4 2-864,4 0 640,0 0-160,0 0-32,4 0 64,1 2 0,-5 0-384,0 3 128,0 2 96,0 1-64,0 4 96,0 2-129,-3 2-31,3 0-192,0 3-96,0 1 64,3 6 0,-1 1 32,-2 3 0,-2-2-64,2-5-32,0-3-96,0 1-64,0 2-64,0 3 32,0-2 96,0 2 32,0-1-32,0 1 32,0-1-64,0 0 64,2 0-64,-2 3 64,0-2 0,0-4 96,0 1-32,0-9 64,3 0-128,-3-3-64,2 1 0,-2 2-32,3 0 0,-3-1 0,0 1 0,0 0 64,0-1 96,3 2 128,0-2-64,-3 1-64,0-2-64,0 1 0,0-1 0,0 2 96,0-2-32,0 1 64,3 1-128,-3 0-64,0-2 0,0-1-32,0 0 64,0 0 32,3-1-32,-1-1-64,-2-2 96,0 2 0,3-2-128,-1-1 32,-2 2 0,0-4 64,3 1-32,0-1-32,-3 2 32,3-3-32,-3 2 0,2-2 0,-2-1 0,0 0 0,3 1 0,-3-1 0,0-2 64,3 0 32,-3 2-32,3-2-64,-1 3 32,1-3-32,2 0 64,0 2 32,4-2 160,-1 0 96,0 0-128,1 0-64,1 0 0,1 0 32,0 0-96,0-2 0,-3 2-32,1 0-64,-2-3 32,1 3 32,4 0-32,-2 0-32,4 0-64,-1 0 32,1 0 32,-1-2 0,1 0 0,-1-1 0,4 3 0,-4-2 0,2 2 0,-8 0 64,5 0-96,0 0 0,-3 0 32,-3 0 0,1 0 64,-1 2 32,2-2-128,-8 0 32,0 0-64,0 0 0,0 0 0,0 0-64,0-4-704,0 1-320,0-2-1504,0-1-704,0-3-2047</inkml:trace>
  <inkml:trace contextRef="#ctx0" brushRef="#br0" timeOffset="-204660.19">4606 2450 7808,'-37'-57'2880,"17"42"-1536,-4 3-992,11 6 672,-14-1 0,-14 2 128,-3 5-97,-7 5 1,-2 13-576,-1 16 64,6 16 32,-3 20-64,8-4 32,-9 5-96,16 17 32,9 13-256,13-8-128,14-12 0,14 7 64,10-13 224,15-6 64,9-3 32,20-9 128,3-12-288,0-15-96,13-9 0,-6-12 0,6-12-32,4-9 32,-10-12 0,0-9 96,-18 9 32,8-18 32,-21 9-192,1-39-128,-15-12-32,-6 6 32,-13 0-96,-8-1 0,-19-7-128,-7 8-32,-4 3 96,4 27 32,3 5 64,-20 4 0,-21-17-224,1 4 0,3 8-64,-4 8 96,8 5-224,3 16-128,-1 6-352,1 6-160,6 6-576,8 3-224,6 3-3807</inkml:trace>
  <inkml:trace contextRef="#ctx0" brushRef="#br0" timeOffset="-63950.189">5622 2572 6912,'0'-8'2624,"0"2"-1408,0 0-640,0 3 800,0 0-128,0 3 32,0 0-65,0 0 1,0 0-640,0 0-256,6 3-96,-6 3 416,8 6 224,-5 2 0,-3 4-64,7 9-224,-7 3-32,0 6-128,0 1 64,6-4-192,-6 0-32,0-6-64,0-2 32,-3-7-64,3-4 0,0 1-96,0-3-64,0-3 96,0-2 0,0-2-192,0-1-64,0-2-160,0-2 32,0 0-768,0 0-320,0-2-512,-3 2-192,-7-7-3423</inkml:trace>
  <inkml:trace contextRef="#ctx0" brushRef="#br0" timeOffset="-111378.376">4396 2607 6912,'-3'-5'2624,"6"-4"-1408,-3 6-512,0 3 896,0 0-64,0 0 128</inkml:trace>
  <inkml:trace contextRef="#ctx0" brushRef="#br0" timeOffset="-111119.072">4396 2593 18239,'6'14'1408,"-6"8"-256,0-2-256,8 4-96,-8 0-192,3 1-32,4 4-192,-7 1 0,7 0-160,-7 0 32,7-6-160,-7-3-64,3-6 0,-3-3-32,0 0 0,0-3 64,0-2-192,0-4 32,0-3-736,0-6-352,-3-7-512,3-2-224,0 3-3807,0 3-1761,3 3 3776</inkml:trace>
  <inkml:trace contextRef="#ctx0" brushRef="#br0" timeOffset="-118943.58">4663 2670 13824,'-6'52'5183,"-2"-38"-2815,-8 10-1984,6-9 1184,3 12-544,-10 12-96,0 0-416,-3 13-96,0-4-224,2-6-192,5-3-32,3-7 96,0-7 32,3-5-384,0-4-224,0-2-512,4-5-160,3-12-1696,3-8-1248,4-7-671,0 0 287</inkml:trace>
  <inkml:trace contextRef="#ctx0" brushRef="#br0" timeOffset="-118631.822">4761 2925 10880,'-7'3'4128,"7"3"-2241,0 10-575,-4-10 1344,-2 9-928,3 9-320,0 6-416,3 2-192,0-1-416,3-5-32,0-2 0,3-3-128,5-6 32,-1 1-160,4-4 0,3-3-96,0-4-32,-1-1-128,1-8-32,0-1-608,7-8-288,-7-4-640,-4-8-256,-2 1-96,-1 1 32,-10 2-1791,0 8-769,-4 2 928</inkml:trace>
  <inkml:trace contextRef="#ctx0" brushRef="#br0" timeOffset="-118326.95">4666 3057 6272,'-9'0'2368,"5"0"-1280,0 0-512,4-3 800,0 1-64,-3-5 0,0 1 0,-1-2 31,1-1-735,-4-4 288,4 2 160,0-1-128,-1-3 0,8 3 32,-4 0 32,0-1-448,10 4-160,-4 0 32,8 3 96,-4 6 32,7 3-32,0 0 0,0 0 0,7 0-128,-1 0-64,4 0-192,-7-3-96,1-3-96,-5-3-32,1-3-736,-3-6-320,-3-3-960,-5 3-416,3 3-64,-5 6-31,0 6-2497</inkml:trace>
  <inkml:trace contextRef="#ctx0" brushRef="#br0" timeOffset="-8363.085">5511 2750 7808,'-3'0'2976,"3"0"-1600,3 0-832,-1 3 864,4-3-160,2 0 31,3 0-287,3 0-128,2-3-480,0 1 96,1-1 160,-2-1-224,-1-2 0,2 5-224,0-2-64,1 3-128,-4 0-32,1 0 32,-1 0 64,0 0-320,1 0-128,-3-2-320,-3-1-32,3-2-256,-3 1-96,-3-1-799,3 0-417,-2 3-1792</inkml:trace>
  <inkml:trace contextRef="#ctx0" brushRef="#br0" timeOffset="-2883.083">7853 2721 6528,'-3'-2'2464,"3"2"-1344,0 0-480,0 0 864,0 0-160,0 0 0,0 0-192,0 2-65,0 1-607,0 2 192,0 4 96,0 3 32,0 6 0,0 5-192,0 0 32,3 4-224,-1-3 0,1-5-128,-3 1 0,0-4-160,0 2-32,0-3-32,0 3 32,0-4-128,0-1-64,0-4-160,0-3 0,-3 0-992,1-6-384,-1-3-2048,-2 0-927,-3 2 95</inkml:trace>
  <inkml:trace contextRef="#ctx0" brushRef="#br3">9934 2698 7168,'0'0'2720,"0"0"-1472,0 1-768,0-1 832,0 1-224,1 0 32,0 0-288,-1-1-65,1 2-415,-1-1 128,2 2 96,-1-2 32,0 1 32,1 0-96,-1 0 64,1 0-192,0-1-96,-1 1-96,2 1 0,-1 0 0,1 0 96,-1 1-32,0 0 64,1 0 0,0 0 32,0 1-64,1 1-32,-2 0-256,2 0-64,-1 0 64,1 0 32,0 0-96,-1 2 32,0-2 0,1 3 64,-2-1 32,2 1 32,-1-2 64,0 1 96,0-2-64,1 0 32,-1 1-96,1 1 0,0-3-96,-1 2 32,0-2-64,0 3-32,0-1 96,0 0 0,0-1 32,0 3 0,0-3 0,0 2 0,0 0 0,1-2 64,-1 0-96,0 0-64,-1-1 0,1 1 32,0-1-32,-1 0-32,-1 1 32,2-2 32,-1 1 32,0-2 32,0 2-160,0-1-32,0 0 32,1 0 64,-2-1-64,1 0 0,0 0 32,-1 0 64,1 0-32,-1-2-32,1 2 32,-1-1-32,1 0 0,-1 0 0,1 0 64,0 0 32,-1 0-32,0 0 32,1 0-128,-1 1 0,0 0 32,0-1 0,0-1 0,-1 1 64,0-1-96,1 1 0,0-1 32,0 1 64,-1-1-96,0-1 0,0 2 32,1-1 64,-1 0-448,0 0-160,0 0-640,0-1-288,0 1-1472,0-1-576,0 0-2335</inkml:trace>
  <inkml:trace contextRef="#ctx0" brushRef="#br3">9801 2956 7296,'-1'1'2720,"2"1"-1472,-1-2-672,0 0 736,0 0-192,0 0 0,0 0-33,0 0 129,0 0-672,1 0 128,0-2 64,0 1 32,0-2 96,1 0-192,-1 0-96,1-2-64,-1 1 0,1 0-128,1-3-64,0-1 160,2-1 128,-1-1-160,2-1-96,-1 1-192,1-2-64,0 2-32,-1 0-64,0 2 32,0 0-32,0 0 0,-1-2 0,1 1 0,-1 0 64,1 1-32,-2 1-32,0 0 32,2-1 32,-1 2-32,-1-1-32,0 1 32,0 1 32,-1-1-32,0 3-32,0-1 32,-1 2-32,1-1 0,-1 0 0,0 1 0,0 1 64,0 0-32,0-2 64,1 1-128,-1 0-64,0 1 64,0 0 64,0-1 0,0 2 64,-1-1-64,0 1 64,0 0-64,0 0-32,0 0-544,0 0-192,-1 0-1920,0 0-736,0-2-2975</inkml:trace>
  <inkml:trace contextRef="#ctx0" brushRef="#br3">10129 3068 5504,'0'0'2112,"0"1"-1152,0-2-416,0 1 704,0 0-160,0 0 32,0 0-32,0 0 64,0 0-640,0 0 128,0 0 95,0 0-255,0 0-32,0 0-128,0 0 32,0 0 96,0 0 32,0 0-192,0 0-32,0 0 0,1-1 64,-1 0-32,1 0 64,-1 1-128,1-2-64,0-1-64,0 2-96,0-1 32,0 0-32,0-1 0,2 1 0,-2-2 0,1 2 64,1-2-32,-1 0-32,1-1 32,-1 1-32,0-1 0,1 2 0,0-2 0,0 0 0,0-1 0,0 0 0,1-1 0,1 1 0,-2 1 0,1-1 0,-1-1 0,0 2 64,1 0-96,-1 0 0,0 1 32,0-2 0,-1 3 0,1-3 0,0 2-96,1-2 64,-1 0 32,0 0 64,0 1-32,0 0-32,-1 0 32,1-1 32,-1 0-96,0 2 0,1-1 32,-1 1 64,1 1 32,-1-2 96,0 2-96,0-2-64,1 1 0,0-1 32,0 1-96,0-2 0,-1 3 32,0-2 0,0 1 0,0 1 64,-1-1-96,2-2 0,-1 2 32,-1 0 64,2 0-32,-2 1-32,1 0-64,0 1 32,0-1 32,0 2 0,-1-2-96,1 0 64,1-1 32,-2 1 0,1-1 64,0 1 32,-1-1-32,0 2-64,1 0-64,-1-2 32,1 2 32,-2 0 64,1-1-96,1 1 0,-2 0 32,1 0 0,0 0 0,0 1 0,-1-1 0,0 1 0,1-1 0,-1 1 0,0-1 0,1 0 64,0 0-96,0 0 0,-1 1 32,0-2 64,1 3-32,0-2 64,-1 0-128,1 2 0,-1-2-32,1 2 0,0-1 64,0-1 0,-1 2 0,0 0 64,1-1-32,0 1-32,-1-1-64,0 1 32,0 0 32,0 0 64,0 0-32,0 0-32,0 0 32,0 0-32,0 0-160,0 0 32,0 0-288,0 0-128,0 0-352,0 0-160,0 0-832,0 0-415,0-1-2369</inkml:trace>
  <inkml:trace contextRef="#ctx0" brushRef="#br3">10325 2711 7168,'0'0'2720,"0"0"-1472,0 2-768,0-2 832,0 1-224,0-1 32,1 1-288,-1 0-65,1 0-415,0 1 128,0 0 96,0 0 32,0-1 32,1 1-96,-1 1 64,1-2-192,0 1-96,0 0-96,0 1 0,0-1 0,1 2 96,-1 0-32,1-1 64,-1 1 0,2 1 32,-2-1-64,2 3-32,-2-1-256,2-1-64,-1 1 64,1 1 32,0-1-96,-1 1 32,0 0 0,1 2 64,-2-2 32,2 2 32,-1-1 64,0-1 96,0-1-64,1 1 32,-1 0-96,1 0 0,0-2-96,-1 2 32,0-2-64,0 4-32,0-3 96,1 2 0,-2-2 32,2 2 0,-1-2 0,0 3 0,0-2 0,0-1 64,0 0-96,0 0-64,0-1 0,0 1 32,-1 0-32,0-1-32,0 0 32,0 0 32,0-1 32,0 0 32,0 0-160,0 0-32,0 1 32,1-2 64,-2 0-64,1 0 0,0 0 32,-1 0 64,1 0-32,-1-1-32,1 0 32,-1 1-32,1-1 0,-1 0 0,1 0 64,0 0 32,-1-1-32,0 2 32,1-1-128,-1 0 0,0 1 32,0-1 0,0 0 0,-1-1 64,0 1-96,1-1 0,0 0 32,0 1 64,-1-1-96,0 0 0,0 0 32,1 1 64,-1-1-448,0-1-160,0 2-640,0-2-288,0 1-1472,0-1-576,0 0-2335</inkml:trace>
  <inkml:trace contextRef="#ctx0" brushRef="#br3">10520 3082 5504,'0'0'2112,"0"1"-1152,0-2-416,0 1 704,0 0-160,0 0 32,0 0-32,0 0 64,0 0-640,0 0 128,0 0 95,0 0-255,0 0-32,0 0-128,0 0 32,0 0 96,0 0 32,0 0-192,0 0-32,0 0 0,1-2 64,-1 2-32,0-2 64,1 2-128,0-1-64,0-2-64,-1 2-96,2-1 32,-1-1-32,0 0 0,1 1 0,0-1 0,0 1 64,0-2-32,1 0-32,0-1 32,-1 0-32,0 1 0,0 0 0,2 0 0,-1-2 0,0 0 0,0 0 0,1 0 0,1 0 0,-2 0 0,1 0 0,-1 0 0,0 0 64,1 1-96,-1 1 0,0-1 32,0 0 0,-1 1 0,1-1 0,0 0-96,1-1 64,-1 0 32,0 1 64,0 0-32,0-1-32,-1 1 32,0-1 32,1 1-96,-1 0 0,1 1 32,-1-1 64,0 2 32,1-1 96,-1 0-96,0 0-64,1-1 0,0 1 32,0-1-96,-1 0 0,1 1 32,-1 0 0,0 0 0,0 0 64,-1 0-96,2-1 0,-1 1 32,-1 0 64,2 0-32,-2 0-32,1 2-64,0 0 32,0-1 32,0 1 0,-1-1-96,1 0 64,1-1 32,-2 1 0,1 0 64,0 0 32,-1-1-32,0 2-64,1-1-64,-1 0 32,1 0 32,-2 1 64,1 0-96,1 0 0,-2-1 32,1 2 0,0-1 0,0 0 0,-1 1 0,0-1 0,1 1 0,-1-1 0,0 1 0,1-2 64,0 1-96,-1 1 0,0-1 32,1 0 64,0 1-32,0 0 64,-1-2-128,0 3 0,1-1-32,0 0 0,0 0 64,-1 0 0,0 1 0,1-1 64,0 0-32,0 1-32,-1 0-64,0 0 32,0 0 32,0 0 64,0 0-32,0 0-32,0 0 32,0 0-32,0 0-160,0 0 32,0 0-288,0 0-128,0 0-352,0 0-160,0 0-832,0 0-415,0-1-2369</inkml:trace>
  <inkml:trace contextRef="#ctx0" brushRef="#br3">10911 3102 7168,'0'1'2720,"0"-1"-1472,0-2-768,0 2 832,0 0-224,-1-1 32,0 0-288,1 0-65,0 0-415,-1-1 128,-1 0 96,2 1 32,-2-1 32,1-1-96,-1 2 64,1-1-192,-2 0-96,2 0-96,-2-1 0,0 1 0,1-2 96,0 1-32,-1-2 64,1 2 0,-1-2 32,0 1-64,0-3-32,0 1-256,-1 0-64,1 1 64,-1-2 32,0 0-96,1 1 32,0-1 0,0-1 64,0 0 32,0-1 32,0 2 64,-1-1 96,1 2-64,-1-1 32,1 1-96,-1-2 0,1 2-96,0 0 32,0 1-64,0-4-32,0 3 96,-1-2 0,1 2 32,0-2 0,0 1 0,0 0 0,0-1 0,-1 2 64,1 0-96,0 0-64,1 1 0,-1-1 32,0 1-32,1-1-32,0 1 32,0 0 32,0 1 32,0-1 32,0 2-160,-1-2-32,2 1 32,-1 1 64,0 0-64,1 0 0,-2 0 32,2-1 64,-1 2-32,1 0-32,-1-1 32,1 2-32,-1-2 0,1 1 0,-1 1 64,0-2 32,1 2-32,-1-1 32,1-1-128,0 0 0,0 1 32,0 0 0,1 0 0,-1 1 64,0-1-96,1 1 0,-1-1 32,1 1 64,0 0-96,-1 0 0,1 0 32,-1-1 64,1 2-448,0-1-160,0-1-640,0 2-288,0 0-1472,0 0-576,0 0-2335</inkml:trace>
  <inkml:trace contextRef="#ctx0" brushRef="#br0" timeOffset="186286.54">4098 2836 8832,'0'-12'3328,"0"12"-1792,0 0-864,0 0 896,0 0-129,0 0 1,3 3-64,4 3-96,0 3-672,-1 0-96,1 3 32,3-5 0,4 4-32,2 5-256,1 1-96,1 4-96,-2 0-64,1-3-64,-3-3 32,-1 3-256,-3-9-64,1 3-384,-5-6-96,4 3-320,-6-9-96,-4 0-448,0 0-159,-4-9-1665,4 3-768,-3-6 768</inkml:trace>
  <inkml:trace contextRef="#ctx0" brushRef="#br0" timeOffset="186626.539">4260 2813 10624,'-3'2'4032,"-1"1"-2177,-2 18-767,1-15 1280,-1 0-512,-4 6-128,-4 0-544,5 10-192,-2 1-576,1-2-96,0 6-96,0-6 32,0-3 64,-1-3-224,5 3-128,-1-8-352,0 2-160,4-6-928,0-6-320,3 0-704,0-6-256,3-1-2911</inkml:trace>
  <inkml:trace contextRef="#ctx0" brushRef="#br0" timeOffset="-22253.086">5373 3189 4736,'14'-4'1824,"-6"-3"-960,3 4-672,-6-1 480,3 1-160,3-1 32,5-2-160,-2-1-64,3 0-192,1-3 64,0 1 0,1-1 64,3-1 0,1-2-64,-5 2 32,0-7 0,1 1 96,1 3-160,-2 2-96,4 0-32,-3 0-32,0 0 0,0 0 64,-1 0-32,2 0-32,-1 3 32,0-1 32,-1 1 96,1-1 64,1 2 32,1 2 64,-2-2-96,-4 1-64,2 0-64,-4 2 0,2 0-64,-6 1 64,0-2-64,4 2-32,-8-1 96,7 0 0,-5 3 32,-1 0 64,-3-1-160,3 0-32,-6 3 0,0 0 64,5-2-32,-2 2-32,-1 0-64,-2 0 32,3 0 32,-1-3 64,4 3-96,-3 0 0,3 0 32,-4-1 64,1-2-32,-3 3-32,0 0-64,0 0-32,0 0-576,0 0-224,0 0-800,0 0-352,0 0-1024</inkml:trace>
  <inkml:trace contextRef="#ctx0" brushRef="#br0" timeOffset="-8363.085">7699 2879 7808,'-3'0'2976,"3"0"-1600,3 0-832,-1 3 864,4-3-160,2 0 31,3 0-287,3 0-128,1-3-480,2 1 96,0-1 160,-2-1-224,-1-1 0,2 3-224,0-1-64,1 3-128,-5 0-32,3 0 32,-2 0 64,0 0-320,1 0-128,-3-2-320,-3 0-32,3-4-256,-3 2-96,-3-1-799,3 0-417,-2 3-1792</inkml:trace>
  <inkml:trace contextRef="#ctx0" brushRef="#br2" timeOffset="-152040.189">3679 2963 8192,'-3'-6'3072,"3"6"-1664,0 0-928,0 0 768,0 0 32,0 0 159,0 0 225,-3 0 128,-1 0-960,1 0 384,-4 6 96,4-3-192,0 0-96,-1 3-384,1 0-160,3 0-256,0 0-96,0-3-64,3 0 32,4 0-64,0-3 64,-1 0 0,1 0 32,0-3-64,-4-3-64,0 0 96,-3 0 0,-3 0 32,0 0 0,-4 0 0,0 0 64,1 0 32,-1 6 32,0 0-64,0 0 32,1 0 64,2 0 64,1 6-96,0 0-96,-1 3 0,4 0-32,0 0-160,4 0-32,2-3 32,1-3 0,3-3 32,4 0 64,-1-3-96,0-3 0,-2-3 32,-1-3 0,-4 6 0,-2-3 64,-4-3-32,0 1 64,0 2-64,-4 2 64,1 1 0,0 1 96,-4 10-32,1-5 0,-2 6-32,2 1 64,2-2-96,1-1 0,0 1-32,-1 1-64,4 0-64,0 3-32,4-6-32,-1 0 0,0-3-608,1 0-256,-1 0-416,-3 0-160,0-3-1600,3 6-704,1-18-2751</inkml:trace>
  <inkml:trace contextRef="#ctx0" brushRef="#br2" timeOffset="-188210.189">5136 2933 5120,'-7'0'2016,"7"0"-1088,-4 0-512,4 0 608,0 0-160,0-2 32,0 2 0,0 0 64,0 0-512,0 0 32,0 0 32,0 0 32,0 0 32,0 0 64,0 0-1,0 0 1,0 0 64,0 0-32,-3 0 64,0 0-128,3 0 0,-7 0-192,7 0 0,0 0-256,0 0-32,0 0 0,0 0 0,0 0 64,0 0 32,0 0-32,0 0 32,10 0 64,-3 0 64,0 0-32,3 0 32,-4 0-64,8 0 0,-4 0-96,0-4-32,7 1-192,0 3 32,-3 0 0,-4 0 0,-4 0 0,8 0 64,-4 0-32,-4 0-32,-2 0 32,3 0-32,-7 0-96,7 0 64,-4 0-256,0 0-64,-3 0-160,0 0-32,0 0-256,0 0-128,-3 0-544,0 0-224,-4 3-3871</inkml:trace>
  <inkml:trace contextRef="#ctx0" brushRef="#br2" timeOffset="123602.613">3092 2945 5248,'-7'0'2016,"7"0"-1088,0 0-320,0 0 736,0 0-192,0 0-32,0-5-352,0 5-64,3 0-416,-3 0 32,4 0 96,-1 0-160,1 0 0,-1 0 160,-3 0 96,7-4-65,-1 4 1,4 0-128,-3 0-32,4 0-32,5 0 64,-2 0-160,7 0-96,12 0 32,-3 0 64,1-5-128,-4 5-32,4 0 0,-8 0 0,-3 0 0,7 0 0,-3 0 0,3 5 64,-4-5-32,1 0 64,10 0 0,-3 0 32,-4 0-64,-4 0-64,-3 0 96,-3 0 0,-4 0-128,-3 0-32,-2 0 32,-2 0 0,-3 0 32,1 0 64,-4 0-32,3 0-32,-3 0 96,3 0 0,-3 0-32,0 0 32,0 0-128,0 0 0,0 0 32,0 0 0,0 0-96,0 0 64,0 4 32,0-4 0,0 5 64,0-5 32,0 6-32,0 0 32,0-6 0,0 12 32,0 3 0,0 6 0,0 0-64,0-3 32,0 3 0,4 6 32,-4 6-64,0 0-64,0 4 32,0-1-32,0-4 0,0-4 0,0-4 128,4 2 64,-1-4-64,1 5-96,-1-1 0,0 7 32,3-6-96,-1-3 0,1 4 32,-2-1 64,-1 6-32,0-3-32,-3 3 32,0 0-32,0-1 0,0-5 0,0 1 64,0-10 32,0 2-128,0-4 32,0 2 64,0 2 32,0-1-32,0 2-64,0 0 32,0 0 32,0 3-32,0-9-32,0 3 32,0-3-32,0 7-96,0-2 64,0 1 32,0-3 64,0 3-96,0 3 0,0-6 32,0 0 64,0-3-96,0 3 0,-3-3 32,3-3 64,0 0-32,0 0-32,-3 0 32,3-3-32,0-3 0,0 0 0,0 0-96,0-3 64,0 0 32,0 0 64,0 0-32,0 0 64,0 0-64,0-3-32,-4 0-64,4 0 32,0 0 32,-3 0 0,-5 3 0,8-3 0,0 0 64,-3 0 32,0 3-32,0-3 32,-4 0-64,0 0-32,0 0 96,0 0 0,1 0-32,-8 0-64,11 3-64,-4-3 32,0 0 32,1 3 64,-1-3-32,0 0 64,0 0-64,-6 0-32,6 0-64,-3 0 32,0 0 32,-4 0 64,1 0-32,-1 0-32,1 3-64,-4-3 32,3 0 96,-2 0 32,-1 0-32,0 0 32,0 0-128,0 4-64,0-4 64,1 0 64,-1 0 0,-4 0-32,-3 0-64,1 0 32,-1 0 32,1 0 64,-1 3-96,4-3 0,-4 0 32,1 0 0,-4 2 0,-4-2 64,4 0-96,3 0 0,-9 0 96,8 4 32,-5-1-32,3-3-64,4 2-64,-8-2 32,4 0 32,1 4 64,-1-1-96,7-1 0,-11 1 32,7-3 64,0 4-96,4-2-64,-10 1 128,3-3 32,3 0 0,-6 0-64,2 0 32,5 0-32,-1 0 0,4 0 0,0 0 0,-4 0 0,0 0 0,0 0 0,1 0-96,-1 0 64,1 0 32,3 0 0,3 0 0,-3 0 0,-1 4 0,-3-2 0,0 1 0,1-3 0,-4 0 0,0 0 64,4 0-96,-2 0 0,6 4 32,-1-4 0,2 3 0,1-1 64,-5 2-96,1-1 0,-3-1 32,1 2 0,6-1 0,-7-1 0,7 2 0,0-1 0,3-1 0,1 2 0,3-1 0,0-1 0,0 2 0,-4-1 0,4-1 0,3-2 0,-3 0 0,4 0 0,-2 3 0,5-3 64,0 0-96,0 0 0,-1 4 32,1-4 64,-4 0-32,3 0-32,1 0 32,0 0-32,0 0 0,-1-4 64,1 1-32,0 1 64,-2-5-64,2 2-32,0-1 32,0-1-32,0-2 0,0 0 64,-1 0-96,-4 0 0,2-3 32,3 3 0,0 0 0,0 0 0,-1 6 0,0-6 64,1-3-96,-1-6 0,1-6 32,0-6 0,-1 0-96,1-6 64,0 4 32,-1 1 0,1-2 0,3 0 0,-4 3 0,4 3 0,0 3 0,0 3 64,0 3-96,0 3 0,0 3 32,0 3 0,0 0 0,-3 3 0,3-1-96,0 2 64,-3-2 96,3-2 32,0 0-32,0 0-64,0 0-64,0 4 32,0-1 32,0-1 64,-7 5-96,7 2 0,0-7 32,0 7 64,0 0-96,0-5 0,0 1 32,0-1 0,0-1 0,-3-1 0,3-1-96,-4-1 64,4 0 32,0 3 64,0-1 32,0 2 32,0 1-160,-3 2-32,3 2 32,0 0 0,0 0 32,0-7 64,-7 2-96,7-1 0,0-1 32,0 2 0,0-1 0,0 0 0,0-3 0,0 6 0,0-3 0,0 3 64,0 3-96,0 0 0,0-6 32,0 0 0,0 6 0,0-7 0,0 7 0,0-5 0,0 5 0,0-4 64,0 2-96,-3-1 0,3 3 32,0 0 64,0 0 32,0 0 96,0 0-96,0 0-64,0 0 64,-4-6 64,4 6-224,0 0 0,0-6 0,0 6 96,0-6 0,0 6 64,0-6-128,0 6 0,0 0 32,0-3 64,0 3-32,0 0 64,0 0-64,0 0-32,0 0-64,0 0 32,0 0 32,0 0 0,0 0 64,0 0 32,0 0-128,0 0 32,7 0-64,-7 0 0,7 0 64,3 0 0,0 0 64,4 0 32,-1 0-128,8 0-32,-1 3 32,-1-3 0,2 0 96,0 0 96,-4 0-128,-1 0-96,4 0 32,1-3 64,2 0 0,1 3 64,4-3-64,-5 3-32,1 0 32,-8 0-32,5 0 0,-1 0 0,7 0 0,-7 0 64,1 0-96,-1 0-64,-1 0 128,-1 0 96,-5 0-32,1 0-64,-1 0-96,1 0 32,-4 0-32,0 0 0,4 0 128,-5 0 96,1 0-128,-2-3-32,-1 3 0,-1 0 0,5-3 0,-5 3 0,-2 0 0,2-3 0,1 3 0,-7 0 64,0 0-32,0 0-32,0 0 32,0 0 32,0 0-32,0 0-32,0 0-64,0 0 32,0 0-32,0 0 0,0 0 64,0 0 0,0 0 0,0 0 64,0 0-256,0 0-32,4 3-384,-4 0-96,-4-3-896,4 0-384</inkml:trace>
  <inkml:trace contextRef="#ctx0" brushRef="#br2" timeOffset="-133879.812">11006 2945 5888,'0'2'2176,"2"-12"-1152,-2 10-480,0 0 704,1 0-64,-1 0 0,0 0-448,3-3-192,-1 3-320,2 0 192,2 0 128,-3 0-32,4 0 31,-1 0-223,0 0-64,0 0-128,2 0-96,1 0 0,-2 0 32,1 0-32,0 0 64,-1 3 0,-1-1 32,1-2-64,-1 0 32,0 0-64,2 0 64,-1 0-64,1 0 64,-1 0-64,2 0-32,-3 0 32,0 0-32,1 0 0,-1 0 64,0 0 32,0 0 32,1 0-64,-1 0-64,1 0-64,1 0 32,-1 0 32,1 0 64,0 0-32,0 0-32,-1 0 32,1 0-32,-1 0 0,2 0 0,-3 0 0,-2 0 0,4 0 0,-4 0 0,-1 0-96,5 6 64,-7-6 32,2 0 64,1 0-96,-3 0 0,-1 0-192,2-3 0,-2 3-256,0 0-96,-2 3-1247,1-1-545,-3 4-1824</inkml:trace>
  <inkml:trace contextRef="#ctx0" brushRef="#br2" timeOffset="-189500.189">3616 2951 6912,'-4'-6'2624,"4"6"-1408,0 0-864,0 0 736,0 0-288,0 0 0,0 0-160,0 0-96,0 0-288,0 0 256,0 0 191,7 0-223,-4 0-32,4 0-64,0 0 0,-1 0-192,1 0-128,3 0 32,0 0 64,0 0 0,0 0 0,4 0-32,-1 0 0,2 0-64,-3 0 32,3 0 0,-3 0 32,-1 0-64,-1 0-64,0 0 32,0 0-32,4 0 64,-4 0 32,-3 0-128,-4 0 32,4 0 0,0 0 0,-7 0 0,10 0 0,-3 0 0,-1 0 0,-3 0 0,4 0 0,1 0 0,-5 0 64,-3 0-96,0 0 0,0 0-32,0 0 0,0 0-224,0 0-64,-3 0-384,3 0-160,-8 0-2079,8 12-2945</inkml:trace>
  <inkml:trace contextRef="#ctx0" brushRef="#br3">11005 2919 7296,'0'-1'2720,"0"1"-1472,0-1-672,0 1 736,0 0-192,0 0 0,0 0-33,0 0 129,-1 0-672,0 1 128,0 0 64,1-1 32,-1 3 96,0-2-192,0 1-96,1 2-64,-2-1 0,1 0-128,-1 2-64,-1 0 160,0 2 128,0 0-160,-1 0-96,1 1-192,-2 0-64,1-1-32,1-1-64,-1 0 32,1 0-32,-1 0 0,1 1 0,0-1 0,0 0 64,0 0-32,0-1-32,1 0 32,-1 0 32,0 0-32,1 0-32,-1-1 32,2 0 32,-1 0-32,1-2-32,-1 1 32,1-2-32,0 1 0,0 0 0,1-1 0,-1 1 64,0-1-32,0 0 64,0 0-128,0 0-64,0 1 64,1-1 64,0-1 0,-1 1 64,1-1-64,0 0 64,0 0-64,0 0-32,0 0-544,0 0-192,1 0-1920,-1 0-736,0 2-2975</inkml:trace>
  <inkml:trace contextRef="#ctx0" brushRef="#br0" timeOffset="-22253.086">7561 3319 4736,'14'-5'1824,"-6"-2"-960,3 4-672,-6-1 480,3 2-160,3-3 32,5 0-160,-2-3-64,3 1-192,1-2 64,0-1 0,1 0 64,3-1 0,0-2-64,-3 2 32,-1-6 0,1-1 96,1 4-160,-2 3-96,3-1-32,-1-1-32,-1 2 0,0-1 64,-1 0-32,2 0-32,-1 2 32,0 0 32,-1 1 96,1-1 64,1 3 32,1 0 64,-3-1-96,-2 1-64,1 0-64,-4 3 0,2-2-64,-6 2 64,0-1-64,4 0-32,-8 1 96,7-2 0,-5 4 32,-1 0 64,-3-1-160,3 1-32,-6 2 0,0 0 64,5-3-32,-2 3-32,-1 0-64,-2 0 32,3 0 32,-1-3 64,4 3-96,-3 0 0,3 0 32,-4-1 64,1-2-32,-3 3-32,0 0-64,0 0-32,0 0-576,0 0-224,0 0-800,0 0-352,0 0-1024</inkml:trace>
  <inkml:trace contextRef="#ctx0" brushRef="#br2" timeOffset="13276.917">6769 2968 14144,'3'-2'96,"6"2"96,4-2 96,1 2 64,2 0-96,0-3-96,6 1 0,0 2-32,4 0-64,1-3-64,3 3 32,-1 0 32,1 0 32,-3 0 32,1-3-64,1 3 32,1 0-64,-3 0 63,-3 0-63,0 0-32,-2 0-63,3 0 31,-4 0 32,-2 0 63,-6 0-31,1 0 64,0 0-64,-1 0-32,-7 0-64,4 0 32,-7 0 32,8 0 0,-8 0 0,2 0 0,3 0 0,-5 0 0,-1 0 0,-2 0 0,6 0 0,-6 0 0,2 0-159,1 0 31,-1 0-96,4 0 0,3 0-32,-4 0 0,3 0-64,-3 0 32,1 0-64,0 0 64,-4 0-128,-2 0 32,0 0-320,0 0 0,0 0-576,0 0-128,3 3-1440</inkml:trace>
  <inkml:trace contextRef="#ctx0" brushRef="#br1">13280 3027 7168,'0'0'2720,"0"0"-1472,0 1-768,0-1 832,0 1-224,1 0 32,-1 0-288,0-1-65,1 2-415,0-1 128,0 2 96,0-2 32,1 1 32,-1 0-96,1 0 64,-1 0-192,1-1-96,0 2-96,0 0 0,0-1 0,1 2 96,0-1-32,-1 1 64,0 0 0,2 0 32,-2 1-64,2 2-32,-2-1-256,3-1-64,-2 1 64,1 1 32,-1-1-96,0 1 32,0-1 0,1 3 64,-2-1 32,2 1 32,-1-2 64,1 1 96,-1-2-64,1 1 32,-1-1-96,0 2 0,1-3-96,-1 2 32,0-2-64,0 3-32,0-1 96,1 1 0,-2-2 32,2 2 0,-1-2 0,0 2 0,0 0 0,1-2 64,-1 0-96,0 0-64,-1-1 0,1 1 32,-1-1-32,0 1-32,0-1 32,0-1 32,0 1 32,1-1 32,-2 0-160,1 0-32,1 0 32,-1 0 64,-1-1-64,1 0 0,0 0 32,0 0 64,-1 0-32,1-1-32,-1 0 32,1 0-32,-1 0 0,1 1 0,-1-2 64,2 1 32,-3 0-32,2 0 32,-1 0-128,0 1 0,1 0 32,-2-1 0,1-1 0,0 1 64,-1-1-96,1 1 0,-1-1 32,1 1 64,-1-1-96,1 0 0,-1 0 32,1 1 64,-1-2-448,0 1-160,0 1-640,0-2-288,0 0-1472,0 0-576,0 0-2335</inkml:trace>
  <inkml:trace contextRef="#ctx0" brushRef="#br1">13147 3286 7296,'-1'2'2720,"2"-1"-1472,-1-1-672,0 0 736,0 0-192,0 0 0,0 0-33,0 0 129,1 0-672,-1 0 128,1-2 64,1 1 32,-2-2 96,2 0-192,-1-1-96,1 0-64,-1 0 0,1 0-128,1-3-64,1-1 160,0-1 128,1-1-160,0-1-96,0 1-192,1-2-64,0 3-32,-1-2-64,0 4 32,0-2-32,0 0 0,-1 0 0,1 0 0,-1 0 64,1 1-32,-1 1-32,-1 0 32,1-1 32,0 2-32,-1-1-32,0 1 32,0 1 32,-1-1-32,0 3-32,0-1 32,-1 2-32,1-1 0,-1 0 0,0 1 0,1 0 64,-2 2-32,1-3 64,1 1-128,-1 0-64,1 1 64,-2 0 64,1-1 0,0 1 64,0 1-64,-1 0 64,0 0-64,0 0-32,0 0-544,-1 0-192,0 0-1920,0 0-736,1-2-2975</inkml:trace>
  <inkml:trace contextRef="#ctx0" brushRef="#br1">13475 3397 5504,'0'0'2112,"0"1"-1152,0-2-416,0 1 704,0 0-160,0 0 32,0 0-32,0 0 64,0 0-640,0 0 128,0 0 95,0 0-255,0 0-32,0 0-128,0 0 32,0 0 96,0 0 32,0 0-192,0 0-32,0 0 0,1-1 64,-1 0-32,1 0 64,0 1-128,-1-2-64,1-1-64,0 2-96,0-1 32,0 0-32,1-1 0,0 1 0,-1-1 0,2 0 64,-1 0-32,0-2-32,1 1 32,-1-1-32,1 1 0,-1 0 0,1-1 0,0 0 0,0-1 0,1 0 0,-1-1 0,2 1 0,-1 1 0,-1-1 0,0-1 0,0 2 64,1 0-96,-1 0 0,0 1 32,0-2 0,-1 3 0,1-3 0,0 2-96,1-2 64,-1 0 32,0 1 64,0-1-32,0 1-32,0 0 32,-1-1 32,0 1-96,0 0 0,1 1 32,0-1 64,-1 2 32,0-1 96,0 0-96,1-1-64,0 1 0,0-1 32,0 1-96,-1-1 0,0 1 32,0-1 0,1 1 0,-2 1 64,1-1-96,0-1 0,0 0 32,0 1 64,0 1-32,-1-1-32,2 2-64,-2-1 32,1 0 32,0 2 0,-1-2-96,2 0 64,-1-1 32,-1 1 0,1-1 64,0 1 32,-1 0-32,0 0-64,1 1-64,-1-2 32,1 2 32,-1 0 64,-1 0-96,2-1 0,-1 1 32,-1 1 0,1-2 0,0 2 0,-1-1 0,1 1 0,-1-1 0,0 1 0,0-1 0,1 0 64,0 0-96,0 0 0,-1 1 32,0-1 64,1 1-32,0-1 64,-1 0-128,1 2 0,-1-2-32,1 2 0,0-1 64,0-1 0,-1 2 0,0 0 64,1-1-32,0 1-32,-1-1-64,0 1 32,0 0 32,0 0 64,0 0-32,0 0-32,0 0 32,0 0-32,0 0-160,0 0 32,0 0-288,0 0-128,0 0-352,0 0-160,0 0-832,0 0-415,0-1-2369</inkml:trace>
  <inkml:trace contextRef="#ctx0" brushRef="#br1">13671 3040 7168,'0'0'2720,"0"0"-1472,0 2-768,0-2 832,0 1-224,0-1 32,1 1-288,-1 0-65,1 0-415,0 1 128,0 0 96,0 0 32,0-1 32,1 2-96,0-1 64,-1-1-192,1 1-96,0 0-96,0 1 0,0-1 0,1 2 96,0 0-32,-1 0 64,0-1 0,2 2 32,-2-1-64,2 3-32,-2-1-256,3-1-64,-2 1 64,0 1 32,1-1-96,-1 2 32,0-2 0,1 3 64,-2-2 32,2 2 32,-1-1 64,1-1 96,-1-1-64,0 1 32,0 0-96,1 0 0,0-1-96,-1 0 32,0 0-64,0 2-32,0-1 96,1 0 0,-2-1 32,2 2 0,-1-2 0,0 3 0,0-2 0,1-1 64,-1 0-96,0 0-64,-1 0 0,1 0 32,-1-1-32,0 0-32,0 0 32,0 0 32,0-1 32,1 0 32,-2 1-160,1-2-32,1 2 32,-1-1 64,-1-1-64,1 0 0,0 0 32,0 0 64,-1 0-32,1-2-32,-1 1 32,1 1-32,-1-1 0,1 0 0,-1 0 64,1 0 32,-1-1-32,1 2 32,-1-1-128,0 0 0,0 1 32,0 0 0,0-2 0,0 1 64,-1-1-96,0 1 0,1-2 32,0 3 64,-1-3-96,1 1 0,-1 1 32,0-1 64,0 0-448,0 0-160,0 0-640,0-1-288,0 1-1472,0-1-576,0 0-2335</inkml:trace>
  <inkml:trace contextRef="#ctx0" brushRef="#br1">13866 3411 5504,'0'0'2112,"0"1"-1152,0-2-416,0 1 704,0 0-160,0 0 32,0 0-32,0 0 64,0 0-640,0 0 128,0 0 95,0 0-255,0 0-32,0 0-128,0 0 32,0 0 96,0 0 32,0 0-192,0 0-32,0 0 0,1-1 64,-1 0-32,1-1 64,-1 2-128,1-1-64,0-2-64,0 2-96,0-1 32,0-1-32,0 0 0,2 1 0,-2-1 0,1 1 64,1-2-32,-1 0-32,1-1 32,-1 1-32,0-1 0,1 1 0,0 0 0,0-1 0,0-1 0,0 0 0,1-1 0,1 1 0,-1 1 0,-1-1 0,0-1 0,0 2 64,1-1-96,-1 2 0,0-1 32,0 0 0,-1 1 0,1-1 0,0 0-96,1-1 64,-1 0 32,0 1 64,0 0-32,0 0-32,-1-1 32,1 0 32,-1 1-96,0 1 0,1-1 32,-1 1 64,1 1 32,-1-2 96,0 1-96,0 0-64,1-1 0,0 1 32,0-1-96,0 0 0,-1 1 32,0 0 0,0 0 0,0 0 64,-1 0-96,2 0 0,-1-1 32,-1 1 64,2 0-32,-2 0-32,1 2-64,0 0 32,0-1 32,0 1 0,-1-1-96,2 0 64,-1 0 32,-1 0 0,1-1 64,0 1 32,-1-1-32,0 2-64,1 0-64,-1-2 32,1 2 32,-1-1 64,-1 1-96,2 0 0,-1 0 32,-1 0 0,1 0 0,0 0 0,-1 1 0,1-1 0,-1 1 0,0-1 0,0 1 0,1-1 64,0-1-96,0 2 0,-1-1 32,0 0 64,1 1-32,0 0 64,-1-1-128,1 2 0,-1-2-32,1 1 0,0 1 64,0-2 0,-1 2 0,0-1 64,1 1-32,0 0-32,-1-1-64,0 1 32,0 0 32,0 0 64,0 0-32,0 0-32,0 0 32,0 0-32,0 0-160,0 0 32,0 0-288,0 0-128,0 0-352,0 0-160,0 0-832,0 0-415,0-1-2369</inkml:trace>
  <inkml:trace contextRef="#ctx0" brushRef="#br1">14257 3432 7168,'0'1'2720,"0"-1"-1472,0-2-768,0 2 832,0 0-224,-1-1 32,0 0-288,1 0-65,0 0-415,-1-1 128,-1 0 96,2 1 32,-2-1 32,1-1-96,-1 2 64,1-1-192,-2 0-96,2 0-96,-2-1 0,1 1 0,-1-2 96,1 0-32,-1 0 64,1 1 0,-1-2 32,1 1-64,-2-3-32,1 1-256,-1 0-64,1 1 64,-1-2 32,1 0-96,-1 1 32,2-1 0,-2-1 64,1 0 32,0-1 32,0 2 64,-1-1 96,1 2-64,-1-1 32,1 0-96,0 0 0,-1 1-96,1 0 32,0 1-64,0-4-32,0 3 96,-1-2 0,1 2 32,0-2 0,0 1 0,0 0 0,0-1 0,-1 2 64,1 0-96,0 0-64,1 1 0,-1-1 32,1 0-32,-1 1-32,1 0 32,0 0 32,0 1 32,0-1 32,1 2-160,-2-2-32,1 1 32,0 1 64,0 0-64,1 0 0,-1 0 32,0-1 64,1 2-32,-1 0-32,1-1 32,-1 2-32,1-2 0,-1 1 0,1 1 64,-2-2 32,2 2-32,-1-1 32,2-1-128,-2 0 0,1 1 32,1 0 0,-1 0 0,0 1 64,0-1-96,1 1 0,0-1 32,-1 1 64,1 0-96,-1 0 0,1 0 32,-1-1 64,1 2-448,0-1-160,0-1-640,0 2-288,0 0-1472,0 0-576,0 0-2335</inkml:trace>
  <inkml:trace contextRef="#ctx0" brushRef="#br3" timeOffset="-159048.201">9946 3642 7040,'3'0'2624,"0"-3"-1408,3 0-448,-3 1 928,4-2-32,-1 1 63,0 1 161,1-4 64,-4-2-1024,0-3 256,-3-3 96,-3-5-128,-4-3 64,-5-3-416,-1-3-192,1 3 96,-3 4 0,-7 4-160,0 6 0,-3 8-256,-3 9-96,4 16-96,-1 11 0,9-6-64,7 1 64,6 0-64,9 2 64,6 0-64,14-2-32,-5-6 32,0-5-32,1-9 0,3-5 64,4-9-32,1-2-32,-2-3 96,-3 0 0,-3-11-128,-6-14-32,-4-11 32,-3-6 64,-6-7-64,-6 7 0,-6-2 32,0 8 64,-4 11-32,4 9-32,-3 12-128,2 10 0,1 8 64,2 11 96,4 16-64,3 6 0,7 14 32,2 5 0,0-5-352,4-9-96,-1-8-288,1-2-64,-4-3-576,0-7-160,-3-4-832,0-6-256,1-2-8095,2-1 4991</inkml:trace>
  <inkml:trace contextRef="#ctx0" brushRef="#br3" timeOffset="-158396.329">10152 3578 10880,'9'14'4128,"0"-9"-2241,3-2-639,-6-3 1376,7 0-576,2 0-128,7-8-544,-6 0-160,0-6-672,-7 0-32,3-2 0,-3-4-64,-3 0 64,-6-4-160,0 2 32,0-1-96,-6 5 0,-3 3 32,-9 7 32,-7 6-32,3 4-32,-6 9-160,6 11-32,4 12-32,2 1-64,7-4 32,3-4-32,2-1 0,8 1 0,8 0 0,7-2 0,2-5 0,7-7 0,-3-4-160,-3-6 32,3-6-512,-4-6-192,7 1-640,-9-3-288,3 0-736,0-8-288,-13-6-1024,3-3-415,-9 1-833</inkml:trace>
  <inkml:trace contextRef="#ctx0" brushRef="#br3" timeOffset="-157958.399">10385 3219 10112,'-22'-14'3872,"19"11"-2112,3 3-225,-7-2 1409,7 2-544,-6 0-128,6 2-768,-3 6-256,3 10-736,0 12 96,0 6 64,3 10-160,3 7-32,1-3-288,2-9-64,-3-8-128,4-2-32,2-3-480,3-4-128,-6-2-608,-2-5-224,2-6-640,4-6-288,-4-5-800,-3 0-319,10-3-1697</inkml:trace>
  <inkml:trace contextRef="#ctx0" brushRef="#br3" timeOffset="-157767.909">10618 3473 13696,'0'-16'5183,"-10"10"-2815,4-5-1216,0 5 1568,-4 1-512,4-3-96,-9 2-704,-1 4-320,-6 4-608,7 6-320,-7 9-32,-3 8-96,3 5-32,13-2 32,3-3-32,6-3 0,9 0 0,4-3 0,2 0 0,7-5-160,-3-6 32,8-2-224,5-6-32,-4-3 64,-3-2 32,-10-3 96,6 0 64,-14-9 64,2-16 32,-9-6 96,0 6 32,0 8 320,-9 3 96,2 8-224,-2 6-160,-3 11-192,12 10-32,-9 12-96,3 3-32,6-6-576,6-3-224,3 1-800,-9-4-352,12-2-256,-3-3-32,7-3-1344,-10 0-511,10 1-321</inkml:trace>
  <inkml:trace contextRef="#ctx0" brushRef="#br3" timeOffset="-157329.082">10757 3443 15232,'-3'-6'5695,"3"6"-3071,0 3-2336,0 3 1216,0 7-192,0 7 96,0 4-512,-3-2-192,0-2-416,3-1-128,0 1-32,0-4-160,6-2 32,0-3 0,-3-6 64,10-1-96,-4-4 0,7 0 32,-1-4 64,1-4-32,0-14-32,-1-14 32,-3-5 32,0-6-32,-2 5 64,-1 9 224,-2 8 96,-4 20-288,0 10 96,0 20 0,0 17-64,0-1 0,0 6-96,0 11-64,1 3 32,-1 2-32,-3 1-96,0-6 64,3-11 32,-3-8 0,0-9 64,-3-3 32,-4-2 32,-8-5 64,-1-9-96,0 0-64,-5-11 0,0 0-32,5-17 0,0-8 0,7-8 0,3 0 0,-1 3 0,10-4 0,1 1-160,5 0-32,10 3-608,3 2-224,-1 3-928,4 4-448,3 4-1344,0 6-512,-3-3-1887</inkml:trace>
  <inkml:trace contextRef="#ctx0" brushRef="#br0" timeOffset="-8363.085">11538 3259 7808,'-3'0'2976,"3"0"-1600,3 0-832,0 3 864,3-3-160,1 0 31,4 0-287,3 0-128,2-3-480,0 2 96,1-2 160,-1-2-224,-3 0 0,4 3-224,-2-1-64,2 3-128,-4 0-32,1 0 32,0 0 64,-2 0-320,3 0-128,-5-2-320,-2 0-32,3-3-256,-3 0-96,-3 1-799,3-2-417,-2 4-1792</inkml:trace>
  <inkml:trace contextRef="#ctx0" brushRef="#br1" timeOffset="-133879.812">14352 3275 5888,'0'2'2176,"2"-12"-1152,-2 10-480,0 0 704,1 0-64,-1 0 0,0 0-448,3-3-192,-1 3-320,2 0 192,2 0 128,-3 0-32,4 0 31,-1 0-223,0 0-64,0 0-128,2 0-96,2 0 0,-4 0 32,3 0-32,-2 0 64,1 3 0,-2-1 32,0-2-64,0 0 32,0 0-64,2 0 64,-1 0-64,1 0 64,0 0-64,0 0-32,-2 0 32,0 0-32,1 0 0,-1 0 64,0 0 32,0 0 32,1 0-64,-1 0-64,2 0-64,-1 0 32,1 0 32,-1 0 64,1 0-32,0 0-32,0 0 32,-1 0-32,1 0 0,0 0 0,-2 0 0,-2 0 0,4 0 0,-4 0 0,-1 0-96,5 6 64,-7-6 32,2 0 64,1 0-96,-2 0 0,-2 0-192,1-3 0,-1 3-256,0 0-96,-1 3-1247,-1-1-545,-2 4-1824</inkml:trace>
  <inkml:trace contextRef="#ctx0" brushRef="#br1">14351 3249 7296,'0'-1'2720,"0"1"-1472,0-1-672,0 1 736,0 0-192,0 0 0,0 0-33,0 0 129,-1 0-672,0 1 128,1 0 64,-1-1 32,0 3 96,0-2-192,1 1-96,-1 2-64,-1-2 0,1 2-128,-1 1-64,-1 0 160,0 2 128,0 0-160,0 0-96,-1 1-192,-1 0-64,2-1-32,-1-1-64,0 0 32,1 0-32,-1 0 0,1 1 0,0-1 0,0 0 64,0 0-32,0-1-32,1 0 32,-1 0 32,0 0-32,1 0-32,0-1 32,0 0 32,0 0-32,1-2-32,0 1 32,-1-2-32,1 1 0,1 0 0,-1-1 0,0 1 64,0-1-32,1 0 64,-2 0-128,1 0-64,0 1 64,1-1 64,0-1 0,-1 1 64,1-1-64,0 0 64,0 0-64,0 0-32,0 0-544,0 0-192,1 0-1920,-1 0-736,0 2-2975</inkml:trace>
  <inkml:trace contextRef="#ctx0" brushRef="#br0" timeOffset="-22253.086">11400 3699 4736,'14'-5'1824,"-5"-1"-960,1 3-672,-5-2 480,4 3-160,1-3 32,7 0-160,-4-2-64,4 0-192,1-3 64,1 0 0,-1 0 64,4-1 0,1-2-64,-5 2 32,1-6 0,-1 0 96,2 2-160,-1 4-96,2-1-32,-2-1-32,0 2 0,0-1 64,0 0-32,0 0-32,0 2 32,0 0 32,0 1 96,-1 0 64,2 1 32,1 1 64,-2 0-96,-3-1-64,0 1-64,-2 3 0,0-1-64,-4 0 64,-1 0-64,3 0-32,-6 1 96,5-1 0,-3 2 32,-2 1 64,-3-1-160,2 1-32,-5 2 0,0 0 64,5-2-32,-2 2-32,-1 0-64,-2 0 32,3 0 32,0-3 64,2 3-96,-2 0 0,3 0 32,-4-2 64,1-1-32,-3 3-32,0 0-64,0 0-32,0 0-576,0 0-224,0 0-800,0 0-352,0 0-1024</inkml:trace>
  <inkml:trace contextRef="#ctx0" brushRef="#br0" timeOffset="-76630.19">2710 3363 5120,'0'-7'2016,"0"5"-1088,0-2-384,0 4 704,0 0 0,0 0 128,0 0-480,0 0-160,0 0-416,0 0 160,0 0 64,0 0 128,7 4 63,-7 1-31,0 4-64,0 0 96,0 4 0,0 1-32,0 7-64,0 6-128,0 0-64,0 0-192,0 4 0,0-1-32,-7-6 32,7-1-64,0-1-32,0-4-96,0-6-64,0 0 32,0-3-32,0-3-96,0-3 64,0-1-384,0-2-224,0 0-576,-3-5-4415,3 5-2049,-7-4 3072</inkml:trace>
  <inkml:trace contextRef="#ctx0" brushRef="#br3" timeOffset="46416.918">7926 3451 6400,'-13'-22'2368,"4"11"-1280,1-6-768,3 10 640,0-1-384,-4 1 0,-1 1-256,-4 6-64,-2 3-128,-3 4 128,-3 6 64,-2 1 96,0 5 160,2 10-32,0 0-32,1 7 0,3-1 95,1-3-287,0-4-32,6 7-96,6-2-32,5 1-96,5 2 32,6-3 128,6 3 128,7 0 0,0-4 32,9-4 64,-4-6 128,9-5-192,0 0-64,0-7-32,0-1-32,2-4-128,1-3-32,-3-4-32,-3-3 32,-3-4-64,-13-1 64,-3 2-64,1-11-32,1-10 32,-7 6 32,-3 1-96,1-9 0,-4-11-192,-3 12 0,1 3 32,-6-6 96,1 4 64,-12-5 96,4 5-32,-12 1-32,-8-13-128,1 8-64,-1 3-192,0 9-96,0 2-224,3 4-96,3 6-800,5 2-255,3 2-929,5 2-320,5 3-256</inkml:trace>
  <inkml:trace contextRef="#ctx0" brushRef="#br1" timeOffset="-8363.085">14861 3465 7808,'-3'0'2976,"3"0"-1600,3 0-832,-1 3 864,4-3-160,1 0 31,5 0-287,1 0-128,3-3-480,0 2 96,1-2 160,-1-2-224,-3 0 0,4 3-224,-1-1-64,0 3-128,-3 0-32,1 0 32,0 0 64,-1 0-320,1 0-128,-4-2-320,-1 0-32,1-3-256,-2 0-96,-2 1-799,1-2-417,-1 4-1792</inkml:trace>
  <inkml:trace contextRef="#ctx0" brushRef="#br0" timeOffset="-123380.19">4446 3822 12288,'-7'5'4575,"7"2"-2495,-6 4-1216,6-8 1280,0 3-480,-3 6 0,-4 13-416,0-1-128,7 6-608,7-3-192,3 3-64,-4 0-64,12-5 32,-9-2-64,6-8 0,0-6-32,9-6 64,1-9-96,-5-6-64,3-3 0,4-6 32,-7-9-32,-2-2-32,-8 1-64,-4-2-32,-3 0-32,-3 5 96,0 7 0,-3 10 96,0 11-32,0 2-32,0 7 32,-1 7 32,1 8-96,3 3-64,3 0 128,4-3 32,-1 4-160,5-5 0,-1 2-544,-1-7-128,-1-7-1088,-1-2-480,-1-6-1056,4 0-352</inkml:trace>
  <inkml:trace contextRef="#ctx0" brushRef="#br0" timeOffset="-122900.19">4767 4083 12032,'-3'15'4575,"6"-12"-2495,11 3-1088,-11-6 1280,7-6-384,7-3 0,0-3-704,0-2-256,3-4-544,-2-9-96,-2-3 32,-2-1-64,-11 7 96,4 3-192,-1-24-96,-2 6-128,-14-15 32,3 6 32,0 3 64,-3 6 320,-6 8 128,-2 11-320,1 20-160,4 0 96,-1 29 128,-2 20-64,2-1-32,4 9-64,6 0-96,4-6 32,10 0-32,4-6-96,6-3 64,4-6-544,3-12-256,-3-9-832,-4-6-320,-3-9-864,0-12-288,3-6-3295</inkml:trace>
  <inkml:trace contextRef="#ctx0" brushRef="#br0" timeOffset="-122490.19">5044 3479 10880,'0'-23'4032,"0"23"-2177,3 5-895,1-5 1184,-1 12-384,5 0-64,-2 25-352,-3-4-96,3 12-704,6-6-32,-9 11-64,0 25-224,4-8-128,-4-4-64,1-9-32,-1-6-512,-3-9-128,7-6-1088,-7-9-416,-7-15-1504,7-6-2527</inkml:trace>
  <inkml:trace contextRef="#ctx0" brushRef="#br0" timeOffset="-122230.19">4997 3866 12160,'0'-3'4575,"11"1"-2495,-5-2-1312,0 1 1280,5 1-768,2-5-224,8 1-448,3 1-64,-1-4-320,-6 2-64,6 5-32,1-5-64,-7 7-64,0 0 32,-4 4-128,-2 1 64,-1 2 224,-4-1 128,5 2 384,-4 5 192,-7 5-256,6 3-64,-6 3-256,3 3-64,-3-3-192,3 1-64,1-2-352,-4-2-160,0 1-960,0-8-320,0-2-896,-4-6-320,4 0-3199</inkml:trace>
  <inkml:trace contextRef="#ctx0" brushRef="#br0" timeOffset="-121810.19">5193 3663 14464,'0'-12'5343,"0"12"-2879,0-6-2944,0 6 832,0 0-1472,0 0-544,0 0-4063,13 6-1857</inkml:trace>
  <inkml:trace contextRef="#ctx0" brushRef="#br0" timeOffset="-8363.085">2548 3526 7808,'-3'0'2976,"3"0"-1600,3 0-832,-1 3 864,5-3-160,0 0 31,4 0-287,3 0-128,2-3-480,0 2 96,1-2 160,-2-2-224,-1 0 0,3 3-224,-2-1-64,2 3-128,-4 0-32,1 0 32,-1 0 64,0 0-320,2 0-128,-5-2-320,-2 0-32,3-4-256,-3 2-96,-3-1-799,3 0-417,-2 3-1792</inkml:trace>
  <inkml:trace contextRef="#ctx0" brushRef="#br3" timeOffset="35356.918">7912 3540 6400,'8'-9'2368,"-5"6"-1280,2-1-416,-2-1 704,2 0-192,-2-3-64,0 4-128,-1 1 0,1 1-545,-3 2 225,-3 7 544,-2 3-192,-3 4-64,0 3-64,-1 0-320,2-5 0,-5-1-64,2 2 64,-4-2-256,1 2-32,2-1-96,-2-2-32,-1-1-192,4 1 32,-5 0 64,3-1 96,-2 0-64,3 1 0,0-2-32,0-2-64,-2-1 96,4 0 0,5 0-128,1-2 32,-3-2 0,4 2 64,-2-1-96,4 1 0,0-1 32,4 1 64,-2-1-32,7 1-32,1 1 160,4 1 32,-1 0 64,4 2 0,-1 0 0,3 5 0,-4-2-128,2 2-32,-4 3-32,1-1 32,-1 0-128,-2-2 0,0 0 32,0 1 0,-3-4-224,-3-2 0,1-2-480,-1-1-96,-2-1-704,-3-3-256,0-4-1696,3-4-639,-1 1-897</inkml:trace>
  <inkml:trace contextRef="#ctx0" brushRef="#br0" timeOffset="-121530.19">5277 3848 11648,'0'4'4288,"3"-2"-2305,15-2-1823,-15 0 960,4 7 32,3 17 256,-3 9-64,9 6 32,2 9-736,-12 6-224,4-3-160,-3-9-64,0-12 32,-7-7 64,6-1 64,-6-4 192,0-6 32,-6-15 64,6-15-224,-7-15 0,-3-9-256,0-15-32,3 3-128,-7-12-32,11-6 96,3 26 32,0 7-128,10 3 32,7-5 0,7 11 0,0 17 0,6 13 64,4 13-96,0 8 0,-8-1 96,-6 1 96,-6 1 0,-7-1 0,-11 2 96,-9 2 96,-7 2-128,0-3 32,-1-3-224,-5-6-32,-2-3-416,-2-6-160,3-6-736,3-3-352,7 0-768,0-3-224,11 0-2336,6 0-927,13 0 1183</inkml:trace>
  <inkml:trace contextRef="#ctx0" brushRef="#br0" timeOffset="-121020.19">5507 3497 13056,'0'3'4831,"7"3"-2623,0 13-1664,-1-7 1152,1 9-192,3 12 64,0 12-384,4 0-160,-4-3-576,1 3-224,-2 3-64,-2-1-96,0-4-64,-3-1-256,-1-3-160,0-5-704,0-7-256,-3-9-672,0-10-256,0-8-1152,0-8-511,-3-8-801</inkml:trace>
  <inkml:trace contextRef="#ctx0" brushRef="#br0" timeOffset="-120770.19">5679 3641 13440,'14'28'5087,"-7"-1"-2751,3 18-1440,-7-25 1312,0-1-736,1 1-128,-1 7-576,4 3-224,-4 4-320,1-1-160,2-3-32,-2 0-544,-1-3-192,0-6-1056,1-5-480,-4-5-384,0-4-64</inkml:trace>
  <inkml:trace contextRef="#ctx0" brushRef="#br0" timeOffset="-120570.19">5652 3591 11008,'0'-6'4128,"0"3"-2241,3 0-2399,-3 3 576,8 0-1599,-2 0-577,4 0-2016,4 9-832</inkml:trace>
  <inkml:trace contextRef="#ctx0" brushRef="#br1" timeOffset="-159048.201">13293 3972 7040,'3'0'2624,"0"-3"-1408,3 0-448,-3 0 928,3 0-32,0 0 63,0 1 161,1-4 64,-4-2-1024,0-3 256,-3-3 96,-3-5-128,-4-3 64,-5-3-416,0-3-192,0 3 96,-4 4 0,-6 4-160,0 6 0,-3 8-256,-2 9-96,2 16-96,0 11 0,9-6-64,7 1 64,6 0-64,9 2 64,6 0-64,14-2-32,-5-6 32,1-5-32,-1-9 0,4-5 64,4-9-32,2-2-32,-4-3 96,-2 0 0,-3-11-128,-6-14-32,-4-11 32,-2-6 64,-7-7-64,-6 7 0,-7-2 32,1 8 64,-4 11-32,4 9-32,-3 12-128,2 10 0,1 8 64,2 11 96,4 16-64,3 6 0,7 14 32,2 5 0,0-5-352,4-9-96,-1-8-288,1-2-64,-4-3-576,1-7-160,-4-4-832,0-6-256,0-3-8095,3 1 4991</inkml:trace>
  <inkml:trace contextRef="#ctx0" brushRef="#br1" timeOffset="-158396.329">13498 3908 10880,'9'14'4128,"0"-9"-2241,4-2-639,-7-3 1376,6 0-576,3 0-128,7-8-544,-6 0-160,0-6-672,-7 0-32,4-2 0,-4-4-64,-3 0 64,-6-4-160,0 2 32,0-1-96,-6 4 0,-3 5 32,-10 6 32,-6 6-32,3 4-32,-6 9-160,7 11-32,2 12-32,3 1-64,7-4 32,3-4-32,2-1 0,8 1 0,8 0 0,7-2 0,3-5 0,5-7 0,-2-4-160,-3-6 32,3-6-512,-3-6-192,5 1-640,-8-3-288,3 0-736,0-8-288,-13-6-1024,4-3-415,-10 1-833</inkml:trace>
  <inkml:trace contextRef="#ctx0" brushRef="#br1" timeOffset="-157958.399">13731 3549 10112,'-22'-14'3872,"19"11"-2112,3 3-225,-7-2 1409,7 2-544,-6 0-128,6 2-768,-3 6-256,3 10-736,0 12 96,0 6 64,3 10-160,3 7-32,1-3-288,2-9-64,-3-8-128,4-2-32,2-3-480,4-4-128,-7-2-608,-3-5-224,3-6-640,4-6-288,-4-5-800,-3 0-319,10-3-1697</inkml:trace>
  <inkml:trace contextRef="#ctx0" brushRef="#br1" timeOffset="-157767.909">13964 3803 13696,'0'-16'5183,"-10"10"-2815,4-5-1216,0 5 1568,-4 1-512,4-3-96,-9 2-704,-1 3-320,-5 6-608,5 5-320,-6 9-32,-3 8-96,3 5-32,13-2 32,3-3-32,6-3 0,9 0 0,4-3 0,2 0 0,7-5-160,-3-6 32,9-2-224,3-6-32,-3-3 64,-3-2 32,-10-3 96,7-1 64,-16-7 64,3-17 32,-9-6 96,0 6 32,0 8 320,-9 3 96,3 8-224,-3 6-160,-4 11-192,13 10-32,-9 12-96,3 3-32,6-7-576,6-1-224,3 0-800,-9-4-352,13-2-256,-4-3-32,6-3-1344,-9 0-511,10 1-321</inkml:trace>
  <inkml:trace contextRef="#ctx0" brushRef="#br1" timeOffset="-157329.082">14104 3773 15232,'-3'-6'5695,"3"6"-3071,0 3-2336,0 3 1216,0 7-192,0 7 96,0 4-512,-3-2-192,-1-2-416,4-1-128,0 1-32,0-4-160,7-2 32,-1-3 0,-3-6 64,9-2-96,-3-3 0,7 0 32,-1-3 64,1-5-32,0-14-32,-1-14 32,-2-5 32,-1-6-32,-3 5 64,0 9 224,-2 8 96,-4 20-288,0 10 96,0 20 0,0 17-64,0-1 0,0 6-96,0 11-64,1 3 32,-1 2-32,-3 1-96,0-6 64,3-12 32,-3-6 0,0-10 64,-3-3 32,-4-2 32,-8-5 64,-1-9-96,1 0-64,-6-11 0,-1 0-32,6-17 0,0-8 0,7-8 0,3 0 0,-1 3 0,10-4 0,1 1-160,5 0-32,10 3-608,3 2-224,0 3-928,2 4-448,4 4-1344,0 6-512,-3-3-1887</inkml:trace>
  <inkml:trace contextRef="#ctx0" brushRef="#br1" timeOffset="-22253.086">14722 3905 4736,'15'-5'1824,"-7"-1"-960,2 3-672,-4-2 480,2 3-160,2-3 32,7 0-160,-4-3-64,4 2-192,1-4 64,1 0 0,0 0 64,2-1 0,2-2-64,-5 2 32,1-6 0,0 0 96,0 2-160,0 4-96,2-1-32,-2-1-32,0 2 0,0-1 64,0 0-32,0 0-32,0 2 32,0 0 32,0 1 96,0-1 64,0 3 32,2 0 64,-2 0-96,-3-1-64,0 1-64,-2 3 0,0-1-64,-4 0 64,-1 0-64,4 0-32,-8 1 96,6-1 0,-3 2 32,-2 1 64,-3-1-160,2 1-32,-5 2 0,0 0 64,5-2-32,-2 2-32,-1 0-64,-2 0 32,3 0 32,0-3 64,2 3-96,-2 0 0,3 0 32,-4-2 64,1-1-32,-3 3-32,0 0-64,0 0-32,0 0-576,0 0-224,0 0-800,0 0-352,0 0-1024</inkml:trace>
  <inkml:trace contextRef="#ctx0" brushRef="#br0" timeOffset="-22253.086">2410 3966 4736,'14'-5'1824,"-6"-2"-960,3 4-672,-6-1 480,4 2-160,1-3 32,7 0-160,-4-3-64,4 2-192,1-4 64,0 0 0,1 0 64,3-1 0,1-2-64,-5 2 32,0-6 0,1-1 96,1 4-160,-1 3-96,2-1-32,-2-1-32,0 2 0,0-1 64,0 0-32,0 0-32,0 2 32,0 0 32,-1 1 96,1-1 64,1 3 32,1 0 64,-2 0-96,-4-1-64,2 1-64,-4 3 0,2-1-64,-5 0 64,-1 0-64,3 0-32,-6 1 96,5-2 0,-4 4 32,-1 0 64,-3-1-160,3 1-32,-6 2 0,0 0 64,5-3-32,-2 3-32,-1 0-64,-2 0 32,3 0 32,-1-3 64,4 3-96,-3 0 0,3 0 32,-4-1 64,1-2-32,-3 3-32,0 0-64,0 0-32,0 0-576,0 0-224,0 0-800,0 0-352,0 0-1024</inkml:trace>
  <inkml:trace contextRef="#ctx0" brushRef="#br0" timeOffset="-120370.19">5882 3903 13440,'17'12'4991,"-14"-9"-2687,1-3-1568,-1-3 1280,4-3-480,3 0-128,0-3-576,0 0-192,0 0-384,1-1-96,-5-4 32,-6-11-96,-3-2 0,-3-2-32,-5 1 32,1 10 64,-7 13 64,-3 14 160,-1 12 160,1 0-288,3 3-64,3 6 64,8 6 96,3 0-128,6-3-64,7-3-64,4-3-96,-1-3-64,4-5-32,0-10-512,3-7-160,4-2-736,0-2-256,0-11-768,-5-8-320,-2-3-928,-3 0-447,-1 0-609,-2-6 7488,-5 6-320,1 11 415,0 8-255,-4 5-256,4 2-576,-1 11-224,-2 5-832,-1 6 0,0 0 32,1 0-224,-1 1-64,1-5-64,-4-1-32,0-8-128,0 1-32,0-3 96,0-9 192,0-5-160,-4-11 32,-3-8 64,1-9-96,-1 0-64,0-9 64,4-6 64,6 5 160,1 7 32,6 1-192,3 8-32,11 3-192,4 6-64,11 3 0,-4 12 0,-5 3-704,-3 6-256,-4 6-1568,-2-1-608,3 2-4352</inkml:trace>
  <inkml:trace contextRef="#ctx0" brushRef="#br0" timeOffset="-124350.19">3977 3771 8704,'-7'-15'3232,"7"15"-1728,0-6-1056,0 6 896,0 6 95,0-1 257,4 11-288,-1 2-64,4 3-768,0 6 96,3 6 0,-4 0-160,1 0 32,0 3-128,3-3 0,-3-3 32,-1-5 128,-2-2-256,-1-8-96,0-3 128,1-12 160,-4-6-256,0-6-64,0-9-128,0-6 32,3-6-64,0 0 64,1-3-128,-1 0 0,2 3 32,-2 6 0,3 9 0,4 6 0,4 8-96,-1 8 0,1 1 64,-1 4 64,1 3 0,-5 3-32,-1 7 32,-2 2 32,-2-3 96,-4 0 128,0-6-64,0 0 32,-4-5-32,4-2 32,0-14-128,0-6-32,4-6 96,2-3-256,1-3 0,0-3 64,3-12 64,0 9-96,0 6-32,1 6-64,5 11 96,1 11-64,1 8 32,-2-1 64,-2-2 64,-4 0-32,0 12-32,3 13 96,-2-1 0,-5-3 32,-6 0 0,7-5-64,-7-5-64,0-1-64,0-5 32,0-1-384,-3-4-160,-1-7-672,4-2-256,0-9-896,0 0-384,7-2-3679</inkml:trace>
  <inkml:trace contextRef="#ctx0" brushRef="#br3" timeOffset="46416.918">2772 4062 6400,'-13'-22'2368,"4"11"-1280,1-6-768,3 10 640,0-1-384,-4 1 0,-1 2-256,-4 5-64,-2 3-128,-3 3 128,-3 7 64,-2 1 96,0 5 160,2 10-32,0 0-32,1 7 0,3-1 95,1-3-287,1-3-32,4 5-96,7-1-32,5 1-96,5 2 32,7-3 128,4 3 128,8 0 0,0-4 32,9-4 64,-3-6 128,7-5-192,2 0-64,-2-7-32,1-1-32,2-4-128,1-3-32,-3-4-32,-3-3 32,-3-4-64,-13-1 64,-3 3-64,1-13-32,1-9 32,-7 6 32,-3 1-96,1-9 0,-4-11-192,-3 12 0,1 3 32,-6-6 96,1 4 64,-12-5 96,4 6-32,-12-1-32,-8-12-128,1 8-64,-1 3-192,0 9-96,0 2-224,3 4-96,3 6-800,5 2-255,3 2-929,5 2-320,5 3-256</inkml:trace>
  <inkml:trace contextRef="#ctx0" brushRef="#br3" timeOffset="-56089.813">7055 4320 9344,'7'-14'3520,"-1"4"-1920,-3-2-544,0 9 1151,-3-7-447,0 4-160,-3-2-288,-3-3-96,-4 5-672,-2-4-32,-1 7-64,4 3 32,-7 13 128,1-2-288,0-2-160,2 7-32,7 4-160,0-4 0,6-2 32,6 0 0,4-3-96,2 0 64,6-3 32,10-3 0,-3 7-96,3 1 0,-6-2 64,-7 3 0,-3 3-64,-2-3 64,-4-3 96,-6 3 32,-6 2 224,-7-8 128,-5 4-160,-3-7-96,-1-2-96,3 2-96,-6-10-128,3-1 0,1-5-448,-4-3-160,3-8-416,0 11-128,9 0-256,1-3 0,12 9-3327,6-6-641</inkml:trace>
  <inkml:trace contextRef="#ctx0" brushRef="#br3" timeOffset="-55599.813">7080 4006 11520,'0'0'4288,"7"13"-2305,-4 7-1311,0-4 1056,3 4-288,3 10-64,0 11-512,0 9-128,-2-11-416,-1-3 0,0-1 32,1-1-288,-4 1 0,0-4 0,0-6 32,0-6-32,-3-2-64,3-3 96,-3-3 64,0-11 64,0-6 32,0-8-128,0 3-96,3-3 0,1-8-32,2-11-224,6-2 0,1 4 96,2 11 64,3 4 64,1 7 64,0 9 32,0 9 32,-4 7 128,-2 4 160,-4-9-160,0 3-64,-3 5-96,0-2 0,-3 2-64,4 3-32,-4-3 32,-3-2-32,0-3-640,0-3-288,0-3-736,0-5-224,-3-6-416,3-2-160,0-6-3103</inkml:trace>
  <inkml:trace contextRef="#ctx0" brushRef="#br3" timeOffset="-55149.813">7407 4238 10368,'0'-3'3936,"3"6"-2112,0 10-161,0-4 1505,-3 7-1024,3 4-416,0-1-768,0-2-224,-3-1-416,4 3-128,-1 1 0,0-1-160,0 0-32,-3-2-160,0 0-32,0-4-896,0-1-320,0-4-640,0-6-160,0-4-2207,3-1-897,0-2 1024</inkml:trace>
  <inkml:trace contextRef="#ctx0" brushRef="#br3" timeOffset="-54919.813">7385 4205 10624,'-7'-9'3936,"10"9"-2112,1 3-1761,-4-3 801,0 0-928,0 0-320,3 3-1919,3 5-897,3 0-768,4 1-288</inkml:trace>
  <inkml:trace contextRef="#ctx0" brushRef="#br3" timeOffset="-54749.813">7658 4141 11264,'4'-14'4224,"8"0"-2305,-9-11-607,-3 14 1408,-3-6-672,-3 1-192,0 2-832,-4 1-288,-2 5-448,2 2 0,1 3 128,-4 9-160,1 10 0,-1 9-64,7 8-32,6 14-32,0 0 0,0-3-64,0-5-64,6-6 32,0 0-32,-2-2 0,2 2 0,-6-3-160,6-3-32,-6-2-128,-6-5-32,6-4-512,-6-2-192,-4-3-704,-5-3-256,0-2-672,-1-6-256,1-6-2495</inkml:trace>
  <inkml:trace contextRef="#ctx0" brushRef="#br3" timeOffset="-54429.813">7444 4329 10624,'0'-3'3936,"6"3"-2112,0 0-449,-3 0 1441,3 0-768,7 0-224,2-3-640,4 0-256,-3 0-544,3-2-96,2-1-64,-6 1-320,10 0-160,-3-1-928,-6 0-448,0 3-768,-1-2-352,0 2-3231</inkml:trace>
  <inkml:trace contextRef="#ctx0" brushRef="#br3" timeOffset="-54179.813">7733 4052 13952,'-3'6'5279,"3"5"-2879,3 11-1824,0-10 1312,3 6-576,3 10-32,1 8-544,-1 3-192,-2-6-320,-1-3-160,0 0-32,-6-2-128,6 0 0,-6-1-576,0-2-224,0-8-928,0-3-384,0-3-928,-6-3-351,-3-5-1825</inkml:trace>
  <inkml:trace contextRef="#ctx0" brushRef="#br3" timeOffset="-53959.813">7646 4265 12032,'0'-5'4575,"6"5"-2495,4-6-864,-4 3 1440,9 3-864,0-3-224,7 3-800,3 0-224,-3-2-352,0 4-352,-1-4-32,1 2-1632,-3 0-608,0 2-4479</inkml:trace>
  <inkml:trace contextRef="#ctx0" brushRef="#br3" timeOffset="-53239.813">7988 4284 8064,'-3'-11'2976,"3"11"-1600,0-2-832,0 2 800,3 5 416,3 3 255,-3 9-511,3 2-256,1-5-160,-1 9-608,0 1-64,0 1 0,0-3-32,0 0 32,-3-5-96,0-3 32,0-3 0,-3-3 96,0-8-32,0-6 64,-3-4-192,0-5-96,0-1-32,0 2-32,0-2-160,0-9 32,3-6 0,-3 1 0,6 5-96,0 3 64,3 3 32,3 5 0,4 5-352,3 4-96,2 5-128,1 5-64,0 4-544,2 2-192,-5 2-512,-1 2-160,-2-2-2335,-1-5-2273,4 1 2304</inkml:trace>
  <inkml:trace contextRef="#ctx0" brushRef="#br3" timeOffset="-52819.813">8270 4387 8960,'0'5'3424,"6"-5"-1856,-6-2-928,0 2 1024,10-6 223,-4 0 289,6 1-544,-2-3-256,-1 0-800,-3-1 0,1-2 0,-4-3-192,-3 0 32,-3 1-192,-10 1 32,4 4-160,-4 3 0,-2 5 160,5 8 96,-5 6 64,0 5 96,-1-2-160,4-1 32,2 4-160,4-1-64,6 3 0,0 0 32,12-3-96,-2 1-64,-1-6 0,10-3-32,-1-6-224,4-2 0,3-6-768,0-2-224,-6-3-768,2-7-352,-6 2-1376,7 1-575,-6 2-897</inkml:trace>
  <inkml:trace contextRef="#ctx0" brushRef="#br3" timeOffset="-52449.813">8435 4221 12032,'-6'0'4575,"6"6"-2495,-3 7-608,-4-5 1536,1 7-832,-3 6-224,-7 1-640,1 1-256,0-1-608,2 0-64,4 0-32,2 0-192,7-3-96,10-2-128,-4-3 32,10-6 32,-1-5 64,3-9-96,1-2-64,3-3-32,3 0 96,-6 0-160,-1-20 0,-6-2 0,-2 8 128,-4 3 96,3 22-160,-2 12 96,2 1 64,-3 7 0,7 10 64,-10 6 0,3 2 32,-6 7-160,0 2-32,-9-3 96,-4 0 96,-2-13 96,-7-6 96,6-1-96,-2-5 32,-1-5-160,0-2-64,1-7 0,-1-10 32,0-15-96,1-5-64,6-2-160,5-1 0,4 3-224,10 0-96,2 0-128,6 1 32,0-1-32,1 2-64,12 4-416,-3 0-128,-3 2-640,-1 4-288,-5-2-2399,0 5-993,-1-1 1312</inkml:trace>
  <inkml:trace contextRef="#ctx0" brushRef="#br3" timeOffset="-51899.813">8600 4334 10240,'6'-5'3872,"-9"5"-2112,6 0 127,0 3 1633,-3 2-992,0 6-384,6-2-768,-6-1-256,6 2-640,-3 5-224,3 3-96,1 2-192,-1-1-32,0 1-672,0-3-256,-2-4-960,-1-2-384,0-2-224,-3-4-128,0-5-2943</inkml:trace>
  <inkml:trace contextRef="#ctx0" brushRef="#br3" timeOffset="-51709.813">8621 4332 9472,'-21'-67'3520,"15"42"-1920,3 0-32,0 17 1343,-1-3-1023,-2 0-384,6 3-928,0 0-384,6 2-128,1 3-704,2 3-224,0 6-544,3 2-224,-3 0-544,7 3-159,-3 1-801,-1-4-256,-2 0 416,-1-2 8576,-3-1-1376,-3 1-33,-3-1-1087,-3 3-640,0-2-672,0 2-320,0-2-832,0 2-320,0 6-160,-1-1-192,4 1 32,4 0 0,5-3 64,3 1-96,7-4 0,2 2-32,1 2 0,-3-1 64,-3 2 64,-1 4-32,-5-1-32,-4 1 224,-3 0 160,-6-1 96,-6-2 96,-7 0-256,-3-3-96,0-3-288,1-2-96,2-6-800,4-3-256,0-6-768,2-7-352,4-6-960,3 0-384,3-9-1983</inkml:trace>
  <inkml:trace contextRef="#ctx0" brushRef="#br3" timeOffset="-51209.813">8796 4003 12928,'12'11'4831,"-3"5"-2623,1 17-1248,-7-13 1344,3 10-544,0 6-96,0 8-640,-3-2-320,0-4-416,0-2-256,-3 3-64,0 0-32,0-3-64,0-6-480,0-5-160,0-6-832,0-5-320,-3-6-384,0-5-192,-6-6-3295</inkml:trace>
  <inkml:trace contextRef="#ctx0" brushRef="#br3" timeOffset="-50959.813">8774 4317 11392,'3'0'4224,"6"0"-2305,4 3-1119,-7-3 1152,3 3-224,4 3 32,-1-3-448,6-1-96,1 1-672,0-3 32,3-3 64,-3-2-160,-4-4 0,0 1-288,-6-6-64,-2 0-64,-7 1 32,-7-1-64,-2 3-32,-6 5 32,0 9 32,-1 11 96,6 8 128,1 0-128,0 0-96,2 0-32,4 3 32,3 0-32,3 0-32,7-3-64,2-3-32,4-5-288,0-5-96,-1-7-160,3-4-96,4-7-224,-6 1-64,-1 0-64,-2-1-32,0 3 448,-4 4 256,-3 2 256,0 2 160,-3 4 160,0 3 128,0-1 64,0 0 32,0 1 160,-3-4 96,0 0 320,0-2 96,-3-3-128,0-3-32,0-2 0,-3-3 0,0-6-128,0 0-96,3-3-288,3-2-160,3-11-128,0-9-96,3 0 32,0 6-32,0 8 0,3 6 0,7 5-288,3 9-128,3 5-416,0 2-192,-1 7-1664,0-1-640,1 0-4192</inkml:trace>
  <inkml:trace contextRef="#ctx0" brushRef="#br3" timeOffset="35356.918">2758 4151 6400,'8'-9'2368,"-5"6"-1280,2-1-416,-2-1 704,2 0-192,-2-2-64,0 2-128,-1 2 0,1 1-545,-3 2 225,-3 7 544,-2 3-192,-3 4-64,0 3-64,-1 0-320,2-5 0,-5-1-64,2 2 64,-4-1-256,1 0-32,2 0-96,-2-2-32,-1-1-192,4 1 32,-5 0 64,3-1 96,-2 0-64,3 1 0,0-2-32,0-2-64,-2-1 96,4 0 0,5 0-128,1-2 32,-3-2 0,4 2 64,-2 0-96,4-1 0,0 0 32,4 1 64,-2-1-32,7 1-32,1 1 160,4 1 32,-1 0 64,4 2 0,-1 0 0,3 5 0,-4-2-128,2 2-32,-4 3-32,1-1 32,-1 1-128,-1-4 0,-2 1 32,1 1 0,-3-4-224,-3-2 0,1-2-480,-1-1-96,-2-1-704,-3-3-256,0-4-1696,3-4-639,-1 1-897</inkml:trace>
  <inkml:trace contextRef="#ctx0" brushRef="#br3" timeOffset="-56089.813">1901 4932 9344,'7'-15'3520,"-1"5"-1920,-3-2-544,0 9 1151,-3-7-447,0 4-160,-3-2-288,-3-3-96,-4 5-672,-2-4-32,-1 7-64,4 3 32,-7 13 128,1-2-288,0-2-160,2 7-32,7 4-160,0-4 0,6-2 32,6 0 0,4-3-96,2 0 64,6-3 32,10-3 0,-3 7-96,3 1 0,-6-2 64,-7 3 0,-2 3-64,-4-3 64,-3-3 96,-6 3 32,-6 2 224,-7-8 128,-5 4-160,-3-7-96,-1-2-96,3 2-96,-6-10-128,3-1 0,1-5-448,-4-3-160,3-8-416,0 11-128,9 1-256,1-5 0,12 10-3327,6-6-641</inkml:trace>
  <inkml:trace contextRef="#ctx0" brushRef="#br3" timeOffset="-55599.813">1926 4617 11520,'0'0'4288,"7"13"-2305,-4 7-1311,0-4 1056,3 4-288,3 10-64,0 11-512,1 9-128,-4-11-416,0-3 0,0-1 32,1-1-288,-4 1 0,0-4 0,0-6 32,0-5-32,-3-4-64,3-2 96,-3-3 64,0-11 64,0-6 32,0-8-128,0 3-96,3-2 0,1-10-32,2-10-224,6-2 0,1 4 96,2 11 64,3 4 64,1 7 64,0 9 32,0 9 32,-4 7 128,-2 4 160,-4-9-160,0 3-64,-3 5-96,0-2 0,-3 2-64,4 3-32,-4-2 32,-3-4-32,0-2-640,0-3-288,0-3-736,0-5-224,-3-6-416,3-2-160,0-6-3103</inkml:trace>
  <inkml:trace contextRef="#ctx0" brushRef="#br3" timeOffset="-55149.813">2253 4849 10368,'0'-3'3936,"3"6"-2112,0 10-161,0-4 1505,-3 7-1024,3 4-416,0-1-768,0-2-224,-3-1-416,4 3-128,-1 1 0,0-1-160,0 0-32,-3-2-160,0 0-32,0-4-896,0-1-320,0-4-640,0-6-160,0-4-2207,3-1-897,0-2 1024</inkml:trace>
  <inkml:trace contextRef="#ctx0" brushRef="#br3" timeOffset="-54919.813">2231 4816 10624,'-7'-9'3936,"10"9"-2112,1 3-1761,-4-3 801,0 0-928,0 0-320,3 3-1919,3 5-897,3 0-768,4 1-288</inkml:trace>
  <inkml:trace contextRef="#ctx0" brushRef="#br3" timeOffset="-54749.813">2504 4752 11264,'4'-14'4224,"8"0"-2305,-9-11-607,-3 14 1408,-3-6-672,-3 1-192,0 2-832,-4 1-288,-2 5-448,2 2 0,1 3 128,-4 9-160,1 10 0,-1 9-64,7 8-32,6 14-32,0 0 0,0-3-64,0-5-64,6-6 32,1 1-32,-4-4 0,3 3 0,-6-3-160,6-2-32,-6-4-128,-6-4-32,6-4-512,-6-2-192,-4-3-704,-5-3-256,0-2-672,-1-6-256,1-6-2495</inkml:trace>
  <inkml:trace contextRef="#ctx0" brushRef="#br3" timeOffset="-54429.813">2290 4940 10624,'0'-3'3936,"6"3"-2112,0 0-449,-3 0 1441,3 0-768,7 0-224,2-2-640,4-1-256,-3 0-544,3-3-96,2 0-64,-6 1-320,10 0-160,-3-1-928,-6 0-448,0 3-768,-1-2-352,0 2-3231</inkml:trace>
  <inkml:trace contextRef="#ctx0" brushRef="#br3" timeOffset="-54179.813">2579 4663 13952,'-3'6'5279,"3"5"-2879,3 11-1824,0-10 1312,3 6-576,3 10-32,1 8-544,-1 3-192,-2-6-320,-1-3-160,0 1-32,-6-4-128,6 1 0,-6-1-576,0-2-224,0-8-928,0-3-384,0-3-928,-6-3-351,-3-5-1825</inkml:trace>
  <inkml:trace contextRef="#ctx0" brushRef="#br3" timeOffset="-53959.813">2492 4876 12032,'0'-5'4575,"6"5"-2495,4-6-864,-4 3 1440,9 3-864,0-3-224,7 3-800,3 0-224,-3-2-352,0 4-352,-1-4-32,1 2-1632,-3 0-608,0 2-4479</inkml:trace>
  <inkml:trace contextRef="#ctx0" brushRef="#br3" timeOffset="-53239.813">2834 4895 8064,'-3'-11'2976,"3"11"-1600,0-2-832,0 2 800,3 5 416,3 3 255,-3 9-511,3 3-256,1-7-160,-1 10-608,0 1-64,0 1 0,0-3-32,0 1 32,-3-7-96,0-2 32,0-3 0,-3-3 96,0-8-32,0-6 64,-3-4-192,0-5-96,0-1-32,0 2-32,0-2-160,0-9 32,3-6 0,-3 1 0,6 5-96,0 3 64,3 3 32,3 5 0,4 5-352,3 4-96,2 5-128,1 5-64,0 4-544,2 2-192,-5 2-512,-1 2-160,-2-2-2335,-1-4-2273,4-1 2304</inkml:trace>
  <inkml:trace contextRef="#ctx0" brushRef="#br3" timeOffset="-52819.813">3116 4998 8960,'0'5'3424,"6"-5"-1856,-6-2-928,0 2 1024,10-6 223,-4 0 289,6 1-544,-2-3-256,-1 0-800,-3-1 0,1-2 0,-4-2-192,-3-2 32,-3 2-192,-10 1 32,4 4-160,-4 3 0,-2 5 160,5 8 96,-5 6 64,0 5 96,-1-2-160,4-1 32,2 4-160,4-1-64,6 3 0,0 0 32,12-2-96,-2-1-64,-1-5 0,10-3-32,-1-6-224,4-2 0,3-6-768,0-2-224,-6-3-768,2-7-352,-6 2-1376,7 2-575,-6 0-897</inkml:trace>
  <inkml:trace contextRef="#ctx0" brushRef="#br3" timeOffset="-52449.813">3281 4832 12032,'-6'0'4575,"6"6"-2495,-3 7-608,-4-5 1536,1 7-832,-3 6-224,-7 1-640,1 1-256,0-1-608,2 0-64,4 0-32,2 0-192,7-3-96,10-2-128,-4-3 32,10-6 32,-1-5 64,3-9-96,1-2-64,3-3-32,3 0 96,-6 0-160,-1-20 0,-6-2 0,-2 8 128,-4 4 96,3 21-160,-2 11 96,2 2 64,-3 7 0,7 10 64,-10 6 0,3 2 32,-6 7-160,0 2-32,-9-3 96,-4 0 96,-2-13 96,-7-6 96,6-1-96,-2-5 32,-1-5-160,0-2-64,1-7 0,-1-10 32,0-15-96,1-5-64,6-2-160,5-1 0,4 3-224,10 0-96,2 0-128,6 1 32,0-1-32,1 2-64,12 4-416,-3 0-128,-3 2-640,-1 4-288,-5-1-2399,0 3-993,-1 0 1312</inkml:trace>
  <inkml:trace contextRef="#ctx0" brushRef="#br3" timeOffset="-51899.813">3446 4945 10240,'6'-5'3872,"-9"5"-2112,6 0 127,0 3 1633,-3 2-992,0 6-384,6-2-768,-6-1-256,6 2-640,-3 5-224,3 3-96,1 2-192,-1 0-32,0-1-672,0-2-256,-2-4-960,-1-2-384,0-2-224,-3-4-128,0-5-2943</inkml:trace>
  <inkml:trace contextRef="#ctx0" brushRef="#br3" timeOffset="-51709.813">3467 4943 9472,'-21'-67'3520,"15"42"-1920,3 0-32,0 17 1343,-1-3-1023,-2 0-384,6 3-928,0 0-384,6 2-128,1 3-704,2 3-224,0 6-544,3 2-224,-3 0-544,7 4-159,-3-1-801,-1-3-256,-2 0 416,-1-2 8576,-3-1-1376,-3 1-33,-3-1-1087,-3 3-640,0-2-672,0 2-320,0-2-832,0 2-320,0 6-160,-1-1-192,4 2 32,4-2 0,5-2 64,3 1-96,7-4 0,2 2-32,1 2 0,-3-1 64,-3 2 64,-1 4-32,-5 0-32,-4-1 224,-3 1 160,-6-1 96,-6-2 96,-7 0-256,-3-3-96,0-3-288,1-2-96,2-6-800,4-3-256,0-6-768,2-7-352,4-6-960,3 0-384,3-8-1983</inkml:trace>
  <inkml:trace contextRef="#ctx0" brushRef="#br3" timeOffset="-51209.813">3642 4614 12928,'12'11'4831,"-3"5"-2623,1 17-1248,-7-13 1344,3 10-544,0 6-96,0 9-640,-3-4-320,0-3-416,0-2-256,-3 3-64,0 0-32,0-3-64,0-6-480,0-5-160,0-6-832,0-5-320,-3-6-384,0-5-192,-6-6-3295</inkml:trace>
  <inkml:trace contextRef="#ctx0" brushRef="#br3" timeOffset="-50959.813">3620 4929 11392,'3'0'4224,"6"0"-2305,4 3-1119,-7-3 1152,3 3-224,4 2 32,-1-2-448,6-1-96,1 1-672,0-3 32,3-3 64,-3-2-160,-4-3 0,0-1-288,-6-5-64,-2 0-64,-7 1 32,-7-1-64,-2 3-32,-6 5 32,0 9 32,-1 11 96,6 8 128,1 0-128,0 1-96,2-2-32,4 4 32,3 0-32,3 0-32,7-3-64,2-3-32,4-5-288,0-5-96,-1-7-160,3-4-96,4-7-224,-6 1-64,-1 0-64,-2 0-32,0 2 448,-4 3 256,-3 3 256,0 3 160,-3 3 160,0 2 128,0 0 64,0 0 32,0 1 160,-3-4 96,0 0 320,0-2 96,-3-3-128,0-3-32,0-2 0,-3-3 0,0-6-128,0 0-96,3-3-288,3-2-160,3-11-128,0-9-96,3 0 32,0 6-32,0 8 0,3 6 0,7 5-288,3 9-128,3 5-416,0 2-192,-1 7-1664,0-1-640,1 0-4192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6T15:55:21.841"/>
    </inkml:context>
    <inkml:brush xml:id="br0">
      <inkml:brushProperty name="width" value="0.05292" units="cm"/>
      <inkml:brushProperty name="height" value="0.05292" units="cm"/>
      <inkml:brushProperty name="ignorePressure" value="1"/>
    </inkml:brush>
  </inkml:definitions>
  <inkml:trace contextRef="#ctx0" brushRef="#br0">2209 57 8960,'-2'-25'3424,"0"13"-1856,-4 4-768,4 3 1055,-3 1-415,-2 2-64,-3 2-416,1 2-192,-1 2-448,-2 3 64,2 6 64,3 5 32,-1 5 128,4 3-160,1 0 0,3-4-256,3-3-64,1 1-64,1-1-64,3 3-64,-1 2 32,0-3 32,-2 1 0,0-7 64,-5 5 32,0-5-32,-3 0-64,-1-4 32,-1-1-32,-3-1-800,6-2 448,-3-3-1760,-5-4 1184,8 0-2976,-8-4 2209,8-1-4097,-3-3 3296</inkml:trace>
  <inkml:trace contextRef="#ctx0" brushRef="#br0" timeOffset="1">2061 231 11136,'0'2'4128,"0"-2"-2241,7 0-1087,-7 0 1216,3 0-608,6 0-160,4 0-576,6 0-192,1 0-288,-1 0-64,-2-5 0,3 3-928,-3 2-320,0 0-1440,0 0-512,-3-4-2335</inkml:trace>
  <inkml:trace contextRef="#ctx0" brushRef="#br0" timeOffset="2">5827 41 12800,'0'2'4735,"3"0"-2559,-3 2-1184,0-1 1344,2 3-480,1 3-128,-3 1-416,0 2-96,2-1-704,0-1 64,0 3 64,1 2-160,-1 1 0,1 0-224,-3 0-96,0-1-64,0-2 0,0-2 0,0-2 32,0-3-160,0 1 32,0-4 0,0 0 64,0 1-32,0-1-32,0-1 32,0-2-32,0-2-576,0-5-160,3 3-864,-1-5-320,0-2-1440,1 4-672,1 4-2655</inkml:trace>
  <inkml:trace contextRef="#ctx0" brushRef="#br0" timeOffset="3">2370 49 10880,'0'2'4032,"0"7"-2177,-5 10-1183,0-8 1056,0 2-448,1-3-32,-6 6-64,-7 5-64,0 3-576,2 7-32,3-1-64,2-4-224,5 2-128,5-2-64,3-2-32,1-5 0,4-6 0,-1-2-512,6-2-192,-4-3-640,3-4-288,-2 0-512,0-2-288,2 0-2879</inkml:trace>
  <inkml:trace contextRef="#ctx0" brushRef="#br0" timeOffset="4">2679 81 8192,'0'-6'3072,"0"6"-1664,2-5-736,3 3 960,-5 2-224,6 0 31,-2 7-447,-2-1-128,3 9-512,0-4-64,-2 8-64,2-3 32,-1 1 64,-1-4-32,2 7 0,-5-3-32,5 2 0,-5 9 0,0-4 64,0-4-96,0-3-64,-5-4-64,2-2-96,-2 0-672,-2-5-288,-1 3-1696,1-3-767,-3 1-1729</inkml:trace>
  <inkml:trace contextRef="#ctx0" brushRef="#br0" timeOffset="5">3053 142 8832,'0'-2'3328,"0"2"-1792,0-5-672,0 5 1023,6-4-223,-6 2 32,2-2-448,1-1-128,-1-2-640,2 1 0,9 4-32,-6-2-32,3 2 64,2 2-256,0 2-64,-2 0-32,-3 7 0,-2-3-64,-2 5 32,-3 4 64,-8-2 128,3 0 0,-7-2 0,5-3 96,-3 1 96,-2-1-192,7-1-96,-2-2-32,2 1-32,-3-2 0,8-1 0,0-1-64,0 0 32,0 0 0,6-2 96,-1 0-96,4 0-64,-4 0 0,7 0-32,3 0-640,-3 0-224,-5 0-1024,5 0-416,1 0-2240,-1 4-927</inkml:trace>
  <inkml:trace contextRef="#ctx0" brushRef="#br0" timeOffset="6">2871 103 7552,'0'0'2880,"3"-2"-1536,-3 2-576,0 0 928,0 0-32,0 2 63,0 2-127,0 1 32,0 3-896,2 5 224,3 4 32,4-1-256,1-3-96,3 4-160,-1 0 0,-10-4-64,12 15 64,-6-4-128,-3 15 32,2 13-32,1-7 32,-8-4-128,-8-2-96,3 0 128,1-4 64,-4-4-64,-6-6 0,6-1-160,1-5-32,2-3-32,-2-3-64,2-3-64,0-1 32,2-2-320,3-3-160,-4 0-384,4-2-96,0-2-576,4-2-288,4 0-1472,-3 2-608,7-2-1663</inkml:trace>
  <inkml:trace contextRef="#ctx0" brushRef="#br0" timeOffset="7">5114 136 12544,'-4'0'4639,"6"0"-2495,-2 0-1152,0 0 1280,0 0-384,2-2 0,3 2-576,2 0-160,1 0-672,1 0 192,3-2 96,1-1-192,-1 3-96,3 0-256,1 0-160,-1 0-128,-3 0 32,-2 0 32,-3 0 64,6 0-96,-4 0 0,-2 0-544,1 0-160,-4 0-864,1 0-256,1 0-1632,-6 0-704,0 0-2303</inkml:trace>
  <inkml:trace contextRef="#ctx0" brushRef="#br0" timeOffset="8">5184 129 7936,'0'3'2976,"0"-6"-1600,0 3-608,0 0 864,0 0 0,0 0 127,0 0-63,0 3 0,0 1-928,0 2 384,0 6 256,0 3-352,0-1-128,0 4-256,0 0-96,0-2-192,0 2 0,0-1-160,0-1-64,0-6-64,0 3-96,0-8 32,0 1 32,0-2-192,0 1-32,0-5-640,0-9-224,0 3-1152,0-7-512,0 1-2336,6-1-959,-1 3 1247</inkml:trace>
  <inkml:trace contextRef="#ctx0" brushRef="#br0" timeOffset="9">5681 136 9728,'-12'-2'3680,"10"2"-1984,-6 2-768,8-2 1055,-2 0-191,0 0 64,2 0-416,0 0-96,0 0-768,0 0 96,0 0 0,0 0-96,0 0 64,0 0 0,4 0 64,4 0-256,-1 2-32,0-2-32,0 0 0,-2 0-128,5 0 0,2 0-160,0 0 0,-2 0-32,0 0 32,-3 0-64,-2 0-32,0-2 32,-5 2-32,0 0-352,0 0-160,0 0-672,0 0-288,-3 0-544,3 0-192,0 0-1088,0 0-448,0 5-1791</inkml:trace>
  <inkml:trace contextRef="#ctx0" brushRef="#br0" timeOffset="10">477 219 9600,'-7'-6'3584,"4"2"-1920,1 0-672,-3-1 1119,2 1-223,3-3 32,0 3-608,0-2-160,8-1-672,-3-2-64,7 1-64,0 1-64,0 1 0,0 4-32,-4 2 0,1 4-224,-6 2 0,2 3 32,-1 2 32,-4 0 96,-7 0 32,-3-3 96,-2 1 128,0 1 96,-5 4 64,5-1-128,2 0-32,3 0-192,2-3-96,7 1 192,-2-4-192,10-1-224,0-6 32,7-2-288,-5-2-1216,5-3-512,-5 3-3136,0 2-1343,0 6 575,1-2 416</inkml:trace>
  <inkml:trace contextRef="#ctx0" brushRef="#br0" timeOffset="11">3949 141 9728,'0'0'3584,"0"1"-1920,2 8-608,-2-4 1215,-2 6-255,-9 8-96,5 9-288,-12 11-160,6 2-800,0 1-64,3-4 0,1 5-224,3-4 32,3-2-256,2 0-96,5-3-32,7-1-32,7-7-512,4-7-128,1-6-1248,-3-4-448,3-5-4575</inkml:trace>
  <inkml:trace contextRef="#ctx0" brushRef="#br0" timeOffset="12">1535 153 8320,'3'-5'3168,"-3"1"-1728,-3 2-832,1 2 928,0 0-416,-3 2-1,0 0-287,-2 2-64,-1 5-416,1 2 128,-3 4 160,1 2 64,-1 14 128,3 8-32,2 13 64,-1-1-416,4-5-160,2-3-128,2 0 32,6-1-32,2-4 0,0 1-96,1-2 32,2-7-128,-1-6 0,3-4-1088,-3-7-544,0-7-2112,0-2-927,0-4-353</inkml:trace>
  <inkml:trace contextRef="#ctx0" brushRef="#br0" timeOffset="13">4936 160 8576,'-2'-4'3232,"7"4"-1728,0 1-768,-1 2 928,4 1-225,2 7-63,2 4-288,2 4-128,1 10-512,2 6 128,0 6 96,-2-6-224,-3-2-32,-5 7 192,-2 0 160,-5 2-224,-2-3 32,-3-2-224,-3-2 32,3-8-160,1-2 32,-1-6-384,0-6-128,2-4-1280,1-6-544,2-3-2368,2-3-1055,-6-4 479</inkml:trace>
  <inkml:trace contextRef="#ctx0" brushRef="#br0" timeOffset="14">7116 288 10624,'-7'-31'4032,"7"31"-2177,0-35-895,0 29 1184,0-7-160,0 3 64,0 0-480,0 2-256,0 3-736,0 2 0,3 6 64,1 2-64,4 15-32,1-6-32,-3 21 0,1-4-64,0 5-32,1-4-96,-6 10 32,3 29-64,-5-10 0,0-7-160,0-22-96,0-7 0,-3-2-32,-9 5 0,5-6 0,-6-2 0,6-7 0,3-5-576,-2-2-160,2-6-2624,4 0-1056,0-4-3295</inkml:trace>
  <inkml:trace contextRef="#ctx0" brushRef="#br0" timeOffset="15">1604 218 8448,'-3'-12'3232,"6"4"-1728,-3-1-480,0 5 1056,0 0-97,0-1 65,0 5-416,-3 3-224,-2 5-768,0-1 160,-2-1 96,2 5-128,0 4-64,3 3-320,2 1-96,2 0-96,3-1-32,3-3-96,4-6 32,2-3 0,3-4 32,0-6-64,0-5 32,-2-4-64,-6 0-32,4 0 32,-6 0 32,-2-4-96,0 0 0,-3-1 32,1 5 0,-1 7 0,-2 6 0,0 4 0,0 5 0,0 6-96,0 11 0,2 6-32,2 7 96,-4 0 0,2 0 96,-2-4-32,0-7 64,0-4-64,0-3 64,-2-3-64,-2-3-32,0-4 96,-3-3 64,-6-3-64,1-3-64,-2-2 0,-3-2-32,0-7 64,2-6 32,5-7-128,3-2 32,7 1-64,4 1-64,6 3 0,5 1 0,2 1-128,-3 0 0,3 1-96,1 4 64,-1 1-352,-3 2-64,1 3-896,0-1-384,-3 2-1664,-3 1-703,-1 4-865</inkml:trace>
  <inkml:trace contextRef="#ctx0" brushRef="#br0" timeOffset="16">6053 177 9728,'-2'0'3584,"0"3"-1920,-1 0-800,3 2 1087,-3 2-191,1 6 0,-3 1-256,1 8-96,-4 7-768,-1 0 192,-2 5 64,2-11-224,-1 5-32,3 5-256,2-7-64,5 6-128,7-4-32,0-2-32,3 6 64,0-6-96,0-1-64,2-4-96,0-3 32,0-8-480,-2-1-128,0-3-544,-3-4-128,1-2-1216,-6-4-448,0-3-3359</inkml:trace>
  <inkml:trace contextRef="#ctx0" brushRef="#br0" timeOffset="17">2387 231 11136,'2'2'4128,"1"-2"-2241,-1 0-1439,-2 0 992,2 2-320,4 2 0,1 3-384,0-1-32,3 3-416,2-1-96,2 1 0,-1 0-32,-1-1 64,0-1-544,-2-3-192,-1 1-736,-1-5-256,-3-5-1024,-1 1-415,-1-3-1889</inkml:trace>
  <inkml:trace contextRef="#ctx0" brushRef="#br0" timeOffset="18">2514 185 9856,'-6'4'3680,"4"3"-1984,-5 3-640,5-5 1215,-3-1-255,-3 3-32,1 2-608,-1 4-288,1 2-608,0 2-160,0 0 0,0 1-256,1-5-32,2-3-32,-1-1 0,3-2-992,-1-1-448,1-2-960,2-2-352,0-2-1695,7-4-705,0-2 1344</inkml:trace>
  <inkml:trace contextRef="#ctx0" brushRef="#br0" timeOffset="19">6605 244 11904,'0'5'4480,"0"-5"-2433,13 14-991,-11-11 1408,6 7-352,-3 0-64,4 11-512,-1-4-160,-1 2-768,0 0 64,7 0 0,-1-2-288,1 2-128,-2-1-256,3-4 0,-5 2-64,5-3 0,-4-3-640,-1-1-320,-3 0-640,1-2-160,-3-3-832,-1-4-352,-1 0-2751,-3 0-1921</inkml:trace>
  <inkml:trace contextRef="#ctx0" brushRef="#br0" timeOffset="20">6788 196 13184,'-7'-1'4927,"7"1"-2687,-10 24-864,10-22 1632,-5 12-704,0 0-224,-7 13-640,5-2-256,-3 3-672,0-2-256,-7 10-96,3-7-96,-3 6-64,-7 7 32,4-3-32,3-11-96,9-4 64,1-9-896,7-6-2528,0-9-352,3-4-4000</inkml:trace>
  <inkml:trace contextRef="#ctx0" brushRef="#br0" timeOffset="21">6 505 9472,'-5'0'3584,"5"-3"-1920,0 1-800,0-2 1023,2-7-223,1 2 32,2-6-288,2 0-96,0-5-736,3-3-192,0-1-32,0 0-96,-1 9 32,1 0-96,0 2-32,2 4-32,0 7 0,0 0 0,0 9 64,3 12 96,0 7 64,-3 10 32,2 3 0,1 1-64,0-6-32,-1-4 32,1-1 128,-1-6-256,1 3-32,4-9 96,-2-4 160,1-6-224,-1-5-96,-1-2-64,-1-4 32,0-1-320,-3-5-64,-5-10-544,3-3-192,-5 1-416,0 2-128,-5 3-960,4 6-384,-8 11-6687,4 3 4063</inkml:trace>
  <inkml:trace contextRef="#ctx0" brushRef="#br0" timeOffset="22">312 236 11136,'-4'-17'4128,"4"17"-2241,-3 11-1215,1-3 1120,-1 7-192,-2 11 0,1 7-320,-4 17-64,-4 6-704,-3-8 128,-2 1 32,-2 1-224,4-3-96,3-10-128,0-4-64,3-5-192,1-4-32,1-9-128,2 0 32,2-6-768,1-7-320,2-2-1472,2-7-608,4 1-2975</inkml:trace>
  <inkml:trace contextRef="#ctx0" brushRef="#br0" timeOffset="23">4467 333 7424,'-5'-24'2816,"2"9"-1536,-1 2-224,1 8 1056,3-1 31,0 6 97</inkml:trace>
  <inkml:trace contextRef="#ctx0" brushRef="#br0" timeOffset="24">4455 276 21247,'4'18'1472,"4"8"-320,2-3-480,-1 2-192,3-4-64,3 3-32,2-4-64,0-4 32,5 4-192,-7-1-96,2-3-128,0-5 32,-5 2-128,-5-6 32,3 1-512,-3 0-192,-2-5-288,0 1-128,-3 0-576,-2-4-192,0 0-863,0 0-321,-2-4-1088</inkml:trace>
  <inkml:trace contextRef="#ctx0" brushRef="#br0" timeOffset="25">4630 227 10880,'-7'11'4128,"2"0"-2241,0 16-1215,5-14 1120,-7 7-384,2 4-64,-7-1-192,-1 0 0,1 5-640,0-2 0,-5-3 0,4 1-192,-1-3-32,2 0-160,2-7-96,1-1-160,2-1 0,1-5-704,4 0-352,2-5-576,0-2-256,5-3-4191</inkml:trace>
  <inkml:trace contextRef="#ctx0" brushRef="#br0" timeOffset="26">6163 262 8192,'0'1'3072,"0"-1"-1664,0 3-384,0-3 1056,0 0-97,0 4 1,2 2-320,3 4-96,-5 0-864,5 1-64,0 4 32,2 0-96,-2 1-32,7-1-160,-4-1 0,4-1-224,-5-1-96,2-8-128,-4 5 32,3-3-256,2-2-64,-3 1-672,-2-1-288,-3 0-576,3-4-192,0 3-1919,2-3-833,-7 0 480</inkml:trace>
  <inkml:trace contextRef="#ctx0" brushRef="#br0" timeOffset="27">6430 235 9728,'0'-4'3584,"0"4"-1920,3-2-608,0 2 1215,-3 0-415,0 0-32,0 2-416,0 1-160,-3 1-704,3 1 160,-3 2 64,-2 3-128,3 3-32,-3-3-96,-5 3 0,6-2-64,-6 4-32,10-1-96,-12 3-32,4-7-160,-1 3-96,4-2 64,-3 2 0,1-6-32,-3 2 32,3-5 0,3 2 32,4-2-64,-8-4-64,5 5 96,1-5 0,2 4 32,0-4 0,-5 4-64,5-4-64,0 0 32,0 0-32,0 0 64,0 3 96,0 0-128,5 3-32,-5-2 0,0 2 64,0 3-32,2 1 64,-2 3 0,0 3 32,0-3-64,0 2 32,0-5-64,0 7-32,0-8-64,0 4 32,0-6-256,0 2-64,0-3-448,0-3-192,0-2-1344,3-5-544,5 0-2592,-8-7-1055</inkml:trace>
  <inkml:trace contextRef="#ctx0" brushRef="#br0" timeOffset="28">2565 265 12032,'-5'7'4575,"2"-1"-2495,1 7-1792,2-6 1024,0 1-512,0 3-96,2 0-320,1-2-160,-1-1-128,5-1-96,1-1 96,-1 1-416,1-5-192,-4-2-1280,6 0-512,-3 0-1567,1-5-673,1-3 800</inkml:trace>
  <inkml:trace contextRef="#ctx0" brushRef="#br0" timeOffset="29">2608 235 11392,'-9'0'4288,"6"0"-2305,3-2-2303,0 2 704,0 0-1344,0 0-447</inkml:trace>
  <inkml:trace contextRef="#ctx0" brushRef="#br0" timeOffset="30">5644 368 8960,'0'0'3328,"0"0"-1792,0 0-672,0 0 1087,0 0-31,0 0 96,0-5-384,0 5-128,3-4-864,-1 1 128,1 0 0,-3-1-128,3-8-32,-3 8-224,0-9-64,0 7-192,0-7-32,0 4 32,-3-2 0,0 3-64,-2 1-64,3 1-64,-5-1-32,-10 4 64,0 2 0,0-1 32,0 2 64,0 2 32,-3-1 96,1 2 32,-3 0 32,2-2 0,1 2 0,7-1-128,0 2-32,2-4-32,2 4 32,1 7-128,2-3-64,0-1 64,3 6 64,2-2 64,2 2 32,3-3 0,7 3 0,6 3-64,-1-6 32,-1-1-64,1 2 64,3-2-64,-1 0 64,-4-3-128,-2-2 0,-6 1-32,-1-1 0,2 0 192,-8-4 64,-8 3 0,2 0-32,-7 3-96,-1-2 32,-9-1 0,5 6 96,-2 0-96,3-1-64,3 5 0,1 1 32,1 1-32,2 0-32,3-2-64,2 4 32,0-2 32,3 1 64,2-1-32,0-2 64,2 0 0,6-3 32,1 0 0,3-4 0,11-5-64,-4-1 32,7-1-64,-2-2 64,-4 1-64,7-2-32,-5 0 32,5-1-32,-7 1 0,-4 1 0,1 2 0,-5-2 0,1 1 0,-1 2 0,-5 0-96,-2 0 64,0 0-128,-3 0 32,1 0-224,-1-1-32,0 1-192,-2-3-128,0 1-192,0-3-64,0 2-64,0-2 0,0 3-768,0-3-288,0 4-3840,0-2-2559,0 1 3615</inkml:trace>
  <inkml:trace contextRef="#ctx0" brushRef="#br0" timeOffset="31">1854 265 12160,'0'0'4575,"0"0"-2495,0 2-1792,5-2 960,0 0-416,-1 0-32,-1 0-448,7-2-224,0 0-64,2 0-1216,5 0-480,-2-1-2975,-4 6-2593,2-10 2560</inkml:trace>
  <inkml:trace contextRef="#ctx0" brushRef="#br0" timeOffset="32">1840 360 7296,'0'2'2720,"0"-2"-1472,0 3-416,0-3 992,0 0-192,0 2 63,0 0-383,0 0-160,0 2-640,0 3-96,0-1-64,0 3-128,2-2-64,0-1-64,3-2-96,0 1-64,2-3 32,-2-2-896,-3-2-416,1-3-1567,5 1-705,-4-2-768</inkml:trace>
  <inkml:trace contextRef="#ctx0" brushRef="#br0" timeOffset="33">1866 293 11520,'0'0'4288,"0"0"-2305,0 0-1887,0 0 896,0 0-800,2-2-224,1 0-1984,-3 2-4127,8 2 31</inkml:trace>
  <inkml:trace contextRef="#ctx0" brushRef="#br0" timeOffset="34">1328 326 9216,'23'-7'3520,"-21"3"-1920,-2-3-544,0 5 1215,-2-2-415,-9 0-128,-5 1-256,-4 1-160,-1 2-704,-4 2 128,-9 3 32,7 1-32,1 5-64,1-2-224,8-3-128,5 3-160,5-5-128,4 3 0,13 1 32,7-3 32,0 3 32,7 1-160,0-3-32,1 1-64,2-1 96,-8-1 0,-6-3 32,-4 2 0,-14 3 0,-7 1 64,-10 8 32,-10 1 320,-1 0 96,3-2 32,1 3 0,2-8-224,5 3-64,8 3-64,7-6-32,4 3-96,8-2 32,5-2-128,9-5 0,6 0 32,-1-8 0,5 4-352,0-4-96,-2 4-288,2-5 0,1 4-544,-9-2-192,-4 1-1216,-4 2-448</inkml:trace>
  <inkml:trace contextRef="#ctx0" brushRef="#br0" timeOffset="35">3932 336 5888,'-7'-7'2176,"4"5"-1152,0-1-64,3 3 896,0 0 0,0 0 0,0 0-193,0 0 1,3 0-928,7 5 352,-6-1 192,9 5-128,-1 2-32,0 2-416,0 0-192,1-1-160,-2 1-64,2-4-160,-1 2-96,-3-2-96,2-3-32,-2 1 128,1-4 32,-5 3-640,2-5-256,-2 2-576,-3-1-224,3-1-832,0-1-352,0-3-2463</inkml:trace>
  <inkml:trace contextRef="#ctx0" brushRef="#br0" timeOffset="36">4214 309 10880,'0'-4'4032,"0"4"-2177,0-4-895,0 4 1248,0 0-352,0 0-32,0 0-416,0 4-128,-5-4-736,2 9 96,1-3 32,0 1-160,-3 2-32,0-2-160,2 5 32,-1-4-64,-4 3 0,3-3-32,0 1 0,-1 2-128,0-2-32,-3-3 32,1 3 0,1-2-64,0-1-64,2-2 32,0 1-32,-2-1 0,2-1 64,0-2-96,3 2-64,-1-1 64,1-2 0,2 0 32,0 0 0,0 0 0,0 0 0,0 0 0,0 0 0,0 0 0,0 0 64,0 0-32,0 1-32,0-1 32,0 3-32,0 0 0,0-2 0,0 1 0,2 1 0,1 1 64,-1 2 96,-2 3-64,0 2-64,0 4 0,5 1-32,-5-2 0,0-1 64,0-1-96,0-2-64,2-1 64,-2-3 64,0 1-64,0-3-128,0-2 0,0-2-960,0-4-384,0-2-1216,0-3-512,0 0-3903</inkml:trace>
  <inkml:trace contextRef="#ctx0" brushRef="#br0" timeOffset="37">1519 464 6656,'-3'0'2464,"6"0"-1344,-3 0-384,0 0 768,0 0-288,0 0 0,0 0-320,2 0-97,3 0-447,0 0 0,-1 0 64,1 0-96,10 2 64,2-2-96,5 0-64,2 0 0,1-2-128,-1 0 0,0 0 32,3 0 64,2-1 32,-2 1 32,-1 0-224,1 0 0,5 2-32,-3 0 0,3-2 0,-6 0 0,1 0 0,-5 2 0,0-3 0,-3 1 64,1 0-32,0 0-32,-1 2 32,1 0-32,-3 0 0,0 0 0,0 0 0,-6 0 0,0 0 128,0-2 64,2 0-64,2 2-96,-1 0 0,-2 0 32,-2 0-32,2-3 64,0 1-64,3 2 64,-3 0-64,0 0-32,0 0 32,1-2-32,-4 2 0,3-2 0,-2 0 0,2 0 0,-2-1 0,5-1 0,-3 4 0,2 0 64,-1 0-32,-2 0 64,2 0-64,-3 0 64,-3 0-64,2-2-32,-1 0-64,7 2 32,-3 0 32,2 0 0,-2 0 0,3 0 64,-3 0-32,3-2-32,-3 2 32,3-3 32,-4 1-32,2 2 64,-6 0-64,5-2 64,-1 0-64,-2 0-32,1 0 32,-1-1 32,-1 1 32,1 0 32,-2 2-64,1-2 32,-3 2-64,5 0 64,-3 0-128,3 0 0,-3 0-32,-5 0 0,3 0 128,0 0 32,0 0-32,-5 0-64,2 0-64,3 0 32,-5 0 32,5 0 0,-5 0 0,0 0 0,0 0-640,0-2-224,0 2-1472,-5 0-639,5 0-2113</inkml:trace>
  <inkml:trace contextRef="#ctx0" brushRef="#br0" timeOffset="38">3440 429 7552,'-7'1'2816,"4"-2"-1536,1 1-384,2 0 1024,0 0-160,0 0 95,0 0-415,0 0-96,0 0-768,5 0 224,2 0 96,2-3-224,6 3-32,-2-2-384,2 2-96,4 0-96,3-2 32,-1 0-64,1 2-32,-2-3-64,-3 3-32,-5 0-384,0 0-64,-2 0-320,-3 3-96,-2-3-448,-5 0-224,0 0-1055,-2 0-353,-3 0-1440</inkml:trace>
  <inkml:trace contextRef="#ctx0" brushRef="#br0" timeOffset="39">6976 462 10880,'0'-3'4032,"0"3"-2177,2 0-607,0 0 1376,-2 0-288,0 0 64,-2 0-448,0 0-160,-8 0-992,0 0 0,-5-4 0,3 4-288,-5 0-64,8 4-256,-6-1-128,3 4-32,-3 2-32,3 1 0,4 8 0,1-7 0,10 2 0,1-2 0,9-3 0,-1 4-96,8-9 64,-3-3-128,0-3 32,0-3 0,-3-4-32,1 1 32,-3-1 96,-2-3 0,-1-7 96,-4 1 96,3 4 64,-1 2-96,-3 6-32,-1 3-32,-1 8-64,1-4-64,0 10 32,-3-4-192,4 8 0,-2-1-608,6 6-256,-1-3-576,3-5-224,-3 2-1600,3-9-640,0 0-2207</inkml:trace>
  <inkml:trace contextRef="#ctx0" brushRef="#br0" timeOffset="40">696 451 11648,'-3'2'4384,"6"-4"-2369,2 0-1279,0 0 1120,-3 2-672,3 0-192,2-2-576,3 0-192,2-1-160,5 1-64,0 2 32,-2 0-480,0 0-160,-1 0-608,-2 0-256,-2 0-1280,-3 0-543,-2 0-1377</inkml:trace>
  <inkml:trace contextRef="#ctx0" brushRef="#br0" timeOffset="41">730 523 12288,'0'4'4575,"3"-2"-2495,-3-2-1504,0 0 1152,5 0-832,4-2-224,3 2-768,0-2-288,8 0 192,2-1-3008,-5 1-1279,7-2-705</inkml:trace>
  <inkml:trace contextRef="#ctx0" brushRef="#br0" timeOffset="42">4832 474 10112,'0'-3'3872,"0"1"-2112,0-2-705,0 1 1217,-3 0-192,1-1-32,-3-2-544,-2 3-128,-3 0-768,-2 2 64,-2 2 0,-1 4-96,0-1 0,3 5-192,0-1 0,4 7-224,-1 5-32,9-1-64,0 1-64,0-8 32,9 4-32,4-10-288,6 3-64,-2-5 192,5-4 64,-10 0-64,8-9-32,-5-1 96,-1-6 32,-2 0 64,-5 0 0,-2 2 0,-2-7 0,-1 7 64,-2 2 32,2 2 96,-2 7 96,-2 6-128,2 0-32,0 3 0,2 4 0,3 6-160,3 6 32,1-8-224,4 6-96,-1-8-864,3 4-448,-1-10-1760,-2-2-704</inkml:trace>
  <inkml:trace contextRef="#ctx0" brushRef="#br0" timeOffset="43">6443 465 14464,'0'0'5343,"0"0"-2879,7 0-1664,-7 0 1312,5 0-800,-5 0-192,7 0-608,-2 0-160,2 0-224,3 0-160,-5 0 0,2-3-672,5 3-320,1 0-1056,-9 0-416,6 0-1600,0 0-575,2-3-289</inkml:trace>
  <inkml:trace contextRef="#ctx0" brushRef="#br0" timeOffset="44">4217 493 8704,'0'-2'3232,"-3"-1"-1728,3 3-640,0 0 1024,0 0-161,3 0 33,1 0-224,-4 0-96,7 0-224,1 0-96,-1 0-512,3 0-192,2 0-256,0 0-64,1-1-32,-2-2-64,2 3-256,-4 0-160,3-2-704,-4 2-256,-1 0-1088,-2 0-448,0 5-2751</inkml:trace>
  <inkml:trace contextRef="#ctx0" brushRef="#br0" timeOffset="45">3474 491 10368,'0'2'3872,"3"0"-2112,-1 0-929,3-2 1089,-1 0-384,4 3-32,-1-3-384,3 0-64,5 0-576,-1 0 0,6 0-32,-4 0-224,4-3-64,-3 1-448,-2 0-128,-1 2-1088,-1 0-448,-4 0-2432,-9 0-3135</inkml:trace>
  <inkml:trace contextRef="#ctx0" brushRef="#br0" timeOffset="46">2059 586 7040,'0'-3'2624,"0"1"-1408,0 0-448,0 2 864,0 0 0,0 0 127,0 0-255,0 0-128,0 0-768,2 0 256,-2 2 128,3 4 96,-1 3 64,-2 6-256,5 0-96,-3 3-256,1 1-64,-1 3-160,-2-5 32,0 3-64,0-5 0,0-2-32,-2-3 64,-1-1-96,-4-6-64,0-2-64,-5-2 0,-3-6-64,-2-2-32,-3-2 32,5 3 32,-2-7-96,3-5-64,2 1 64,-1 1 64,6 1 0,0 2-32,0 2 32,7 2-32,7 1-96,0 1 64,6 2 32,1 3 0,5 2-96,1-1 64,5 1 32,-1 0 64,3 0 160,2 2 128,-2 0-416,-6-2-96,1 2 64,0-2 32,-5 2-32,-2 0 64,-3-3 32,-3 3 64,-1-2-448,-3 0-160,-3 0-640,-2 2-192,0 0-1056,0 0-384,0 0-3583</inkml:trace>
  <inkml:trace contextRef="#ctx0" brushRef="#br0" timeOffset="47">1210 687 11136,'-5'6'4128,"5"-6"-2241,-6 9-991,4-9 1120,-3 7-704,5 1-192,0 1-320,0 2-64,3-3-384,-1 3-224,3-2 0,0-5-96,0 0-32,-1-1-544,1-3-288,3-3-1408,1-1-544,-1 0-3007</inkml:trace>
  <inkml:trace contextRef="#ctx0" brushRef="#br0" timeOffset="48">1229 620 13952,'-8'0'5183,"8"0"-2815,-5-4-1632,5 4 1344,0 0-1216,0-5-448,0 5-2560,0 0-5919,13 5-545</inkml:trace>
  <inkml:trace contextRef="#ctx0" brushRef="#br0" timeOffset="49">2212 689 9344,'-3'3'3520,"3"-3"-1920,-2 1-384,2 2 1247,-2-1-159,-1 2 64,0 7-768,-1-2-256,1 6-768,3-2 0,0-3 0,0 6-64,0-3 32,3-3-224,-1 3-64,3-6-128,-2 6-96,1-9 0,3-4-32,1 0-288,4 0-128,-2 0-640,-3-8-256,3-5-832,-3 2-224,-2 0-1568,-2-2-607</inkml:trace>
  <inkml:trace contextRef="#ctx0" brushRef="#br0" timeOffset="50">2227 644 14080,'-8'-2'5279,"8"-1"-2879,0 1-1664,0 2 1344,0-2-1152,3-2-320,-3 4-1184,2-2-512,-2 2 544,5-3-3072,2 6-1247,1-1-705</inkml:trace>
  <inkml:trace contextRef="#ctx0" brushRef="#br0" timeOffset="51">2715 1038 11136,'0'11'4128,"5"0"-2241,3 15-991,-4-15 1120,5 1-416,4 8-96,4 12-480,3 7-256,-6 9-416,1 0 32,-6-10 128,-1 4 32,-1 1 32,-4 0 0,-3-4-64,-3-4-128,-4-1 0,-3-8-224,0 0-32,3-6-288,0-5-128,-1-4-992,4-7-352,1-6-2144,3 2-896</inkml:trace>
  <inkml:trace contextRef="#ctx0" brushRef="#br0" timeOffset="52">3460 1055 9216,'-8'-4'3520,"8"0"-1920,0 8-736,-3-4 1023,-1 4-223,-1 5 32,-5 2-224,3 4-128,0 4-736,-3 10 128,3 10 32,-3 8-32,3 5-64,2-11-352,2-2-192,3-4-96,3 0 32,2-1-96,2-6-64,5-4-928,3-4-448,-1-6-928,3-3-416,0-4-3295</inkml:trace>
  <inkml:trace contextRef="#ctx0" brushRef="#br0" timeOffset="53">4783 1389 10240,'0'-20'3872,"0"20"-2112,-4-23-929,4 18 1089,-8-6-32,8 2 32,-7 3-256,-3-1-160,3 10-832,-3 0 96,-10 10 96,6-3-128,-6 7 32,-6 5-288,6-3-64,8 0-224,5 1-64,7-5-64,7-6-64,-2-3 32,10-1 32,-3-1-256,7-4-96,-2 0-128,5-2-64,5 0-32,-3-5 64,-7-6 192,-4 0 128,-4 0 96,-2-2 32,1 7 64,-4 1 32,-4-2-128,5 18-32,-5-2-192,0 1 0,6 3-512,-4 0-224,7 6-512,-1-2-192,4-4-576,5-2-256,-5-3-3007</inkml:trace>
  <inkml:trace contextRef="#ctx0" brushRef="#br0" timeOffset="54">4948 1054 11776,'-6'21'4384,"6"-21"-2369,26 28-1919,-21-24 832,5 17 288,-1-5 288,8 23-96,-2-1 0,4 0-768,3 23 128,-7-3 0,-7-9-32,-8-1 0,-6-4-96,-1-6-32,0-5-256,-1-7-64,-1-9-1024,-1-6-352,1-4-2112,-4-6-800,5-1-2911</inkml:trace>
  <inkml:trace contextRef="#ctx0" brushRef="#br0" timeOffset="55">1160 1060 12160,'-12'17'4575,"2"0"-2495,-9 7-1152,9-14 1312,3 10-512,-6 15-128,9 6-704,-3 5-224,2-2-416,-1-6-96,6-1-32,6 0-64,6-1 32,5-5-224,0-5-32,-2-5-1088,2-2-352,5-3-1824,-3-5-672,3-3-1663</inkml:trace>
  <inkml:trace contextRef="#ctx0" brushRef="#br0" timeOffset="56">2175 1128 16128,'-10'10'6047,"3"-6"-3263,-11 14-2176,18-17 1440,-6 17-544,1-3-96,-5 15-512,0-4-224,0 7-384,-2 11-192,0-19-64,3-4-128,1 8 64,-9 3-32,5-4 0,2-8-864,3-5-416,2-2-800,3-4-320,2-5-1728,-3-2-735,0 0-865</inkml:trace>
  <inkml:trace contextRef="#ctx0" brushRef="#br0" timeOffset="57">3578 1140 8064,'-9'-2'2976,"9"2"-1600,-2 0-544,4 0 992,-2 0-33,0 0 33,5 0-224,-1 6-64,7 3-832,1 6 160,5 2 96,0 0-320,-3-4-96,1 12-320,-1-8-96,1 0-64,-3-4 32,0 0-128,-2-2-64,0-5-800,-2 1-352,-1-4-768,-3-3-288,2 0-3135,-2 0-1889,-1 0 3328</inkml:trace>
  <inkml:trace contextRef="#ctx0" brushRef="#br0" timeOffset="58">3958 1138 12032,'3'-4'4575,"-3"4"-2495,0 0-1376,5 0 1248,-5 0-320,0 0 64,-5 0-384,5 0-160,-8 4-640,-4 2 32,-4-2 96,3 5-160,3 0 64,1-2-192,-1 3-32,0-1-128,0-1 32,1 3-128,-1 0-64,-2 2 0,0-4 32,2 6 32,1-2 32,-2-2-64,4 4 32,0-6-64,0 1-32,2-3 32,-1-4 32,4 0-32,0 4-32,0-5 32,2-2 32,0 0-32,0 0 64,0 0-64,0 0-32,2 0-64,2 2 32,2 4 32,-1 1 64,-1 8-32,1 2-32,0-1 32,0-1 32,-3-2-96,1 2 0,-1-4 32,1 4 0,0-2 64,-1-2 32,-2-3-128,0-1-32,0-1-672,0-3-256,0 1-608,0-4-224,0 0-1408,2 0-640,-2 0-2623</inkml:trace>
  <inkml:trace contextRef="#ctx0" brushRef="#br0" timeOffset="59">4273 1161 12032,'-11'-4'4479,"9"4"-2431,2 0-2400,7 7 3872,-1 2-1024,0 5-672,1-5-544,8 16-800,-7-11 32,4 16 128,0-6-64,3 2-32,-3-4-288,2-1-96,-1-3-160,3 1-32,6 5-192,-2-3 0,-3-5-544,-5-8-224,0-1-960,-2-3-416,2-2-1504,-7 0-607,2 3-993</inkml:trace>
  <inkml:trace contextRef="#ctx0" brushRef="#br0" timeOffset="60">4464 1134 14464,'-5'0'5343,"5"0"-2879,-7 6-1472,7-6 1472,-5 13-608,0-2-32,-4 17-576,1-5-192,-4 16-608,0-8-224,-2 5 0,1-5-128,-1 6-64,-8 14 0,2-12-32,11-4-352,-3-7-1024,7-8-448,5-7-1824,5-7-800,-5-10-2495</inkml:trace>
  <inkml:trace contextRef="#ctx0" brushRef="#br0" timeOffset="61">1608 1151 13056,'-2'0'4831,"-1"2"-2623,3 2-1312,-2-1 1376,-1 1-672,-7 2-224,3 3-352,0 2-192,0 1-448,-1 1-32,1-1 0,-3-2-128,0 1 32,1 4-96,-1 0 64,0 0-128,1 0 0,-1 1 32,3-6 0,1 2 64,-3-4 32,7-2 32,-6 1 64,3-3-96,1 1 32,4-3-96,-6 0 0,4 0-192,0 0-32,-1 0 96,3 1 32,-7-1 0,4 2 32,1 1-64,2 2-32,-5-1 32,3 2-32,2 1 0,0 0 0,0-3 0,2 0 64,3 3-32,-5 0-32,2 1 32,1 1 32,0 0-96,1 0 0,-4 0 32,3-2 64,-3-3-96,0 2-64,0-3-512,0-1-160,0-4-832,0 0-320,0-4-1952,2-1-800,6 1-1823</inkml:trace>
  <inkml:trace contextRef="#ctx0" brushRef="#br0" timeOffset="62">1209 1173 9472,'-10'-9'3584,"10"6"-1920,0 2-896,0 1 1119,0 0-383,0 0-96,2 1 64,6 8 0,1 4-768,4 4 96,4 1 64,2 4-416,-2-3-64,5 2-256,-5 1-32,0-3-32,-2-1 32,0-1-224,-4-4-32,2-2-864,-1-2-288,-5-5-896,3-2-288,-3-4-3519</inkml:trace>
  <inkml:trace contextRef="#ctx0" brushRef="#br0" timeOffset="63">1958 1170 13824,'0'4'5183,"5"1"-2815,7 10-1568,-12-11 1408,7 7-768,8 13-96,-2 6-416,1 0-128,8 5-448,-2-7 0,1-2 64,1-4-224,-2-5-96,-9 1-64,7-4 32,-6-5-256,-3 2-96,2-7-704,-2-2-224,1 1-1088,-3-3-448,-2 0-3743,-2-5-2113,-3 1 4032</inkml:trace>
  <inkml:trace contextRef="#ctx0" brushRef="#br0" timeOffset="64">3077 1330 9984,'-7'-9'3776,"7"9"-2048,0-1-481,0 1 1281,0 0-192,0 0 32,-5 1-608,3 8-288,2 0-832,-5-1-128,5 1-32,5 0-192,-3-1-32,8-3-128,2-3-32,5-2-32,-5-2-64,3-3 32,0-1-32,-8-3 64,0-3 32,-2-1-32,-10 0-64,2 0-128,-8 2 0,-2 4 256,-1 3 224,2 4-96,5 4 0,-3-2-128,7 7-32,-2-1-32,0 5 32,10 5-64,0-3-32,8-4 32,-1-3 32,5-3-96,-5-3-64,0-2-32,-5-4 0,3-5 96,-5-2 0,2-2 32,-7-2 0,0 1 0,-5-4 0,-2 5 0,-10 2 64,0 6 160,0 5 128,2 5-64,6 8 64,-4 2-256,6 2-64,2 3-96,5-3 0,0 0 64,7-4 64,6-2-96,1-2-64,1-5-96,-1-2-32,-1-4-32,-2 1 0,-3-6 0,2-2 64,-8-2 128,3-2 96,-10-4 0,-2 4 64,-3 3-64,-2 3 64,0 7 64,5 4 128,-6 5-192,9 1-128,-1 1 0,5 2 0,9-2-1184,-1-3-448,4-1-2144,5-3-896,0-6-1983</inkml:trace>
  <inkml:trace contextRef="#ctx0" brushRef="#br0" timeOffset="65">2503 1328 10112,'0'-11'3872,"0"11"-2112,-7-17-513,7 13 1281,-4-1 32,-2 1 32,-5 2-576,3 0-288,-7 6-960,-7 9-128,7 1 32,4-4-192,-4 9 0,0-4-224,8 0-96,0-2-160,7 1 0,0-4 0,2 1 0,5-2 0,6 0 64,-4-3-96,11-2 0,-6 0-128,1-4 32,5-8 64,-5-1 32,-4-8-128,-1-2 32,-3-3 64,-2 7 96,0 2 64,-2 6 32,-3 3 0,4 11 64,-1-1 32,-1 9 32,1-2-128,-3 0-96,5-2 0,4 2 32,6 4-608,9-6-192,-4-3-1600,-4-3-640,-1-3-4960</inkml:trace>
  <inkml:trace contextRef="#ctx0" brushRef="#br0" timeOffset="66">712 1308 8704,'-4'-1'3328,"4"1"-1792,0 0-672,0 0 1024,0 0-1,0 0 129,4 1-288,-1 2-32,2-3-928,2-4 32,3-1 0,7 1-352,2-1-160,-2 1-288,0 2 0,5 0-160,-7 2-32,-3 0-704,0 0-256,-2 0-480,-5 2-128,-3 2-800,-2 1-383,-2-1-2081</inkml:trace>
  <inkml:trace contextRef="#ctx0" brushRef="#br0" timeOffset="67">742 1373 12288,'-5'11'4575,"5"-9"-2495,5 1-1152,-3-3 1312,8 0-640,-3 0-128,10-3-800,0-1-320,-5 0-224,10-1-128,-2 1 32,-1 2-608,-2 2-256,-2 0-832,-3 2-384,-2 0-960,-8 3-351,-2-1-1601</inkml:trace>
  <inkml:trace contextRef="#ctx0" brushRef="#br0" timeOffset="68">761 1469 14208,'0'0'5279,"0"0"-2879,5 0-1536,2 0 1440,-2 0-1056,7 0-384,5 0-608,1 0-160,6 0-96,0 0-1632,1-5-736,-1 1-4704</inkml:trace>
  <inkml:trace contextRef="#ctx0" brushRef="#br0" timeOffset="69">4007 1397 10112,'-5'3'3872,"5"-6"-2112,3 3-513,-3 0 1281,2 0-416,0 0-96,3-4-800,-2 2-352,2-3-512,-1 1-96,9-2-32,2-1-96,-4 3-96,-3-1-160,6 3 0,-4 2-864,2 0-288,0 2-832,1 1-352,-4 1-3551</inkml:trace>
  <inkml:trace contextRef="#ctx0" brushRef="#br0" timeOffset="70">1659 1440 15872,'3'3'5887,"1"-3"-3199,6 2-2016,-5-4 1472,2-2-928,1-3-288,1 2-544,1 1-192,2 0-128,0-1-192,3 1 0,-3 2-992,0 1-384,-2 1-1408,0 1-640,-5-1-3039</inkml:trace>
  <inkml:trace contextRef="#ctx0" brushRef="#br0" timeOffset="71">7524 1823 12160,'-3'-17'4575,"3"17"-2495,0-3-1088,0 3 1344,0 3-64,0-3 160,0 9-640,0-1-288,3 10-864,-3-3-32,0 13-32,0-4-256,-3 8-32,3-6-160,0-2-96,0-5 0,0 1-32,0-3 0,0-2 0,0-2 0,0-2 0,0-2 0,0-3 0,0 1-160,0-5-32,0 0-1184,0-2-448,0 0-1952,6-7-800,-6 1-2399</inkml:trace>
  <inkml:trace contextRef="#ctx0" brushRef="#br0" timeOffset="72">4385 1914 10112,'-7'-5'3872,"7"8"-2112,-5 8-993,3-3 1057,0 16-96,-1 11 160,0-1-480,3 18-192,-2 9-704,-1 6 160,-1-11 96,-4-4-256,3-2-128,3-3-224,0-5-64,2-5-32,0-12-64,0-3-192,0-7-128,0-4-96,0-4-64,0-7-800,2-9-288,0-6-544,3-3-192,0-3-1439,2-12-577,-2-14 192</inkml:trace>
  <inkml:trace contextRef="#ctx0" brushRef="#br0" timeOffset="73">4449 1864 12288,'2'39'4575,"0"-11"-2495,-2 26-1312,0-25 1280,-2 1-640,0 13-64,-1 16-512,-1 3-128,-2-8-416,1-4-96,1-2-64,2-5-160,-2-2 32,4-6-864,4-5-352,-2-6-1088,0-7-384</inkml:trace>
  <inkml:trace contextRef="#ctx0" brushRef="#br0" timeOffset="74">7302 1962 8704,'-9'4'3232,"7"-6"-1728,2 0-480,0 2 1119,0 0-63,0 0 32,0 0-192,7 2-64,-3-4-1024,4 2 0,4-3-32,3 3-352,-8 0-96,5 0-160,-2 0-32,2 0-96,0 0-64,-5 0-64,6 0 32,-3 0-128,-3 0-32,-2 0-480,-3 0-128,3 0-800,-3 0-320,-2 0-1312,0 0-575,0 0-1505</inkml:trace>
  <inkml:trace contextRef="#ctx0" brushRef="#br0" timeOffset="75">7142 2007 8448,'-2'-2'3232,"2"4"-1728,0 13-544,0-6 992,0 6-225,2 2 1,1 9-416,-1 9-160,0 8-640,1 7-32,-1 0-32,-2-9-160,0-2-32,0-3-64,0-1 32,0-2-128,0-3-64,0-10-288,0-3-160,0-2-416,0-9-128,0-1-544,0-12-256,3-2-1375,-1-1-641,3-7-448</inkml:trace>
  <inkml:trace contextRef="#ctx0" brushRef="#br0" timeOffset="76">7225 2027 8832,'-3'-3'3328,"3"8"-1792,3 6-800,-1-3 992,0 5-129,1 2 1,-1 9-160,1 9-64,0 8-736,-3 6-32,0 3 64,-3-9-256,0-2 0,1-4-160,2 1-96,0-5-64,2 1-96,1-8-256,0-9-160,-1 5-576,0-12-224,0 3-576,1-11-224,-1-4-1951,-2-7-801,-2 2 736</inkml:trace>
  <inkml:trace contextRef="#ctx0" brushRef="#br0" timeOffset="77">5556 2027 11520,'-2'0'4288,"-4"2"-2305,-6 13-959,8-7 1280,-4 8-384,-1-1 0,-2 9-608,2 8-160,-3 0-672,-1 10-64,6 1-64,3-4-64,4-7 0,2-4-160,3-4-96,-1 0-96,4-9 32,4 0-256,2-2-64,1-4-672,0-1-192,-1-3-1504,-2-3-640,-2 4-3103</inkml:trace>
  <inkml:trace contextRef="#ctx0" brushRef="#br0" timeOffset="78">6835 2089 9856,'-2'-13'3680,"2"13"-1984,0 0-704,2 5 1119,1-1 1,4 0 160,8 7-544,-1 2-192,4 11-864,-1 6 32,2 9 32,8 9-32,-10-20-32,-3-7-160,-4 8 0,2-6-160,-7 10 32,-10 10-96,1-4 64,-9-4-128,6-7-64,-3-9-160,-2-3 0,5-8-704,2-3-256,3-8-2272,4-1-992,10-2-3263</inkml:trace>
  <inkml:trace contextRef="#ctx0" brushRef="#br0" timeOffset="79">1240 2194 9984,'0'2'3680,"3"9"-1984,-1 6-768,1-6 1055,2 8-479,-1 5-64,1 4-480,1-2-192,-2-7-448,1 1 160,0-5 64,0-4-96,-3 2 0,1-7-192,-1 3 0,0-7 32,1-2 160,2 0-256,0-6-32,-1-5-160,4-9-96,-1-12 64,0 2 64,1-3-224,-1 3-32,-2 6 64,0 7 0,0 8 96,-1 9 96,1 11 0,1 4-32,-2 7 96,1 2 64,0-1 0,0 1 0,0-4 96,-3-3 96,0-4-128,1-2 32,-3-5-96,2 3 0,-2-5-32,0-4 64,3-4-32,2-9 0,-1-2-192,4-16 32,-1 3-224,3-4 0,0 2 32,-1 4 32,1 6 0,2 7 128,1 9-64,-9 8-32,3 7 96,6 6 0,-3 7 160,-3 2 64,-3 2-64,4-4-32,-3-5-96,-1-1-32,1-5-480,-2-2-128,2-3-1152,0-1-544,-3-3-960,3 0-415,-5-4-1505</inkml:trace>
  <inkml:trace contextRef="#ctx0" brushRef="#br0" timeOffset="80">1674 2313 13184,'12'8'4927,"-7"-4"-2687,2 1-1632,-2-5 1184,2-2-512,3-5-96,-3 1-480,6-3-192,4 0-288,-8-1-160,-1-3 32,-4 2-64,-1 0-32,-6-2 32,-7-2 32,3 2-32,-5 6-32,3 7 96,-4 7 0,-4 6 320,5 7 192,0 3 32,10 3 0,-1-2-192,6 0-32,-1-7-192,8-2-64,-3-2 0,5-6-32,5 1-224,8-1 0,-8-3-832,0-4-320,2 0-1056,-2-4-480,5-5-1760,-7-2-767,2-2 127</inkml:trace>
  <inkml:trace contextRef="#ctx0" brushRef="#br0" timeOffset="81">1893 2070 12160,'0'0'4575,"0"11"-2495,0-2-1152,0-1 1248,0 8-288,4 7 32,-4 8-672,5 10-224,3 0-576,-8-2-128,4-11 0,2 0-352,-4-4-32,-2-5-128,5 1 32,-5-5-1184,0-2-448,0-9-2560,0-1-2527</inkml:trace>
  <inkml:trace contextRef="#ctx0" brushRef="#br0" timeOffset="82">1832 2220 13696,'7'-5'5087,"-2"1"-2751,3 2-1728,-4 0 1184,4-1-800,9 1-224,-1 2-544,-3 0-224,4-2 0,7 4-608,-2 0-128,-2 1-1120,-8-1-416,0 0-1791,2 0-673,-7 5 384</inkml:trace>
  <inkml:trace contextRef="#ctx0" brushRef="#br0" timeOffset="83">2068 2369 10112,'0'19'3872,"2"-10"-2112,1 2-705,-1-11 1217,0 4-544,1 3-192,0-5-416,-1 0-64,0-2-608,1 4 160,-1-4 64,-2 0 192,0 0 192,0 0-384,0-4-64,-2-3-160,-1-6 32,1-2-128,0-4 32,-1-9-288,3 4-64,0 4-32,3 5 0,1 2-160,3 2-32,4 3-352,1 2-32,0 1-416,-2 5-96,-1 5-544,1-1-192,0 0-832,0 2-416,-3-1-1951,2 3-1697,-1-1 2720</inkml:trace>
  <inkml:trace contextRef="#ctx0" brushRef="#br0" timeOffset="84">2260 2258 10752,'0'-4'4032,"0"0"-2177,0 4-319,0 0 1408,0 0-288,0 0 672,0 13-1248,0 4-1088,0 0-448,0 5-160,0 0-224,3-5-96,-1-2-128,0-2 32,3-2-736,-5 0-320,2-3-1056,1-1-384,-1-3-1312,1 3-512,-3-5-1343</inkml:trace>
  <inkml:trace contextRef="#ctx0" brushRef="#br0" timeOffset="85">2224 2146 12160,'-5'-7'4575,"5"7"-2495,2 0-2496,1 3 640,4 1-2176,5 2-831,-2 1-1761,2 2-768</inkml:trace>
  <inkml:trace contextRef="#ctx0" brushRef="#br0" timeOffset="86">2447 2241 11136,'3'0'4224,"0"-4"-2305,1-1-543,-2 1 1440,1 0-416,-3-3-64,0 1-544,-3-3-160,-1 3-928,-6 1 96,-2 8-32,0 3-320,-3 5-160,6 8-192,-4 9-96,1 3 32,5-3-32,7-4 0,2-2 0,3-3 0,7-2 0,5-4 0,0-4 0,7-3 0,-7-3 0,3-3-288,2-3-128,2 3-1536,-7-6-736,0-7-5568</inkml:trace>
  <inkml:trace contextRef="#ctx0" brushRef="#br0" timeOffset="87">860 2112 9088,'0'-15'3424,"3"6"-1856,2-4-480,-1 11 1151,-4 0-319,0 2 0,0 4-32,0 3 0,-4 1-1024,-1 10 0,-3 7-64,-4 6 64,7 8 96,-2 0-384,3 2-96,-1-11-224,5-2 0,5-8-96,6-1 64,2-4-128,-1-6 0,5 2-32,5-7 32,-8 1-224,4-1-32,-6-8-448,-3-1-96,4 1-896,-6-3-384,-3-1-1792,4 3-736,1 1-1695</inkml:trace>
  <inkml:trace contextRef="#ctx0" brushRef="#br0" timeOffset="88">4767 2252 9216,'10'-11'3520,"-5"0"-1920,-3-4-736,-2 4 1023,0 3-511,0-8-128,-2 5-320,-1-2-128,-6 3-416,-6-6 192,-2 1 128,-2 9 352,-1 4 128,-7 6-416,-4 9-128,-1 9 32,5 8 32,6 11-160,3 2-64,9 0-288,4-8-128,10-4-32,9-5 32,6-5-32,6-2-32,6-6-64,3-4-32,-4-3-736,-2-6-320,1 0-1248,1-4-448,-7 0-2400,-4-3-959,-5-1 1631</inkml:trace>
  <inkml:trace contextRef="#ctx0" brushRef="#br0" timeOffset="89">520 2279 15872,'0'-20'5887,"0"20"-3199,-12-17-1920,12 13 1472,-5-1-576,-7-2-96,0 6-672,-5 2-288,-1 8-384,4 7-96,-8 7 0,5 5-64,5-2-64,4-2 32,8-4-32,0-7-96,8 2 0,-1-7-96,2 1 32,9-7-64,-1-2 64,-3-6 96,8-12 32,-5-1 32,3-5 0,-3-6 0,-5 6 0,0 5 0,0 8 0,-6 6-160,0 12-32,-1 17 96,1 4 96,-2 4 32,-4 3 64,0 4-64,-4 4 64,-2-2 64,-1-2 64,-5-4-32,-5-3 32,0-12-128,0-5 0,0-6-32,5-9-64,-5-13 32,4 0 32,1-9-96,0-2-64,5 0-160,7 5 0,0 2-288,0-1-64,12 5-384,5 2-160,3 3-256,9-1-64,-5 5-704,-2-1-256,3-1-1984,-1-3-735,-7 1 575</inkml:trace>
  <inkml:trace contextRef="#ctx0" brushRef="#br0" timeOffset="90">642 2075 14720,'-18'9'5439,"18"-9"-2943,-6 17-1792,6-15 1408,-3 7-416,3-1-32,0 18-576,0-4-224,0 15-480,0 17-160,0-15-32,0-5-96,0-5 0,0-5 32,0-5 0,0-6-64,3-6 32,-1-3-64,2 0-32,1-12-64,3-8 32,-1-16-256,3-3-64,-1-8-32,2 11 0,-2 1 128,-1 9 160,1 8 64,-4 9 96,2 1 96,-4 15 128,4 14 0,0 10 0,0-2-160,3-5-96,0-5 64,0-3 0,-3-3-384,-2-4-128,0-2-928,-3-4-352,3-1-1376,0-1-512,0-5-3263</inkml:trace>
  <inkml:trace contextRef="#ctx0" brushRef="#br0" timeOffset="91">-276 2266 9728,'0'-9'3680,"0"9"-1984,0 0-768,0 0 1151,0 6-127,0 7 96,0 7-640,0 2-288,0 1-640,0-1-96,3-3 32,1-3-96,2-3 0,-2-7-192,6 2-32,0-3-32,2-3-64,0 3 32,3-5 32,-3 0-96,-2-5 0,-1-3-32,-1-5 0,-4-5 64,1 5 64,-3 0-32,2 5-32,-2 5-64,3 10 32,2 4 32,0 4 64,3-4-32,0 0 64,-1-5-64,1 2 64,2-1-64,0-2-32,3-5 160,-3 4 32,0-4 0,1-4 32,-4-5 0,-2-6 32,1-5-64,-6-6 32,-2 0-192,-5-2-32,-2-2 0,-3 2 0,3 6 0,0 7 64,0 6-256,-1 7-32,3 7-448,3 3-192,2 5-1536,2 5-608,3 3-3711</inkml:trace>
  <inkml:trace contextRef="#ctx0" brushRef="#br0" timeOffset="92">62 2378 13440,'3'2'5087,"2"-8"-2751,2 1-1376,-5 3 1344,9-2-704,0-3-192,2-1-608,4-1-192,0-2-352,-6 1-96,2-1 32,-6 0-32,3 0 0,-8 0-96,-2 0 32,-2 0-64,-8 1-32,-6 3 224,-4 5 96,3 4 256,0 2 96,2 9-192,0 5-128,1 4-128,7 1-64,4 1-96,6-2-64,1-3-64,11-10 32,5 4 32,1-4 0,-1-3-352,7-4-96,-8-2-832,3 0-384,-7-4-1152,2-3-544,-5 1-3775</inkml:trace>
  <inkml:trace contextRef="#ctx0" brushRef="#br0" timeOffset="93">289 2218 14464,'-5'0'5343,"5"2"-2879,-5 4-1536,5-1 1408,0 3-640,0 8-192,0 3-512,5 5-160,-5 4-480,0-4-224,7-2-64,-7-5-352,5-2-128,2-2-1120,-2-2-448,0-2-1440,2-3-576,-7 5-2367</inkml:trace>
  <inkml:trace contextRef="#ctx0" brushRef="#br0" timeOffset="94">296 2145 15872,'-5'-7'5983,"5"5"-3263,-2-1-3104,2 3 992,0 0-1568,2 0-480,8 3-4352,-3 1-1919,3 9 3135,-2 2 1696</inkml:trace>
  <inkml:trace contextRef="#ctx0" brushRef="#br0" timeOffset="95">5083 2223 14080,'-2'-17'5279,"2"13"-2879,2-1-1664,-2 5 1344,6 5-576,-2-1-96,1 7-256,5 11 0,0 1-640,-6 5 0,4 5 0,-1-7-128,3-5 32,2-1-256,-2-5-32,2-4 0,2 2 0,-1-7-64,-2-1-64,0 1 32,-1-4-32,1-6 0,-6-7 0,3-6 0,-4-13 0,1-1 0,3-3 0,-8 2 0,5 3 0,-5 8 0,4 3 0,-4 3 0,3 2 0,-3 7-704,0-3-256,0 9-1152,0 4-416,-3 1-2816,-1-1-1183</inkml:trace>
  <inkml:trace contextRef="#ctx0" brushRef="#br0" timeOffset="96">4872 2273 13056,'-10'3'4831,"5"3"-2623,-2 13-1248,2-6 1408,1 7-576,-2 3-96,4-1-672,0-5-256,2 1-448,4-3-64,8 0-32,6-2-32,1 0-32,3-7-192,-1 1 32,4-5-160,4-6 32,1-2-96,-6 1 0,-5-12-96,-4-7 32,-8-9-64,-7 1 64,-17-7 96,-2 0 96,-3 11 64,-2 6 32,-11 3 0,6 15 64,5 4-448,4 8-224,6 10-1184,2 3-512,7 3-4063,10 0-2273,2-5 4096</inkml:trace>
  <inkml:trace contextRef="#ctx0" brushRef="#br0" timeOffset="97">797 2188 12928,'-5'0'4831,"5"0"-2623,-2 0-1024,2 0 1504,0 0-1184,0 0-416</inkml:trace>
  <inkml:trace contextRef="#ctx0" brushRef="#br0" timeOffset="98">810 2188 27263,'21'0'256,"3"0"-160,6 0-704,-11 0-256,3 2-1664,-2 0-704,2 0-3231</inkml:trace>
  <inkml:trace contextRef="#ctx0" brushRef="#br0" timeOffset="99">5704 2241 7808,'-7'-7'2976,"9"3"-1600,-2 0-544,0 4 992,0 0-129,-2 0 65,0 0-224,-4 8-96,-1 3-768,3 13 384,-4 4 192,3 0-224,3 0-96,2-8-352,4-3-32,4-2-320,1-2-128,4-2 64,4-5 32,0-1 64,0-1 0,-1-4-128,2-4-96,-4-5 0,1-6 32,0-5-32,-3-3-32,-2-3 96,-6-5 0,1 4-128,-2-2-32,-1 10 32,0 4 64,-2 19 0,0 11-96,0 9 32,3 10 96,0 1 96,-1-3 64,1 5 96,4 0-224,-7-2-128,2-3 256,-2-2 160,-2-2 32,-5-3 0,-1-4-160,-2-4-96,1-4-64,-1-6-96,-2-7 96,-3-4 0,-2-7-32,0-5-64,2-5 32,4-3-32,3 3 0,5 1 0,3 3-96,8 4 64,4 2-192,-2 0 0,-1 0-256,4 2-32,2-1-640,-1 3-288,-2 1-864,0 1-384,-2 1-2240,-3 0-991,1-1 1087</inkml:trace>
  <inkml:trace contextRef="#ctx0" brushRef="#br0" timeOffset="100">5979 2455 13952,'0'-7'5279,"-7"7"-2879,2 7-1952,5-5 1248,-3 4-704,3 1-160,0 2-352,0 0-64,3 1-256,-1 1-96,5-2 32,-2-1-64,8-1 64,-7-3-640,7-2-256,-1-2-928,-2-2-416,-2-4-1568,-1 1-607,-3 1-577</inkml:trace>
  <inkml:trace contextRef="#ctx0" brushRef="#br0" timeOffset="101">6390 2277 7552,'-10'-13'2816,"10"13"-1536,-2-6-96,2 4 1088,0 2-129,0 0 65,0 0-448,-2 0-192,-3 4-896,2 9 448,-2 3 256,1 7-192,-1 5-32,2-6-288,3-1-96,3-1-352,2-5-160,2 0-96,5 0-32,3-6 0,1-3 64,-1-3-96,7-3-64,-3-3 0,-1 2-32,-1-10 0,0-2 0,-2-11 0,-6-7 64,-4-1 32,-2-3 32,-1 8-160,-2 2-32,0 6 32,0 15 64,0 8-64,0 15 0,2 10 32,-2 3 0,7 3 64,-1 0 32,-2 1-128,1 5 32,-3-4 64,-2 0 96,-2-5 0,-7-2 64,1-3-64,-1-6 64,-4-8-128,-2 0-64,4-4 0,-6-7-32,0-7 0,0-5 0,-1-7 0,1-5 0,5-2 0,7 3 0,3-1 0,4 2 0,3 3 0,7 4 0,3 2-448,-1 1-96,3 3-992,3 1-448,0 1-1760,-6 7-832,-2 2-2079</inkml:trace>
  <inkml:trace contextRef="#ctx0" brushRef="#br0" timeOffset="102">2862 2257 9600,'-2'-7'3584,"-3"5"-1920,5 4-736,0-2 1151,0 0-543,0 2-160,0-2-544,5 0-96,-3-2-448,3 0 192,4-1 64,1 3-160,2 0-64,5-1-96,3-2 0,-1 1-128,3 0-64,-7 2-96,-5 0-32,1 0-512,0 0-160,-4 0-320,0 0-64,-7 0-1120,0 2-383,-2 0-257,2 2-1504</inkml:trace>
  <inkml:trace contextRef="#ctx0" brushRef="#br0" timeOffset="103">2876 2332 11904,'0'0'4480,"0"0"-2433,3 2-1407,4-2 1120,0 0-672,3 0-160,5 3-416,4-2-160,3 2-192,0-3-128,2 2 0,1-2-256,-6 0-96,-2 0-960,0-2-352,0-1-4447</inkml:trace>
  <inkml:trace contextRef="#ctx0" brushRef="#br0" timeOffset="104">6023 2366 14208,'-10'-6'5279,"10"6"-2879,-2-5-1728,2 1 1312,0 2-1056,0 2-320,0 0-1024,0 0-448,0 0-4800,7 0 3072,-4 0-2911</inkml:trace>
  <inkml:trace contextRef="#ctx0" brushRef="#br0" timeOffset="105">6670 2494 16767,'-5'-5'6336,"5"5"-3456,3-1-2496,-3 1 1280,2-3-672,1 1-192,4 0-192,-3 0-64,1 2-288,0 0-32,-2-3 96,-3 3-128,2 0 64,-2 0-96,0 0 0,0 0-96,0 0 32,0 0-64,0 0-32,0 0-64,0 0 32,0 0 32,2-1 64,-2 1-32,0 0-32,0 0 32,0 0-32,0 0 0,0 0 0,0 0 0,0 0 0,0 0 0,0 0 0,0 0 0,0 0 0,0 0 0,0 0 0,0 0 0,0 0 0,-2 0 0,0 0 0,-1 1 0,1 2 0,-1-1 0,-2 2 0,1 0 0,-3 3 0,7-1 0,-3 1 0,1-3 0,-1 1 0,1-1 0,2-2 0,-3 0 0,3 0 0,-2-2 0,2 0 0,2-4 0,3-2 0,0-1 0,0-2 0,4 1 0,1-1 0,0 3 0,-2-1 0,-1 3 0,-3-1 0,2 4 0,-2-4 0,1 5 0,0 6 0,0 1 0,0 4 0,-1 6 0,-1 3 0,-1-1 0,4 3 0,-6 1 0,-6 3 0,1-2 0,5 0 0,-2-2 0,-5 0 0,2-8 0,-2 0 0,0-6 0,-3 3 0,5-7 0,-5 1 0,3-10 0,-1-1 0,3-7 0,3-7 0,2-1 0,2 1 0,3 1 0,3 2 0,2-1 0,-1 3 0,4 2-224,-2 0 0,-1 2-544,-3 3-224,-4-1-736,7 2-352,-8 3-1440,-2 0-544,0 4-2303</inkml:trace>
  <inkml:trace contextRef="#ctx0" brushRef="#br0" timeOffset="106">6787 2366 17407,'-8'-6'6496,"8"1"-3520,-2 5-2272,0 0 1504,2 0-1184,0 0-384,0 0-768,0 0-352,0 0 256,0 0-1952,2 0-768,-2 5-4832</inkml:trace>
  <inkml:trace contextRef="#ctx0" brushRef="#br0" timeOffset="107">6181 2466 14464,'3'0'5343,"-1"0"-2879,3 2-1664,-3 0 1312,3 3-736,0 3-160,-3 7-352,-2 2-96,0 1-416,-2-1-128,-3 1-32,-2 1-32,0-2 0,-1-2-320,1-2-64,-1-4-1344,3-5-576,1-1-3008,-1-6-1311,-5-1 703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6T15:55:21.949"/>
    </inkml:context>
    <inkml:brush xml:id="br0">
      <inkml:brushProperty name="width" value="0.05292" units="cm"/>
      <inkml:brushProperty name="height" value="0.05292" units="cm"/>
      <inkml:brushProperty name="ignorePressure" value="1"/>
    </inkml:brush>
  </inkml:definitions>
  <inkml:trace contextRef="#ctx0" brushRef="#br0">2347 174 7424,'-3'0'2816,"3"0"-1536,-2 0-160,2 0 1088,0 0-65,0 0 1,0 0-352,0 0-96,0 0-928,0 0 128,2 0 64,3 2-96,0-1-32,-1-1-320,4 4-160,2-4-192,6 0-64,-2 4-32,3-4 32,-1 0-288,-4-4-96,-3 4-480,1-4-224,-2 4-352,-2-1-32,-2-1-896,-2 0-288,2-1-1823,-4 3-2145,-4-4 2144</inkml:trace>
  <inkml:trace contextRef="#ctx0" brushRef="#br0" timeOffset="1">2533 1 12800,'0'0'4831,"2"3"-2623,0 6-1152,2-5 1408,0 4-576,-2 7-64,4 4-608,-4 3-192,0 1-608,2 0-96,-4-4 0,6 0 0,-3 1 64,-3-1-128,4-2 0,-2-1-224,0-6-32,0 1-224,-2-6 0,0 2-768,0-4-224,0-3-1696,0-7-736</inkml:trace>
  <inkml:trace contextRef="#ctx0" brushRef="#br0" timeOffset="2">1003 3 10880,'-18'35'4128,"7"-4"-2241,-7 20-927,10-30 1184,-2 12-384,-4 12-64,0 11-480,1-3-128,1 6-608,6-1 64,4 1 32,6-7-192,2-11 32,2-1-256,0-7-32,2-2-128,4-3-96,1-5-640,1 0-256,0-10-1056,-1-3-352,3-5-3743,-2-1-2241</inkml:trace>
  <inkml:trace contextRef="#ctx0" brushRef="#br0" timeOffset="3">2099 25 8064,'0'-3'2976,"4"5"-1600,4 4-256,-2 0 1024,6 6-33,3 9 65,5 5-480,-1 2-256,1 11-800,2 10 32,-2 3 0,-3-1-96,-3 5 64,-5-2 64,-2 0 96,-7-3-128,0-6-96,-8-8-192,2-6 0,-2-3-96,0-2 0,0-6-160,0-5-32,0-2-544,5-7-160,-4-2-1280,5-4-512,2-2-3072,0-6-1247,-1-5 1311</inkml:trace>
  <inkml:trace contextRef="#ctx0" brushRef="#br0" timeOffset="4">3089 158 8960,'-4'-15'3424,"4"11"-1856,0 4-480,0 0 1087,0 0-287,0 4 0,-4 2 0,2 7 64,-6-3-1056,3 14 64,-9 12 32,-6 5 0,-2 0 128,-1 1-320,-3 1-192,-1 1-256,-1 1-160,3 1-96,3-6 0,2-5-64,3-9-32,1-3-128,4-6 0,2-2-288,3-5-128,1-3-576,8-4-1920,4-4-64,2-5-3136,1-2-2367,1-3 3487</inkml:trace>
  <inkml:trace contextRef="#ctx0" brushRef="#br0" timeOffset="5">2808 177 7680,'-6'-7'2880,"4"2"-1536,-2 4-384,4-1 992,0 0 63,0 0 129,0 2-640,0 0-256,2 7 64,4 2 0,6 3-320,4 11-128,3 5-160,3 7 32,5 3-224,1-5-32,-1-1-96,-3-4 0,-4 0-192,-1-2-128,-1-2-128,0-2 32,-1-5 32,-3-3 0,-4-3 64,0-3 32,-2-1-384,-3-2-128,-1-1-32,2 0 32,-6-1-256,4-1-32,-4-1-768,-4-1-256,0-1-864,-2-1-288,3-3-2847</inkml:trace>
  <inkml:trace contextRef="#ctx0" brushRef="#br0" timeOffset="6">4982 288 8192,'-4'0'3072,"4"0"-1664,0 0-384,0 0 1056,0 0-33,0 0 33,0 0-160,0 0-64,0 0-1024,0 0 0,0 0 64,0 0-320,7 0 160,4 0-160,-1 0-96,0 0-64,-1 0-32,3 0 0,0 0-192,2 0-128,-2 0 96,-5 0 32,2 0-160,-4 0 0,1 0-96,-2 0-64,0 0 96,0 0 64,-2 0-64,0 0-64,0 0-32,-2 0 0,0 0-416,0 0-192,-2 0-416,0 0-128,2 0-896,0 0-352,-2 0-2527,2-2-1153,0 4 1760</inkml:trace>
  <inkml:trace contextRef="#ctx0" brushRef="#br0" timeOffset="7">5118 190 9728,'-4'-9'3584,"4"7"-1920,0-3-544,0 1 1279,0 4-447,0-1-64,0 1-736,0 0-256,0 3-512,0 1 384,0-1 192,0 4-64,0 3 0,0 5-192,0-3-128,0-1-64,2 4 0,0-3-128,0 8-64,0-5-192,0 4-96,0-3 64,0 4 0,0-7-32,0 0 32,0-3-64,0-1-32,0-2 32,-2 0 32,0-2-32,0-1 64,0-3-64,0-1-32,0 0 32,0 0-32,0 0-96,0-1 0,0-1-96,0-4-32,0 3-96,0-6-32,0 2-96,-2-5 32,0 2-64,0-4 0,0-9-96,0 2-64,0 0-128,0 2 0,2 3-448,0 7-160,0 2-1120,2 2-384,0 0-2943</inkml:trace>
  <inkml:trace contextRef="#ctx0" brushRef="#br0" timeOffset="8">4662 228 10880,'-2'-4'4128,"2"4"-2241,0 0-991,2 2 1120,0 4 128,0 4 224,4 6-672,6 9-224,5 6-864,3 2 128,6-7 32,3 6-192,0-3-96,-1-1-128,-2 6 0,-3-6-256,-3-2-128,-1-2 64,-1-5 32,-4 1-96,-2-5 32,-2-4-64,-3-2 0,-1-3-224,-2 0-64,0-5-448,-4-1-128,-4-7-928,2 1-416,-1-3-1056,-2-4-384,5-4-2175</inkml:trace>
  <inkml:trace contextRef="#ctx0" brushRef="#br0" timeOffset="9">4929 183 13312,'-3'7'4927,"-5"-6"-2687,-4 10-1280,4 0 1408,-4 8-512,-3 10-128,-3 10-352,0-1-128,-5 1-704,1 3-128,0-2 32,3 5-192,1-6-64,4-4-96,3-4 0,3-8-128,2-2-64,0-7-640,2-4-256,2-1-832,0-4-352,2-5-1760,6-5-736,2-6-1407</inkml:trace>
  <inkml:trace contextRef="#ctx0" brushRef="#br0" timeOffset="10">1791 207 9472,'-12'-5'3584,"10"-1"-1920,0 6-544,2-1 1215,0 1-543,0 0-96,2 1 32,6 3 0,-2 3-928,5 12 32,5 8-32,4 9 0,7 3 0,-3-8-192,-1 0-32,-1-4-192,3 1-64,-3 0-128,4-5-32,-7-4-96,-1-4-64,-4 0-64,-2-4-32,-5-2-224,-1-1-64,0-3-192,-2 0-64,0 0-288,-2-1-64,-2-1-672,0 1-288,-2-3-704,0 1-288,-2-2-2847</inkml:trace>
  <inkml:trace contextRef="#ctx0" brushRef="#br0" timeOffset="11">2044 186 11776,'-4'-1'4480,"4"2"-2433,0 4-991,-2-3 1408,-2 3-416,-2 10-32,-2 7-480,1 13-192,-7 7-736,-8-2 128,-3-2 32,-1 1-256,9-1-128,-1-2-224,4-2-128,2-2 0,2-2 32,2-8-192,3-2 32,1-7-736,2-2-352,0-2-992,2-9-448,4-7-2784,3-4-1151</inkml:trace>
  <inkml:trace contextRef="#ctx0" brushRef="#br0" timeOffset="12">3487 195 9728,'-7'-2'3584,"7"0"-1920,-4-3-608,4 5 1215,0 0-415,0 0-128,0 0-480,4 2-160,3 1-608,3 4 64,2 6 96,2 2-64,2 1-32,-2 2-160,-1 1-64,3 0-192,0 0-32,-3-3-32,1 3-64,0-7-64,-4-1 32,-2-2-544,0-3-256,-3 0-544,-1-4-192,-2-2-1152,-2-4-480,0 0-2463</inkml:trace>
  <inkml:trace contextRef="#ctx0" brushRef="#br0" timeOffset="13">1050 218 11776,'-2'-2'4480,"2"2"-2433,2 2-1407,0 1 1120,2 4-128,4 7 64,6 4-448,3 6-192,3 6-608,0 1 0,1-1 64,3-6-64,-1 3 0,-1 1-192,2-1 0,-1-2-160,3-1-64,-9 1-96,3-4-32,-2-4-288,-7-1-160,3-2-416,-10-7-192,2-2-384,-2-1-96,0-10-1280,-2-1-608,-4-6-1951</inkml:trace>
  <inkml:trace contextRef="#ctx0" brushRef="#br0" timeOffset="14">1321 190 12032,'-10'1'4479,"7"3"-2431,-4 5-1248,4 0 1216,-4 10-384,0 10 0,-9 10-384,2-1-128,-1 3-608,-5 0-32,2-1 32,-1 1-192,1-5-32,2 0-160,3-5-96,1-9-224,2 0-32,2-7-832,2-1-320,4-7-704,2-5-256,4-7-1952,2-6-863,-2-1 319</inkml:trace>
  <inkml:trace contextRef="#ctx0" brushRef="#br0" timeOffset="15">5322 196 7808,'-6'-3'2880,"4"3"-1536,2-2-288,0 2 1056,0 0-449,0 0-159,2 0-32,3 2 96,0 5-864,3 6 384,8 4 128,0 4-224,5 1-32,-3 5-416,0-3-160,-1 3-160,1-5 0,-1-3-128,-1-5-64,-4-1 0,2-3-32,-2-3-96,-7-2 0,2 1-576,-7-3-288,-3-1-704,-1 0-288,1-4-1376,-1-2-607,2-1-1281</inkml:trace>
  <inkml:trace contextRef="#ctx0" brushRef="#br0" timeOffset="16">3867 205 8960,'2'-1'3328,"0"-1"-1792,-2 0-384,0 2 1151,0 0-383,0 0 0,0 0-320,0-2-128,-2 2-800,0-2 96,0 2 96,-4 0-128,0 2-32,0 5-128,-2 4 32,-3 3-32,1 1 0,-4 1-160,2 0-96,0 0-32,-2 1 32,3-3-224,1-2-64,2 1 32,0-6 32,3 0-128,0-2 32,2-2 0,1 1 0,0 0-96,0-3 64,-1 1 32,2 0 0,1-2 0,0 0 0,0 0 0,0 0 0,0 0 0,0 0 0,0 0 0,0 0 0,0 0 0,0 0 64,0 0-32,0 0-32,0 0-64,0 0 32,0 3 32,0 4 64,0 0 32,0 2 96,0 0-32,0 3 0,0-2-96,0 3 32,0 0-64,0 5 64,0-2-64,0-1-32,0-1 32,0-1-32,1 0 0,-1-2 0,0-2-352,0-2-96,0 0-832,-1-2-288,-1-1-1536,-2-1-640,-2 0-3391</inkml:trace>
  <inkml:trace contextRef="#ctx0" brushRef="#br0" timeOffset="17">5668 213 9728,'4'-4'3680,"-4"4"-1984,6-4-704,-6 3 1183,4-1-319,-4 2 32,0 0-576,0 0-160,2 0-672,-2 0 128,0 0 64,0 0-224,0 0-32,0 0-96,0 0 32,0 0-192,0 0-32,0 0-64,0 0 32,0 0-64,0 0 64,0 0 0,0 0 96,0 0-32,-2 0 0,-2 0-32,-2 0 64,0 2-32,-2-1 64,-4 3-64,4 3 64,-1 1-64,-1 3 64,0 1 0,-2 2 32,3 4 0,-5 1 0,4 0-64,-2 0-32,1 1-96,1-6-64,0-2 32,4-2 32,2-1-32,-2-2-32,2-2 32,4-1 32,-2-1-32,2-3-32,0 0-64,0 0 32,0 0 32,0-1 64,0-1-96,0 2 0,0 0 32,0 0 0,0-4-96,0 4 64,0 0 32,0 0 64,0 0-32,0 0 64,0 0-128,0-2 0,0 1 32,0 1 0,0 0 0,0 0 0,0 0 64,0 0 32,0 0-128,2 5 96,-2 2 32,0 0 32,2 0 0,-2 2-64,2 3 32,2 4-64,-2 3-32,0 0 32,0 0-32,0 2 0,0-1 0,-2-1 0,0 0 0,0-3 0,0-4 0,0-5 0,0 2 0,0-4-576,0-3-256,0-6-1824,0-4-832</inkml:trace>
  <inkml:trace contextRef="#ctx0" brushRef="#br0" timeOffset="18">186 490 7808,'6'-3'2976,"-2"-1"-1600,2-8-256,-6 8 1024,3-6-385,-3-4-159,-2-3-352,-3-3-128,-5-1-640,-4 4 288,0 3 96,-5 1 32,3 8 96,-8 9-352,1 10-64,3 5-256,1 2-64,1 2 0,8 3 64,0 4-160,10 0-96,6-4-32,6 0-32,6-5 0,-1-5 64,-3-6 32,5-5 32,5-8-64,-4-2-64,0-8 32,-3-4 32,1-4-96,-8 0-64,-1-3-96,1-12-32,-6 2-32,0 2 64,-2 8 256,0 8 128,-2 11 32,0 15 96,0 11 128,4 0 96,0 7-224,2 3-32,2 5-160,5-2-96,1 0-224,2-5-128,4-4-1152,-5-8-544,1-6-4000,2-10-1663,-8-2 2271</inkml:trace>
  <inkml:trace contextRef="#ctx0" brushRef="#br0" timeOffset="19">3323 422 8064,'-2'-3'2976,"2"1"-1600,0-2-192,0 4 1088,-2-2-129,0 2 1,-2 2-416,0 2-128,2 3-896,-6-3 96,6 2 64,-2-1-416,0 1-64,4-3-64,4 1 32,2-1-160,-2-3-64,2 0-64,4-1 32,-3-3-64,0-1 64,-4-4-64,4 1 64,-7-3-64,0 0 64,-7 3 0,4-3 32,-4 6 64,-2 2 32,-1 4-96,-2 4-32,0 2-32,3 6 32,1-5-128,6 3-64,4-4 64,2 1 0,5-4-128,1 1 32,0-1 64,0-1 96,0-6-160,-3-1 32,0-3 96,-4 2 128,-3-2-96,0-3-32,0 1 64,-5-2 32,-5 2 32,-2 8 64,2-3-32,-3 4 64,3 7-64,0 0 0,0 4-96,6-1 32,4-1-128,8-2-64,-2 0 64,4-3 64,3-1-160,-3 2 32,0-5 32,2-3 32,-2-1 32,-5-3 0,2 0 0,-7-5 64,0 1-32,-7-2 64,4-3 0,-7 2 32,0 2 128,0 5 96,0 7-192,0 3-32,3 6-128,1 3-96,6 4 128,4-4 32,-2 0-224,5-1-64,-1-2-288,4 1-160,-2-5-992,-2 2-448,0-5-2400,4-2-1023,-6-5-225</inkml:trace>
  <inkml:trace contextRef="#ctx0" brushRef="#br0" timeOffset="20">1549 419 9728,'0'-6'3584,"0"4"-1920,0 2-672,0 0 1119,0 0-415,0 0-128,0 2-448,0 0-224,0 3-512,0 1 32,0-1 96,0 0-128,0-2 32,0 1-192,0-2-64,0 1 64,0-3 64,4-1-64,-2-3-64,0-3-64,-2 0-96,-2 0 32,-4-2-32,2 1 0,-6 1 64,4 1-32,-3 3 64,1 3-64,2 3 64,-2 3 0,6 1 32,-2 3 0,4-1 64,4 0-96,6-3 0,0 0-32,-1-3 32,5 1-64,0-1 64,0-1-64,-3-2-32,-1-3 32,-2-3 32,-4-1-32,-6-1 64,-4-3 0,-2-1 32,-5 1-64,-3 2 32,0 4 0,2 5 96,1 4-96,3 3 0,0 2-32,4-1 32,6 3-64,0-2-32,6-1-64,4-1 32,0-1 32,-1-1 0,5-4-96,0-1 64,-2 0-32,-2 2-64,-4-4 96,-1-1 64,-5-2-64,-2-4 0,-3 0 96,-5 1 32,-6 2 96,2 3 96,4 3-128,-3 5-32,3 2-64,4 2 32,2-2-288,4 0-32,6 0 192,2-2 160,2 0-128,-1-1 0,1-2-160,4-2 32,-2 0-96,-2-2 64,-4 0 96,-5 0 96,-2-5 0,-3-1 64,-6-3-64,-4 1 64,0 1-64,4 2 64,1 3 64,-1 4 128,2 2-192,6 3-64,-2 3-192,8-2 32,2 1-224,4-1-32,-2-1-1248,5-2-544,-1 1-2688,2-6-1119,2-5 447</inkml:trace>
  <inkml:trace contextRef="#ctx0" brushRef="#br0" timeOffset="21">4175 422 9728,'0'4'3680,"0"-8"-1984,0 4-864,4 0 1151,0 0-351,6-3-64,1 3-768,8-2-320,-2 0-288,4 0-160,3 2 64,-4 0-64,-3 0-32,-1 0-64,-2 2-32,-4 0-384,0-2-160,-1 0-576,-3 0-192,-2 0-608,2-2-159,-6 0-2433</inkml:trace>
  <inkml:trace contextRef="#ctx0" brushRef="#br0" timeOffset="22">4156 483 12544,'0'0'4735,"1"0"-2559,9 0-1696,-2-2 1088,6 1-736,0-3-224,1 4-288,7-3-160,4 3-64,-3-2-96,3 2 32,-9 0-192,3 0-32,-6-2-704,-3 2-192,-1 0-512,-6 0-192,2 2-543,-6 0-129,-6-2-1760</inkml:trace>
  <inkml:trace contextRef="#ctx0" brushRef="#br0" timeOffset="23">4214 534 10880,'-1'3'4032,"4"-3"-2177,4 2-831,-2-2 1280,3 0-992,4 0-352,1 0-576,5 0-192,2 0-128,-1 0-480,1 0-128,-2 0-2592,3 0-1215,-3 0-801</inkml:trace>
  <inkml:trace contextRef="#ctx0" brushRef="#br0" timeOffset="24">553 445 10496,'-6'-2'3936,"0"2"-2112,4 0-705,2 0 1217,0 0-480,0 0 320,8 0-768,4 0-768,2 0-160,1-4-128,3 3-192,2-1-32,1-1-128,1 1-96,-2 0 128,-2 2 32,-3 0 0,-3 0-64,0 0-320,-2 0-128,-3 0-416,-1 0-160,-2-1-448,-2-1-192,-4 0-864,0 2-415,-4 0-2145</inkml:trace>
  <inkml:trace contextRef="#ctx0" brushRef="#br0" timeOffset="25">575 504 12672,'0'2'4735,"0"1"-2559,2-3-1280,2 0 1312,1 0-672,3 0-64,4 0-448,-2 0-160,5-5-480,1 4-160,2 1-32,0-4-96,-1 4 0,-3 0-192,0 4 0,2-4-736,-3 1-352,5 1-1472,-4 0-640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6T15:55:21.975"/>
    </inkml:context>
    <inkml:brush xml:id="br0">
      <inkml:brushProperty name="width" value="0.05292" units="cm"/>
      <inkml:brushProperty name="height" value="0.05292" units="cm"/>
      <inkml:brushProperty name="ignorePressure" value="1"/>
    </inkml:brush>
  </inkml:definitions>
  <inkml:trace contextRef="#ctx0" brushRef="#br0">3544 32 8832,'0'-3'3328,"3"3"-1792,-6 0-1152,2 3 768,1 3-192,0 5 63,1 3-287,2 1-64,0 1-384,-1 4 32,1-1 32,0 5-128,-2-5-64,2-2-64,0-2-96,-1-5-416,1-1-192,-3-3-1088,0-3-511,0-3-2529</inkml:trace>
  <inkml:trace contextRef="#ctx0" brushRef="#br0" timeOffset="1">3336 29 10880,'-10'-3'4032,"13"6"-2177,4-3-1311,-2 0 1056,5 3-256,8-3 0,4 0-256,8-3-128,-1 0-512,3-2-128,6-1-96,0 0-256,-1 0-128,3 4-1056,-7 2-384,-3 0-896,-7 2-287,-6 4-2433</inkml:trace>
  <inkml:trace contextRef="#ctx0" brushRef="#br0" timeOffset="2">4851 21 12032,'3'0'4479,"1"11"-2431,9 17-1408,-5-16 1120,7 4-480,5 13-32,5 20-288,-2 6-64,-8-12-480,-3-9 96,-4 6 128,-5 22-64,-11-2-32,-7-4-160,-5-2 0,0-11-288,3-9-128,3-6-1216,0-8-448,1-6-3712,8-9-1599,12-5 1439</inkml:trace>
  <inkml:trace contextRef="#ctx0" brushRef="#br0" timeOffset="3">477 106 12800,'0'-17'4735,"5"8"-2559,2-2-1344,-2 5 1344,0-3-800,7 0-192,8-2-448,-3 5-64,-2 1-384,-1 5-32,-2 5 64,-2 3 0,-7 7 128,-6 1 64,-9 4 64,-2 3-128,-4 3 64,4-1-96,4-3 0,0-3-224,0-4-64,10-3-64,0-2 32,12-1-64,3-5-32,5-4-672,2 0-352,-3-4-1120,1 2-384,-1 0-3328,1 0-1407</inkml:trace>
  <inkml:trace contextRef="#ctx0" brushRef="#br0" timeOffset="4">3954 74 9984,'-2'-11'3776,"-1"14"-2048,0 5-1376,2 1 831,-2 2 129,-5 12 160,1 17-256,-4 11 0,-1 8-704,-3-5 0,5-6 0,5 0-256,5-5-64,2 5-128,9-14 32,-4-1-352,8-10-64,3-3-1056,4-14-448,3-3-2144,1-3-895,4-6 351</inkml:trace>
  <inkml:trace contextRef="#ctx0" brushRef="#br0" timeOffset="5">349 67 14336,'-9'20'5343,"1"2"-2879,1 23-1536,-6-19 1472,-1-2-896,-11 11-192,3 7-672,-2 2-224,1 1-256,6-1 32,3 0 96,-1-10-224,3-5-32,2-7-448,5-5-224,-2-4-864,2-2-320,3-2-1312,2-7-480,0-6-2527</inkml:trace>
  <inkml:trace contextRef="#ctx0" brushRef="#br0" timeOffset="6">4366 366 11776,'-10'0'4480,"5"12"-2433,1 2-1823,1-9 992,3 4-704,3 2-128,1 0-160,4 1-64,2-7-96,2 4-64,4-9 32,-3 0-32,-2-6 0,0-2 0,-4-4 64,-1-2-96,-6 0 0,-8 0 32,-5 0 64,-1 2 320,-2 4 128,3 6-160,1 4-64,5 6-160,1 4-96,4 2-864,4 0-384,5 0-1952,4-2-735</inkml:trace>
  <inkml:trace contextRef="#ctx0" brushRef="#br0" timeOffset="7">4482 83 12544,'3'5'4639,"9"13"-2495,3-7-1568,-8 0 1088,9 12-288,6 8-32,-4-2-256,-3-4-32,6 12-608,8 11-128,1-9-64,-2-4-128,-3-4-96,-2-3-96,-3-9 32,-3-4-1088,-1 5-480,-6-15-864,-3 4-320,-2-6-1247,-5 2-545,-5-5 384</inkml:trace>
  <inkml:trace contextRef="#ctx0" brushRef="#br0" timeOffset="8">4749 131 11392,'-13'-20'4224,"13"20"-2305,-5 6-1055,2-6 1280,1 6-256,-1 2 0,-2 27-576,-11 26-160,-3-1-672,-4-9 128,-2 3 128,2-6-320,4-6-64,1 1-224,3-12-96,7-3-1152,1-7-512,4-8-1728,6-10-736,2-6-2271</inkml:trace>
  <inkml:trace contextRef="#ctx0" brushRef="#br0" timeOffset="9">16 372 10368,'-10'12'3936,"7"-11"-2112,1 2-577,2-3 1281,0 0-480,0-4-160,0-5-448,2-4-160,1-3-736,2-1 96,2-5 32,1-8-224,1-8-96,1 3-192,0-2-64,0 5-96,0 6-32,0 8-32,2 11 0,0 12 64,0 19 64,6 11 32,-4 0 32,6 8 64,-6 1 96,6 2-64,5-3-64,-3-1 64,-5-3 0,0-6-32,0-9-32,3-4-96,2-7-64,3-7-256,-3-6-96,-3-6-384,-4-5-96,2-4-608,-5-3-288,-2-4-832,-3-6-384,-2 4-3007</inkml:trace>
  <inkml:trace contextRef="#ctx0" brushRef="#br0" timeOffset="10">2069 148 9088,'-15'-14'3424,"12"11"-1856,1 0-768,2 3 1055</inkml:trace>
  <inkml:trace contextRef="#ctx0" brushRef="#br0" timeOffset="11">2054 134 18879,'7'8'1632,"4"1"-864,0 2-288,2 1-96,0 2-32,2 0 32,3 3-192,-1-3-128,1-3-32,-1 0-32,-1-2-160,-4-4 32,-2 1-864,0 0-352,-2 0-672,-3-1-255,-3-2-2529,1 6-1312</inkml:trace>
  <inkml:trace contextRef="#ctx0" brushRef="#br0" timeOffset="12">2443 159 10368,'8'-11'3936,"-8"2"-2112,-6 9-1409,6 0 897,0 0-384,-5 6-64,-2 0 0,-3 0 64,-2 2-480,-4 6 224,-1 3 96,-1-1-32,5 2 0,1-4-256,2 1-128,3-5-192,-1-1-64,3 0-32,0-4-64,2 2 32,1-5 32,-1 1 32,1 2 96,2-5 96,0 0 160,0 0-128,0 0 0,-3 0-64,3 0 64,0 0-32,-3 0 64,3 6-128,-1-3-64,-2-3-64,0 6-96,-1-1 96,-2 10 0,4-2 32,-1 10 64,1 3-32,-1 2 0,3-2-96,0-4 32,0-2-64,3-1-32,-1-7 32,1 8-32,-1-6-96,1 0 0,-3-3-928,0-2-384,0-4-1440,0-5-672,-5 3-3295</inkml:trace>
  <inkml:trace contextRef="#ctx0" brushRef="#br0" timeOffset="13">4035 148 11264,'0'-3'4224,"2"3"-2305,8 12-1247,-10-12 1056,10 19-160,8 10 96,7 11-576,3 5-256,2-3-480,-5-5-224,1 0-96,-2-3-128,-3-6 64,-7 0 32,-1-2 0,-3-9-992,1 0-384,-4-8-704,-2-4-256,-1-5-2463</inkml:trace>
  <inkml:trace contextRef="#ctx0" brushRef="#br0" timeOffset="14">4246 131 11648,'-8'5'4288,"3"10"-2305,-5 24-1183,3-18 1216,-3 13-448,-3 8-64,-7 3-480,0-2-160,2-7-512,3 1-128,0-5-96,3 1-64,4-7-64,0-7-480,3-4-160,5-10-3072,0-5-3103</inkml:trace>
  <inkml:trace contextRef="#ctx0" brushRef="#br0" timeOffset="15">1458 148 9856,'0'0'3680,"0"0"-1984,0 0-1984,11 6 1887,3 2-351,1 4-160,8 4-192,5 4-512,-1 3-160,1-1-96,0 1-64,-6 3-64,-2-6-64,-5-3 32,-5-6-32,1 0 0,-4-2-800,-2-4-352,-2-5-1439,-2-2-545,-5-7-1088</inkml:trace>
  <inkml:trace contextRef="#ctx0" brushRef="#br0" timeOffset="16">1853 151 10368,'2'-6'3936,"-2"0"-2112,0 9-1345,0-3 1569,-7 6-512,-4 0-384,1 2-256,1 4-544,-1 4 64,-1 1 96,2 3-256,1-3-64,1-2 0,1-2 32,1-1-96,0-1-96,0-2 64,2-1 0,1-2 32,-1 0 0,3-1-64,0 1 32,0-4-64,0 5-32,0-2 160,0 0 32,0 1 0,0 0 32,0 0 0,0 6 96,0 1-32,0 7 64,0-1-64,0 5 0,0-5-160,3-2-32,-3-2-32,2-2 32,-2-1-64,0-3-32,0-1 32,0 0 32,0-2-96,0 0 0,0-3-832,0-1-352,-5-2-1440,1 0-640,-2 3-3103</inkml:trace>
  <inkml:trace contextRef="#ctx0" brushRef="#br0" timeOffset="17">3437 386 8448,'5'-20'3168,"-5"6"-1728,-5-6-832,0 6 928,-3-1-65,-4 2 161,-6-2-256,0 4-64,-2 3-736,-2 8 224,-6 5 160,0 12-320,3 8-96,5 10-128,5-1-32,5-6-128,6-2-96,4-1 0,7-3-32,8-2-64,2-2 32,8-9-128,3-4 0,2-2 32,0-3 64,1-8-32,-4 4-32,-4-7 32,-6-9-32,-7 1 0,-2-10 0,-6 9 0,1 0 64,-3 6-32,0 14-32,-3 9 160,1 10 128,2 1 32,2 0 64,6 9-192,2-1-128,0 0-192,0-2-64,3-4-1248,5-5-480,1-8-4672</inkml:trace>
  <inkml:trace contextRef="#ctx0" brushRef="#br0" timeOffset="18">5376 414 11136,'3'-22'4128,"-3"11"-2241,0-7-991,-3 7 1120,-2-3-352,-2 0-96,-3 0-480,-3 0-192,-5 2-512,3 3 32,-2 4 32,-3 10-32,-2 7 64,-1 13 32,2 9 64,4 1-192,4-8-64,8 5-160,8-6-128,4-2 0,6 2 32,7-6 32,0-9 32,6-8-160,1-3 32,0-3 0,-1-5 0,-1-1 0,-5-8 0,-5-11-96,-5-9 64,-7-5 32,-3-1 0,-3 9 0,3 8 64,3 24 96,1 19 0,7 11 64,-1 7-128,0-8 0,0 2-32,5 2-64,5 0-64,2 0 32,-1-8-1376,2-6-640,-6-9-3904,8-2-1727,-8-15 1983</inkml:trace>
  <inkml:trace contextRef="#ctx0" brushRef="#br0" timeOffset="19">831 311 10624,'-12'5'3936,"9"-5"-2112,1 0-577,2 0 1281,0 0-256,0 0-64,5-3-640,5 1-224,4 0-768,6 0-224,4 0 0,1 0-160,-3-1-32,0 1-64,-2 0-96,-1 2-320,1 0-128,0 0-640,-3 0-224,-2-5-1024,-4 5-352,-3 0-2751,-6 5-2241,-2-1 2976</inkml:trace>
  <inkml:trace contextRef="#ctx0" brushRef="#br0" timeOffset="20">1962 400 8576,'5'0'3232,"-10"0"-1728,3 0-1248,2 0 768,0 0-576,0 0-64,2 0-128,6-3 64,-3 0-160,0 0 32,0 1 31,0-3 97,-2-4 128,-3-3 32,0 3 0,-3 1-96,-4-1-64,-1 4-128,-5 2 32,1 3 288,2 6 160,0 3-352,2 1-96,1 5-160,2 0 32,5-5-64,2 2-32,3-4 32,3 0-32,2-4 0,3-1 0,-4-3 0,4-7 0,-5-1 0,-3 0 64,-3-4-32,-4 2 64,-3-2-64,-6 3-32,-1 6 32,2 3-32,0 3 0,0 6 0,2-1-448,3 3-160,3 4-1536,9-4-575,3 1-2369</inkml:trace>
  <inkml:trace contextRef="#ctx0" brushRef="#br0" timeOffset="21">838 405 9216,'-9'0'3424,"9"-2"-1856,0 2-768,0 0 991,0 0-127,0 0 64,0 0-480,0 0-192,2 0-608,5 0 288,3 0 128,5-2-256,5-1-32,2 2-192,0-2-64,0-2-128,-3 4-32,4-4-96,-4 5-64,-2-4 32,0 4-32,-5 0-448,1 0-160,-1 0-480,-7 0-192,2 0-1216,-7 0-544</inkml:trace>
  <inkml:trace contextRef="#ctx0" brushRef="#br0" timeOffset="22">2609 386 10112,'0'0'3776,"0"0"-2048,5 0-897,0 0 1153,6 0-576,0 0-64,7 0-448,7 0-96,3 0-448,2-2 0,0 2 0,-2 0-192,-5 5-32,-6-5-128,-2 0-32,-2 0-832,-4 0-352,1-5-1792,4 5-703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6T15:55:21.998"/>
    </inkml:context>
    <inkml:brush xml:id="br0">
      <inkml:brushProperty name="width" value="0.05292" units="cm"/>
      <inkml:brushProperty name="height" value="0.05292" units="cm"/>
      <inkml:brushProperty name="ignorePressure" value="1"/>
    </inkml:brush>
    <inkml:brush xml:id="br1">
      <inkml:brushProperty name="width" value="0.05292" units="cm"/>
      <inkml:brushProperty name="height" value="0.05292" units="cm"/>
      <inkml:brushProperty name="color" value="#3165BB"/>
      <inkml:brushProperty name="ignorePressure" value="1"/>
    </inkml:brush>
    <inkml:brush xml:id="br2">
      <inkml:brushProperty name="width" value="0.05292" units="cm"/>
      <inkml:brushProperty name="height" value="0.05292" units="cm"/>
      <inkml:brushProperty name="color" value="#5ADE00"/>
      <inkml:brushProperty name="ignorePressure" value="1"/>
    </inkml:brush>
    <inkml:brush xml:id="br3">
      <inkml:brushProperty name="width" value="0.05292" units="cm"/>
      <inkml:brushProperty name="height" value="0.05292" units="cm"/>
      <inkml:brushProperty name="color" value="#ED1C24"/>
      <inkml:brushProperty name="ignorePressure" value="1"/>
    </inkml:brush>
  </inkml:definitions>
  <inkml:trace contextRef="#ctx0" brushRef="#br0">170 1 9728,'2'0'3680,"-4"20"-1984,-12 47-512,2-5 1247,-6 34-927,-10 48-288,-6 45-544,4 28-96,9-2-352,8 3 64,15-32 64,5-22-64,7-23 0,5-17-32,5-20 64,1-30-224,-1-12-64,0-14-672,-5-6-288,1-16-1504,-3-12-672,-2-11-2591</inkml:trace>
  <inkml:trace contextRef="#ctx0" brushRef="#br0" timeOffset="1">5135 19 9728,'2'0'3680,"-4"20"-1984,-16 47-512,3-4 1247,-10 33-927,-10 47-288,-10 46-544,7 29-96,10-3-352,11 2 64,19-30 64,8-23-64,8-24 0,7-16-32,5-19 64,3-31-224,-1-12-64,-1-14-672,-7-6-288,2-17-1504,-4-11-672,-2-11-2591</inkml:trace>
  <inkml:trace contextRef="#ctx0" brushRef="#br0" timeOffset="2">877 2249 9728,'-2'0'3680,"4"-19"-1984,16-49-512,-3 6 1247,10-34-927,10-48-288,10-45-544,-7-28-96,-10 2-352,-11-3 64,-20 32 64,-7 22-64,-7 23 0,-8 17-32,-5 20 64,-3 30-224,0 12-64,3 14-672,5 6-288,0 16-1504,2 12-672,4 11-2591</inkml:trace>
  <inkml:trace contextRef="#ctx0" brushRef="#br0" timeOffset="3">4526 2254 9728,'-3'0'3680,"6"-19"-1984,14-49-512,-1 6 1247,9-34-927,10-48-288,10-45-544,-8-28-96,-9 2-352,-11-2 64,-19 30 64,-8 23-64,-8 24 0,-6 15-32,-7 21 64,-1 30-224,-1 12-64,3 14-672,5 6-288,0 16-1504,2 12-672,3 11-2591</inkml:trace>
  <inkml:trace contextRef="#ctx0" brushRef="#br1" timeOffset="4">5366 58 10496,'-2'-5'3936,"2"5"-2112,0 0-1217,0 0 1025,0 0-768,0 0-160,2 0-224,3-5 0,0 5-256,1-6 64,2 5 128,0 1-96,1-6 0,-3 6-128,2 0-32,-2 0-96,-3 0-64,2 0 32,-3 0-32,-2 6 256,0-5 224,0 10-160,-2-3-96,0 4-64,-2 1 32,0-3-32,0 3 64,-1-1-64,2 1 0,-2-1-96,4-4 32,-2 2-128,2-2-64,-2 0 64,3 1 0,0-6 32,0 2 0,0 0 0,3 0 0,1-3 64,2 4 96,0-1-64,0 0-64,-1 2-96,2-3-32,-1 0 128,-2 1 32,0-5-96,-2 2 32,-4 1 192,-2 3 128,0 0-96,0-1-64,0 4 0,-2 0-32,0 4 0,2-3 0,-2 0-160,1 0 32,1 0 0,0-2 64,0-1-32,0 1-32,2-3-64,0 0 32,0 0-32,2 0 0,0 1 64,0-2 64,0 1-32,0 0 64,2 5-128,0-2 0,0-3 32,0 3 0,4-4 0,-3 5 0,1-5 0,-1 2-96,2 1 0,1 0 128,-2-1 32,0 1 0,-4-2-64,4 3 96,-4 2-64,-4 0-32,4 0 96,-4 1 0,0 1 32,2-2 0,-2-3-64,-1 1 32,2 0-128,-1-1 0,-3 1 32,7-3 64,-4 0-32,4 0-32,0 0 32,0 0-32,0 0 0,0 0 0,0 0-96,4 0 64,-4 0 32,4 0 0,-1 0 0,1 0 64,-1 1-96,2-2 0,-1 1 32,-2 0 0,-2 1-96,4-1 0,-4-1 64,0 2 64,-4-1 0,-2 0 64,1 2-64,-2-1 64,0 1-128,-1 3 0,-2 0 32,3 1 0,-2-4 0,3 0 64,-3 2-96,6-3 0,-3 5 32,2-3 0,-1 2 0,2 0 0,3 0 0,0 0 64,0 0-32,-5 0-32,5 0 32,0 0 32,0-2-32,0-1-32,0-2 32,5 0-32,-5 0 0,0 0 0,3-2-96,2-1 64,5 1 32,-2 0 0,0-3 0,-2 0 0,2 0 0,2 0 64,-6 0-32,4 2-32,-4-2 32,-1 0-32,1 0-96,-1 0 64,2 0 32,-5 0 64,4 0-96,-2 0 0,-2 0 32,4 0 64,-4 0-32,4 0-32,0 0-64,0 0 32,2 0 32,2 0 0,0 0 0,0 0 0,0 0 0,0 0 0,0 0 0,1 0 64,-1 0-96,0 0 0,2 0 32,-3 0 64,2 0-32,0 0 64,-2 0-64,-1 0-32,2 0 96,0 0-64,0 5-32,1-5 32,-3 0-32,0 0 0,0 0 0,-1 0 0,2 0 64,-3 0-96,0 0 0,0 0 32,2 0 64,0 0-32,1 0-32,-1 0 32,0 0-32,0 0 0,-1 0 0,2 0 0,-4 0 0,4 0 0,-2 0 64,-1 0-96,2 0 0,-1 0 32,-1 0 64,-1 0-32,3 0-32,-5 0 32,1 0-32,0 0 0,0 0 0,0 0 0,0 0 64,6 0-32,0 0-32,1 0 32,-1 0-32,-1 0 0,2 0 0,-3 0 64,0 0-96,-2 0 0,0 0 96,0 0 32,0 0-32,2 0-64,-2 0-64,0 8-32,-2-8-32,2 0 96,1 0 0,1 5 96,0-5 32,-2 0-32,-1 7-64,2-7 32,-4 6 32,1-6-96,1 0-64,-1 0 64,2 5 64,-2-5-64,-2 2 0,1-2 32,-1 2 64,-1 1 32,1 2 32,-2 5 0,0-2 64,0 0-96,-3-1-64,2 0 0,-2 1-32,2-1 0,-1-2 0,2 1 0,-2-4 64,-1 3-32,-1 3-32,0-3 32,0 0-32,0 0 64,2-2 32,0 4-128,0-2 32,2 0 0,0-5-96,2 5 64,0-2 32,2-1 0,0 1 0,0-3 64,0 5-96,0-3 0,0 1 32,0 0 0,0-3 0,2 2 64,-2 3-96,0 0 0,0 0 32,0 0 64,0 0-32,1 0-32,-3 0-64,0 3 32,0-1 96,0 1 32,0 0-128,0-1 32,0 0 0,0-1 64,0 2-96,0-4-64,0 4 64,-3-3 0,1-1 32,0 5 64,0-4 32,0 0 32,0-3 0,-4 1 0,4-1-64,-2 1-64,0-1 32,0 1-32,2-1 0,-1 4 64,2-1-32,-3-1-32,0 1 32,0 3 32,-2 0-32,0 0-32,-1 2 96,2 2 0,-1-4-32,-1 2 32,2-3 0,-2 1 96,3 0-96,1-1 0,-3-2-32,3 0-64,-1 0 32,-1 0-32,2 0 0,-1 0 0,0 0 0,0 4 64,0-3-32,-1 2 64,0-1-64,1 1 64,-2 3-64,2-2-32,-1-1 32,1 0-32,2-1 0,1 1 0,-2-1-96,3 3 0,0-5 64,0 3 64,0-2 0,0 1 64,0-3-64,0 0-32,0 1 32,0-1-32,0 1 0,0 3 0,0-3-96,0 2 64,0-1 32,-2-4 0,0 1 64,-2 4 32,1-2-32,-2-2 32,1 2-64,0 0-32,0 0 96,0 2 64,1-1-128,0 1-32,-1 0 0,0 4 64,-2 1-96,0-4 0,-1 2-32,0 3 0,-2 0 64,1-1 0,0-2 0,1 3 64,0-1 32,3-4 32,0 2-64,0-3-64,-1 1 32,4 2-32,1-2 0,0-3 0,0 3-96,0 2 0,-3-3 64,3 1 64,-1-1 0,-1 4-32,-2-2 32,-1 2-32,2-2 0,-1 2 64,0-4-96,-1-2 0,1 0 32,-2 0 0,-2 3 0,2-2 0,0 0 0,0 2 0,2-1 0,0 1 64,0 0-96,0 0-64,1-1 128,3 1 32,-3-1-96,1 3-32,-3 0 96,4 0 96,-1-2-96,0 0-32,0 1 0,-2 5 64,0-2-96,2 1 0,-1-1 32,1 1 64,1-1-96,-2 1 0,3 0 32,0-1 0,0 3-96,0-2 64,3-1 32,-3-1 0,1-1 0,1 0 64,1-2-32,-1-3-32,-1 0 32,2-1-32,1 2-96,-4-4 64,0 1 32,0-1 64,0 1-32,0-1-32,0 1 32,0-3 32,0 0-32,0 0-32,0 2-320,0-2-128,0 0-992,0 0-384,6-10-13311,5-5 7679</inkml:trace>
  <inkml:trace contextRef="#ctx0" brushRef="#br0" timeOffset="5">1966 49 9728,'3'0'3680,"-6"20"-1984,-14 47-512,1-5 1247,-9 34-927,-10 48-288,-10 45-544,8 28-96,9-2-352,11 3 64,19-32 64,8-22-64,8-23 0,6-17-32,7-20 64,1-30-224,1-12-64,-3-14-672,-5-6-288,1-16-1504,-4-12-672,-2-11-2591</inkml:trace>
  <inkml:trace contextRef="#ctx0" brushRef="#br0" timeOffset="6">5898 2291 9728,'-3'0'3680,"6"-20"-1984,14-48-512,-1 6 1247,9-34-927,10-48-288,10-44-544,-8-30-96,-9 3-352,-11-2 64,-19 30 64,-8 23-64,-8 24 0,-6 16-32,-7 19 64,-1 31-224,-1 12-64,3 14-672,5 6-288,-1 17-1504,4 10-672,2 12-2591</inkml:trace>
  <inkml:trace contextRef="#ctx0" brushRef="#br2" timeOffset="7">2204 468 8064,'-28'4'2976,"25"-4"-1600,-2 3-704,5-3 896,5 0-352,3 0-65,21 5-159,5-5-64,8 0-512,3 0 160,-3-2 160,-2-1-256,0 0-32,-4 2-192,-2-2-96,-3 3 64,-8 0 0,-4 0-32,-4 0 32,-4 0 0,-2 0 32,-4 0 64,-2 0 32,-1 0-160,1 0-64,-3 0-64,0 0-64,0 0 160,0 0 32,0-3 0,-3 1-32,1-3-96,-1-5-64,-2-5 32,-1-6 32,0-2-32,1-4-32,-1-5 160,0-3 32,0-3-160,1 5 0,-1 5 32,3 6 32,0 4-32,1 6 32,-1-3-64,3 7-32,-2 3 96,2 0 0,0 0-128,0 1 32,0 1 0,0 0 0,0 1 0,0 2 64,0-5-32,0 5 64,0 0-128,2 0-64,1 0 128,-1 0 32,1 0 0,3 0-64,0 0 32,-1 0 32,1 0-32,3 5-32,2-5 160,3 2 32,6 8 128,5 0 32,9 3-160,0 2-128,0 7-32,16 1-32,9-1 64,13 1 96,-7 0 0,2-3 0,6 0-32,1-5 0,2 0-64,-3-2-64,-11-1 32,7-4-32,-10-3 0,5-5 0,-2-5-96,-2 0 64,-9-1-128,-6-1-32,-11-2-192,-6-2-96,0 1-288,-8 2-96,-6 1-576,0 2-288,-3 5-1632,-2-5-639,-9 0-1281</inkml:trace>
  <inkml:trace contextRef="#ctx0" brushRef="#br2" timeOffset="8">552 203 9856,'7'-9'3680,"-7"4"-1984,0-4-1280,-7 4 959,4-1-127,-2-9 32,-3 2-128,-5-4-64,4 5-608,-1 6 288,-5 1 96,4 10-96,0 13-64,-2 12-192,-5 5 0,1-7-224,9 6-32,6 0 0,2-1 0,2-5-128,13 1-96,-5-4 0,8-8-32,2-5 0,10-9 64,-3-6-192,-6-18 32,4 8-128,-3-7 0,-6-9-96,-2-13 32,-4-6 96,-7 3 96,5 9 64,-8 7 96,5 13 32,-5 13 96,0 17-96,2 8-64,-2 9 0,7 0-32,1 3-352,2 0-96,0 0-1248,3-1-576,1 2-3903,-6-7-2145,2-8 3872</inkml:trace>
  <inkml:trace contextRef="#ctx0" brushRef="#br2" timeOffset="9">2121 992 6912,'-3'0'2624,"3"0"-1408,7 0-448,0 0 864,8 0-192,15-3-64,13 0-513,2-1-127,-2 4-416,4-5 160,4 5 128,6-10 32,2 2 0,-5 3-192,-7 5-128,-7-5-160,-9 0-64,-5 1-32,-7 4 32,-5-3 128,-2 3 128,-4 3 0,-5 1 32,-3-1-288,-6-1-32,1 3-64,-1-2 0,0-1-96,3 1 64,3-3 32,0 0 64,-3 0-96,3 0-64,0-5 64,0-3 64,-2-1 64,-1-9 96,-2-5 96,-4-5 64,1 4-32,-4-2-32,-2-2-32,0-7 0,0-2-128,3 7-96,-1 4 0,4 7-32,3 1-96,-2 6 64,5 2 96,-1 2 96,0 1-64,6 1 0,0 1 32,2 3-64,1-1-64,0 3 32,2 3 32,1 2 32,2 3 32,3 2 64,3-1 32,3 4-32,2 0-32,-2 2-32,3-1 0,8 2 128,11 2 96,12-7-192,8 0-32,-3 7 0,6-1 0,5 1 0,10 1 0,-4 2-64,-12-1 32,2-3-128,-4-2-64,0-4 128,-3-4 32,-5-5-224,-6-2-128,0-4-416,-15-1-128,2-3-768,-10 0-256,-5-2-1120,-3 0-448,-6 1-1983</inkml:trace>
  <inkml:trace contextRef="#ctx0" brushRef="#br2" timeOffset="10">444 601 10368,'0'-14'3936,"0"14"-2112,0-3-1057,0 3 1121,0 8-192,0 9 128,0 3-544,0 0-128,0 5-672,0 7 0,2-1 32,-2-1-128,0-1 32,0-4-128,0-5 0,0-3 32,0-6 32,0-5 192,8-12 32,-1-5-384,3-12-96,5-6 0,5 7 0,-3-1-128,4 4-32,1 5 32,-2 8 64,5 3 0,-7 6-32,2 14 160,-7 8 32,-6 10 64,-2 1 0,-5 4 64,-7-4 32,-4-1-32,4-5 32,-13-7-128,2-9 32,-7-3-160,5-2-64,-2-12-576,7-9-288,-6-7-1056,12-4-384,-1-2-1984,10 8-800,-8 8-1151</inkml:trace>
  <inkml:trace contextRef="#ctx0" brushRef="#br1" timeOffset="11">1254 949 9216,'-3'0'3520,"3"0"-1920,3 0-672,-1 0 1151,3 0-479,6-3-128,4 3-576,4-3-160,4 3-416,2 0-128,5 0 0,3 0-160,0 0-32,-3 3 0,-3 0 64,-5 0-32,-4-1-32,-5 1-416,-3-3-128,0 0-576,-3 3-224,1-3-928,-3 0-319,-5 0-2081</inkml:trace>
  <inkml:trace contextRef="#ctx0" brushRef="#br1" timeOffset="12">1299 1065 12032,'-5'3'4575,"2"-3"-2495,0 0-1568,3 0 1024,0 0-192,3 3 32,7-1-320,3-2-160,8 0-512,-2 0-96,4 0 32,4 0-64,1 3 96,5-1-256,-6 1-64,-1-3-32,-7 4 64,-1-2-672,-3 1-224,-3-3-1504,-1 0-544,4 0-3519</inkml:trace>
  <inkml:trace contextRef="#ctx0" brushRef="#br2" timeOffset="13">2247 1397 8960,'0'2'3424,"0"4"-1856,0-6-1120,0 0 896,2 0-257,7 4 97,8-4-256,8 0-32,4-2-480,5 0-32,-6-1 32,-3 0-160,-2 1 0,-1 2-64,1 0 32,-1 0 0,1 0 32,-3 0-128,-3 2-32,-3-2-96,-3 0-32,-2 0-32,-1 0 0,-2 0 0,0 0 0,-6 0 128,5 0 32,-5 3 32,6-3 0,-6 0-64,0 0 32,3 0 0,-3 0 32,0 0-160,0 0-32,0-3 32,0 3 64,0 0 64,0 0 32,0 0-64,0 0 32,0-2-64,0-1 64,0 1 0,-3 0 32,3-1-224,-6 0 0,6-2 160,0 0 128,0 0-96,0-3 0,0 1 32,0 0 0,0-3-64,0 0-64,0-1 32,0 1-32,0 1-96,0-1 64,0-1 96,-5 4 96,5-1-64,0 1-64,0 2 0,0 0-32,0 0-96,0-3 64,0 3 96,0 1 32,0-5-32,0 2-64,0-1 32,-3-1 32,3 1-32,-3 1 64,3 1-64,0 2-32,0 1 32,0 1 32,0-1 32,0 0 32,0 3 64,0-2 32,0 2-96,0-2-96,0 2 0,0-3-32,0 3 0,0 0 64,0 0-32,0 0-32,0 0-64,0-2 32,0 2 32,0 0 64,0 0-32,0 0 64,0 0-128,0 0 0,0 0-32,0 0-64,0 0 96,0-3 0,0 0 32,0-2 64,-3 3-32,3 0-32,0-1 32,0 0-32,0 3-96,0-2 64,0 2 32,0-2 64,0 2-96,0 0 0,0 0 96,0-3 32,0 3-128,0-2-32,0 2 32,0 0 64,0 0 0,0-3-32,0 3-64,0 0 32,0 0 32,0 0 0,0 0 64,0 0 32,0 0-128,3 0 32,0 0 0,0 0 0,2 0 0,1 0 0,-1 3 0,7-1 0,-1 3 0,3 0 0,15 2 64,-1 1 32,5 0 96,1 7 96,9-1 0,11 2 64,13 3-128,1 4-64,-1 0 64,4 0 0,8-1-32,3-4-32,-8-3-32,-10-3 64,-7-1-160,2-4-32,-8 0 64,5-2 96,-8-2-128,0-1-32,-6 1-64,-2-3 0,-6 0 64,-6 0 0,-5-3-288,-6 1-64,-3-1-320,-3 1-128,-2 2-544,-3 0-288,-3 0-1312,-6-3-512,-6-2-2271</inkml:trace>
  <inkml:trace contextRef="#ctx0" brushRef="#br2" timeOffset="14">507 1219 4096,'2'-19'1568,"-2"7"-832,0-7-448,0 12 512,0-1 384,0 3 288,-2-1 224,2 3 128,-3-2-992,0 5 512,3 0 191,-7-6 33,2 6 32,-3 6 64,5-1 96,-4 4-64,-2 11 0,-2-1-448,1 4-192,0 11-352,2 2-96,4 1-288,8-3-64,-1-9-128,7-5-32,-2-3 32,2-3 0,10-3-160,2-2-32,4-3-608,-4-4-224,4 1-1280,-4-3-608,1-5-3104,-11-7-1343,0-2 1951</inkml:trace>
  <inkml:trace contextRef="#ctx0" brushRef="#br3" timeOffset="15">522 1739 11008,'-6'-20'4128,"-1"14"-2241,2-8-1567,-3 6 960,1-4 64,4-2 224,-2 6 32,-2 2 64,2 12-896,-5 7-96,-3 16-64,3-1-224,0 4 32,3-4-256,7 0-96,4-3-32,4-2 32,2-9 32,8 0 32,4-14-64,6-3-64,-3-3-64,0-5 32,3-11 32,-8-18 64,0-7-96,-5-10 0,-10-2-128,-2-4 32,-6 1 64,-2 14 96,5 12 288,-8 33 96,1 11-288,2 20-32,5 20-32,0 11-96,-3 1-64,6-12-576,4 6-288,3-6-992,1-6-416,2-2-1856,-4-12-767,-4-3-33</inkml:trace>
  <inkml:trace contextRef="#ctx0" brushRef="#br3" timeOffset="16">2246 1838 7552,'-8'8'2880,"2"-3"-1536,3-3-864,3-2 832,0 0-576,-6 0-64,6-4-128,0-4 32,0 0-320,0-5 287,0 1 161,3 0 0,3-1-32,6-2-352,-5 0-192,2 2-96,2 3-32,-2 3 128,2 4 64,4 6 288,-2 2 64,2 2-64,4 4 32,4 1-288,2 3-64,3-2-32,1-1 0,2 1-160,0-4-32,-3-3 32,0-4 64,-2-4-64,-7-1 0,-1-4 32,-5-4 64,2 2-32,-4-1 64,0-3-128,-3 0-64,1 1 64,-1-1 0,1 4 32,2 1 64,1 3-32,1 5-32,4 5 96,1 0 0,2 5 32,2-5 64,3 5-96,-2 0 0,2 0-32,-5 0-64,2-2 32,4-6-32,-9-4 0,0-4 0,-3 1 0,0-2 0,0-5 0,1-4 0,-1 2 0,0-1 0,3 2-96,-3 3 0,3 4 128,-1 6 32,1 8 0,9 5 32,-7-1-64,10-1-32,-9-4 32,2 0 32,-1-1-96,1-4 0,-2 3-32,0-5-64,-4 0 96,-2-5 64,1-3-160,-5-2-32,2-2 64,-1-3 32,1 7-32,-2-2 64,5 10 96,2 0 32,0 10 32,-1-2 0,2 2 0,4 3 64,1-4-160,0-4-32,-4 3-64,4-3 0,-1 0 0,4 0 0,-6-5 128,-4 0 32,4 0-128,-6-5 32,0 5 0,-2-5 64,2 5-32,5 0-32,2 0 32,1 3 32,1 1-96,4 1-64,2 1 128,-1 1 32,-3-2 0,1 0 32,-3-2 128,-3-3 128,-1-3-288,1 1 0,-6-4-64,0 4 0,-3 2-864,-2-5-288,-3 5-2240,-6 0-927,-6 0-801</inkml:trace>
  <inkml:trace contextRef="#ctx0" brushRef="#br3" timeOffset="17">462 2176 14848,'-3'0'5535,"3"0"-3007,3 3-1952,2-3 1312,-1 0-704,6-3-128,13-3-672,-4 1-256,2 2-96,-6-8-32,5-3 64,0-6 32,-4 3 96,-9-3-96,-2 1 0,-10-1-32,-2 0 32,-9 6 128,-9 11 128,-5 6 160,9 16 64,-8 10-32,4 5 64,2 0-192,8-1-96,7 1-160,11-2-64,4-1-32,6-7-64,12-3 32,8-7-32,2-6-288,3-8-64,0-5-1216,2-3-576,-10-4-2624,-10 3-1088</inkml:trace>
  <inkml:trace contextRef="#ctx0" brushRef="#br3" timeOffset="18">2187 2123 6528,'-6'0'2464,"6"0"-1344,0 0-736,0 0 672,0 0-320,0 0-32,0 0 128,6 0 128,-3 3-512,10 7 224,1-10 191,7 3-127,2 2-32,4 3-192,3-4-64,5 1-64,-5 3 64,-3-8-96,5 8-32,1 1 64,-4-1 96,4-3-192,0 3-96,3-3-32,2 4 32,3 0-32,4-2 0,0 2-32,-7-1 0,-2 1-64,-4-1 32,1 2 0,2-2 32,1-8-64,0 4 32,2-4 0,1 0 96,2 0-96,1 0 0,-13 0 32,7 0 64,-9 4-96,-4 0 0,13 4-32,-9 2-64,5-2-64,4 0 32,0 6 32,-1-11 64,-2 2 96,-1-2 128,2-3-64,-5 0-64,0 0 0,-2 0-32,-6 0-64,2 0 32,2 0 0,-2 0-128,4 0 32,2 0 0,-2 0 0,-3 0 64,9 0 96,-4 0-64,-5 0-64,3-3 0,0-2-32,-4 5 0,-2-3 0,0 3 0,-4 0 0,-2 0 0,-3 0 64,-3-10-32,0 6-32,0 4-64,-3 0 32,-1 0 32,2 0 64,-5 0-32,1 0-32,0 0-256,0 0-96,-3 0-864,0 0-352,0 0-1984,-9-8-831,-8 8-897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6T15:55:22.017"/>
    </inkml:context>
    <inkml:brush xml:id="br0">
      <inkml:brushProperty name="width" value="0.05292" units="cm"/>
      <inkml:brushProperty name="height" value="0.05292" units="cm"/>
      <inkml:brushProperty name="ignorePressure" value="1"/>
    </inkml:brush>
  </inkml:definitions>
  <inkml:trace contextRef="#ctx0" brushRef="#br0">5907 8 14720,'-2'-8'5535,"2"8"-3007,0 11-2016,0-9 1280,2 4-384,0-1-32,3 17-352,-1-5-160,1 14-480,-1-6-256,1 0 0,0 10-320,-1-3-32,1-5-640,-1-5-320,-4-5-1088,3-3-480,-3-7-1440,0-2-607,0-3-257</inkml:trace>
  <inkml:trace contextRef="#ctx0" brushRef="#br0" timeOffset="1">5875 135 13696,'4'-10'5183,"-4"10"-2815,8-7-1920,-2 3 1152,3 3-832,-2-1-256,9 4-256,-2-1-96,3 7-96,-3 0 32,2 6 64,3 8-64,-5-1-64,-1-3-96,-4-2 32,-1-2 32,-3-2 0,-2 0 0,1-3 64,-2-1 96,-2-3 128,-2-2 352,-2-1 224,-1-2-96,-1-4 0,1 1-128,2 0-96,1 0-224,0-15-64,0 2-128,0-5-32,1 1-96,2 0-96,1 2-448,7 4-192,-1 2-64,4 5 32,-2 2-448,3 5-160,-4 0-768,4 5-224,4 4-2143,-1 1-929,-1-2 1024</inkml:trace>
  <inkml:trace contextRef="#ctx0" brushRef="#br0" timeOffset="2">6155 168 16128,'-10'-2'6047,"10"2"-3263,-4 8-1888,4-8 1536,0 8-928,0-1-192,-2 4-608,1-2-192,-1 4-288,-2-2-160,4 5-32,0-4-32,6 3 0,-5-2-96,12-4 0,-3-1-288,7-6-96,-3-1-256,2-5 0,-3 0 32,1-2 32,-1 2 224,-5-14 192,0 2 160,-5-9 128,-1 4 416,-2 0 192,0 4 32,0 6-32,0 1-416,0 12-128,0-1-128,0 14-96,0-3-192,0 3-64,0-5-544,1 4-288,1-3-576,4-2-224,-3-1-1024,6-3-416,-2 0-2239</inkml:trace>
  <inkml:trace contextRef="#ctx0" brushRef="#br0" timeOffset="3">6366 159 12544,'0'-24'4735,"0"24"-2559,0 0-992,0 0 1504,0 6-896,0 1-224,0 7-512,0-2-192,0 3-480,0-2-32,0 1 0,0-3-128,2 0 32,-2-2-96,2-1 0,0-2-96,1-2 32,-1-1 0,0-5 32,-1 1-160,5-7-32,-1 0-192,2-11 0,0 3 64,-1 2 96,-1 1-96,1 5 64,-1 0 0,0 15 64,-1-3 320,-1 7 192,1-1-128,-2 5-32,-1-4-160,1 1-96,0-1 0,0-2-32,0 0 0,1-4 64,1-1-32,1-4-32,0 0 32,1-3-32,-1 2-288,4-11-128,-6 3 64,8-10 64,-1 3 64,2 2 96,-2 1 544,5 5 288,-6 2-96,3 12 64,-2-1-256,-5 8-96,2-4-160,-2 3-128,3 0 0,-3 0-32,0 0-224,2-1 0,-2-2-2176,-1-2-928,5 0-4864</inkml:trace>
  <inkml:trace contextRef="#ctx0" brushRef="#br0" timeOffset="4">4098 110 8832,'8'-5'3328,"-8"3"-1792,4-1-320,-2-1 1183,2 1-255,-4 1-96,-4-3-352,0 1-192,-1 1-832,-1 3 160,-6 1 64,-2 5-128,-1 4 0,-1-1-224,2 5-64,3-2-224,1 0-96,2-4-64,3 3-96,1-3 32,1-1-32,6 2-224,2 3-96,3-5 384,2 7 160,0-4-64,0-1-96,-1 1-32,-1 3-32,-2-5 0,-3-1 0,0 5 128,-3-2 64,-4 2 128,-4 1 32,-2-1-32,-3-2-32,3-1-160,4 1-96,-4-3 0,6-2-32,-1-1 0,0-1 64,5 1-96,0-1-64,5 0-96,0 3-32,1-3-160,6 2-96,-2 0 64,0 2 0,-5 0 160,5 0 160,-6 0 64,0-2 32,-8 2 64,0 2 32,-2 1 96,-8 2 96,5 0 0,-1 0 64,0 1-64,3-2 0,0 4-160,4-2-32,3 1-32,0 3 32,3-1-64,2 3-32,4-5 32,5 0-32,-4-4 0,0 0 64,-1-1-32,1-4 64,2-3-416,-2-2-96,-5-3-2144,1-6-928,2-2-4352</inkml:trace>
  <inkml:trace contextRef="#ctx0" brushRef="#br0" timeOffset="5">6869 102 11648,'-2'-4'4288,"2"4"-2305,0 0-1119,0 0 1280,2 0-896,-2 0-224,3-3-320,1 0-160,6 0-288,-1 0-96,7 4 32,-3-1-96,4 5-64,-2 0-96,2 4 32,-1-1 96,-5 2 32,0-3 96,-13 4 96,2-1 352,-4 4 160,-1-1-224,-4 4 0,2-3-160,-4 4 64,2-3-320,2 4-96,2-3-64,5 1 0,0-1-160,5 0 32,-1-4-160,1-1 32,-1-1-96,5-2 0,-2-2-32,2 0 64,0-1 192,-4 0 128,0-2 32,-6 0 64,-1 0 224,-2 0 96,1-1 64,-10 1 128,4 1-160,-1 3 0,1-2-256,2 4-128,-1 2-128,5 2 32,1-2-256,6 3-128,-3-3-64,5 3-32,-1 1-160,0-1-32,4 3-192,0 3 0,0-1 128,4-6 64,-3 1 256,-1-3 192,-2-2 96,0 0 96,-3 1 32,-1 0 32,-4-1 704,-5-1 320,-3 2 192,2-3 128,0-3-256,2-1-32,-4 0-512,-5 0-160,-4 0-320,0-1-64,2 1-864,2-3-352,5 0-2368,2 0-960,2 0-2143</inkml:trace>
  <inkml:trace contextRef="#ctx0" brushRef="#br0" timeOffset="6">3434 325 13440,'-8'0'5087,"8"-1"-2751,0-11-2080,4 5 1024,-4-4-256,4-2 32,6-7-384,-1 0-160,1-3-288,0 3-32,4 2 128,-1-1-256,9 6-32,1 0 96,-5 8 64,-3 2 64,3 4 64,1 1-160,6 9-96,12 6-32,-2-1 32,-2-3 256,-11-8 160,-5 4-32,5-7 64,-5 0-288,-1-8-64,-2 3-160,-3-8-32,-1 3-480,-2-4-128,-1 3-1024,-1-6-384,-2 1-736,-2 3-288,0 3-2975</inkml:trace>
  <inkml:trace contextRef="#ctx0" brushRef="#br0" timeOffset="7">5394 217 7424,'6'-5'2816,"-5"2"-1536,1-3-224,0 2 1056,-2 0-97,0-2 1,0-1-352,-2-1-96,-1 0-864,-6 0 0,-4 4 64,-1 4 0,0 1 96,1 2-128,1 4 0,1-1-256,2 2-64,2 0-224,4 2-128,3-4-32,5 2 32,7-2-32,6-1-32,2 3-192,3-1-128,2 0-96,-2 0-64,-3-1 32,-4 2 96,-7 1 352,-6 2 224,-6 2 320,-8-2 128,0-3-64,-5 1-32,-3-4-192,-3-2-64,3 1-192,3-4-32,0-4-544,3-2-224,2-2-1248,4-2-512,4 3-2176,6-3-895,4-1 127</inkml:trace>
  <inkml:trace contextRef="#ctx0" brushRef="#br0" timeOffset="8">5539 395 12672,'-5'30'4735,"5"-16"-2559,0 5-1120,0-12 1344,0-1-768,0 0-128,0 0-384,0-2-64,0-1 512,-3-6-864,3-5-64,-5-8-64,2-3-256,-2-10-96,-1-3-128,0 4-96,0-15 32,2-6-32,4 8-160,4 3 32,5 9-96,-4 7 0,6 6 32,3 7 128,4 9-32,0 4 32,0 11 128,-4 2 32,-5 4-32,-2-1 32,-2 0 64,-5-6 128,-3 0-64,-10-1 32,1-1-160,-2 1-64,-2-5 0,-2 2-32,0-4-512,-2-5-192,6-1-992,5-4-352,2-3-1984,5 4-768,7-2-1695</inkml:trace>
  <inkml:trace contextRef="#ctx0" brushRef="#br0" timeOffset="9">5737 265 14464,'0'3'5343,"0"-3"-2879,4-2-1536,-4 1 1472,2-1-736,-2 2-192,7-3-544,-4 0-224,3-2-384,-3 0-192,2-3-32,1 0 0,-2-2 32,-1 0-64,-3-3 32,0 2-64,-3-2 64,-1 4 0,-10 2 96,-8 3 96,6 7 160,-3 6-256,2 7-96,5 1-64,1-2-32,6 1 0,3 0 0,2-1 0,4 3 0,5-1-96,1-10 0,-1-1-448,6-1-128,-1-2-1280,4-5-544,12-3-1760,-8 1-736,6 1-1151</inkml:trace>
  <inkml:trace contextRef="#ctx0" brushRef="#br0" timeOffset="10">5886 173 8448,'-2'-7'3168,"2"7"-1728,-4-11-352,4 10 1152,0-3-225,0 1-95,-3 2 0,-3 1-32,1 4-1024,-2 1 352,-6 8 192,5-2 0,-1 3 128,3-2-800,-1 2-320,2-2-224,1 4-64,4-3-64,4 0-64,-1-2-128,8-3 0,-2 0-352,1-5-192,10-3-672,-7-3-352,-1 3-1216,1-7-480,5 1-3359</inkml:trace>
  <inkml:trace contextRef="#ctx0" brushRef="#br0" timeOffset="11">1074 180 12160,'-6'5'4575,"6"-1"-2495,2 1-1664,-2-3 1056,2 3-128,0 3 64,0 5-352,0-1-160,0 0-512,0 2 32,0-7 96,0 1-192,-1-3-32,1 0 192,-2 1 64,0-12 640,-2-1-416,1-3-192,-1-2-320,0 0-128,0-3-128,2 0-96,2 2 64,2-1 64,1 0-160,3 4-32,4 3-640,2 2-224,-3 1-672,1 4-192,3 2-992,-1 0-384,0-1-2943</inkml:trace>
  <inkml:trace contextRef="#ctx0" brushRef="#br0" timeOffset="12">1232 185 14592,'-12'5'5439,"8"-8"-2943,-4 3-1344,4 2 1568,2 3-928,0 7-288,1 0-640,-1 4-224,2 1-352,2 0-128,3 0 32,5 1-96,6-6-64,1-7 64,0 0 0,1-10-128,2 0 32,1-4 0,-6-3 64,-1-7-96,-4 2 0,-6-2 32,-8-2 0,-2-3 0,-5 2 0,-9 2 0,-1 5 64,-3 5-96,7 4-64,1 6-384,4 6-160,3 1-1280,3 4-512,6 0-4032,4 3-1727,4-6 2687</inkml:trace>
  <inkml:trace contextRef="#ctx0" brushRef="#br0" timeOffset="13">1481 144 18047,'-20'-14'6688,"17"7"-3648,-7 0-2848,4 5 1344,-2 2-672,-2 4-32,4 3-480,0 2-224,3 1-64,3-2-160,6 1 0,1 0-96,3 1-32,6 2-160,1 4 0,-1-1 32,-3 1 160,-9-1 96,2 3 64,-16-3 576,5 1 352,-5-2-256,-4-2-32,-3-5-352,-1-2-160,3-2-224,1-6-64,4-4-1248,6-2-480,6-3-2432,4-3-960,4 2-1439</inkml:trace>
  <inkml:trace contextRef="#ctx0" brushRef="#br0" timeOffset="14">1644 130 17151,'-14'-3'6400,"1"4"-3456,3 3-2368,4-1 1440,-1 1-896,-3-3-160,0 4-640,-3 4-224,3-4-64,6-1-128,8 1 0,0-1-224,9 1-128,-7 0-32,14 2-32,7 7 64,-8 1 96,-5 1 288,0-1 192,-9 1 768,-5-1 384,-5-1-512,-9 2-192,4-4-352,-4 0-160,-9-2-32,0-6-32,0-4-1152,3-7-480,6 2-4544,9-9-2015,1-14 1663</inkml:trace>
  <inkml:trace contextRef="#ctx0" brushRef="#br0" timeOffset="15">901 212 6784,'8'-6'2528,"0"1"-1344,-2-5 32,0 3 1024,-4 0 32,5-2 95,-7-1-415,2 2-160,-4-5-992,-2 7 288,-6-5 192,-3 6-256,0 5-96,-1 4-64,-2 4 0,-3 11-96,-1 3-32,7-2-256,3-3-64,4 2-96,12-2-32,-2 0-96,7 1-32,7-4-96,7-4-64,-3-3 32,3-4-32,4-6-288,3-3-128,-7 1-1824,-8-1-768,-3-3-5152</inkml:trace>
  <inkml:trace contextRef="#ctx0" brushRef="#br0" timeOffset="16">4306 214 8064,'0'-11'2976,"-2"11"-1600,4 0-416,-1 4 1088,-1 6-161,0 1 1,4 4-512,-3 5-128,1 4-704,2 1 160,-4 4 64,2-2-128,0-2-32,-1-3-96,1-4 96,0-2-64,-1-8-32,-1 0 160,0-10 256,0-10-352,-1-3-256,-1-6-32,0-7-256,1 3-32,-3-11 0,0-3 0,2 1-96,2 3 64,0 6-32,2 6 0,4 5 0,5 10 0,3 5 0,2 3 0,-2 15 128,0 5 32,-3 1 32,-2-3 0,-4 0 64,-1 4 32,-4-1 96,-4 0 128,-1-2-128,-4-3 0,-3-2-128,-1-5-32,1-2-192,2-6 32,0-1-704,0-3-256,-1-5-1568,3-2-672,1 2-3008,4 4-1215,3-9 2431</inkml:trace>
  <inkml:trace contextRef="#ctx0" brushRef="#br0" timeOffset="17">4477 228 17151,'-4'0'6400,"4"4"-3456,-9 7-2496,9-7 1408,-2 0-736,1-2-160,1 8-416,0 3-192,5 1-192,4 2-128,3-2 64,1-1 64,-1-2 64,1-5-96,1-2-96,0-4-96,3-5 32,-3-6 32,-1-1 64,-3 0-32,-3-1-32,-5-9 32,-5-6 32,-7-4-96,1 2 0,-3 3 32,-4 6 0,-4 5 0,-1 7 64,3 7-32,2 5-32,3 10-128,3 5-64,3 5-608,0-4-224,7 2-1440,7 3-640,5-2-1280,2-2-511,-1-4-705</inkml:trace>
  <inkml:trace contextRef="#ctx0" brushRef="#br0" timeOffset="18">3535 177 10112,'0'-31'3872,"4"24"-2112,-4 2-801,0 5 1889,6 12-896,8 7-640,-1 12-352,-3 9-608,0 3 0,0 7 64,-1-3 128,-5 3 128,0-5 64,-8-6 32,-6-11 0,-3-5 64,-3-6-256,3-3 0,-7-9-224,-5-7 32,1-7-224,3-8-32,3-7-64,5-7-64,3 3-128,2 1-64,6-3-352,10 14-32,-6 1-224,14 6-32,13-1-416,-6 10-160,-3-3-1216,3 6-480,0-3-2463,1 5-1761,5-1 3072</inkml:trace>
  <inkml:trace contextRef="#ctx0" brushRef="#br0" timeOffset="19">4671 198 8320,'-2'-19'3072,"2"11"-1664,-1-8 128,1 11 1247,0 2-31,-2 0 96,0 1-800,-2 7-288,1 6-1024,-1 7 128,1 3 96,3-4-384,2-2-128,1 1-224,0 0-64,3-3-32,1-2 64,4-3-32,2-5 0,-1-3-96,2-3-64,-3-2 96,-2 1 0,-2-1-128,-5-8-96,0 0 32,-2 2 128,0 8 64,0 0-32,-2 6 32,2 0-128,2 4 0,-1-3 32,7 4 64,-3-1-96,6-1 0,6 5 32,1-4 0,-2-4 0,-1-3 0,-5-2 64,-3-3 32,-1 2-32,-3-2 32,-3-7-128,-5-5 0,-2-9 32,2 12 0,1-2-224,-3 2 0,1-2-608,3 8-1536,1 8 0,0 6-1056,2 5-288,2 2-2303</inkml:trace>
  <inkml:trace contextRef="#ctx0" brushRef="#br0" timeOffset="20">4905 280 17023,'7'2'6336,"-7"-5"-3456,11-2-2368,-3 2 1376,4 3-896,0 0-224,0-3-256,-1-4-96,-1-1-224,-4 2 0,-2-2 128,-4 5-192,-1-8 0,-3 1 0,-5-1 64,-8-1-96,3 7-64,2 1 0,-4 11-32,-4 9 0,4-2 0,5 1 0,4 2 0,5 2 0,8-2 0,1 3 0,0-4 0,3-6-160,5 2 32,3-8-288,3-2-64,-4-4-512,-1-4-192,-4-4 128,1 0 96,-6-2 384,0 3 192,-2-1 160,-3 2 160,3 5-32,-1 1-32,-4 4 224,4 1 96,-1 8 256,-1 1 160,3 0 0,-3-1-64,0-2 64,0 0 64,-1-3 128,-1-3 64,-1-3-256,-1-3-128,0-3-256,0-4-160,-3-3-32,5 2-32,-2 2 0,2-13 0,0 3 0,0-7 0,0 9 0,2-4 0,3 5 0,2 4 0,2 2-288,4 4-128,3 1-2176,-4 5-928,2 5-4544</inkml:trace>
  <inkml:trace contextRef="#ctx0" brushRef="#br0" timeOffset="21">1786 208 15616,'0'0'5887,"0"0"-3199,0 0-3136,8-2 2496,0 0-1024,4 1-512,-3-1-416,3 0-96,0 1-1600,3-1-640,1-4-4864</inkml:trace>
  <inkml:trace contextRef="#ctx0" brushRef="#br0" timeOffset="22">293 226 11776,'2'0'4384,"-2"0"-2369,0 0-863,0 0 1376,-2-4-640,-6 1-128,0 3-544,2 0-192,-11 0-576,-4 3 0,-7-3 64,-1 4 32,6-1-32,-3 1-64,7 1-32,1 0-320,5 0-32,3 0-64,4 3 64,-2-2-32,8 3-32,0 0-64,10-2 32,2 0 32,0-2 0,1 1 0,1 1 64,3 4-32,1-3-32,-4-1-64,-5 0 32,-3 2 32,-6 0 0,-6 1 0,-2 0 64,-7 2 96,-7 2 64,3 0-96,-2-4-96,-3 1 128,5 1 128,3 0-160,3 2-64,3 0 32,6-1 0,4 1-128,4-2 32,1-3 0,5 0 64,4-2-32,10-4-32,-5 0 32,8-1-32,2-2 0,6-2 0,-8-1 0,-1 0 0,-3-1 0,-1 1 0,-3-1-576,-3 1-256,-7-1-2016,1 1-960</inkml:trace>
  <inkml:trace contextRef="#ctx0" brushRef="#br0" timeOffset="23">1674 535 12672,'-6'0'4735,"4"2"-2559,2-2-1536,0 0 1120,3 1-192,2 1 448,2 2-640,3-2-736,4-2-96,5 0-96,-3-2-160,1 0-32,-3 0-128,-4-1-96,-3-4 0,-3-2 32,-8-3-32,-7-2-32,-7 1-64,2 0 32,-10 6 96,0 6 32,-1 7 224,3 5 192,7 1-192,3 2-96,4 3 0,5 6 64,10-1-128,5-1-32,6 0-64,1-3 32,3-3-64,3-7-32,2-3-192,1-3-128,-3-4-800,6-3-320,-3-5-736,-3-6-320,-4-1-992,-5-2-416,-4-9-1727</inkml:trace>
  <inkml:trace contextRef="#ctx0" brushRef="#br0" timeOffset="24">1820 270 12032,'-5'4'4479,"5"-4"-2431,-1 11-1120,1-6 1312,1 14-576,1 6-160,1 12-448,-1-3-192,1 3-480,1 3-96,2-2-64,-2-1-192,6-2 0,1-4-448,-1-3-160,-2-7-1024,6-9-2720,-1-7 32,1-5-1503</inkml:trace>
  <inkml:trace contextRef="#ctx0" brushRef="#br0" timeOffset="25">1991 475 17023,'-12'-2'6336,"6"4"-3456,-1 6-2144,-1-3 1536,-4 2-1024,-6 2-288,-1 0-448,2 3-192,3 3-160,4 4-128,5 0 0,8 2-128,7-2 64,6-4-192,-1-2 0,3-8-320,1-3-64,3-4-256,-1-3-96,-1-6 320,-5-3 128,-1-1 320,-5-2 96,-1-8 96,-4-8 0,-4 2 352,0 6 224,-2 4 352,-2 7 192,-2 14-512,2 9-256,1 8-384,3-5-64,0-2-32,3 9-32,5 11-672,0-6-224,0-1-192,0-5 32,3-5-736,3-7-256,2-4-1536,-3-5-639,-1-6-705</inkml:trace>
  <inkml:trace contextRef="#ctx0" brushRef="#br0" timeOffset="26">2176 281 14848,'-6'12'5631,"0"9"-3071,6 15-2432,2-15 1120,2 13-704,0-3-128,1 0-544,2 4-160,-2-2 128,1 0-992,-4-6-320,-2-4-896,0-8-288,0-4-2719</inkml:trace>
  <inkml:trace contextRef="#ctx0" brushRef="#br0" timeOffset="27">2092 497 15360,'-6'-5'5791,"6"3"-3135,2 4-2752,2-2 1056,6 0-640,5 0-32,3-2-160,2 0-96,-1 2 0,4-1-32,-3 1 64,3-2-192,-3 2-32,-5 0-96,-1 2 0,-1-1 64,-3 4 128,-2 2 384,-6 2 192,1 0-64,-3 3 0,0 2-256,0 1-64,5 1-224,-5-1-64,2-3-1088,1-1-416,-3-4-1504,0-4-544,-3-3-1791</inkml:trace>
  <inkml:trace contextRef="#ctx0" brushRef="#br0" timeOffset="28">2256 367 14080,'-16'-31'5279,"16"26"-2879,-4-2-2784,4 7-96,6 0-672,6 7-2303,-3 2-1057,3 7 96,5-1 96</inkml:trace>
  <inkml:trace contextRef="#ctx0" brushRef="#br0" timeOffset="29">2409 526 16128,'-23'11'6047,"19"-11"-3263,-5 0-1536,4 1 1632,2 5-1504,1 2-544,2 6-512,0 2-96,2-1-128,6 1-128,1-1 0,5-1 32,5-3 0,-1-6 0,-1-5 64,3-4-192,-5-1-32,-1-5-96,-4-6 0,0-3 64,-10-1 64,0-10-96,-7-4 64,-4 2-64,-5 8 64,-1 5 160,1 9 64,7 3-160,-5 10 0,-1 11-608,3 5-192,2-3-384,4 6-160,6 1-960,6-1-480,0-5-672,5-1-191,5-7-769</inkml:trace>
  <inkml:trace contextRef="#ctx0" brushRef="#br0" timeOffset="30">2557 533 13568,'8'-13'5087,"-8"9"-2751,0 4-1536,0 0 1408,4 0-1024,-4 4-320,0 1-352,0 1-96,0 5-224,0 1 0,0 2 32,0-2-96,0-2-32,0-1-32,6-9 32,2-4 0,0-1-32,-1-1-64,-1-7-64,4 3 32,-2-9-128,5-5 32,3-1 128,-6 10 64,-1 4 416,3 3 160,-2 5 288,-1 9 160,5 10-320,-6-4-128,-1 0-352,1 9-192,2 13-64,0-4-32,0-2 0,0-10 0,1-5-2208,1-6-960,-6-2-5248</inkml:trace>
  <inkml:trace contextRef="#ctx0" brushRef="#br0" timeOffset="31">3559 398 7552,'-6'0'2880,"2"-3"-1536,2 3-576,0 0 928,2 0 256,-2-2 159,2 0-287,0 2-96,0 0-960,0 0 128,4-2 0,2-1-64,0-1-32,1 1-224,5-2-32,-4 2-32,5 1-32,-3 0 32,6 2 0,-1 0-256,3 4-96,7-1-32,-6-1 0,-1-1 64,2 1 32,-5 0-96,-1-2-96,-2 0-448,-3-4-192,-1-4-896,0 1-320,-4-9-2144,0 1-960,-3-1-1087</inkml:trace>
  <inkml:trace contextRef="#ctx0" brushRef="#br0" timeOffset="32">3014 356 10368,'-2'-2'3936,"2"2"-2112,0 0-993,0 0 1089,4-2-384,2 2-32,6 0-576,1-2-192,-1 0-416,2 1-64,-1-1 64,-1 0-64,3-1 32,-1-1-320,1 3-32,-3-1 0,0-1 32,-2 1-128,-3 0 32,1 0-512,-4 2-192,0 0-864,-4 0-288,0 0-1567,-2 2-673,2 0-96</inkml:trace>
  <inkml:trace contextRef="#ctx0" brushRef="#br0" timeOffset="33">3067 428 13312,'2'3'4991,"2"-3"-2687,0 5-1472,-3-5 1344,5 2-800,-2 0-192,6 1-576,0-3-160,0 0-256,-1 0-416,11 0-160,-7-1-1728,3-1-672,-2 2-4031</inkml:trace>
  <inkml:trace contextRef="#ctx0" brushRef="#br0" timeOffset="34">431 374 12032,'-6'-1'4575,"6"-1"-2495,0 0-864,0 2 1344,0 0-864,0 0-224,4 0-608,2 0-256,2 0-320,3-1-128,5 1-32,0-2-64,-1 0 32,-1 1-128,-1-3 0,-1-1 32,0 1 64,-3 2-608,-1 1-192,-2-1-192,-2 0-64,-4 2-672,0 0-288,0 0-864,-2 2-383,0 3-1729</inkml:trace>
  <inkml:trace contextRef="#ctx0" brushRef="#br0" timeOffset="35">4512 580 9728,'0'-6'3584,"-3"2"-1920,-1 0-736,2 4 1055,-5 3-31,2 2 64,-8 4-192,5 5 0,-1 6-1024,0 4-32,3-1 0,3-4-288,3-3-96,7-2-224,7-3-128,4-3 0,0-1 32,3-4-32,1-1 64,-1-6 0,-3-4 32,-3-3-160,-5-6 32,-4-4-64,-5-1 0,-7-5-96,-2 2 32,-5 1 0,-7-2-32,1 7 128,-2 7 0,1 6-256,4 4-128,3 4-768,5 4-352,4 8-1824,8 7-768,4 2-1823</inkml:trace>
  <inkml:trace contextRef="#ctx0" brushRef="#br0" timeOffset="36">4841 509 11392,'-13'-14'4224,"6"-2"-2305,-1-10-959,4 14 1184,-3-1-160,-4 2 64,2 5-704,-3 1-320,-1 11-608,-1 5 0,3 7 96,4-3 32,2 4 32,3 7 0,2 1 0,3 3-288,3 2-96,-1-2-128,2 0 32,-1-8-288,-3-5-96,1-2-544,-4-4-224,-2 0-704,-2-5-256,-3 1-896,-2-4-320,0-1-2847</inkml:trace>
  <inkml:trace contextRef="#ctx0" brushRef="#br0" timeOffset="37">4640 586 15104,'5'-1'5631,"2"1"-3071,0-2-1728,-4 1 1504,8-1-960,5 0-224,4-1-832,0 0-256,-1-1-96,1-1-1760,1 0-768,-1 3-4992</inkml:trace>
  <inkml:trace contextRef="#ctx0" brushRef="#br0" timeOffset="38">5886 557 12160,'4'-14'4575,"-4"14"-2495,0-11-864,0 8 1440,-3 0-448,3-1-32,-7 0-384,2 1-160,-7 3-896,-1 0-160,1 7-32,3 0-288,-9 14-128,5-4-96,1-1-32,3-4 0,9 7 0,0-4 0,7-3 0,4 6-96,5-5 64,2-9-256,-6-2-128,6-4-64,-2 1-32,-1-6 0,-3-8 64,-7-6 256,2-6 96,-3 0 0,-2 6 64,-4 14 672,0 10-288,0 14-32,2 2 32,-3 11 0,3 4-160,-4 9-64,2-1 64,-1-5 96,-1-6-128,-4-5-32,-2-4-64,-2-5-64,-1-2 32,-3-6-32,2-4 0,-2-3 0,0-2 0,-2-7 0,1-7-576,2-5-256,3 3-960,6 2-416,6 1-1088,8 2-448,2 0-2815</inkml:trace>
  <inkml:trace contextRef="#ctx0" brushRef="#br0" timeOffset="39">5997 665 11904,'-2'-1'4480,"2"2"-2433,-2 6-1119,2-4 1312,0 3-288,2 4-64,0 2-480,0-3-160,-1 0-704,1-3 96,0 2 96,-2-5 32,0-3 96,0-3-352,0-4-128,0 0-224,-2-6-128,0 5 0,1-6-32,1-4 0,0-9 0,0 5 0,1 3 0,1 5 0,1 3 0,-1 5-352,4 1-96,-1 2-192,4 3-96,-2 0-640,6 6-320,3 2-448,-2 0-128,-3-2-96,-2 0 32,-2 1 640,-2-2 385,-1-3 1119,-3 3 480,-2 0 1535,-3 0 673,-1 0 384,-4 1 256,0 0-544,2-1-224,1 0-1248,1 3-512,2-2-416,3 5-160,3 4 0,6-3-32,2-3 0,-1-2 0,3-5 0,3-4 0,0-3 0,0-1 0,0-4 0,-7 3 0,-2-8 0,-5-5 0,-7-6 0,-4 3 0,0 1 0,3 9 0,1 2-160,-6 3 32,4 1-576,-4 12-256,3-3-1408,0 12-608,1 5-1984,4 2-863,1-4 287</inkml:trace>
  <inkml:trace contextRef="#ctx0" brushRef="#br0" timeOffset="40">6214 585 19583,'-5'-10'7296,"5"10"-3968,-6 6-3520,6-6 1312,-3 8-544,1 2 32,-1 0-320,-1 0-160,2 6-96,4 9-32,4-3 0,0-2 0,5-4 0,0-6 0,0-3 0,4-6-96,-1-4 64,0-4-128,0-5 32,-1 0-96,-4-6 64,-2-7 96,-5 3 96,-1 3-160,-2-5 32,1 5-256,-4 3-96,0 0-896,-1 10-384,2 1-864,-3 10-320,1 6-3423,3 3-2049,0-3 3808</inkml:trace>
  <inkml:trace contextRef="#ctx0" brushRef="#br0" timeOffset="41">6354 605 17535,'0'0'6592,"0"2"-3584,2 12-3008,-2-14 1184,1 8-448,3 2-64,-2 0-288,1 3-160,-1-2-128,0 0 0,0 1 0,-1-6 96,1 2 32,0-6 96,-2-2 128,2-7-256,-2 0-32,2 0-32,-1-3 0,5-7-160,-1-10 32,4-1 0,-4 14 0,1 2-96,-1 2 0,-1 1-96,3 7-32,0 2 128,2 11 32,-2-1-32,-2 1 64,3 8-608,-5-8-224,0-1-832,2 1-288,-2 3-1344,0-5-512,6 1-2431</inkml:trace>
  <inkml:trace contextRef="#ctx0" brushRef="#br0" timeOffset="42">6558 605 17791,'-15'-2'6688,"6"4"-3648,0 2-2144,6-4 1728,-2 9-1568,0-3-544,-3 2-352,0-1-160,3 7 0,-2-3 0,5 3 0,2-1 0,2-2 0,2-1 0,4-6 0,8 2 0,3-6 0,-1-6 0,-2-5 0,-4 2 0,1-17 0,-4-9-224,0-13-96,-6 1 96,2 3 128,-3 6 256,-2 17 224,0 3-192,-2 15-96,-1 0-64,6 14-32,-3-1 0,2 22 0,-2 14 0,2-1 0,3 0 0,-3-8 0,2-8-288,3-6-128,-4-6-1472,4-9-672,1-8-5728</inkml:trace>
  <inkml:trace contextRef="#ctx0" brushRef="#br0" timeOffset="43">5010 505 7296,'-9'-27'2816,"6"15"-1536,3-3-32,0 12 1184,0-2-129,-2 2 65,2 3-608,0 6-288,2 9-832,1 4 160,2 9 96,-1 2-224,1-3-32,-1-5-32,0-1 0,-1-2-64,1-2 0,-4-2-160,1-4 0,1-3-32,0-4 96,0-2-96,0-4 32,1 0-160,1-6 32,1-5-224,6-6-32,-2-4-64,7 5-64,-2 2-64,3 6-32,-3 7 128,2 8 32,-6-2-32,5 10 0,-3-2 128,-1 1 32,-2-1 192,-6 5 160,-6 7-32,-6-5 96,2 0-256,-7-4-128,-1-2-64,-5-5-32,3-2 0,1-3 0,-2-6 0,0-2 0,-2-3-704,6-2-320,3 1-1344,8 2-480,5 2-1248,3 1-544,6-1-1247</inkml:trace>
  <inkml:trace contextRef="#ctx0" brushRef="#br0" timeOffset="44">5353 561 16128,'-7'-23'5983,"7"23"-3263,-14-12-1888,11 7 1440,-3 2-800,-1 3-128,1 1-576,3 1-160,-10 9-352,-5 14-96,0-2-32,6-4-64,3-1-64,5 3 32,6-2-32,2-1 0,5-2 0,-1-5-160,3-3-32,2-6-128,1-2-32,2-2-160,-2-3-96,-1-2 192,-2 0 160,-2-6 160,-2-6 64,-2-3 32,-1-1 64,-1 6 320,-1 3 128,0 4-32,-2 10-32,0 7-192,0 5 0,0 3-160,0-3-64,2 2-224,0 2-128,-1 0-960,3 0-416,-1-3-1056,1-2-416,0-4-3168,3-2-2207,2-3 3711</inkml:trace>
  <inkml:trace contextRef="#ctx0" brushRef="#br0" timeOffset="45">5533 541 17535,'-3'-12'6592,"3"12"-3584,-6 0-2528,6 0 1440,-3 0-768,-1 0-128,-10 8-512,-6 6-160,4 5-224,2 0-96,3-3 0,2-2-32,6-4 0,-1-1 0,6 4 0,5 6 0,4-8 0,-2-1-160,3-4 32,-1-1-800,5-4-320,-2 1-992,4-5-352,7-3-1152,-7-4-512,-5-3-1695</inkml:trace>
  <inkml:trace contextRef="#ctx0" brushRef="#br0" timeOffset="46">5590 419 12416,'-8'-3'4639,"8"3"-2495,-4 0-1152,4 0 1344,0 3-64,0-3 96,0 11-704,0 2-192,4 8-864,-4-5-96,3 12 32,-3-7-288,2 4-64,1-4-128,-3 1 32,6 8-352,-2-6-128,-1-5-960,-1-5-320,2-4-832,3-6-288,-6-4-2304,3-1-1023</inkml:trace>
  <inkml:trace contextRef="#ctx0" brushRef="#br0" timeOffset="47">5712 529 18303,'-16'0'6848,"16"0"-3712,-19 11-2592,17-8 1568,-4 0-1184,1 1-320,-4 1-384,0 1-192,2 2 0,1-4-32,0 1 0,0 0 0,6-1 0,-4 1 0,8 3 0,0-1 0,1 0 0,-2 0 0,7-1 0,-1 0 0,5 2 0,-3-1-96,-3-1 64,1 0-832,2 2-288,0-1-1760,-4-2-672,-2 1-4000</inkml:trace>
  <inkml:trace contextRef="#ctx0" brushRef="#br0" timeOffset="48">419 452 8064,'-4'0'2976,"4"2"-1600,0 0-128,0-2 1120,0 0-161,0 2 33,0-2-256,2 1-128,3 1-1024,-2-2 64,3 2 96,4-1-256,2 1-128,3-2-128,1 0 0,-3 0-256,-1-2-128,-1 1 0,-1 1 0,0-2-192,0 2 0,-2 0-832,0 0-320,-3 0-1344,3 0-512,0-2-3711</inkml:trace>
  <inkml:trace contextRef="#ctx0" brushRef="#br0" timeOffset="49">1078 473 14080,'-8'-7'5279,"0"5"-2879,-8-5-1536,13 4 1440,-3 3-704,-4 0-224,0 5-224,-3 5-32,-3 3-608,2 0-160,5-1 0,1 4-160,6 5-32,6-1-64,4 0 0,6-2-64,-1 0-32,10-5-320,1-4-128,5 0-768,-5-7-320,-1-2-1184,0-4-448,-4-3-1824,1-2-767,-2-1 1023</inkml:trace>
  <inkml:trace contextRef="#ctx0" brushRef="#br0" timeOffset="50">1204 511 15872,'-15'9'5983,"9"-4"-3263,-2 1-1824,6-2 1536,-2 7-992,1 4-256,0 4-576,3 0-224,3 2-224,0-2-192,5-4 0,6 1 96,1-6 32,3-5-128,-2-5 32,-1-3-64,1-4-64,-1-3 0,-3-6 0,-5-5 0,-5 1 96,-5-4-64,-1-6 32,-4 1 0,-6 3 0,-1 7 64,-1 8 64,2 8-384,3 6-96,1 4-1024,2 4-384,4 1-1344,3-2-480,2 1-2847</inkml:trace>
  <inkml:trace contextRef="#ctx0" brushRef="#br0" timeOffset="51">1346 533 13184,'0'4'4927,"2"-3"-2687,2-1-1472,-4 2 1216,2 2-448,0-1-128,2 9-576,-4 7-256,4 0-352,-2 0-96,0-2 64,0-2 192,0-5 64,-2-2 192,-2-8 416,0-3-288,0 1-224,-2-8-192,-2-9-224,2-2-96,2 0-96,4 4 32,0 3-32,6-5 0,-2 4-224,3-1-128,1 2-416,4 6-128,-2 1-608,3 7-224,7 3-1024,-9 2-448,-1 0-3103</inkml:trace>
  <inkml:trace contextRef="#ctx0" brushRef="#br0" timeOffset="52">1492 644 12160,'2'10'4575,"0"-8"-2495,0 0-1152,-2-2 1248,0 0-128,0 0 32,0 0-416,-2-2-256,0-1-768,-1-2 160,-1-4 96,0-4-352,-2-2-64,2-1-288,4-1-128,0-4-32,0 2-32,4 1-96,4 2 0,3 2-448,-1 7-128,-2 0-416,3 4-128,9 1-832,1 4-384,1 1-3488,-3 1-1567,-5-2 2367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6T15:55:22.070"/>
    </inkml:context>
    <inkml:brush xml:id="br0">
      <inkml:brushProperty name="width" value="0.05297" units="cm"/>
      <inkml:brushProperty name="height" value="0.05297" units="cm"/>
      <inkml:brushProperty name="ignorePressure" value="1"/>
    </inkml:brush>
  </inkml:definitions>
  <inkml:trace contextRef="#ctx0" brushRef="#br0">477 26 12800,'0'2'4735,"4"0"-2559,-4 2-1184,0-1 1344,2 3-480,0 3-128,-2 1-416,0 2-96,3-1-704,-1-1 64,0 3 64,1 3-160,-1-1 0,1 2-224,-3-2-96,0 1-64,0-3 0,0-3 0,0-1 32,0-2-160,0-1 32,0-2 0,0-1 64,0 0-32,0 0-32,0-1 32,0-2-32,0-2-576,0-4-160,3 1-864,-1-3-320,0-4-1440,1 6-672,1 2-2655</inkml:trace>
  <inkml:trace contextRef="#ctx0" brushRef="#br0" timeOffset="1">331 121 9728,'-12'-2'3680,"10"2"-1984,-6 2-768,8-2 1055,-2 0-191,0 0 64,2 0-416,0 0-96,0 0-768,0 0 96,0 0 0,0 0-96,0 0 64,0 0 0,4 0 64,4 0-256,-1 3-32,0-3-32,1 0 0,-4 0-128,6 0 0,3 0-160,-1 0 0,-3 0-32,1 0 32,-3 0-64,-1 0-32,-2-3 32,-4 3-32,0 0-352,0 0-160,0 0-672,0 0-288,-2 0-544,2 0-192,0 0-1088,0 0-448,0 5-1791</inkml:trace>
  <inkml:trace contextRef="#ctx0" brushRef="#br0" timeOffset="2">294 354 8960,'0'0'3328,"0"0"-1792,0 0-672,0 0 1087,0 0-31,0 0 96,0-6-384,0 6-128,3-3-864,0 0 128,-1-1 0,-2 0-128,3-8-32,-3 9-224,0-10-64,0 6-192,0-6-32,0 5 32,-3-3 0,1 2-64,-4 3-64,4-1-64,-5 1-32,-10 3 64,0 1 0,0 0 32,-1 2 64,1 2 32,-2 0 96,-1 1 32,-2-1 32,3-1 0,-1 2 0,8-1-128,0 3-32,2-5-32,3 3 32,0 9-128,2-4-64,-1-2 64,4 7 64,2-1 64,2 1 32,4-3 0,6 3 0,5 3-64,0-6 32,0-1-64,0 1 64,2-1-64,1 0 64,-5-2-128,-3-3 0,-5 1-32,0-1 0,1 0 192,-8-4 64,-8 2 0,1 2-32,-5 1-96,-2-1 32,-9 0 0,4 5 96,-1 0-96,3-1-64,3 5 0,1 1 32,1 0-32,3 2-32,1-3-64,3 4 32,0-2 32,3 1 64,2-1-32,0-2 64,2 0 0,6-3 32,2 0 0,2-4 0,10-5-64,-3-1 32,8-1-64,-3-2 64,-4 1-64,7-2-32,-5 0 32,5-1-32,-7 1 0,-4 1 0,2 2 0,-6-2 0,0 1 0,0 2 0,-5 0-96,-2 0 64,0 0-128,-2 0 32,-1 0-224,0-1-32,1 1-192,-3-3-128,0 0-192,0-1-64,0 1-64,0-3 0,0 5-768,0-4-288,0 4-3840,0-2-2559,0 1 3615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26T15:55:22.073"/>
    </inkml:context>
    <inkml:brush xml:id="br0">
      <inkml:brushProperty name="width" value="0.05301" units="cm"/>
      <inkml:brushProperty name="height" value="0.05301" units="cm"/>
      <inkml:brushProperty name="ignorePressure" value="1"/>
    </inkml:brush>
  </inkml:definitions>
  <inkml:trace contextRef="#ctx0" brushRef="#br0">34 46 9600,'-2'-6'3584,"-3"4"-1920,5 4-736,0-2 1151,0 0-543,0 2-160,0-2-544,5 0-96,-3-2-448,3 0 192,5-1 64,-1 3-160,3 0-64,6-1-96,1-2 0,1 1-128,1 0-64,-6 2-96,-5 0-32,2 0-512,-2 0-160,-3 0-320,1 0-64,-8 0-1120,0 2-383,-2 0-257,2 2-1504</inkml:trace>
  <inkml:trace contextRef="#ctx0" brushRef="#br0" timeOffset="1">49 121 11904,'0'0'4480,"0"0"-2433,2 2-1407,5-2 1120,1 0-672,1 0-160,6 3-416,4-1-160,3 0-192,1-2-128,1 2 0,0-2-256,-4 0-96,-3 0-960,0-2-352,0 0-4447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06T20:09:53.423"/>
    </inkml:context>
    <inkml:brush xml:id="br0">
      <inkml:brushProperty name="width" value="0.05292" units="cm"/>
      <inkml:brushProperty name="height" value="0.05292" units="cm"/>
      <inkml:brushProperty name="color" value="#177D36"/>
      <inkml:brushProperty name="ignorePressure" value="1"/>
    </inkml:brush>
    <inkml:brush xml:id="br1">
      <inkml:brushProperty name="width" value="0.05292" units="cm"/>
      <inkml:brushProperty name="height" value="0.05292" units="cm"/>
      <inkml:brushProperty name="ignorePressure" value="1"/>
    </inkml:brush>
    <inkml:brush xml:id="br2">
      <inkml:brushProperty name="width" value="0.05292" units="cm"/>
      <inkml:brushProperty name="height" value="0.05292" units="cm"/>
      <inkml:brushProperty name="color" value="#FF8000"/>
      <inkml:brushProperty name="ignorePressure" value="1"/>
    </inkml:brush>
    <inkml:brush xml:id="br3">
      <inkml:brushProperty name="width" value="0.05292" units="cm"/>
      <inkml:brushProperty name="height" value="0.05292" units="cm"/>
      <inkml:brushProperty name="color" value="#ED1C24"/>
      <inkml:brushProperty name="ignorePressure" value="1"/>
    </inkml:brush>
    <inkml:brush xml:id="br4">
      <inkml:brushProperty name="width" value="0.05292" units="cm"/>
      <inkml:brushProperty name="height" value="0.05292" units="cm"/>
      <inkml:brushProperty name="color" value="#3165BB"/>
      <inkml:brushProperty name="ignorePressure" value="1"/>
    </inkml:brush>
    <inkml:brush xml:id="br5">
      <inkml:brushProperty name="width" value="0.05292" units="cm"/>
      <inkml:brushProperty name="height" value="0.05292" units="cm"/>
      <inkml:brushProperty name="color" value="#68349C"/>
      <inkml:brushProperty name="ignorePressure" value="1"/>
    </inkml:brush>
  </inkml:definitions>
  <inkml:trace contextRef="#ctx0" brushRef="#br0">8656 0 15616,'-3'19'5887,"3"-19"-3199,-3 49-2208,3-42 1344,0 8-640,-3 15-32,3 4-544,0 4-192,3 2-256,3-3-64,-1-1 32,0-3-160,1-7 32,-4-5-640,1-6-288,-1-8-1024,-2-3-352,-2-4-1248,-3-4-480,-3-8-1663</inkml:trace>
  <inkml:trace contextRef="#ctx0" brushRef="#br0" timeOffset="229.384">8565 170 15872,'6'-4'5887,"-4"1"-3199,6-2-2080,0 3 1440,6-3-832,2 2-192,0-1-544,2 0-160,3-2-192,1 5-160,-1-2 0,-2 0 96,-9 3 32,1 0-32,-3 0-64,0 0 96,-8 7 0,-2 10 320,-4 5 192,-2 1-192,-3 3 0,4 5-224,1 3-128,3-5-32,3 7-32,3-10 0,4-4 0,5-6 0,3-4 0,6-3 0,1 1 0,-4-10 0,-4-5 0,-1 0 0,4-11 0,1-15 0,-7 5 0,-4 5 0,-4-14 0,0 6 0,-9 3 0,4 5 0,-9 2 0,0 5-224,-7 2 0,2 0-672,-2 10-288,1-1-896,7 13-352,-1 6-1248,5 1-448,6 2-1919</inkml:trace>
  <inkml:trace contextRef="#ctx0" brushRef="#br0" timeOffset="718.079">8985 126 16895,'-3'1'6336,"3"-1"-3456,-1 17-2720,1-5 1280,1 9-448,5 5-32,0 5-448,1 4-160,2 1-224,-2 2-32,-2-13 96,1 2-160,0-11-32,-1-2 0,-2-7 64,-1-2 32,-2-5 96,0-5-96,-2-11-64,-4-5 0,1-6-32,-4-3 128,4-7 160,0 0-160,5 7 0,3 9 0,2 7 0,0 2-160,9-5 32,4 5-64,-4 5-64,4 0-832,4 3-384,-4-2-1312,2 5-544,6 1-4224</inkml:trace>
  <inkml:trace contextRef="#ctx0" brushRef="#br0" timeOffset="-4852.331">6701 345 14208,'0'7'5343,"2"-4"-2879,1-3-2240,0 0 1152,0 0-32,0 0 224,1-3-576,7-1-256,2-6-448,3 6-128,-2-8-32,-1 2-64,-5 3-64,0-2-64,-2 0-32,-6-14-160,-6 2-64,-5 6 224,3 9 128,1-3 352,-5 14 128,-6 5 256,5 1 64,2-1-288,1 16-160,-1 11-32,5 3 0,6-11-96,6-13-96,-4-2-64,10 0-96,8 4-192,7-7-128,0-1-608,0-8-192,-1 0-1184,3-2-448,-3-2-1600,4-5-671,-8-5-641</inkml:trace>
  <inkml:trace contextRef="#ctx0" brushRef="#br0" timeOffset="-4431.454">7076 228 13952,'-5'-6'5183,"5"6"-2815,-13 0-1280,13 0 1440,-8 0-480,2 0 0,-13 6-736,1-2-256,0 13-608,1-2-128,-1 12-96,4-2-96,1 4-96,3 7 0,4-7-32,12-7-224,4-7-96,-2-3-160,11-5-64,-1-2 32,3-5 64,11-5 192,1-7 128,-7-11 32,-2-12-32,-6-6 0,-5 2 96,-4 14-64,-6-27 32,-1 9 352,-4-5 96,-1 7 448,0 9 192,0 7-608,0 22-288,1 3-32,2 17 32,0-6-32,2 35-64,4 29 0,2-11-32,0-8-352,3-3-160,-4-5-1312,7-13-544,-7-9-3296,10-7-1471,4-25 1119</inkml:trace>
  <inkml:trace contextRef="#ctx0" brushRef="#br0" timeOffset="-6383.523">5772 95 9984,'0'-19'3680,"0"14"-1984,0 5-1984,3 14 4159,-3-4-991,4 7-736,-2 13-608,3 8-960,-2 10 0,0 3 64,-1-8-288,1-3-32,-1-4-128,1-3 32,0-4-64,-1-6 64,1-4 0,-1-5 32,2-11 352,-1-9-320,-1 0-96,1-4-96,-2-14 0,5-11-64,2-3-32,5 0-64,12-2-32,-2 12-32,2 9 96,3 9-288,7 10-32,0 10 384,-9 7 192,1 6-160,-8 6-64,-4-4 32,-4-1 96,-8-5 320,-9-5 96,-7 6-128,-6-6-96,0-3-96,1-9-64,-3 3-192,-3 0 32,-2-5-416,-7-5-224,5-2-704,3-11-352,6 0-1504,9 2-608,10 2-2975</inkml:trace>
  <inkml:trace contextRef="#ctx0" brushRef="#br0" timeOffset="-796.871">8229 146 13056,'-2'-2'4927,"2"2"-2687,-2 2-1216,2 0 1472,-3 6-736,1 6-128,-1 5-608,3 2-256,0 7-416,3 3 128,2 0 128,2-1-320,2-2-160,-2-6-224,2 0-96,-2-8-896,-2-3-416,1-1-960,-6-5-384,0-5-4127</inkml:trace>
  <inkml:trace contextRef="#ctx0" brushRef="#br0" timeOffset="-534.575">8217 125 13056,'-9'-14'4831,"9"14"-2623,6-7-1664,-3 1 1152,2 5-1120,0-5-320,0 6-1728,1 0-608,4 3-3903,-1 4-1633,1 1 3936,-2-1 1888</inkml:trace>
  <inkml:trace contextRef="#ctx0" brushRef="#br0" timeOffset="-381.982">8528 144 14464,'-8'-7'5439,"-6"0"-2943,2 4-1856,0 1 1312,5 2-832,-1 0-160,-5 0-288,-6 2-128,0 3-288,5 2-32,4 2 96,5 3-192,2 3-64,8-1-32,8 0-32,7 0-160,0 3 32,0 1-96,-5 4 0,2 4-32,-10-5 64,1 5 128,-2-1 96,-6-2 352,-4-8 224,-1 2 96,-5-7 64,-6-1-288,-2-6-128,-2-3-288,-3-7-96,6-4-992,2-4-448,2-6-1504,4-6-576,-4 2-3583</inkml:trace>
  <inkml:trace contextRef="#ctx0" brushRef="#br0" timeOffset="-5751.297">6168 116 14848,'0'7'5631,"3"-9"-3071,-3 14-1920,5 4 1312,1 11-704,-1 7-64,4 13-512,-4-1-96,-3-6-320,5-7-160,0-2 0,-7-3-64,5-4-32,-5-3-480,5-4-160,-2-5-1152,-3-5-448,0-7-1312,0 0-480</inkml:trace>
  <inkml:trace contextRef="#ctx0" brushRef="#br0" timeOffset="-1637.626">7765 286 13184,'0'5'4927,"2"-1"-2687,3-4-1632,1 0 1184,-1 0-288,3-4-32,3-1-672,-1-3-320,4 4-288,-1-1-96,2-7 32,-1 3-64,-1-8 32,-2 4-64,-3-5 64,-2 4-128,-6 0 0,-3 2 32,-6 3 0,-4 2 0,0 2 64,-3 3 448,-5 9 288,0 9 32,-1 6 64,6 6-384,3 5-64,2 2-128,8 3-32,6-3-160,5-6-96,3-7 64,2-4 0,3-7-128,6 0 32,2-4-768,2-3-320,-2-8-992,-3 1-352,0-6-1408,-1 3-512,-5-1-1791</inkml:trace>
  <inkml:trace contextRef="#ctx0" brushRef="#br0" timeOffset="-1202.759">8134 148 9984,'-3'-4'3680,"3"1"-1984,0-1-640,0 1 1151,0 1 33,0 0 160,-8-1-480,4 1-128,-10 2-1024,-7 2-32,-3 3-32,8 2-384,2 5-192,4 2-64,2 3-64,5-1 0,8 1 64,6-1-32,8 1-32,2-1 32,3 4-32,-5-4 0,-1 0 0,-7 6 0,0-6 0,-4 2 0,-1 0 64,-6-2 96,-6-2 128,-4-3 0,-1 0 64,-7-4-192,-1 2-96,-3-4-256,1-5-128,2-5-960,4-4-352,2-3-1280,1-5-480,7 3-3423</inkml:trace>
  <inkml:trace contextRef="#ctx0" brushRef="#br0" timeOffset="-2164.217">7469 200 8704,'0'0'3328,"0"0"-1792,0 5-800,0-5 992,5 5-129,-5 2 1,9 3-256,-4 6-96,0 5-704,0 6 160,-1-2 64,3 6 32,-2-6 0,-5-2-192,5 0-32,-5-11-320,6 3-96,-3-8-32,-3 1 64,-3-2-32,-3-6 0,1-6-32,2 2 0,-2-12-64,1-6-64,-2-6-64,-2-3 32,8 3 32,0-8 0,10 5 0,3 3 0,4 2 0,1 7 0,1 3 0,0-2 0,0 9 64,-1 2 32,0 2-128,1 5 32,-3 0-512,0 3-128,-2-1-800,-5 0-384,3 3-1472,-5 0-703,-1-1-1569</inkml:trace>
  <inkml:trace contextRef="#ctx0" brushRef="#br0" timeOffset="-5345.008">6338 291 11392,'3'5'4288,"-3"0"-2305,8 6-1311,-8-6 1120,3 4 32,5 3 96,0 1-352,8-5-160,3-1-800,2-2 0,0-3 32,-2-4-288,-4-3-32,2-3-192,-2-5-32,-1 2-32,-6-6-64,-5 5-128,-3-6 0,-5-4 0,-7 1-32,-6 5 32,-4 6 0,1 10 288,1 5 128,3 4 64,4 12 96,3 11 128,1 0 32,4 3-192,-1-3-96,6-6-96,6-4-64,5-2-96,7-4 32,4-4-128,-1-2 0,2-6-256,4-1-128,3-6-992,-1 0-352,0-3-1984,-5-6-800,-5-2-2271</inkml:trace>
  <inkml:trace contextRef="#ctx0" brushRef="#br0" timeOffset="90965.719">7033 648 7168,'0'0'2720,"0"0"-1472,0 2-768,0-2 832,0 1-224,1 0 32,0 0-288,-1 0-65,1 1-415,0 0 128,1 1 96,-1-1 32,1 0 32,0 1-96,0 0 64,0-1-192,1 0-96,-1 1-96,1 1 0,0-1 0,1 2 96,-1 0-32,0 0 64,0 0 0,2 1 32,-2 0-64,2 3-32,-2-1-256,3-1-64,-2 1 64,1 1 32,0-1-96,-1 2 32,0-2 0,1 4 64,-2-2 32,2 2 32,-1-2 64,1 0 96,-1-2-64,1 1 32,-1 0-96,1 1 0,0-3-96,-1 2 32,0-2-64,0 4-32,0-2 96,1 1 0,-2-2 32,2 3 0,-1-3 0,0 3 0,0-1 0,1-2 64,-1 0-96,0 0-64,-1-1 0,1 1 32,-1-1-32,0 0-32,-1-1 32,1 1 32,0-1 32,0-1 32,-1 1-160,1-1-32,0 0 32,0 1 64,-1-2-64,0 0 0,1 0 32,-1 0 64,0 0-32,0-2-32,0 1 32,0 0-32,0 0 0,0 0 0,0-1 64,1 1 32,-2-1-32,1 1 32,0 0-128,-1 0 0,1 1 32,-1-1 0,0-1 0,0 0 64,-1 0-96,1 0 0,0-1 32,0 2 64,-1-2-96,1 0 0,-1 1 32,1 0 64,-1-1-448,0 0-160,0 1-640,0-2-288,0 1-1472,0-1-576,0 0-2335</inkml:trace>
  <inkml:trace contextRef="#ctx0" brushRef="#br0" timeOffset="89166.295">6908 892 7296,'0'1'2720,"0"0"-1472,0 0-672,0-1 736,0 0-192,0 0 0,0 0-33,0 0 129,1 0-672,0-1 128,0 0 64,0 0 32,-1-2 96,2 0-192,-1 0-96,0-1-64,1 0 0,0 0-128,0-2-64,2-1 160,0-2 128,0 0-160,1-1-96,0 0-192,1-1-64,-1 2-32,0 0-64,0 1 32,-1 0-32,1 0 0,-1-1 0,0 1 0,0-1 64,0 2-32,0 0-32,-1 1 32,1-1 32,0 1-32,-1-1-32,-1 1 32,1 1 32,-1 0-32,0 2-32,0 0 32,-1 0-32,0 1 0,1 0 0,-1 0 0,0 0 64,0 1-32,0-1 64,0 0-128,0 0-64,1 1 64,-2 0 64,1 0 0,0 0 64,-1 0-64,0 1 64,0 0-64,0 0-32,0 0-544,0 0-192,-1 0-1920,1 0-736,-1-1-2975</inkml:trace>
  <inkml:trace contextRef="#ctx0" brushRef="#br0" timeOffset="99494.908">7292 1141 5504,'0'0'2112,"0"1"-1152,0-2-416,0 1 704,0 0-160,0 0 32,0 0-32,0 0 64,0 0-640,0 0 128,0 0 95,0 0-255,0 0-32,0 0-128,0 0 32,0 0 96,0 0 32,0 0-192,0 0-32,0 0 0,1-2 64,-1 1-32,1-1 64,0 2-128,0-2-64,0-2-64,0 3-96,1-2 32,-1 0-32,1-1 0,1 1 0,-1-1 0,1 1 64,0-2-32,0-1-32,1 0 32,-1 0-32,0 0 0,0 1 0,1-1 0,0-1 0,0-1 0,1 0 0,0-1 0,1 1 0,-1 1 0,0-2 0,-1 1 0,0 1 64,1 0-96,-1 1 0,0 0 32,0-1 0,-1 2 0,1-2 0,0 1-96,1-2 64,-1 0 32,0 1 64,0 0-32,0 0-32,-1 0 32,0-1 32,0 1-96,0 0 0,1 2 32,-1-1 64,0 2 32,0-2 96,0 1-96,0-1-64,1 0 0,0 0 32,0 0-96,-1-1 0,0 2 32,0-1 0,0 1 0,-1 0 64,0 0-96,1-2 0,0 1 32,-1 1 64,1 0-32,-1 0-32,1 2-64,-1-1 32,1 1 32,-1 1 0,0-2-96,1 0 64,0-1 32,-1 1 0,0-1 64,1 1 32,-2-1-32,1 2-64,0 0-64,0-2 32,0 2 32,-1 0 64,0 0-96,1 0 0,-1 0 32,0 1 0,0-1 0,0 1 0,-1 0 0,1 0 0,0 0 0,-1 0 0,0 0 0,1-1 64,0 0-96,0 1 0,-1 0 32,1-1 64,0 2-32,0-1 64,-1-1-128,1 3 0,0-2-32,0 1 0,0 0 64,0-1 0,-1 2 0,1-1 64,0 0-32,0 1-32,-1-1-64,0 1 32,0 0 32,0 0 64,0 0-32,0 0-32,0 0 32,0 0-32,0 0-160,0 0 32,0 0-288,0 0-128,0 0-352,0 0-160,0 0-832,0 0-415,0-1-2369</inkml:trace>
  <inkml:trace contextRef="#ctx0" brushRef="#br0" timeOffset="90965.719">7553 666 7168,'0'0'2720,"0"0"-1472,0 2-768,0-2 832,0 1-224,1 0 32,0 0-288,-1 0-65,1 1-415,0 0 128,1 1 96,-1-1 32,1 0 32,0 1-96,0 0 64,0-1-192,1 0-96,-1 1-96,1 1 0,0-1 0,1 2 96,-1 0-32,0 0 64,0 0 0,2 1 32,-2 0-64,2 3-32,-2-1-256,3-1-64,-2 1 64,1 1 32,0-1-96,-1 2 32,0-2 0,1 4 64,-2-2 32,2 2 32,-1-2 64,1 0 96,-1-2-64,1 1 32,-1 0-96,1 1 0,0-3-96,-1 2 32,0-2-64,0 4-32,0-2 96,1 1 0,-2-2 32,2 2 0,-1-1 0,0 2 0,0-1 0,1-2 64,-1 0-96,0 0-64,-1-1 0,1 1 32,-1-1-32,0 0-32,-1-1 32,1 1 32,0-1 32,0-1 32,-1 1-160,1-1-32,0 0 32,0 1 64,-1-2-64,0 0 0,1 0 32,-1 0 64,0 0-32,0-2-32,0 1 32,0 0-32,0 0 0,0 0 0,0-1 64,1 1 32,-2-1-32,1 1 32,0 0-128,-1 0 0,1 1 32,-1-1 0,0-1 0,0 0 64,-1 0-96,1 0 0,0-1 32,0 2 64,-1-2-96,1 0 0,-1 1 32,1 0 64,-1-1-448,0 0-160,0 1-640,0-2-288,0 1-1472,0-1-576,0 0-2335</inkml:trace>
  <inkml:trace contextRef="#ctx0" brushRef="#br0" timeOffset="99494.908">7812 1159 5504,'0'0'2112,"0"1"-1152,0-2-416,0 1 704,0 0-160,0 0 32,0 0-32,0 0 64,0 0-640,0 0 128,0 0 95,0 0-255,0 0-32,0 0-128,0 0 32,0 0 96,0 0 32,0 0-192,0 0-32,0 0 0,1-2 64,-1 1-32,1-1 64,0 2-128,0-2-64,0-2-64,0 3-96,1-2 32,-1 0-32,1-1 0,1 1 0,-1-1 0,1 1 64,0-2-32,0-1-32,1 0 32,-1 0-32,0 0 0,0 1 0,1-1 0,0-1 0,0-1 0,1 0 0,0-1 0,1 1 0,-1 1 0,0-2 0,-1 1 0,0 1 64,1 0-96,-1 1 0,0 0 32,0-1 0,-1 2 0,1-2 0,0 1-96,1-2 64,-1 0 32,0 1 64,0 0-32,0 0-32,-1 0 32,0-1 32,0 1-96,0 0 0,1 2 32,-1-1 64,0 2 32,0-2 96,0 1-96,0-1-64,1 0 0,0 0 32,0 0-96,-1-1 0,0 2 32,0-1 0,0 1 0,-1 0 64,0 0-96,1-2 0,0 1 32,-1 1 64,1 0-32,-1 0-32,1 2-64,-1-1 32,1 1 32,-1 1 0,0-2-96,1 0 64,0-1 32,-1 1 0,0-1 64,1 1 32,-2-1-32,1 2-64,0 0-64,0-2 32,0 2 32,-1 0 64,0 0-96,1 0 0,-1 0 32,0 1 0,0-1 0,0 1 0,-1 0 0,1 0 0,0 0 0,-1 0 0,0 0 0,1-1 64,0 0-96,0 1 0,-1 0 32,1-1 64,0 2-32,0-1 64,-1-1-128,1 3 0,0-2-32,0 1 0,0 0 64,0-1 0,-1 2 0,1-1 64,0 0-32,0 1-32,-1-1-64,0 1 32,0 0 32,0 0 64,0 0-32,0 0-32,0 0 32,0 0-32,0 0-160,0 0 32,0 0-288,0 0-128,0 0-352,0 0-160,0 0-832,0 0-415,0-1-2369</inkml:trace>
  <inkml:trace contextRef="#ctx0" brushRef="#br0" timeOffset="90965.719">8332 1187 7168,'0'1'2720,"0"-1"-1472,0-3-768,0 3 832,0 0-224,-1-1 32,0 0-288,1 0-65,-1-1-415,0 0 128,-1-1 96,1 1 32,-1 0 32,0-2-96,0 2 64,0 0-192,-1-1-96,1 1-96,-2-2 0,1 1 0,0-2 96,0 0-32,-1-1 64,1 2 0,-1-3 32,1 2-64,-2-4-32,1 1-256,-1 0-64,1 1 64,-1-2 32,0 0-96,0 0 32,2 0 0,-2-2 64,1 1 32,0-2 32,0 2 64,-1 0 96,1 2-64,-1-1 32,1 0-96,-1-1 0,0 2-96,1 0 32,0 1-64,0-4-32,0 2 96,-1-1 0,1 2 32,0-3 0,0 2 0,0-1 0,0 0 0,-1 2 64,1 0-96,0 0-64,1 1 0,-1-1 32,1 1-32,0 0-32,0 0 32,0 1 32,1 0 32,-1 0 32,1 1-160,-2-1-32,2 1 32,-1 0 64,1 1-64,0 0 0,-1 0 32,1-1 64,0 2-32,0 1-32,0-2 32,0 2-32,0-1 0,0 0 0,0 1 64,-1-2 32,1 3-32,0-2 32,1 0-128,-1-1 0,1 1 32,0 0 0,0 1 0,0 0 64,0 0-96,1 0 0,-1 0 32,0 0 64,1 1-96,-1-1 0,1 1 32,-1-1 64,1 1-448,0 0-160,0-1-640,0 2-288,0-1-1472,0 1-576,0 0-2335</inkml:trace>
  <inkml:trace contextRef="#ctx0" brushRef="#br1" timeOffset="173824.915">5493 2160 6016,'0'0'2272,"0"0"-1216,0 2-800,0-2 512,0 0-256,0 0 32,0 0-128,0 0 0,0 0-224,0 3 160,0-3 64,0 0 0,0 0 0,0 0 256,0 0 128,0 0 0,0 0 63,0 0-415,0 0-96,0-3-224,0-2-32,0 0 32,0-1 0,0-2-64,0-3 32,0-2 0,0-4 32,0-2-64,0-2 32,0-7-128,0 4 0,0 0 96,0-4 32,0 2-32,0-2-64,0 4-64,0-1 32,3 3 32,-3 6 0,0-17 128,0-2-128,0-3 0,-3 0 0,3 0 0,0 6-96,0-1 64,0 3 96,0 3 96,0 3 0,0-1 64,0 3-192,0 3-32,0 0 0,0 3 64,-3-6-96,-1-2 0,1-6 32,1 0 0,-1 5 64,0-2-32,0 5 64,3 3-128,-3 1-64,0 2 64,3 1 64,0 4 0,0 1 64,-4-1 0,4 3 32,-3 0 0,0-3 0,0 0-64,0-3-64,3 1 32,0 0-32,0 1 0,0 4 0,0 0-96,0 0 64,3 0 32,0 2 0,-3 1 64,3 0 96,0-1 64,1 1 32,-4-1 0,0 1 0,3-1-64,-3 1-32,0-1-96,0 1 32,0 2-64,0 3 64,0 0-128,0 0 0,3-2 32,3-1 0,2 3 0,2 0 0,2 0-96,0 0 64,1 0 32,2 0 64,3 0-32,4 0 64,2 0-128,3 0 0,-2 0 32,-1-3 0,1 3 0,3 3 0,-1-3 0,3 0 0,4 0 0,0 0 0,-4 0 0,1 0 0,5 0 0,1 0 64,0 0-32,-3 0-32,0 0-64,-1 0 32,1 0 32,-13-3 0,0 3-96,7 0 64,-6 0 96,2-2 32,6 2-32,1 0-64,-3 0 32,8 0-32,-6 0 64,1 0 32,-3-3-128,-4 3 32,3 0 0,1 0 64,0 0-32,-7 0-32,-3 0-64,3 0 32,-2 0 32,2 0 0,-2 0 0,-4 0 64,0 0 32,-2-3 96,-4 3-32,3 0 0,-3 0-192,1-3 32,-2 1 0,1 2 0,1 0 0,-1 0 0,0 0 0,0 0 0,-3 0 0,1 0 0,-1 0 0,0 0 0,-3 0-224,0 0-96,0 0-736,-3-3-288,0 3-4511</inkml:trace>
  <inkml:trace contextRef="#ctx0" brushRef="#br1" timeOffset="176586.534">8470 916 6016,'-9'-3'2272,"9"3"-1216,0 0-736,0 0 544,0 0-224,0 0-32,0 0-96,0 0 96,3 0-352,0 0 416,0 0 256,0 0-64,3 0-33,-3 0-95,0 0-96,0 0-256,3 0-160,1 0-128,2 0-96,-3 0 96,6 0 64,-3 0 128,7 0 64,2 0-160,1 0-64,2 0-64,-6 0 32,-9 0-64,9 0-32,-5 0-64,8 0 32,-3 0 32,4 0 0,-4 0 64,6 0 32,0 0-128,1-3 32,-7 3-64,7 0 0,-7 0 64,0 0 0,0 0 64,7-2 32,-7-1-128,0 3-32,1 0 96,5 0 32,7 0 64,-10 0 0,-2-6 0,-2 6 0,8 0-160,-4 0-32,1 0 32,-1 0 64,-3 0 0,1 0-32,-1 0-64,-6 0 32,0 0 96,0 0 32,0 0-32,4 0 32,-4 0-64,3 0-32,-3 0 32,4 0-32,-4 0 0,-1 0 0,2 0 0,-4 0 64,0 0-32,1 0-32,-4 0-64,-1 0-32,1 0 64,0 0 0,0 0 96,0 0 32,-3 0-32,0 0-64,0 0 32,0 0 32,0 0-32,0 6-32,0-6 32,0 0-32,0 5 0,0 1 64,0-6-32,0 13-32,0-8 96,0 15 64,0-4 64,0 3 32,0-3-64,0 9-32,0 12-32,0 4 64,0-2-96,0-2 0,0-9-32,-3-4-64,3 0 32,0 1-32,0 2 0,3 3 64,-3 0-96,0 3 0,0-1 32,0 1 64,0 2-32,0 1-32,0-1 96,-3-5 64,0-1-64,0-7 0,3-5 96,0-1 32,3 0-96,-3-2-32,3 0-32,-3 2-64,3 0 32,-3 0-32,0 4 0,0-2 64,0-2-32,-6 4 64,6-1-128,-3-1 0,3 4 32,0-2 64,0 1-32,0 1-32,0 0 32,0-1 32,0 4 32,0-6 32,3 0-64,-3-3 32,0-2-64,0-3 64,0-3 0,0 3 32,-3-1-64,0 1 32,3 0-64,0 3-32,3-1 32,0 1 32,3 2-96,-6-7 0,0 2 32,0-1 64,0-4-32,0 2 64,0-3-224,0 0 32,0-5-736,0 0-352,-6 0-2048,-2-5-927,-5 5-1313</inkml:trace>
  <inkml:trace contextRef="#ctx0" brushRef="#br2" timeOffset="-183969.458">2686 956 10880,'0'-4'4032,"0"-1"-2177,0 0-767,0 5 1344,0 0-384,0 0-96,0 0-896,0 0-384,0 0-416,0 0-256,0 0-32,0 0-736,0 0-320,0 0-896,0 5-384,15 4-3711</inkml:trace>
  <inkml:trace contextRef="#ctx0" brushRef="#br0" timeOffset="89166.295">8457 944 7296,'0'-2'2720,"0"2"-1472,0-1-672,0 1 736,0 0-192,0 0 0,0 0-33,0 0 129,-1 0-672,0 1 128,0 0 64,0 0 32,0 2 96,0-1-192,0 1-96,0 2-64,-1-2 0,0 2-128,0 1-64,-2 1 160,0 2 128,0 0-160,-1 1-96,0 0-192,-1 1-64,1-2-32,0 0-64,0-1 32,1 0-32,-1 0 0,1 1 0,0-1 0,0 0 64,0 0-32,0-1-32,1-1 32,-1 1 32,0-1-32,1 1-32,0-2 32,1 0 32,-1 1-32,2-3-32,-1 0 32,0-1-32,1 1 0,0-1 0,0 0 0,0 0 64,0-1-32,0 1 64,-1-1-128,1 1-64,0 0 64,1-1 64,-1 0 0,0 0 64,1-1-64,0 0 64,0 0-64,0 0-32,0 0-544,0 0-192,1 0-1920,-1 0-736,1 2-2975</inkml:trace>
  <inkml:trace contextRef="#ctx0" brushRef="#br2" timeOffset="-183682.227">2919 1192 11136,'0'-6'4224,"0"3"-2305,0 3-1055,0 0 1280,0 3-480,-12 8-96,7 7-448,-5 15-224,0 5-512,-7 5-96,17 3 32,0 1-128,5-9 64,7-6-32,3-7 32,7-2-128,15-4-32,0-10-96,5-9-32,-4-14 96,4-5 32,-5-10-32,0-8-64,-17-5 32,-9 0-32,-11-6 0,-16 1 0,-11 5 0,-5 5 64,-5 9-32,2 8-32,8 11-320,0 9-128,6 9-544,5 0-256,5 2-1248,-4 7-480,15 6-3167</inkml:trace>
  <inkml:trace contextRef="#ctx0" brushRef="#br2" timeOffset="-183278.307">3220 1211 11392,'0'4'4288,"5"1"-2305,1 9-1183,-1-5 1152,0 10-640,1 9-192,-1 5-288,5 1-160,1 3-352,0-4 64,-6-5 128,0-5-192,5-4-32,-10-4-160,12-6-32,-12-9 32,10-4 64,-10-10-32,5-11 64,-5-3-128,10-19-64,-3 1-96,-2-2 32,5 6 32,0 9 0,7 5-96,3 8 64,7 11 32,-1 9 64,1 9 256,-5 6 160,-2 13 64,-3 10 32,-7 9-288,0 0-160,0-5 96,2-4 160,-2-5-192,0-4-96,-4-11-512,0 1-128,-1-10-640,0-9-192,0-9-3872,6-10-1663,-1-5 1023</inkml:trace>
  <inkml:trace contextRef="#ctx0" brushRef="#br2" timeOffset="-184658.619">2749 1272 6912,'-11'-29'2624,"11"25"-1408,11-1-352,-11 5 928,0 0-96,0 0 63,0 0-31,0 0 128,0 0-1024,0 0 256,0 0 96,0 0-160,0 0-32,0 0-288,0 0-96,0 0-224,0 0-64,0 0-128,0 0 32,0 0-64,0 0 0,0 0-32,0-9 64,0-1-32,-11 1 64,11 0-192,0-2-96,0 8 32,0-3 0,0 1 32,0 2 0,0 3 0,0 0 0,0 3 64,0 8 96,0 3 128,0 9 64,0 5-96,0 5 0,11 0-160,-11-1 0,0 2-32,6-1 32,-6-5 0,0-5 96,0-4-96,0 1-64,0-6-96,0-5 32,0 0 32,0 1 0,0-6-224,0 1 0,0-5-768,-6-5-224,6-4-576,0 0-160,0-1-1984,6-5-799,-1 1-929</inkml:trace>
  <inkml:trace contextRef="#ctx0" brushRef="#br1" timeOffset="-144495.244">515 1637 6784,'-7'-16'2624,"7"4"-1408,0-9-448,0 9 864,0 0 0,0 12 64,0 0-33,0 0 1,12 12-896,0 11 544,8 10 192,5 7-224,0-3-96,-1 15-416,-4 20-64,11 1-352,0 0-128,1 4-64,-1-4 32,1-6-32,-6-11 64,-9-12-64,2 3 0,-4-32 32,2 3 32,3-14 32,10-15 0,-10-15-128,4-21-32,8-13 32,-13-7 0,0-17-160,-7 17 32,7-6 64,-6 6 32,-13 0-32,12 5 32,-12 11 0,13 1 96,-7 11-96,-6 6-64,12 5-96,-12 6 32,0 5-256,0 6-64,0-5-320,0 16-128,0 0-352,0 4-128,0 8-608,0-1-160,0 6-1536,0 5-639,-12 1-865</inkml:trace>
  <inkml:trace contextRef="#ctx0" brushRef="#br0" timeOffset="-9829.348">7390 1534 8448,'0'0'3168,"0"0"-1728,0 9-352,0-9 1088,0 9-289,0 0 577,5 13-704,-5 10-928,10 8 64,-10 11 64,11-2-96,-1 10 32,0 17-288,1 9-128,-1 20-64,-5 3-32,-1-14-128,-4-8-96,0-5 288,0 5 64,0-10-160,0-4-64,0-23-96,0 1-32,0-9-192,0-9 32,0-5 0,0-10 64,0-4-32,5-8-32,-5-5-320,5-8-128,0-11-992,1-3-384,-6-1-832,0 1-352,0 3-3647</inkml:trace>
  <inkml:trace contextRef="#ctx0" brushRef="#br0" timeOffset="-9829.348">7819 1537 8448,'0'0'3168,"0"0"-1728,0 9-352,0-9 1088,0 9-289,0 0 577,5 13-704,-5 10-928,10 8 64,-10 11 64,11-2-96,-1 10 32,0 17-288,1 9-128,-1 20-64,-5 3-32,-1-14-128,-4-8-96,0-5 288,0 5 64,0-10-160,0-4-64,0-23-96,0 1-32,0-9-192,0-9 32,0-5 0,0-10 64,0-4-32,5-8-32,-5-5-320,5-8-128,0-11-992,1-3-384,-6-1-832,0 1-352,0 3-3647</inkml:trace>
  <inkml:trace contextRef="#ctx0" brushRef="#br0" timeOffset="-18963.056">9354 1551 13440,'-10'0'4991,"0"0"-2687,10 8-1920,0 0 1120,0 14-160,3 13 128,-3 11-448,3 11-160,1-8-480,3-3-160,-7 1-32,3-1-96,-3-6-64,8-4-448,-6-7-128,2-6-992,-1-7-448,4-5-1280,-4-9-576,-3-2-1759</inkml:trace>
  <inkml:trace contextRef="#ctx0" brushRef="#br0" timeOffset="-20345.169">8605 1651 9472,'0'-16'3520,"0"10"-1920,3 4-448,-3 2 1215,0 0-319,5 2-96,-2 6-320,0 11-160,1 9-800,-1 7 96,3 9 0,-2 2-192,0-9 0,-1-1-352,1 2-64,-1-3-96,1-2 32,-4 0-224,3-15 32,0-1-608,2-6-256,-2-8-768,3-9-288,-3-2-1024,1-3-480,-4-8-2079</inkml:trace>
  <inkml:trace contextRef="#ctx0" brushRef="#br0" timeOffset="-20074.892">8726 1578 10880,'4'2'4128,"2"-2"-2241,6 11-735,-9 0 1376,1 14-416,-1 7-128,4 9-640,-4 8-192,1 0-672,-1-14-64,1-2 0,-1-1-224,0-2-96,-3-3-224,4-5-64,0-5-832,0-4-288,-4-5-896,7-8-288,-2 0-3999</inkml:trace>
  <inkml:trace contextRef="#ctx0" brushRef="#br0" timeOffset="-25124.513">5847 1928 7936,'3'3'2976,"0"-3"-1600,2-5-416,-5 5 1088,4-8-161,-4 2 609,3-8-672,-3-2-960,-3 0 32,-3 0 64,-3-1-96,-1 3-32,-2 4-192,-3 4-64,-7 6-192,5 3 0,-2 13 64,-2 6 96,-1 5-160,4 3 32,2 3-128,7-9 64,6-2-64,9-3 0,3-3-96,7-2-32,8 0-32,10-6 0,2-3-160,-5-2 32,0-3-352,-1 0-96,4-6-640,-7-4-224,-2-4-1088,-4-3-416,-5 1-1536,-5 0-671,-4 5-65</inkml:trace>
  <inkml:trace contextRef="#ctx0" brushRef="#br0" timeOffset="-24666.197">5954 1632 12160,'-7'0'4575,"7"-3"-2495,0 8-1440,0-2 1120,0 6-64,0 7 96,0 8-544,0 9-224,0 5-576,3 6-64,-3-1-32,4-3-192,-1-4-32,0-6-64,0-8 32,0-6 0,3-3 32,0-2 0,0-8 0,0-9-64,0-7 32,1-11-128,-1-9 0,-1-8 32,5 3 64,-1 3-96,0 5 0,3 6 32,1 10 0,-1 8-96,0 14 64,-3 9 160,0 10 160,-2 9-96,-1 1 64,0-1-160,0-6 0,3-6-96,-9-5-32,6-3-544,-3-2-160,0-3-928,1-3-288,-4-5-960,3 3-384,0-9-2751</inkml:trace>
  <inkml:trace contextRef="#ctx0" brushRef="#br0" timeOffset="-19631.075">8926 1901 12416,'-8'0'4639,"8"0"-2495,5 0-1568,-5 0 1088,7 5-160,0 1 64,-1-1-320,8 1-128,-7-1-608,4-2 32,-2 0 96,10-3-160,-6-3 0,4-8-384,-3-3-96,-3-2 32,0-5 96,-11-4-96,0 3-32,0 1-160,-11-1 32,0 6 64,-3 8 32,-3 8 160,-8 8 160,-2 10-96,6 7 64,1 7 32,8-1 160,6-10-192,9-2 0,7 0-128,5 0-96,-2 0-224,1-3-32,5-2-608,5-5-192,0-7-1024,-1-2-352,6-2-1216,-9-1-448,-1-5-1759</inkml:trace>
  <inkml:trace contextRef="#ctx0" brushRef="#br0" timeOffset="-19264.057">9221 1776 11648,'0'-21'4288,"0"12"-2305,0 4-767,0 5 1344,0-3-352,-3 3-128,-4 3-544,-7 11-224,-7 10-736,-3 9 128,-1 1 160,9-3-352,4-2-32,-1 2-224,13-5-96,0 2-160,17-4 0,1-5-64,-1-6 0,8-4-288,-1-9-160,10-6-672,2-2-192,-5-3-704,7 1-224,-14-6-1376,-6-7-576,-4-4-1439</inkml:trace>
  <inkml:trace contextRef="#ctx0" brushRef="#br0" timeOffset="-18736.089">9243 1925 11648,'-4'0'4288,"11"-5"-2305,0 2-1119,3-2 1184,4-1-672,4 1-160,3 0-576,9-3-160,-1-3-288,-5 3-128,-3-4 32,-3 4-128,-1 0 0,-3 3-1184,-4-1-512,-4 4-1824,2 4-767,3 4-705</inkml:trace>
  <inkml:trace contextRef="#ctx0" brushRef="#br0" timeOffset="-18513.016">9528 1803 13952,'-4'6'5183,"1"5"-2815,-1 5-2048,4-14 1088,0 9-544,0 12-32,0-2-288,0 0 0,0-1-320,0-1-192,4-1-64,-4 2-384,3-6-160,-3-4-960,4-2-352,-1-2-1440,0-1-511,4 0-1217</inkml:trace>
  <inkml:trace contextRef="#ctx0" brushRef="#br0" timeOffset="-18285.627">9489 1692 10880,'-4'-11'4128,"8"3"-2241,0-1-2271,-4 7 576,4-1-1919,-1 0-705,4 6-1632,3 2-736</inkml:trace>
  <inkml:trace contextRef="#ctx0" brushRef="#br2" timeOffset="-180379.171">3368 1681 10624,'0'-4'3936,"0"-1"-2112,0-1-2208,0 6 640,0 0-2432,10 0-960,7 6-736,-7 8-192</inkml:trace>
  <inkml:trace contextRef="#ctx0" brushRef="#br2" timeOffset="-180226.574">3512 1761 10240,'0'28'3872,"10"-10"-2112,0 21-993,0-25 1121,2 5-256,-2-1 64,0 6-576,2 4-224,-2-5-512,-5 6 32,5-6 32,2-4-224,-12-9-64,10 8-32,-10-8 0,0-10 128,0 0 96,-10-14-64,10-10 64,-12-10-64,2-3 0,5-10-160,0 1-96,5 4 0,0 3 32,10 11-96,0 5-64,7-5 64,4 9 0,0 5-128,0 5 32,1 4-576,-2 5-192,2 5-864,-7-1-384,-3 6-2048,3 4-927,-5 0 319</inkml:trace>
  <inkml:trace contextRef="#ctx0" brushRef="#br2" timeOffset="-179795.731">4008 1761 14464,'0'-19'5439,"0"10"-2943,-15-5-2144,15 4 1248,-10 6-704,-2-1-128,-3 5-96,-7 5-32,-4 4-352,-1 5 32,1 5 32,5 4-128,-1 0-64,12 1 0,0-4-32,10-2-160,10-4 32,5 0 0,12 0 64,0-4-96,-1-1 0,1 0 32,5 5 64,-17-4-32,7 13-32,-17 0-64,5-3 192,2-1 64,-12 0 96,-12-1 160,-3-4-64,-7-4 32,-4-10-160,-6 0 0,-5 0-224,0-14-32,5-5-512,7 0-128,3 10-1024,0-1-384,22 6-3488,0 4-1535,12 9 1343</inkml:trace>
  <inkml:trace contextRef="#ctx0" brushRef="#br2" timeOffset="-182227.79">2744 1821 9600,'-6'0'3584,"6"0"-1920,0 0-736,0 0 1151,0 11-415,0 3 0,6 5-416,-1 9-128,1 9-608,4 10 96,1 5 128,-1 0-96,1-6-64,0 2-256,-1-15-64,-5-10-128,0 5-32,1-14-32,0 5-64,-6-10 224,0 2 96,-6-26 32,0-13-160,-4-10-128,0-13-32,-1-6 32,0-13-32,6-11-32,5 20-64,5 10 32,6 8 32,5 10 0,5 5-96,0 9 64,6 5 32,10 10 0,-11 8 0,0 15 64,1 9-96,-16 5 0,-1 1 96,-10-2 32,0-4 160,-16 5 96,0 0-64,6-1 0,-6-7-96,0-2-32,0-13-256,-6-10 0,2-10-544,3-4-192,7 0-1152,0 0-480,10-1-1152,0 6-543,5 4-1441</inkml:trace>
  <inkml:trace contextRef="#ctx0" brushRef="#br2" timeOffset="-181686.673">3083 1879 15232,'-22'4'5695,"22"-4"-3071,0 5-1920,-5 0 1344,-5 4-800,10 0-160,-5 5-512,5 0-128,0 10-256,5 5 0,5-1 32,0-5-32,12 5 32,5-14-64,3-4 64,2-1-128,0-18 0,0-1-32,-11-4-64,-4-14 32,-7 0 32,5-6-96,-15-3 0,0-5-32,0 5 0,-15 4 64,5 4 64,-17 10-96,0 5 0,1 9-128,4 10 32,-3 4-160,-2 10 32,0 0-448,17 5-96,-5-5-704,15 0-320,0-5-1152,15-5-448,0-4-2751</inkml:trace>
  <inkml:trace contextRef="#ctx0" brushRef="#br0" timeOffset="-22687.972">6947 1850 14080,'-3'13'5279,"6"-5"-2879,0-3-1312,0-2 1504,-3-3-640,6 5-160,0-2-672,3 0-320,7-3-448,2 0-96,1-6 64,-2 1-192,2-6 0,-1 1-64,-2-1 32,-4-3-64,0-2-32,-6-3 32,0-3-32,-6 3 0,-3 5 0,-6 6 64,-9 8 32,-7 14-32,1 2-64,0 14 32,-4 11-32,3 5 0,7-10 0,6-2 0,9-3 0,6-5 0,3-1 0,6-6 0,13-5 0,2-6 0,4-6 0,-4-2-224,1-2 0,-4-4-2656,4-7-1184,-4-9-4000</inkml:trace>
  <inkml:trace contextRef="#ctx0" brushRef="#br2" timeOffset="-180681.363">3395 1737 12416,'0'0'4639,"0"0"-2495,0 0-1376,0 0 1280,0 0-640,0 10-160,0 4-96,0 9 0,0 5-640,0 1-96,0-5 32,10 8-128,-10 1 64,11-5-224,-6 0-32,6-8-64,-1 3-64,-10-9-544,6 10-192,4-15-864,-10-4-320,11-15-3840,-11 1-831</inkml:trace>
  <inkml:trace contextRef="#ctx0" brushRef="#br2" timeOffset="-181178.034">3316 1775 5376,'0'0'2112,"0"-5"-1152,0 0-64,0 5 864,0 0 160,0 0 128,0 0-1,0 0 65,0 0-1152,0 0 512,0 0 256,0 0-384,0 14-96,0 5-544,0 0-128,0 5-128,0 0 32,10-1-192,-5 10-32,-5-5-128,10 0-32,-10-4-32,12-1-64,-12-4 32,0 0-320,5-5-64,-5-5-512,0 1-192,0-1-832,0-9-416,10-9-4031,0 9-2209,-10 0 4064</inkml:trace>
  <inkml:trace contextRef="#ctx0" brushRef="#br0" timeOffset="-21260.749">8187 1961 6272,'0'0'2368,"4"-3"-1280,4-5-768,-5 3 544,0-1 64,4-2 160,0-3 160,-3-3 96,-1 1-704,-3-3 479,-3-1 257,-1 1 32,-3-3 128,-3 3-96,-1 2 64,-3 3-192,-3 6-32,-1 10-224,2 9 0,-2 5-256,0 8-32,1 1-288,-1-7-64,8 3-96,3 1-32,4 2-96,6 0-32,4 3-192,3-11 32,8 3 0,6-9 64,5-2-256,1-11-32,-2-11-800,0 1-288,3 2-1376,-3-9-512,-4 9-2912,-3-3-2623,-6-2 3295</inkml:trace>
  <inkml:trace contextRef="#ctx0" brushRef="#br0" timeOffset="-20851.842">8375 1866 12928,'-7'-9'4831,"4"9"-2623,-1-2-960,1 2 1536,-3 5-576,-2 7-96,-2 4-736,-1 2-192,4-1-704,1-1-160,3 0 32,6 3-160,3 3-32,9-3-64,2 3 0,3-9-64,9-7 64,-2 0-128,-5-12 0,-2 0 32,-2-7 0,-2 2-160,-1-2 32,-5-9-224,-3-3-32,-7-2 160,0-6 96,-7 1 32,1 2 32,-5 8 0,-6 6-64,-1 11-608,1 7-256,0 12-960,2 5-448,5 5-1632,6-2-607,4 2-1025</inkml:trace>
  <inkml:trace contextRef="#ctx0" brushRef="#br0" timeOffset="-24202.895">6342 1844 9472,'0'-27'3520,"0"21"-1920,0-2-544,0 3 1151,0 2 97,0 1 128,-4-1-352,4 3-64,-14 0-1152,1 5 128,-2 6 96,-3 5-288,-1 9-96,-2 4-320,5 5-96,7-5-160,3-7-96,4-3-96,2 0 32,5-6 32,7-2 64,7-3-96,-1-2-64,4-3-96,-7-6 32,0-3-128,0-7-32,4-6-64,-10-5 64,-3-9 32,-3 1 32,3 6 64,-3 8 128,-3 4 224,0 6 160,0 14 32,-3 7 96,3 8-160,0 5-32,0 3-192,0-5-64,3-4 0,3-4 0,0-3-576,1-2-256,2-3-608,0-2-256,-3-3-896,6-3-448,-2-6-2335,-4-5-2209,-1-5 2816</inkml:trace>
  <inkml:trace contextRef="#ctx0" brushRef="#br0" timeOffset="-23753.067">6494 1811 12288,'0'16'4575,"3"15"-2495,1-2-1440,-1-9 1120,-3 4-320,6-3-64,-3-1-416,0-1-192,0-3-448,0-3 0,0-2 96,-3-2-160,6-4-64,-6 1 256,0-6 64,0 0-224,0-6-96,0-8 0,0-10 96,0-11-64,0-1-64,0 7 192,0 1 96,3 4-224,0 2-128,10 14-288,-1 2-608,0 6-224,0 8-800,1 4-352,-5 1-1952,11-2-863,-6 5-641</inkml:trace>
  <inkml:trace contextRef="#ctx0" brushRef="#br0" timeOffset="-23278.776">6831 1871 10112,'-3'-8'3776,"3"-11"-2048,-3 8-609,0 5 1281,0 1 0,-4 0 64,1-3-160,-3 2-64,3 4-1248,0-1 0,-10 6 0,-11 10-416,0 6-128,-4 6-288,10 4-128,5 10 0,4-13-32,9-6 0,3-4 0,9-3 0,6-5 0,7 1 0,-4-7 0,1-2 0,-1-5 0,-3-6-96,3-10 64,-2-10-32,-1-3 0,0 3 64,1 2 64,-4 10-96,0 5 0,-3 8-32,1 4 0,-1 21 64,0 11 0,0 8 0,-3-3 0,1 1 64,-4 4 96,-6 4-64,-4-3-64,-5-1 0,0-4-32,-3-7 0,-4-4 0,4-6 0,3-11 0,-4-8 0,-5-5 0,-1-9 0,1-11 0,3 1-352,3 3-96,2 1-832,4 4-384,9 2-1152,6 4-544,6 2-2880,1-1-2175,11-7 3519</inkml:trace>
  <inkml:trace contextRef="#ctx0" brushRef="#br0" timeOffset="-18061.227">9688 1846 16767,'0'3'6336,"0"0"-3456,-4 8-2592,1-2 1376,0 1-768,3-4-192,-5 10-288,2 5-32,3 1-224,0-3-96,3 0-32,5 3-32,-1-8 64,3-4-32,4-4-32,4-4 32,3-4-32,-1-6-96,-5 0 64,-6 2-128,2-4 32,-4 1-224,-7-21-32,0 11 64,-15-16 128,3 11-256,-3-1-32,1 3-512,-6 9-192,2-1-1344,-3 17-608,4 0-3263</inkml:trace>
  <inkml:trace contextRef="#ctx0" brushRef="#br0" timeOffset="-17656.309">9859 1841 13440,'-4'16'4991,"4"-16"-2687,4 25-1408,0-25 1376,-1 16-672,0-8-128,1 6-576,-4-3-256,3 3-352,1-4-64,-1 6 0,1 4-32,-1 2 32,-3-9-128,0-2-64,0-3 0,0-8 32,3-6-32,1 1-32,3-8-128,1 7 0,-5 4 0,4-26-32,0 9 32,0-16 0,-1 10 224,1 1 96,0-1 32,4 14 32,-5-2 224,4 24 128,-2-3-96,-1 12-32,0-4-384,0 0-32,7 11-128,0 0-64,0-5-256,3-6-96,0-5-1216,2-3-576,-6-2-3264</inkml:trace>
  <inkml:trace contextRef="#ctx0" brushRef="#br3" timeOffset="102357.431">4533 1894 8704,'-34'8'3232,"25"-3"-1728,-1 0-480,7-2 1119,0 0 1,1-3 160,2 2-640,0 1-224,2 0-832,7-1 352,7-2 128,8 0-160,4-2-64,6-1-128,6-2-96,5-3-64,-2 0-32,-4-3-224,1-1-128,-3 4-96,-3 0 0,-4 0-64,-2 3-32,-6 2-64,-5 0 32,-1 1 32,-4 2 0,-3 0 64,-3 0 96,1 0 64,-4 0 32,-3 2-128,-3 4-32,-4 2-96,1 3-96,-3 2 64,-3 4 64,0 4 0,-1 7 64,1 2-64,0 2-32,3 1 32,-1-4-32,5-1 0,-1-7 0,-1 1 0,4-8 0,0 2 0,0-3 0,0-2 0,0-2 0,3 2-96,0-6 0,0-2-800,0-3-352,0 0-1280,3-3-544,6-8-4576</inkml:trace>
  <inkml:trace contextRef="#ctx0" brushRef="#br1" timeOffset="-143759.214">1192 1945 9984,'-13'-22'3776,"13"15"-2048,0 7-1088,0 0 1023,0 0-319,0 7 0,0 3-224,0 13-32,0 10-608,0 7 64,0-7 96,0 23-224,0-5 0,0-23-32,0 5 64,0-4-160,0-8-32,13-5-64,-13-3 32,0-9-64,0-4 64,0-21-64,13-8 0,-13 2-192,6 0 32,7-3-64,6 8 0,11 4 64,-3-3 0,-9 21-96,14 0 0,-2 0 64,-4 17 0,-8-6 32,-4 12 64,-3-2-96,-11 8 0,-11-12 160,11 6 64,-14-2 64,-4 2 0,-8 5-224,-4-16 0,10 4-96,-10 1 0,16 0 0,-4-17-64,-7 0-480,18 0-160,-5 0-608,-1-17-256,13 5-1024,13 1-384,-1 1-2623</inkml:trace>
  <inkml:trace contextRef="#ctx0" brushRef="#br1" timeOffset="-143247.58">1493 2106 8448,'0'0'3168,"0"0"-1728,0 0-544,0 0 960,0 0 31,0 0 33,0 12-480,0 5-160,0 1-736,0 8 32,0 14 0,7-12-256,-7 5-96,12 0-128,-12-3-96,0-9 32,0 8 32,0-18-544,0-1-192,0-4-736,0-6-256,0-6-1280,-12 1-543,12-7-1313</inkml:trace>
  <inkml:trace contextRef="#ctx0" brushRef="#br1" timeOffset="-142972.313">1456 1916 9728,'0'-10'3584,"0"3"-1920,0 3-1312,0 4 831,0 0-863,0 0-224,0 0-1503,12 0-609,-12 4-2208,13 13-992</inkml:trace>
  <inkml:trace contextRef="#ctx0" brushRef="#br3" timeOffset="100691.741">1715 4466 7296,'-6'0'2720,"12"0"-1472,-6 6-896,0-6 672,0 0 96,0 0 96,0 0-96,0 0 31,0 0-639,0 0 352,5 0 160,-2 3-96,0-3 0,1 0-160,8-3-96,-3-3 0,6 1-32,7-4-96,-1-1 0,1-1-96,2-3 32,-3 1-64,-2-4 64,-1 4-128,4-1-32,-1 1-128,7-4 32,-1-2-128,0-2 0,7-4-32,3-7 32,5 2 0,1 2 96,-6-4-96,-3 2 0,0 0 32,2-5 0,4 5 0,-3 5 0,-1-4 0,1 9 0,2 1-64,1 1 32,0-4 0,-3-6 32,-7 2 0,1-7 0,0 1 0,2 4 0,4-7-64,2-1 32,-2 1-64,9 2-32,-3 1-64,0 7 32,-3 4 96,-4-1 32,-9-3 32,1-1 0,3-5-64,-1-1 32,7-1 0,-7 4 32,1-2-64,2-4-64,7 0 32,0 2-32,-1 0-96,-2 9 64,-6-6 32,0 3 64,2-3-32,4-2-32,-1-1 32,1-2-32,-4 5 0,4 0 64,0 0-32,0-3 64,0 1-64,-4 2 64,-2 3-128,-1 2-64,1 1 128,3-3 32,-1-6-96,1 3 32,-4-5 0,0 2 64,5 3-32,1 3-32,-2 0 32,-4-2-32,7-2 0,-10 4 0,-2 0 0,-1 0 0,4 3 0,-3 7 64,-5 3-32,8 4-32,-3-9 32,-4 2-32,-3-2 0,1 0 0,2 3 0,0-3 64,4-5-32,-4 5-32,4-6 32,-7 9-32,1 0 64,-4 2 32,0 0-32,0 3 32,-3 1-128,-2 2-64,-1-1 64,-3 4 64,0-1 0,-6 6-32,6-2 32,-6 2-32,0 0-96,0 0 0,0 0-224,0 0-128,0 0-736,0 0-288,-3-3-2400,-6-6-1024,-6 23-1951</inkml:trace>
  <inkml:trace contextRef="#ctx0" brushRef="#br1" timeOffset="-142303.123">2084 2103 10368,'8'-23'3936,"-3"12"-2112,2-2-1057,-7 9 1121,0-8-448,0 7-128,-7 0-384,2-2-128,-3 7-448,-11 7 128,7 3 96,0 2-256,4 5-32,-3-1-96,4 2 32,7-2-128,0 1-64,7-7 0,-2 1 32,9 1-32,5-1-32,13-1-64,-3 13 32,4 1 32,-9-2 64,1 0-96,-6 0 0,-6 1 32,-6-2 64,-7 2 256,-7 1 160,-6-8 64,-6 1-32,2-7-64,-3-4 32,-5-6-192,5 0-32,3 0-192,5-6-64,-15 1-416,15 0-224,6 5-928,0-7-416,6-3-2592,12-2-1087</inkml:trace>
  <inkml:trace contextRef="#ctx0" brushRef="#br1" timeOffset="-128978.13">1 2035 11648,'0'0'4288,"0"6"-2305,12 0-959,1-6 1280,6 5-576,6-5-192,12 0-704,7 5-192,0 2-384,-6-7-160,1 0-64,-2 0-736,1 0-256,-2 0-2144,3-7-896</inkml:trace>
  <inkml:trace contextRef="#ctx0" brushRef="#br1" timeOffset="-142782.841">1751 2146 10880,'-7'-11'4032,"2"5"-2177,-7-10-1119,12 9 1120,0-4-672,-20 1-192</inkml:trace>
  <inkml:trace contextRef="#ctx0" brushRef="#br1" timeOffset="-142713.026">1695 2085 22431,'-25'10'672,"18"13"-32,-18-6-160,8 5-32,2 7-192,-3 15-96,18-15-64,0 4-96,0-5 32,13-2 32,-8-8-96,22-3 0,-10-1-32,15-14 0,-7-17-160,7-6-96,-7-5 96,-6-5 64,-7 0 0,2-7 128,-8 0 0,6 7 32,-6 0 0,-1 10 64,-5 6-32,0 17-32,0 7 32,7 3 32,1 6-32,-3 13 64,2-1-64,0-1-32,5-5-416,-12 2-192,5-8-544,9 1-224,-8-11-1184,-6-1-447,0 0-1921</inkml:trace>
  <inkml:trace contextRef="#ctx0" brushRef="#br1" timeOffset="-13491.102">5556 3404 6656,'0'0'2528,"5"0"-1344,-5 0-256,0 0 896,0 0-96,0 0 95,0 0-319,0 0-64,0 0-800,0 0 128,5-8 0,-5-2 32,0 1 0,0 1 32,0-2 96,5 1-192,-5-1-128,0 2-96,0-11 0,0-3-128,0-5-64,0-5-64,0-12 0,-5-6 0,0 10 64,0-14-160,-1 5-32,1-7-64,0 7 32,0 4-64,0 4-32,0 6 32,0 12 32,-1-4 32,6 9 96,0-5-32,-5 6 0,0-1-96,0-4 32,0-7-64,1 12 64,4-6-128,-5-4 0,0 0 32,5 0 64,-6 0-32,6 5-32,-5-1-64,5 5 32,0 0 32,0-4 0,-5 4 64,5 4 32,0-4-32,0 9 32,0 0-64,0 0 64,0-5-128,0 6 0,0-1 32,0-1 64,0 2-32,0-2-32,0 1 32,0 4-32,0 2 0,0-2 0,0 0 0,0 1 0,0-1 0,0 5 64,0-5-96,0 5-64,0 0 64,0 0 64,0 0 0,10-3 64,1 3-128,-2 0 0,6 0 32,1 0 0,-1 3 0,1 2 64,8 0-96,7-1 0,5 1 32,4 0 0,0-2 0,6 2 64,-11 0-32,-4-1-32,5 1 32,-1 0-32,11-2 0,-1 2 0,2 0-96,-2 0 0,-5-1 64,1 1 64,9 3 0,-4-3-32,-5 4 32,14-9-32,-4 0 0,-5 0 0,-5 5 0,-6-5 0,-5 0 0,0 0 0,6 0-96,0 0 64,-1-5 32,6 1 0,-6 4 0,1 0 64,-6 9-32,-5-9 64,1 0-128,-1 0 0,6 4 32,-2-4 64,2 4-96,0 1 0,-1 0 32,1-5 64,-1 4-96,0-4 0,-4 0 96,0 0-32,-2-4-32,-3 4 96,-6-5-64,1 0-32,-6-3 32,-1 8-32,1-5-96,1 1 64,-1 4 96,-5 0 32,0-5-32,-5 5-64,0 0 32,0 0-32,0 0 0,0 0 0,0 0-96,0 0 0,5 0-384,-5 0-64,0 0-1088,0 0-384,5 0-2400,-15 14-4511</inkml:trace>
  <inkml:trace contextRef="#ctx0" brushRef="#br1" timeOffset="11173.829">7994 2223 6656,'10'0'2464,"-20"10"-1344,10-10-608,0 0 768,0 0-256,0 0-32,0 0-288,0 0-96,0 0-352,0 0 256,0 0 127,0 0-191,0 0-32,0 0 64,0 0 64,0 0-96,0 0 64,10-5-160,-10 5-32,4-5-192,8 5-96,-3 0 128,-4 0 32,5 0 0,16-8 32,-16 8-64,15 0 64,1 0-128,10 0 0,-12 0-32,12 0-64,-10 0 32,-1 0 32,10 0-32,0 0-32,1 0 32,-6 0-32,6 0 64,-10 0 32,9 0-32,1 0-64,-12 0 32,12 0-32,-10 0 0,-1 0 0,0 0 0,1 0 64,-7 0 32,12 0 96,-5 0-160,0 0-32,-2 0 0,2 0 64,0 0-32,-7 0-32,2 0-64,-6 0 32,1 0 96,-2 0 32,-4 0-32,0 0-64,1 0 32,4 8 32,1-8-32,-2 0-32,-4 0-64,6 0 32,4 5 32,-4 0 64,-2-1-32,6-4 64,-9 0-128,4 0-64,1 5 128,-6-5 32,-1 4-96,6-4 32,-4 0 0,4 4 64,6 1 32,-16 0-128,4-1 32,1 1 0,-10-5 64,6 4-32,-1 0 64,0 1-64,5 0 64,-10 4 128,0-1 128,0 6-128,10 4-64,-10 0 0,0 4-32,0 1 0,5 5 0,-5 2 0,6 2 64,-6-10 32,0-3 96,0-1-96,0-1-64,0 2-64,0-1 0,0 1 0,5 8 32,-5-1-64,10 1-64,-10 4 96,4 1 64,-4 0 0,5 0 64,0-5-192,6 3-32,-11 7 64,0-6 96,0 11 0,0-7 0,0 1-96,-5 0-64,5 5 96,0-9 0,0-5-32,-6-5 32,1-4-64,5 4-32,-5 5 32,5 0 32,-4-5 32,4 10 32,-5 5 0,5-6 0,-5 1 0,5-5 0,-5-5-64,5 1-64,0-5 32,5 9 32,-5-5-32,0 0 64,0 5-128,5-3-64,-5-7 64,0 15 0,0-14 32,0 1 64,0-6-32,0 9 64,0-3-64,0-2-32,0-4 32,-5 6-32,5-1 64,0-4-32,0 4-32,0-1 32,0-7-32,0-6 0,0 5 0,0 0-96,0-9 64,0 9 32,0-5 0,0 1 64,0-1 32,0-4-128,0 10 32,0-10 0,0 0 0,0 0-352,0 0-96,0 0-416,0 0-160,0-10-1792,0-12-736,-5 4-3071</inkml:trace>
  <inkml:trace contextRef="#ctx0" brushRef="#br4" timeOffset="-163516.421">2642 2473 5760,'4'-8'2176,"-8"0"-1152,4-1-352,0 9 704,0-8-32,0 0-32,-5-2-288,1 7-160,-1-2-480,5 1 191,0 0 65,0 4 32,0 0 64,0 0-288,0 0-96,0 0 0,0 0 96,0 4 96,0 5 64,0-1 32,0 9 0,0-1-96,0 9 0,0 2-96,0 1-32,0 2-96,0 8 32,0 4-64,0 4 0,5 1-32,-5-1 64,4-8-160,-8 0-32,-1-1-64,5 10 32,0 4 0,0 4 32,0-5 0,9 4 64,0 1-96,-3 8-64,3 4 0,-4-7 32,-1-14-96,1-4 0,-5-1 96,5 6 32,-5-1-128,0 1-32,0-1 96,5 1 32,-5-9 0,5 8 32,-5-9 0,0 1 96,4 9-96,-4-6-64,5 2 64,-5-5 0,-5-1-128,5-11 32,0 8 0,0-13 64,0-1-32,0-3-32,0 1 32,-9-1-32,9-1 0,0 1 0,0 0 64,0-1 32,0 1-128,0 0 32,0 0 64,0 4 32,0-13-32,-5 9-64,5-4 32,0-5 32,0 9-32,0-4-32,0-5 96,-10 9 0,10-9 32,0 1 0,-9-5-64,9 5-64,0-9 32,0 8-32,0-4 0,0 0 0,0-4 0,0 4 64,0-4-32,0 5 64,0-5-64,0 5-32,0-5 32,9 0-32,-9 0 0,10 0 64,-5 0-96,4 8 0,1-8 32,3 0 64,-2 0-32,-2 0-32,5 0-128,-4 0 0,4-8 64,10 8 96,-6 0 64,11-5 96,-1 5-96,10-5-64,-14 5-160,9 0-64,-1-4 224,7 4 128,-1 0-64,5-4-64,-6 4 0,6 0-32,-5-4 0,-1 4 0,-3 0 0,-1 0 0,0 0-224,5 0-96,0 0 384,-1 0 256,1 0-96,0 0 32,-5 4-192,5-4-64,1 0 64,3 0 32,1 0-32,4 0 32,5 0-64,-14-4-32,0 4 32,-5 0-32,5 0-96,4 0 64,-4 0 32,0 0 64,-5 0-32,-4 0-32,4 0 32,-9 4-32,4 0 0,0-4 0,-4 0-96,0 0 64,-1 0 32,1 0 0,-5 0 64,0 0 96,1 0-64,-11 0 0,9 0-32,-8 0 32,4 0-64,-5 0-32,-4 0 32,1 0-32,3 0 0,-9 0 64,4 0-32,-4 0 64,0 0-128,0 0 0,0 0 32,0 0 64,5 0-96,-5 0 0,0 0 160,0 0 64,0-4-64,0-5-96,9-3 0,-9-4-32,0-6 64,0-3 32,5-4-128,0-1 32,0 5 0,0 0 64,-1 0-32,1-10-32,-1-2 32,1-6-32,1-3-96,-2-4 0,5 4 128,-4-5 32,-5-8 0,4-8-64,1 8 32,-5 9-32,0-26-160,0-1 32,0 6 64,-5 8 32,1 4 96,4 5-96,0 2 0,-5-1-32,5 2 0,0 4 64,0 9 64,0 1-32,0 11-32,0-19 32,0-2-32,-4-8 0,-1 1 0,1 2-96,-2 7 64,1 7 32,1 0 0,4 8 0,0 10 64,0-6-96,0 5 0,0-5 32,0 14 0,0-4 0,0-1 0,0-1-96,4-2 64,-4 3 32,5-4 0,-5 8 0,6 1 64,-6-1-32,0-4 64,0 12-128,0-3 0,0 8 32,0 0 0,0 0 0,0 0 0,0-8 0,0 8 0,0 0 0,0-9 0,-6 9 0,1-8 0,1 8 0,-1-4 0,-4 0 0,-1 0 64,0 4-32,-8 0-32,-1-5-64,-5 5 32,-4 5 32,0-1 0,-6-4 64,-4 0 32,1 0-32,-6 0-64,0 0-64,5 4 32,0-4 32,-4 0 0,-5 0 0,-6 0 0,-3-4 0,3 4 0,-9 0 0,6 0 0,-5 0 0,3 0 0,7-4-96,8 4 64,1-8 32,-2 3 64,-7 0-32,8 2-32,-5-2 32,1 1 32,0 4-32,-1 0-32,6 0-64,0 0 32,-1 0-32,0 0 0,5 0 64,0 0 64,5 0-96,5 4 0,4-4 96,0 0 32,6 0-128,3 0 32,1-4-64,-5 4 0,1 0 64,-2 0 64,6 0-96,-5 0 0,0 0 32,0 0 0,10 0 0,-5 0 0,4 0-160,1 0 32,4 0-160,-4 0-32,3 0-480,2 0-128,14 0-1920,4 0-928,-1 0-416,2-13-1951</inkml:trace>
  <inkml:trace contextRef="#ctx0" brushRef="#br4" timeOffset="-155153.834">4606 3431 6912,'5'9'2624,"-5"-9"-1408,0 9-704,0-9 704,0 0-512,0 0-64,-5 0 96,1 0 160,-1 0-480,1-9 128,-1 6 31,-5-8-191,0 3 32,1 0-64,0-1 32,-6 1-64,2-10 32,-7 5-64,-3 1 64,-5-1-64,-1 0 0,5 5-96,-9-5-32,-5-4-96,0-1 32,0 2-64,-4-2-32,-1-3 96,6-1 0,-1 1 32,5-1 64,4 6-96,0-2 0,1 0-32,0 6-64,0 4 32,-6-10-32,-3 14 64,3-5 32,-3-8-32,3 4-64,1 5 96,-9-10 0,9-3-32,-16-5-64,12 5 32,-6 4 32,-8-13-32,12 9-32,16 3-64,-10-7 32,4 7 96,0-3 32,1-4-128,0 3-32,0 0 32,-1 6 64,-4-7-64,4 6 0,2 5 96,-7-5 32,1-1-32,5-2-64,-1 2 32,0 5-32,1-4 0,5 0 0,-1 8 0,0-4 64,5-4-96,0 9 0,1-1 32,-2-4 64,6 4-32,-1 1-32,6 3-64,0-3 32,0-1 96,4 0 32,0 9-384,5 0-224,0 0-576,0 0-192,0 0-2655,5 9-1089,5 8 768</inkml:trace>
  <inkml:trace contextRef="#ctx0" brushRef="#br2" timeOffset="132426.462">3218 2431 10880,'-3'-6'4032,"3"6"-2177,0 0-1119,0 0 1184,0 0-288,0 8 64,0 9-640,0 7-320,0 6-448,0 6-128,0-1-32,0 0-64,0-2 32,3-6-288,-3-6-32,0-4-1216,0-1-480,3-8-1504,0-2-639,-3-6-865</inkml:trace>
  <inkml:trace contextRef="#ctx0" brushRef="#br2" timeOffset="132709.282">3142 2564 12160,'6'8'4575,"10"-8"-2495,-2-3-1440,-8 0 1120,4 1-672,2-4-160,6 1-544,10 0-160,-4-1-160,1 1-1184,-7-1-512,-3 4-2432,4 2-1055</inkml:trace>
  <inkml:trace contextRef="#ctx0" brushRef="#br2" timeOffset="147964.998">3567 2437 9728,'3'-8'3680,"-3"8"-1984,0 0-704,0 0 1119,0 0-127,4 5 0,-4 3-256,0 5-128,0-2-864,0 0-96,0 8-32,0 6-224,0 5-64,0-6-160,0 0-128,0-4 0,0-1 32,0-6-320,0-2-128,-4-3-736,1-2-320,-3-6-1344,0-3-640,3-8-2687</inkml:trace>
  <inkml:trace contextRef="#ctx0" brushRef="#br2" timeOffset="148281.156">3461 2540 13312,'3'0'4991,"5"3"-2687,2-3-1280,-4 0 1472,6-3-896,9 0-160,7 0-864,0 0-352,-1-2-160,3 0-1632,1 5-672,-3 0-5024</inkml:trace>
  <inkml:trace contextRef="#ctx0" brushRef="#br2" timeOffset="133132.198">2845 2636 11648,'0'11'4288,"3"-9"-2305,3 4-959,-6-3 1280,7 5-864,-7 6-256,3 5-640,3 2-256,-6 1-192,0 0-96,6-1 32,-6 1-480,0-3-96,0-5-1280,-6-4-480,0-2-3743</inkml:trace>
  <inkml:trace contextRef="#ctx0" brushRef="#br1" timeOffset="-148489.566">2622 3386 5248,'5'0'2016,"-1"0"-1088,1 0-448,-5 0 576,0 0 128,0 0 128,0 0-64,0 0-64,0 0-640,0 0 160,-5 0 159,1-5-63,-1 5 96,-5 0-160,1-3 0,-5 3 32,-6-5 64,-4 1-32,1 0 64,-1 0-288,0 4 0,1-5-160,-1 2 0,-4-2-160,-5 1 0,-1 4-96,-3 0 0,3 0-32,1 0 0,-5 0-64,5 0 32,0 0-64,1 0 64,-7 0 0,7 0 32,-1-4-64,9 0 32,-5-1 0,5 2-32,1 3 32,3-10-64,7 10-32,-2-3 160,6-2 32,-5 10 0,4-10 32,0 1 0,6 0 96,-5 0 32,9-5 32,-9 5-192,9 0-64,0-13 0,0-9 0,0-11-64,0-5-64,0-9 32,-11 5-32,11-17 0,-4 3 64,-6 7-96,10 6 0,-9 9 32,9 5 64,0 7-96,0 5 0,0 5-32,0-2 0,0 6-352,0 4-160,0-1-320,0 9-160,0-8-768,0 8-288,0 0-1344,9 0-3967</inkml:trace>
  <inkml:trace contextRef="#ctx0" brushRef="#br2" timeOffset="133358.59">2735 2725 13952,'0'3'5183,"9"-6"-2815,12-2-1760,-8 0 1184,6-1-704,8-2-160,10 0-608,-1 0-224,4 0-64,-7 2-2240,4 6-960,-9-8-3487</inkml:trace>
  <inkml:trace contextRef="#ctx0" brushRef="#br1" timeOffset="-24422.097">9774 2966 9984,'-5'-32'3776,"5"23"-2048,0 9-673,0 0 1153</inkml:trace>
  <inkml:trace contextRef="#ctx0" brushRef="#br1" timeOffset="-24362.259">9779 2943 22911,'16'31'2752,"3"6"-1376,2-2-448,5 6-160,-2 13-352,2 5-128,0 0 64,-2 3 160,-3-3-192,-1 0-32,-4-5-96,-6-9 32,-1-4-128,1-9 0,1-10 32,-6-9 64,5-8 32,0-18 32,6-14-64,3-10-32,2-17-192,10-9 32,-7 0 0,7 4 64,0-9-96,4 1 0,-4-6 32,-6 11 0,-5-1 0,-5 4 0,6 14 0,-16 10 64,5 8-96,-5 3-64,1 11-224,-1 4-64,-5 18-352,0-1-160,0 11-928,0 8-384,-5 5-1920,-6-1-864,1-4-1055</inkml:trace>
  <inkml:trace contextRef="#ctx0" brushRef="#br2" timeOffset="127188.257">4298 2846 12032,'-15'-3'4575,"18"0"-2495,-3 3-1152,0 0 1248,3-2-352,3-7-32,0 9-800,3-5-288,3-3-416,6 2-192,4 3 0,-1 1-1120,1-1-512,-1 3-2304,4 5-1055,-4-5-897</inkml:trace>
  <inkml:trace contextRef="#ctx0" brushRef="#br5" timeOffset="-94592.495">6592 2925 5248,'-6'-5'2016,"6"1"-1088,0-4-448,0 8 640,0 0 32,0 0 0,0 0-128,0 0-64,0 0-544,0 0 256,0 0 64,0 0 63,0 0 1,0 0-96,0 0-64,0 0-192,0 8-32,0 1-128,0 11 0,0-2 32,6 19 128,-6-8-64,0 9 32,0-4-96,0-1 32,0 10 0,0 7 32,0 1 0,0 8 64,0 8-160,-6 0-96,12 9-96,-6-12 0,9-6-128,-9 5 0,0 5 96,0-1 32,0 5 32,0-5 0,0 1-64,0 3 32,-9-12-64,9 4 64,-6-12 0,6-6 96,0-7-96,0 9-64,0-9 64,0 17 0,-9-14-32,9-3-64,0 1 32,0-1 32,0-10-32,0 10 64,0-3-64,-9-6 64,9 0-64,0 1 64,0 3-64,0-3-32,0-10 32,0 2 32,0-5-32,0-1-32,0-3-64,0-4-32,0-1 128,0 0 32,0 1 0,0-5-64,0-4 32,0 4-32,0-4-96,0 5 64,0-5 32,0 3 0,0-3 64,0 0 32,9-3-32,0-6-64,-3 1 32,3 0-32,5-1-96,5-4 64,-5 5 32,10-5 64,0 1-32,9-5-32,-10-1 32,10-2 32,1-10-32,8 14-32,6-6 32,-1 2-32,0-1 0,1-9 0,-5 8-96,-1-3 64,5-8 32,6 3 64,-6 2-32,1 1-32,-1-1 32,0 2-32,1 5 0,8 0 0,1 4 0,-5 4 0,0-7-96,-9-6 64,-5 5 32,-1 0 64,1 0-32,4-4-32,2 3 32,-2 2-32,-4-1 0,-5-1 0,5 2 0,0-2 64,-5 6-96,5-1 0,-5 0 32,5 4 0,-5 0-96,-4 1 64,0-1 32,-2 1 64,-3-1-96,-4 5 0,-2-1 32,-4 1 64,1 0-32,-6 3-32,0 1-64,1 0 32,-5 0 32,-1-1 64,1 2-32,-1-2-32,1 1 32,-5 4-32,5-4 0,0-1 64,-5 5-96,0 0-64,0 0 64,0 0 0,0 0 96,0 0 32,0 0 32,0 0 0,5-4 0,-5 4 0,0 0-64,0 0 32,0-4 0,0 0 96,0-4-96,0 3-64,-5-3 0,0-1 32,0 1 32,-4 0 32,-9-1-160,-6 1 32,-5-5 0,0 1 64,-13-5-32,4-1-32,0 6 32,5-1-32,0 1 0,-5-1 64,0 0-32,0-7-32,-10-5 32,6-5-32,9 0 0,-5-8 0,-14 0 0,-5 1 64,1 3-96,-1-3 0,-1 2 32,2-3 0,-1-3-96,1 2 64,3 6 32,6 0 64,4-2-32,0 7-32,-4 3 32,0-2 32,-10-1-32,6-10-32,-2 3 32,1 7 32,0-7-96,9 2 0,-4 3 32,-1 5 0,15 5 0,-5 2 0,10-2-96,5 3 64,3-1 32,2 6 64,3 4-32,1-1-32,5-4-64,-1 5 32,5 3-192,1 2 0,-1 3-672,0 0-224,5 0-992,5 3-320,13 7-4159</inkml:trace>
  <inkml:trace contextRef="#ctx0" brushRef="#br2" timeOffset="149151.83">3109 2888 8960,'-3'-6'3424,"6"1"-1856,-3 0-576,0 5 1183,0 0-223,0 0-64,0 5-256,0 3-160,0 0-800,0 3 32,0 5-32,0 3-224,0 5-96,0 1-128,0 0 0,0-4-192,0-5-32,0 6-224,0-5 0,0-4-832,-3-2-320,0-3-928,0-8-384,3 0-2719,-3 3-1857,-10 0 3168</inkml:trace>
  <inkml:trace contextRef="#ctx0" brushRef="#br2" timeOffset="131646.549">2755 2912 8320,'3'-11'3072,"2"6"-1664,-5-1-512,0 6 1024,0 0-225,0 0 609,6 8-736,-6 0-832,3 9-224,-3 2-96,7 5-224,-7 1-96,0-1-160,3 3 32,-6-2-192,3-3-96,0-6-800,0 0-320,-7-5-1312,4-8-543</inkml:trace>
  <inkml:trace contextRef="#ctx0" brushRef="#br2" timeOffset="131885.91">2681 2969 13184,'3'3'4927,"3"5"-2687,0-3-1568,-3-2 1248,10 0-960,8 0-192,-6-1-480,6-2-192,-2 0-64,8-2-1888,-2-4-736,3 6-3775</inkml:trace>
  <inkml:trace contextRef="#ctx0" brushRef="#br2" timeOffset="149452.027">2990 2950 14976,'11'0'5631,"-4"0"-3071,12-3-1984,-10 3 1248,2 0-1024,11-2-352,15-1-928,-4-2-352,4-1 416,6 3-4448,-3-5-1887</inkml:trace>
  <inkml:trace contextRef="#ctx0" brushRef="#br1" timeOffset="-23610.757">10434 3398 11264,'-5'0'4224,"5"-4"-2305,0 4-767,0 0 1376,-6 0-512,1 0-128,0 4-640,-5 5-320,10 5-512,-10 9 0,4 4 32,6 3 32,6 7 32,4 4-128,-5-6 0,5-3-160,1-5-64,-2-8 0,6-6 32,1-4-32,4-9 0,1-9-192,-2-9 32,2-9 0,-11-9 64,5-1-32,-15-8-32,-10-4 96,0 4 0,-6 4-32,1 10-64,1 3 32,-2 6-32,1 17 0,-6 5 64,1 5-96,0 17-64,5-3-640,-6 4-256,11 4-1056,5 0-352,5 0-1280,5 0-576,5-5-1663</inkml:trace>
  <inkml:trace contextRef="#ctx0" brushRef="#br1" timeOffset="-23173.929">10626 3407 10880,'10'-22'4128,"-10"17"-2241,5-4-863,-5 9 1216,0 0-64,0 0 64,0 0-544,0 5-256,0 4-800,-5 4 96,5 1 128,-10 8-288,10 1 0,0 8-256,0 1-64,10 0-128,-5-5-96,5-5 0,6-4 32,-2-4-96,7-9 0,-1-5 32,-15-10 64,11-4-96,-2-8 0,2-5 96,-6-10 96,0 2-128,-5-6-32,6 6 0,-11 3 64,0 5 32,0 4 32,0 6 0,0 3 0,0 14-64,0 9-64,0 4 32,-11 14-32,11 0 0,0 0 0,11 5-96,-1 0 64,9-2-128,-8 2 32,4 0-512,11-13-192,-7-6-864,2-4-288,-1-4-1472,1-15-608,-7-4-2431</inkml:trace>
  <inkml:trace contextRef="#ctx0" brushRef="#br1" timeOffset="-22662.291">11021 3056 13952,'-10'-5'5279,"10"5"-2879,0 0-2016,0 5 1184,10 4-192,-10 9 64,5-1-192,-5 15 32,0 14-704,0 3 96,0 1 0,5-1-288,-10 15-128,10-10-160,-5-5 0,6-4-64,4-4-32,-5-9-64,0-10 32,-1-4-192,-4-4-96,12-11-160,-12-3-128,0 0-288,0 0-160,0-8-576,0-6-224,-12 1-864,12-1-352,-4 1-2847</inkml:trace>
  <inkml:trace contextRef="#ctx0" brushRef="#br1" timeOffset="-22384.036">10905 3237 12288,'-10'0'4575,"5"0"-2495,5 0-608,0 0 1536,0 0-608,0 0-224,10 0-672,4 0-224,7 0-736,-11 0-32,16 0 0,4 8-256,6-8-128,-12 9-96,2-4-32,0-5-224,-6 0 0,-4 0-1184,8 0-480,-13 0-2432,14 5-1056,-25-15-1343</inkml:trace>
  <inkml:trace contextRef="#ctx0" brushRef="#br2" timeOffset="125281.427">4255 3102 10112,'-3'6'3776,"3"-12"-2048,3 12-481,3-6 1281,3 0-608,3-6-160,4 1-832,2 0-224,3 5-448,-2-6-96,-1 1-32,1 2-224,-1 1-64,-3 2-1216,-3 0-512,-3 2-2432,-2 1-991,-4-3 607</inkml:trace>
  <inkml:trace contextRef="#ctx0" brushRef="#br2" timeOffset="125822.069">3662 3203 11904,'-6'3'4480,"6"-3"-2433,0-3-1343,0 3 1248,0 0-320,6-3 0,12 1-640,1-1-256,5-3-448,0 6-256,4-5-64,0 2 32,-4 3 0,-6 0-864,1 0-288,-4 0-1056,-3 3-416,1-1-3423</inkml:trace>
  <inkml:trace contextRef="#ctx0" brushRef="#br5" timeOffset="-155041.173">6941 3363 9856,'3'-6'3680,"1"4"-1984,-4-1-768,0 3 1151,0 0-191,0 0 64,0 0-448,0 0-160,0 0 160,0 5-832,0 9-128,0 8-160,0 5-32,0 0 96,6 6-160,-6 5-32,0-6-128,0 1-32,0-3 32,0-6 0,0-2-64,0-6-64,0-5-128,0 0-64,0-5-256,0-1-128,-3-5-544,-4-5-224,2-1-992,-1-2-352,-3 0-1344,2 2-543,1 1-33</inkml:trace>
  <inkml:trace contextRef="#ctx0" brushRef="#br5" timeOffset="-154672.127">6814 3485 12032,'0'5'4479,"5"-2"-2431,-5 2-992,6-5 1344,4 3-544,2 0-128,12 0-480,-2-3-224,2 0-576,3 0 64,2 0 64,1-3-416,-3 0-64,1 0-64,-3 1-32,-8 2-352,-4 0-96,3 0-416,-8 0-96,-2 0-608,-6 0-224,-3 0-1728,0 2-767,-5 7-1185</inkml:trace>
  <inkml:trace contextRef="#ctx0" brushRef="#br1" timeOffset="-97865.311">4701 3412 5120,'-31'-5'2016,"16"2"-1088,-1-2-96,11 1 800,1 0-160,-2 4 0,2 0-128,-2-4 32,0 4-769,2 0 225,4 0 128,0-8-96,0 8 32,0 0-288,0 0-128,4-5 96,8 5 0,2 5-160,12-5-96,4 0 192,5 3 32,6-3-128,5 5 0,15-1-128,5-4 64,1 0-128,-7 0-64,2 0-64,5 4-96,-3-4 32,3 9-32,4-1 64,-9-8 32,14 8-32,4-3 32,-13-1-64,4-8-32,-10-4 32,6 8 32,4-10-96,-11 10 0,-9 0 96,0 0 96,-5 0-64,6 0-64,-7 0 0,-5 10-32,-4-10 0,-11 3 64,0 2 32,1-1 32,-5 4 0,-6-8 0,0 0-160,6 0 32,-7 0 0,-3 0 0,-1 0 0,0 0 0,-4 0-224,-2 0 0,1 0-480,-1 0-160,-4 0-768,7 0-320,-2 0-96,5 0 0,0 0-95,-1 0 63,2 0-2240</inkml:trace>
  <inkml:trace contextRef="#ctx0" brushRef="#br2" timeOffset="126783.039">3989 3401 14080,'3'3'5279,"3"-3"-2879,7 0-1952,-4 0 1152,3-3-832,3-5-192,6 3-352,4 5-160,-1-6-32,4 6-1312,-3 0-480,-8 6-3008,2-1-1311</inkml:trace>
  <inkml:trace contextRef="#ctx0" brushRef="#br4" timeOffset="-153758.538">4593 3392 5376,'0'-4'2112,"4"-1"-1152,-8 10-352,4-5 736,0 0-192,0 0-32,0 0-192,0 0-32,-5 4-512,0 5 352,5-9 127,-5 9-255,0-5-32,0 5-32,-4-1 32,0 9-128,-1-8 0,-4 4-128,0 4 32,-5-4-64,1 4 64,-2 0-64,-4 0 0,1 5-96,-1-10-32,0 5-32,-3-9 64,-7 3-96,1-3-64,0 0 0,-5 1 32,5-1 32,4 5 32,1 0 0,-1 0 64,6 4-32,-1 0 64,5 5-64,0-2 64,0 3-128,-4-7 0,-1 1-32,-5 1-64,0-2 32,2-3-32,-2 1-96,1-2 0,-1 5-32,5 1 0,1 0 224,-1-2 96,0 10-96,-3-9-64,-2 4-96,0 2-32,-4-7 128,0 1 32,-5 1-96,9-1 32,1-1 0,5 2 0,-1-5-96,10 0 0,-5-1 64,5 2 64,-6 3 0,7-4 64,-2-1-64,1 2-32,0-2 32,-1 1 32,-8-5-96,4 1 0,5 0 32,-10-1 64,5-3-32,0-1-32,0 0 32,1 0-32,3 1 64,1-2 96,5 2-128,-2-1-32,2 0 0,5 2 64,-10-2-96,4 0 0,-4 5 96,5-1 32,-2 0-128,-2-4 32,4 1 64,-1-2 32,0 2-192,1 0 0,0-1 96,4 1 128,-5-1-96,5 4-96,5-3 32,-9-1 0,5 0 32,-1 0 64,0 1-32,0-2-32,5 3 32,-5-2-32,5 0-96,-5-4 0,5 0-224,0 0-128,0 0-384,0 0-128,0 0-480,0 0-192,0 0-1247,0 0-577,0 4-832</inkml:trace>
  <inkml:trace contextRef="#ctx0" brushRef="#br2" timeOffset="126272.376">3494 3428 12032,'-3'3'4575,"6"-3"-2495,0 0-1024,3 0 1344,3 0-896,3 0-288,7-3-704,-1 0-288,4 3-128,-4-2-224,7-4 0,-1 1-1632,0 2-736,1 6-3999</inkml:trace>
  <inkml:trace contextRef="#ctx0" brushRef="#br3" timeOffset="108948.108">1570 3705 10752,'-4'-21'4032,"4"18"-2177,0-5-671,0 6 1312,0-6-832,4 0-192,3-6-544,5 1-192,5-1-416,-5 3 160,7 1 64,2-1-160,6 0 32,1 11-64,4 0 32,-4 0-192,0 18-64,-2 7 0,-5 10 64,3 4 32,-13-4 32,2-3-128,-5 4-32,-4 3 32,-4-2 0,0 2-64,-4-2 32,-4-6-128,-1-2 0,-3-5 96,6-7 32,-7 1-32,-3-3 32,3-5-128,-1-6 0,-7-4 32,2-8 64,-1-6-32,8-7-32,-1 0-64,-2-3-32,7 1-32,8 3 0,0-1 0,8 4 0,3 5 96,6-2 0,3 0 32,7-3 64,2-2-32,-6-1-32,9-9 160,-8 4 32,-4 1-64,-5-5-32,1-2-32,-3 2 32,-1 1-64,-4 4 64,-1 2-128,1 0 0,0 9 32,-4 2 0,5 4-96,-1 7 64,-2 7 32,3-7 0,-1 11 64,0 2 32,5 9 96,-2 0 96,-4 2-64,1-2-64,1-2-64,-1 1 0,4 0-288,-8-3-32,3-3-1216,5-4-480,1-8-3328,7-3-1407,7-7 575</inkml:trace>
  <inkml:trace contextRef="#ctx0" brushRef="#br3" timeOffset="106965.38">1030 3722 12928,'4'25'4831,"3"-3"-2623,-7 20-1376,8-24 1344,-8-1-640,4 12-160,-1 10-384,2 0-96,3 2-480,-8-2 32,4 4 0,0-1-96,-1-7 32,7-9-96,-10-9 0,0 4-96,0-21 160,-10-13 32,3-12-224,3-15-64,-9-4-160,6-7 32,-8-17 32,2-6 0,13 1 0,0 5 64,9 11-32,6 11-32,5 11-128,-1 11 0,9 9 64,8 13 96,8 12 0,-9 7-32,6 12 32,-9 6-32,-10 4 64,-5-8 32,-9-2 96,-16-1 32,-9 5 32,-5-6 0,-10-2-128,-5 0-32,2-7-32,-1-8-64,1-3-192,0-7-128,14-7-1152,1-3-480,12 3-1984,8 7-736,8-15-2143</inkml:trace>
  <inkml:trace contextRef="#ctx0" brushRef="#br3" timeOffset="105944.721">233 3825 10112,'0'0'3776,"4"8"-2048,-1-5-833,5-3 1121,0 0-512,5 4-64,-1 0-192,3-4-96,5 0-608,-1 0 160,10 0 64,2-11-32,6 3-64,-6-6-288,1 6-96,-4-9-96,-5 0-32,-2-5 32,-9-2 32,-5 3 32,-7-10 0,-7 5-128,-13 1-96,-11 4-96,-7 11 32,3 10 32,-4 10 64,-5 19 32,1 2 32,3 8 128,12-8 96,11-1-128,17-3 32,12 1-96,5 8 64,-1-5-64,3 2 0,6-12-96,6 3 32,4-9 0,1-9 32,-3-2-160,-6-8 32,1-2 0,-5-9 0,2 9-704,-6-5-320,-3 4-1184,1 0-448,-6 7-2816,-3 7-1279,0 3 1439</inkml:trace>
  <inkml:trace contextRef="#ctx0" brushRef="#br2" timeOffset="127893.391">4359 3841 14464,'-9'8'5439,"9"-8"-2943,0 0-1792,0 0 1344,3 0-672,3 0-128,7-2-736,4-4-256,5 1-160,-1-1-576,6-2-224,2 8-2688,1 0-1184,-6 8-2047</inkml:trace>
  <inkml:trace contextRef="#ctx0" brushRef="#br3" timeOffset="106604.833">749 3928 11520,'4'6'4288,"21"-6"-2305,-14 11-1311,1-4 1120,4 0-320,-11 7 0,10 5-288,-15 5 0,8 4-672,-8-4 128,-12 9 32,-4-2-224,-4 2-32,1-4-224,-6-6-128,11-5-192,-3-3-64,1-5-896,4-10-416,9-10-2016,6-5-864,5-3-1663</inkml:trace>
  <inkml:trace contextRef="#ctx0" brushRef="#br1" timeOffset="-26598.255">10472 3982 11392,'-5'0'4288,"0"0"-2305,5 0-895,0 0 1280,-5 0-576,0-4-160,0 4-512,-1 0-224,1 0-512,1 4-256,4 0 0,0 5-32,9 1 32,7-6-64,-1 0 32,6 1-64,-2-5-32,2-5 32,-1 1-32,1-5 0,-11 4 64,-6 1-32,3-9 64,-14-1-128,-2-4 0,4 4 224,-16 1 192,1 8 96,-1 10 0,2 0-160,3 3-64,1-3-64,5 4 32,5 0-128,5 0 0,5 0-32,5 4-64,5-4 32,6 1 32,0-6-96,-2 0 0,2-4-32,-1-4 0,-4 0 64,-2-6 0,-4 6 0,-5-5 0,-5-5 0,-10-3 0,-4-2 64,-7 11 32,-5-2 96,1 10 96,0 5-64,10 4 32,-11 4-160,11 1 0,4-1-32,2-3-64,4 3 32,5 1-32,10-1 0,-1 1 0,7-6-96,4-3 64,1-1-32,0-4-64,-2-4 0,-4-1 96,6-3-64,-16-2 32,-5-3 64,-5 4 0,-5 0 0,-1 4 0,-9 5 128,6-4 64,-7 0 0,11 4-32,-11 4-192,16 0-32,0 5-256,5 1-64,10-2-1696,11-3-768,-6 9-5088</inkml:trace>
  <inkml:trace contextRef="#ctx0" brushRef="#br1" timeOffset="-27829.99">10407 3978 9472,'-6'0'3584,"12"0"-1920,-6 0-896,0 0 1055,0 0-287,0 0 32,0 4-384,0 0-160,0 1-576,-6-5-64,6 4-32,0-4-64,6 0 0,4 0-96,0 0-32,4 0-96,2 0 32,-1 0-128,1-4-64,-1 4 128,-6 0 32,2-5 0,-11-3 32,0-6 0,-4 5 96,-7 5 96,-4-1 160,-1 5-64,1 0 96,0 5-128,0 3 32,0 1-96,5 1 0,-1-2-96,6 1-32,0 5-96,5-1 32,0-3-128,5-2 0,5 1 32,6-4 64,3-5-32,2 0 64,10-5-128,-11-4-64,0 1 64,-5-6 0,-5 5 32,-4 0 64,-12-5-96,-4 1 0,-5-1 96,-1 6 32,-3 3 32,-2 5 0,6 5 0,-1-1 0,2 5 0,4 0 64,0 0-96,4 4-64,6 1 0,0-1-32,0 0-96,11 1 0,4-4 64,-1-5 0,7-5-64,5-5 64,-16-5-128,4 1 32,-3-4 128,-6-1 64,-5 6 0,-9-6 32,-7 1-64,1-1 64,-6 5 224,6 5 96,-1 4-128,2 4-32,4 5-192,-1 0-128,6 0-64,5 4 96,0 1-1568,11-5-576,14 5-4128,5-1-1759,-4-9 2495</inkml:trace>
  <inkml:trace contextRef="#ctx0" brushRef="#br1" timeOffset="-38263.665">8559 4048 7680,'-13'0'2880,"13"-4"-1536,13 4-640,-13 0 832,0 0-160,0 0-33,0 0-383,0-5-192,8 1-448,1 0 160,4 4 64,-5 0-160,15 0 32,-11 0-64,5 0 32,-4 0-64,9 0 32,8 0-128,9 0 32,-4 0-32,9 0 32,-6-5 0,5 5 64,10 0-32,-2 0 0,-3 0-96,-1 5-32,-3-5-96,-14 0 32,-4 0 64,13 0 64,20 0-96,-6 0-32,-6-5-32,1 5-64,-1 0 96,-7 0 0,-6 0 32,10-5 0,-10 5 0,5 0 0,-9 0-64,9 0 32,-4 0-64,0 0 64,-1 0-64,9 0 64,-8 0-64,-1 0 64,-3 0 0,3-4 32,-4 4-64,4 0 32,-3 0-64,4 0-32,-5 0 96,1 0 64,-6 0-64,-3 0 0,0 0-96,-1 0-32,1 0 96,-9 0 32,0 0-128,0 0 32,-5 0 0,1 0 0,0 0-160,0 0-32,-5 0-480,-4 0-192,0 0-1312,0 0-544,0 0-3711</inkml:trace>
  <inkml:trace contextRef="#ctx0" brushRef="#br3" timeOffset="108392.565">1407 4048 9472,'8'0'3584,"-1"0"-1920,-3 4-736,-4-4 1055,4 2-319,0 6-96,-4 2-480,0 9-128,0-2-544,0 1-32,0-1 32,0 5-96,-8-4 64,-3-5-160,3 2-64,-4-5-768,-1-6-320,-3-8-1472,13-6-576,-1-1-2847</inkml:trace>
  <inkml:trace contextRef="#ctx0" brushRef="#br1" timeOffset="-46385.49">5708 4810 5632,'0'0'2112,"0"0"-1152,0 0-288,0 0 800,0 0 0,0 0 96,0 0-320,0 0-128,0 0-609,0-4-31,0-10 32,10 9-64,-10-3 0,5-2-64,-5 1 0,9 1 0,-9-2 64,0 2-96,0-1 32,0-5-224,0-4-96,-9 0-32,9 0 32,0 0-32,0 0 64,0-1-64,0-3-32,-5 4 32,5-4 32,0 3 32,0 2 32,0-1-64,0-1-64,0 1-64,0 5 32,-5-1 32,5 5 64,-5 1-96,5 3 0,0-4 96,0 4 32,-6 5 32,6 0 0,0 0 0,0-4 0,-5 0-64,0 4 32,0-5-64,5-4 64,0 9-64,0-5-32,0 1 96,0 4 0,0 0-32,0 0-64,0 0 32,0 0-32,5 0-96,5 4 64,1-4 32,3 5 0,7-1 64,-6 1 32,0 0-32,11-1-64,-1 0 96,0-4 0,-4 5 96,-1-5 32,5 0-32,1 0-32,0 0-96,3-5 32,2 5-64,-1-4 64,1 4 0,0 0 96,-2 0-160,-3-4-32,4 4 0,6 0 64,-5 0-96,-2 0-64,2 0 128,-5-5 32,-12 5 0,7 0-64,4 5 32,-9-5-32,-2 0 0,2 0 0,-1 0-96,-5 0 64,1 0 32,-1 0 64,-10 0-96,4 0 0,-4 0 32,0 0 64,0 0-256,5 0-96,-5 4-704,0-4-224,0 0-2368,-5 4-991,1 1-449</inkml:trace>
  <inkml:trace contextRef="#ctx0" brushRef="#br5" timeOffset="-153644.846">6856 4366 7680,'-6'2'2880,"3"-2"-1536,0 0-224,3 0 1024,-3 3 95,0-3 97,3 3-160,0-3-96,0 0-1120,0 0 128,0 0 128,3 2-192,3-2 32,6 0-224,7 0-64,5 3-288,1-3-64,-4-3-160,7 3-96,-1 0-64,-3-2 0,-2 4-64,-1-4-32,-5 2 32,-2 0-32,-4 0-160,2 0 32,-5 0-160,-2 0-32,-5 0-416,3 2-160,-3 1-928,0 0-448,0-1-2656,0 4-1151,0-1 351</inkml:trace>
  <inkml:trace contextRef="#ctx0" brushRef="#br5" timeOffset="-120016.81">8684 4480 14464,'-8'0'5343,"16"-5"-2879,1 5-1248,-5-4 1600,6 4-704,7-4-160,4 1-864,2-1-256,5 0-512,-5 4-192,6-3-96,-2 3-32,3 0 0,9 0 0,-17 0 0,-1 0 0,0 0 0,10 0-928,-10 0-416,10-4-1632,-18-1-672,13-6-3871</inkml:trace>
  <inkml:trace contextRef="#ctx0" brushRef="#br5" timeOffset="-121262.48">8318 4502 13696,'0'0'5183,"0"0"-2815,4 5-1408,0 2 1408,-4 8-928,5 12-256,-5 1-416,0 13-192,-5 2-320,5 11-32,0-4 0,-4-2-192,4-4 0,0-6-256,0-8 0,4-2-896,1-13-288,-1-4-864,-1-3-320,-3-23-3327,0-4-2145,-3-12 3584</inkml:trace>
  <inkml:trace contextRef="#ctx0" brushRef="#br5" timeOffset="-121006.163">8326 4471 16767,'16'0'6336,"-2"0"-3456,13-7-2592,-16 3 1376,8 4-768,-2 0-128,0 0-448,0 0-192,1 0-96,-1 0-256,0 0 0,-4 4-672,1-1-224,-6-3-1056,-4 4-352,-4 1-1856,0 7-799,-8 0 127</inkml:trace>
  <inkml:trace contextRef="#ctx0" brushRef="#br5" timeOffset="-120793.719">8356 4699 16384,'13'7'6143,"-9"-7"-3327,13 0-2368,-4 0 1408,5-3-800,-1-5-128,0 3-480,6 3-128,-2-3-192,4 5-160,-2-7 0,-12 7-736,3 0-384,3 7-960,-17-7-352,0 5-960,-8-3-384,-1 18-1759</inkml:trace>
  <inkml:trace contextRef="#ctx0" brushRef="#br5" timeOffset="-120616.207">8390 4925 12672,'-13'27'4735,"9"-12"-2559,4-7-704,4-4 1536,6 3-832,2 1-288,2-1-672,-2-7-288,5 0-544,0 0-32,10 0 64,-1-7-224,5 3-32,-2 0-256,-3 4-64,-1 0-736,-2-3-192,2 3-928,-12-4-416,10 0-1504,-6-4-640,-5-3-1151</inkml:trace>
  <inkml:trace contextRef="#ctx0" brushRef="#br5" timeOffset="-120316.01">8905 4495 13952,'0'-15'5279,"8"15"-2879,-8 0-1120,0 0 1568,0 0-1120,0 0-384,0 8-480,0 11-192,0 12-352,9 7 0,-5 11 96,1 2-96,0-1 64,3 11-160,-1-12-64,-2-5-64,4-7-96,-4-9 32,3-6-32,-4-3-352,1-4-160,-14-10-1856,-13-14-1056,2-5-480,-3-9-3231</inkml:trace>
  <inkml:trace contextRef="#ctx0" brushRef="#br5" timeOffset="-122057.353">7807 4541 8704,'-4'-12'3328,"4"5"-1792,0-1-448,0 8 1151,0 0-31,0 0 32,0 0-672,0 0-224,0 8-800,8 8 32,-3 18 0,-1 1-192,0 6 32,-4 14-128,4-1 0,-4-2-96,5-3 32,-5-8-192,0-8-32,0-4 64,0-11 32,0-2-384,0-2-224,0-1-512,-5-22-2112,1-9-224,-4-13-2943</inkml:trace>
  <inkml:trace contextRef="#ctx0" brushRef="#br5" timeOffset="-121737.207">7833 4514 14080,'17'0'5279,"-3"-7"-2879,7 7-1536,-8-5 1440,8 3-864,9-3-224,5-2-736,-1 7-320,-3-8-96,-5-1-64,-4 2 0,-5 3-448,0 4-96,-4 0-640,1 0-192,-7 4-704,-3 3-288,-4 2-1695,-4 6-673,1 4 320</inkml:trace>
  <inkml:trace contextRef="#ctx0" brushRef="#br5" timeOffset="-121502.838">7881 4798 13056,'4'23'4927,"0"-12"-2687,5-11-1568,-1 0 1312,9 0-544,9-11-128,9 4-480,-1 0-192,-3-13-352,-1 8-256,5 1-128,-5 4-864,-5-1-320,2 3-1280,-5-2-512</inkml:trace>
  <inkml:trace contextRef="#ctx0" brushRef="#br4" timeOffset="-173100.786">4251 4913 13440,'5'-4'4991,"-5"0"-2687,8 12-1280,-4-1 1472,0 3-672,9 5-96,-13 3-448,4-1-160,2 4-608,-2 1-96,4 3 0,1 0-160,-5 3 0,4 2-128,0-6-32,-4-2-96,0-5-96,4-1-224,-8-6-64,0-3-832,0-7-352,0-15-2144,0-3-864,-8-3-2271</inkml:trace>
  <inkml:trace contextRef="#ctx0" brushRef="#br4" timeOffset="-172830.509">4272 4805 16511,'-12'-17'6144,"16"7"-3328,-8-8-2368,4 10 1344,0 1-1120,0 1-352,0 2-1024,0 4-352,0 0 544,4 0-1792,4 10-672,5 7-3615</inkml:trace>
  <inkml:trace contextRef="#ctx0" brushRef="#br4" timeOffset="-172650.989">4448 5027 16639,'-7'7'6144,"3"5"-3328,-5 5-1952,9-13 1600,0 2-1088,0 9-352,0 2-448,0 5-64,5 3-288,-1 0-128,7-4-64,6-3-32,6-3 0,1-5 0,1-7 0,7-3 0,-7-11 0,2-6 0,-2-5 0,-7-3 0,-4 4 0,-10-10 0,-8-13 0,-10-6 0,-4 4 0,-15 10 0,0 4 0,2 11 0,7 11 0,-5 14 0,2 6 0,-5 11 0,3 4 0,6 0-160,11-8-32,7 1-1408,10 0-576,3-4-1536,4 2-544,15 1-2527</inkml:trace>
  <inkml:trace contextRef="#ctx0" brushRef="#br4" timeOffset="-172258.037">4802 4988 14848,'-17'-18'5631,"17"11"-3071,-8-15-1504,1 11 1504,7 1-576,0 3-96,-4-1-832,0 6-288,-8 2-480,0 10-192,-5 11-64,5 8-32,0-4 0,4-1 0,4 6 0,4 1 0,8-3 0,8 2 0,9-9 0,7-6 0,0-13 0,0-4 0,-3-6 0,-6-7 0,-3 2 0,-8-13 0,-4-12 0,-4-13 0,-8-12 0,-4-16 0,-4 8 0,-4 7 0,7 16 0,1 13 0,0 10 0,2 12 0,-3 15 0,5 19 0,0 11 0,4 15 0,0 11 0,0-2 0,12-8 0,-3-10-96,-3-2 0,2-4-864,1-4-320,-5-6-1888,8-4-768</inkml:trace>
  <inkml:trace contextRef="#ctx0" brushRef="#br4" timeOffset="-171794.279">4970 5046 14720,'0'0'5439,"4"0"-2943,4-4-1280,0 0 1536,5-4-800,6 1-256,6-4-704,2-3-224,2 0-448,-5-3-128,-5-5-64,-2-3-64,-5-3-64,0-1 32,-4 0-32,-8 0 0,-12 8 0,-4 3 0,-12 12 0,-4 12 0,3 23 0,2 10 0,-2 11 0,5-10 0,0 3 0,16 2 0,5 2 0,3-5 0,3-1 0,13-10 0,9-6 0,7-3 0,3-11 0,-2-5 0,-1-6 0,0-4 0,0-6 0,-1-3 0,-2-9 0,-13 1-2112,-8-2-960,-8-8-5376</inkml:trace>
  <inkml:trace contextRef="#ctx0" brushRef="#br4" timeOffset="-173912.619">3839 4808 7168,'0'-29'2720,"0"23"-1472,-4-6-128,8 9 1024,-4 3-97,0 0 33,0 0-384,4 0-160,4 7-864,-4 15 288,0 6 160,0 3-192,1 6 0,-1 2-224,0-3-64,0 3-160,-2-7 32,2 7-224,0-8-32,2 2-128,-2-8-32,-1-4-32,-3-2 32,0-5-288,0-3-32,0-8-576,-3-9-288,-1-9-1472,4-3-608,4 10-3615</inkml:trace>
  <inkml:trace contextRef="#ctx0" brushRef="#br4" timeOffset="-173566.541">3695 4727 14592,'12'2'5439,"7"2"-2943,18 3-1632,-17-7 1376,9 4-704,6 0-64,14-2-576,-2 9-192,-2 5-384,3 5-128,1 6 0,-10 10-32,-4 2 0,-6-7-32,-9 1 64,-12-2 96,-8 5 160,-4-1-256,-12 4-32,0-6-96,-5-5-64,-2-3 32,-5-7-32,-8-4 0,0-7 0,3-3 0,6-8 0,-6-6 0,1-1 0,3-7 0,2 7 0,3 1-448,9 3-160,1-1-1312,14 8-2784,10-4 320,5 8-2559</inkml:trace>
  <inkml:trace contextRef="#ctx0" brushRef="#br4" timeOffset="-183461.091">2959 4855 12288,'14'-8'4575,"-7"6"-2495,5-6-1152,-12 1 1248,0-7-352,0 1-32,0-2-448,-12-3-192,-5 3-640,-5 1 96,-7 3 64,2 9-224,-2 4-32,-12 6-224,5 5-64,8 6-128,5 6-32,6 0 32,9 2 64,16 4-96,9-6 0,2-4-32,13 0 0,17 4 0,-6-7 0,10 3 0,3 0 0,-7 5 64,-2-2 64,-15 5-32,-3 0 64,-10 0-128,-19-2 0,-11-1 96,-17-8 96,0-4 64,-16 3 96,-5-9-32,5-8 0,0 0-160,-4-4-32,-1-17-96,-2-4-32,14 0-384,5 3-160,13 1-800,15 6-416,12 5-1312,7 3-512,17 11-3231</inkml:trace>
  <inkml:trace contextRef="#ctx0" brushRef="#br4" timeOffset="-182918.543">3262 4970 15104,'11'7'5631,"-3"0"-3071,-8 7-1568,8-3 1536,-8-1-832,4 5-192,-4 3-576,0 7-288,9 3-352,-9 5-192,8 2 0,-8-6-64,3-8 64,5 0-128,-8-6 0,9-5-832,-9-2-352,0-8-3072,-9-12-3808</inkml:trace>
  <inkml:trace contextRef="#ctx0" brushRef="#br4" timeOffset="-182618.317">3237 4792 8064,'-5'2'2976,"10"-2"-1600,-5 11-64,4-11 1248,0 8-65,0-6 97,0 6-544,0-5-128,-4 1-1088,3-4-288,1 3-64,0 0-160,4-6 0,0-4-192,0 4-96,1-11 0,-5 7-32,-4-1 0,0 6 0,-8 2-96,-1 6 64,5 1 32,4 1-352,0 2-160,4-7-2656,0 1-1152</inkml:trace>
  <inkml:trace contextRef="#ctx0" brushRef="#br1" timeOffset="-64130.689">5320 4910 6656,'-14'0'2528,"2"0"-1344,3 0-320,9 0 928,-5 0 0,5 0 31,0 0-575,0 0-224,0 0-576,5 0 288,16 0 128,-7 0-32,22 0-32,-1 0 128,1 0 64,4 0-128,22 0 32,-2-5-224,6 0-96,0-3-192,-15-1 0,-6 4-224,1 0-32,0 2-64,-6-2-64,-9 0 32,-6 5-32,-5 0 0,-5 0 0,1 0-96,-6 0 0,-5 0-160,-5 5-64,0 0-416,0-2-96,-5-3-832,0 0-352,0 5-1920,-1 0-735</inkml:trace>
  <inkml:trace contextRef="#ctx0" brushRef="#br5" timeOffset="-103636.623">7090 5090 10880,'-14'-11'4128,"14"11"-2241,0 0-575,0 0 1344,0 0-768,0 7-224,0 12-544,0 16-224,8 12-512,2 13 32,3 7 96,-2-3-128,7-6 32,-9-12-128,5-3 64,-3-5-64,-2-7 0,1-8-96,-2-5-32,-3-5 256,-5-10 96,-5-3-160,-3-7-64,-11-16-224,-2-20-64,-4-15 64,4-18 96,-2-9-128,10 0-32,9-2 0,12-3 0,19 21-96,11 13 0,-8 16 64,14 13 0,8 20 32,5 14 64,-6 17-96,1 3 0,-18 0 32,-11-2 0,-6 12 128,-17 0 64,-17 3 0,-10-2-32,1-4-32,-5-6 0,-3-5-64,-4-9-64,-1-3-192,3-7-32,6-4-1120,9-7-384,3-1-1376,14 5-512,4 3-3519</inkml:trace>
  <inkml:trace contextRef="#ctx0" brushRef="#br1" timeOffset="-63260.042">5493 5054 10368,'0'5'3936,"-11"-5"-2112,6 0-1217,5 0 1089,0 0-576,0 0-160,0 0-416,16 0-192,-6-5-192,0 5 32,6 0 96,-2 0 32,7 0 64,4 0-192,1 5-128,-1 0-32,0-2 32,10 2-96,-9-5 0,0 0 32,-6 0 64,5-5-32,-10 5-32,6 0-128,-6-3 0,-6-2-448,7 0-160,-6 1-256,-5 4-32,-5 0-512,0 0-159,0 0-1121,-5 4-448,-5 9-384</inkml:trace>
  <inkml:trace contextRef="#ctx0" brushRef="#br5" timeOffset="-100814.193">9333 5590 17663,'0'20'6592,"8"-6"-3584,-8-3-2880,0-2 1344,9-2-544,-9 21 0,0 13-384,0-6-96,0 8-256,0-2-64,4-6 0,-8-1-64,4-10 32,0-4 0,0-9 32,0-6-64,0-14 32,0-6-64,0-12-32,4-23 32,5-1-32,-9-1 0,0-41 0,0-8 0,0 1 0,0 16 0,0 15 0,0 15 0,12 13 0,14 9 0,1 18 0,-6 1 0,10 13 0,-1 0 0,1 24 0,3 23 0,-3 1 0,-16 7 0,-10-6 0,3-2 0,-16-6 0,-5-6 0,-17-8 0,0-4 0,-13-3 0,13-16 0,-1-4 0,5-9-576,4 2-256,6-1-2016,2 4-960</inkml:trace>
  <inkml:trace contextRef="#ctx0" brushRef="#br5" timeOffset="-102962.352">7492 5321 13696,'0'0'5087,"8"0"-2751,5 9-1728,-4 2 1184,-1 11-288,1 12 32,0 5-352,-6 3-160,10-6-576,-3-7 0,-10-2 0,8-3-96,1-1-32,-1-8-128,-8 1-32,5-5-32,-5 1 0,0-12 64,-5-5 32,1-2-96,0-13-32,-5-18-96,9-20-32,0 2 32,0 2 64,13-1-96,4 9 0,10 4-32,11 8-64,-3 7-64,4 11 32,-10 8-480,2 12-192,-5 5-640,-5 2-288,1 5-1312,-5-2-512,5 1-2911</inkml:trace>
  <inkml:trace contextRef="#ctx0" brushRef="#br5" timeOffset="-102540.482">7915 5436 12416,'0'4'4639,"8"1"-2495,2-3-800,-6-2 1440,3 0-480,6-2-96,5-3-832,4-2-288,-1-4-640,1-5-128,0 1-96,-5-1-96,1-4-32,-5 2-32,-9-5 32,-8-1-64,-13 2-32,-6 6 96,-7 5 64,-1 15 64,6 10 96,-6 9-160,7 9-96,1 7-32,2 6-32,8 4 0,9-9 0,4-6 0,8-3 0,5-4 0,8-7 0,10-6 0,8-3 0,-1-2 0,-3-7 0,5-2-1280,-2 5-480,-4-5-2656,-7-7-1088,-10-9-1407</inkml:trace>
  <inkml:trace contextRef="#ctx0" brushRef="#br1" timeOffset="-62825.207">5655 5220 8704,'-5'10'3232,"10"-15"-1728,-5 0-992,0 5 864,10 0-97,1 0 97,-1 0-416,-5 0-96,14 5-512,-3-5 0,-6 5 0,6-5-192,-6 0-32,0 0-224,5 0 0,-5 0-896,-5 0-288,5 0-1407,-10 0-609,0 0-1056</inkml:trace>
  <inkml:trace contextRef="#ctx0" brushRef="#br5" timeOffset="-101895.744">8395 5398 11264,'18'-27'4224,"-14"20"-2305,-4-9-767,0 12 1376,0-3-416,-4 0-128,-6-6-640,-3 10-192,-4-1-672,-8 8 128,-10 8 128,5 10-96,0 12-64,3 9-192,6 2-64,4-6-192,7-5-96,6-3 0,8-7 32,19-5 32,11-4 32,10-8-64,4-2-64,-6-5-64,6-9-32,-5-5-96,-8-17-32,-5 0-32,-12-21 64,-14 1-32,-8-10 64,-2 10 160,-2 9 128,4 8 160,-5 18 64,5 9-160,0 21-128,0 6-128,4 15 32,4 6-256,4 10-128,1-1-704,3-8-320,3-8-448,0-7-96,-1-7-768,3 2-352,-4-10-2751</inkml:trace>
  <inkml:trace contextRef="#ctx0" brushRef="#br5" timeOffset="-101455.803">8646 5306 13952,'0'8'5279,"5"8"-2879,3 18-1888,-4-16 1216,5 13-448,4 3 64,-5 1-416,-8 1-160,4-11-448,6-1 64,-10-4 64,9-6-32,-9-2 0,0-1-160,0 0 0,8-11-96,5-7 64,-13-8-128,8-19-64,5-13-96,-3-15 32,1 5 32,-2 8 0,5 15-96,3 6 0,-4 12-32,4 16 96,5 16 128,-9 12 192,0 6-32,-5 15 96,1-4-128,-9-5 32,8-9-96,-8-5 64,0-7-128,0-3-64,-8-5 0,8 1-32,8-4 0,-4-5 0,15-10 0,-8-9 0,3-26-160,3-10 32,4-8-160,-12 8 32,5 5 64,-1 13 96,4 10 64,-5 16 96,7 12 96,-6 9 64,-5 9-32,1 12 32,-1 6-128,1 1 0,-5-3-32,0-3-64,0-8 32,2-4-32,-2-3-704,-4-5-256,4 1-1440,3-16-512,8-9-4992</inkml:trace>
  <inkml:trace contextRef="#ctx0" brushRef="#br4" timeOffset="-170024.996">3002 5768 8064,'12'0'2976,"-3"-2"-1600,-1-6-64,-4 1 1248,4 1-161,-4-5 97,0-3-480,0-2-192,-4-1-1024,0-2 96,-4 2 0,-8 0-128,-4 2 0,-9 4-288,-2 1-64,-1 6-32,-1 8 0,-2 13-128,-6 13-96,5 8 0,9 9-32,2 6-64,13 0-64,12-3-64,13-6-32,-7-13 64,19-5 0,3-9 32,8-6 64,-3-15-32,-5-9 64,0-16-64,-4-8-32,-4-9 32,-9-14-32,-3 0 0,-7-2 0,-5-16 0,-9-15 0,-3 18 0,1 15 64,-1 17-32,4 18 64,0 25-224,8 25 32,4 15 32,4-1 32,4 10 32,3 12 64,10-1-320,-1 2-64,4-2-416,-5-3-96,2-4-608,-8-5-288,-6-13-1408,-3-7-640,-4-10-2495</inkml:trace>
  <inkml:trace contextRef="#ctx0" brushRef="#br4" timeOffset="-169477.459">3296 5766 13952,'32'13'5183,"-17"-13"-2815,2 0-1152,-6-3 1600,2-1-960,11-2-256,-5-5-672,6-3-224,-1-3-384,-12-6-192,1-2-32,-5 4 0,-8 0 32,-12 2-64,-9 6 32,-3-2-128,-1 9 0,-2 6 160,-10 13 64,13 16-64,-3 6-96,15 11 64,8 1 64,12-1-128,8 1-32,3-7 64,-1-9 96,9-6-128,9-10-32,0-9-352,5-6-160,-9-10-960,4-5-384,-4-10-1792,-5-10-704,2-7-2367</inkml:trace>
  <inkml:trace contextRef="#ctx0" brushRef="#br4" timeOffset="-169146.342">3644 5292 16384,'-16'67'6143,"20"-13"-3327,-8 10-2304,4-47 1376,4 16-800,-4 13-160,4 4-416,13 10-160,-9 4-192,4-2-64,-4-10 96,4-8-320,-4-6-128,5-12-1024,-5-1-416,-8-11-1184,0-11-512,0-13-3391</inkml:trace>
  <inkml:trace contextRef="#ctx0" brushRef="#br4" timeOffset="-168935.914">3517 5608 15104,'0'7'5631,"0"-3"-3071,12 3-1920,-5-7 1376,14 0-800,-2 0-128,2 0-640,14 0-224,-6-7-128,11 3-160,-9 1-32,-2-1-800,-5 4-352,0 0-640,-4 4-256,-4-1 224,1 5 192,-1-1 704,-4 0 288,-5 1 544,1-2 192,0 1 928,1 3 512,-5-2 160,3-4 160,1-1-128,1-3 32,-1-7-288,4-7-128,-1 3-288,-3-3-128,0 0-320,-4-1-160,-4 5-128,-4-1 0,-4 1-128,-3 3 0,-1-7 96,-4 14 96,-4 0-128,-5 10-96,-2 11-32,7 7-32,-1 8 0,9 4 0,4-1 0,12 7 0,4-3 0,8-7 0,1-7 0,-1-4 0,3-12 0,6-3 0,3-6-224,3-4-96,2-6-1312,-5-5-512,-3-7-1440,-5 1-576,-1-6-1855,6-2-1601,-6 1 3360</inkml:trace>
  <inkml:trace contextRef="#ctx0" brushRef="#br4" timeOffset="-168441.234">4210 5615 10880,'-4'-28'4032,"-4"14"-2177,4-3-319,0 13 1408,0-4-192,0 8 32,0 0-1024,-3 8-320,-9-4-864,-8 13-64,-1 12 0,2 6-64,-2 8 0,5 3-256,4 0-128,8-3-32,8-1-32,8-1 0,8-9 0,8-7 0,1-11 0,6-3-224,6-4 0,6-17-672,2-10-224,-1-5-1120,-4-2-416,-9-6-928,-6 5-384,-5-4-1951</inkml:trace>
  <inkml:trace contextRef="#ctx0" brushRef="#br4" timeOffset="-168143.032">4350 5369 14848,'-10'-21'5535,"10"21"-3007,0 0-2944,0 11 3200,0 11-992,3 10-256,0-1-288,1 8-768,0 15-64,0 7-64,5-8-128,-1 4-64,0-3-64,4-4-96,-4-11-256,0-4-160,-4-6-992,0-12-416,1-2-1120,-5-15-480,-5 0-3295</inkml:trace>
  <inkml:trace contextRef="#ctx0" brushRef="#br4" timeOffset="-167889.711">4219 5637 15872,'-9'-14'5983,"18"6"-3263,3 1-2400,0 3 1312,3 2-672,6-2-160,11-3-192,-1 3 0,-2 0-320,3-2 192,1-1 64,-2 3-224,-6 0-96,-7-2-224,-1 6 0,-5 0 128,-6 0 64,-12 10 128,-2 7 128,-3 12-256,7 7-96,-6 9-64,3 3-32,0-2 0,7 1 0,4-5 0,3-3 0,10-14 0,8-4 0,10-9 0,-7-8 0,0-12 0,4-6 0,-3-11 0,-11-4 0,-1-7 0,-9-13 0,-8-9 0,-4 12 0,-8 0 0,-7 7 0,-6 6 0,-3 12 0,-1 4 0,2 17 0,-2 0-224,9 0-96,0 17-800,3 4-320,6 4-1184,8 1-480,3-5-2144,10-7-895,4 7 1055</inkml:trace>
  <inkml:trace contextRef="#ctx0" brushRef="#br4" timeOffset="-167424.95">4772 5573 16128,'0'8'6047,"8"2"-3263,-16 22-2176,8-10 1440,0 9-768,0 9-96,8 10-480,-3 0-192,-1-1-288,4-3-160,-4-14 32,-1-2 0,1-9 96,0-4-96,0-3 0,0-3 32,-4-11 64,0-11-96,0-20 0,0-12-32,0-10-64,-4-11 32,4 6-32,4 8 0,8 11 0,1 7 0,6 4 0,5 13 0,8-3 0,-7 11 0,3-3 0,0 3-288,4-1-128,1 8-2336,-10 0-960,5-10-4320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FACCA-BADC-824E-9545-E170386866A0}" type="datetimeFigureOut">
              <a:rPr lang="en-US" smtClean="0"/>
              <a:t>2018-12-11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BC07C-70AE-0445-A6E6-F50C364C7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8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BC903-6205-48B5-86BF-5A3BDF8FDB9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neutrons are polarized by passing them through a polarized </a:t>
            </a:r>
            <a:r>
              <a:rPr lang="en-US" altLang="en-US" baseline="30000"/>
              <a:t>3</a:t>
            </a:r>
            <a:r>
              <a:rPr lang="en-US" altLang="en-US"/>
              <a:t>He cell.</a:t>
            </a:r>
          </a:p>
          <a:p>
            <a:r>
              <a:rPr lang="en-US" altLang="en-US"/>
              <a:t>The spin 1/2 ground state of  </a:t>
            </a:r>
            <a:r>
              <a:rPr lang="en-US" altLang="en-US" baseline="30000"/>
              <a:t>3</a:t>
            </a:r>
            <a:r>
              <a:rPr lang="en-US" altLang="en-US"/>
              <a:t>He has the wonderful property that spin is carried by the neutron,</a:t>
            </a:r>
          </a:p>
          <a:p>
            <a:r>
              <a:rPr lang="en-US" altLang="en-US"/>
              <a:t>  since the protons form a closed shell.</a:t>
            </a:r>
          </a:p>
          <a:p>
            <a:r>
              <a:rPr lang="en-US" altLang="en-US"/>
              <a:t>Similarly for the neutrons:  an oppositely polarized neutron can form an intermediate state</a:t>
            </a:r>
          </a:p>
          <a:p>
            <a:r>
              <a:rPr lang="en-US" altLang="en-US"/>
              <a:t>  before decaying to tritium and a proton.  That is the J=0 state.</a:t>
            </a:r>
          </a:p>
          <a:p>
            <a:r>
              <a:rPr lang="en-US" altLang="en-US"/>
              <a:t>In the J=1 state, the neutron spins are both aligned so the cross section is negligible.</a:t>
            </a:r>
          </a:p>
          <a:p>
            <a:r>
              <a:rPr lang="en-US" altLang="en-US"/>
              <a:t>Thus only one neutron polarization is transmitted through the </a:t>
            </a:r>
            <a:r>
              <a:rPr lang="en-US" altLang="en-US" baseline="30000"/>
              <a:t>3</a:t>
            </a:r>
            <a:r>
              <a:rPr lang="en-US" altLang="en-US"/>
              <a:t>He cell.</a:t>
            </a:r>
          </a:p>
          <a:p>
            <a:r>
              <a:rPr lang="en-US" altLang="en-US"/>
              <a:t>The </a:t>
            </a:r>
            <a:r>
              <a:rPr lang="en-US" altLang="en-US" baseline="30000"/>
              <a:t>3</a:t>
            </a:r>
            <a:r>
              <a:rPr lang="en-US" altLang="en-US"/>
              <a:t>He can be highly polarized through spin-exchange optical pumping.</a:t>
            </a:r>
          </a:p>
          <a:p>
            <a:r>
              <a:rPr lang="en-US" altLang="en-US"/>
              <a:t>In the run last December we achieved an average </a:t>
            </a:r>
            <a:r>
              <a:rPr lang="en-US" altLang="en-US" baseline="30000"/>
              <a:t>3</a:t>
            </a:r>
            <a:r>
              <a:rPr lang="en-US" altLang="en-US"/>
              <a:t>He polarization of 57%</a:t>
            </a:r>
          </a:p>
          <a:p>
            <a:r>
              <a:rPr lang="en-US" altLang="en-US"/>
              <a:t>This method of polarizing neutrons was chosen for three reasons:</a:t>
            </a:r>
          </a:p>
          <a:p>
            <a:endParaRPr lang="en-US" altLang="en-US"/>
          </a:p>
          <a:p>
            <a:r>
              <a:rPr lang="en-US" altLang="en-US"/>
              <a:t>  1) The polarization can be reversed simply by reversing the laser polarization.</a:t>
            </a:r>
          </a:p>
          <a:p>
            <a:r>
              <a:rPr lang="en-US" altLang="en-US"/>
              <a:t>  2) As I’ll show in the next slide, the polarization can be measured at the 0.1% level.</a:t>
            </a:r>
          </a:p>
          <a:p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64% polarization at 5 Ang.</a:t>
            </a:r>
          </a:p>
          <a:p>
            <a:pPr>
              <a:buFontTx/>
              <a:buChar char="•"/>
            </a:pPr>
            <a:endParaRPr lang="en-US" altLang="en-US"/>
          </a:p>
          <a:p>
            <a:r>
              <a:rPr lang="en-US" altLang="en-US" sz="1000"/>
              <a:t>Large area, 11 cm in dia, </a:t>
            </a:r>
            <a:r>
              <a:rPr lang="en-US" altLang="en-US" sz="1000" baseline="30000"/>
              <a:t>3</a:t>
            </a:r>
            <a:r>
              <a:rPr lang="en-US" altLang="en-US" sz="1000"/>
              <a:t>He cells are required to cover the beam.</a:t>
            </a:r>
          </a:p>
          <a:p>
            <a:r>
              <a:rPr lang="en-US" altLang="en-US" sz="1000" baseline="30000"/>
              <a:t>3</a:t>
            </a:r>
            <a:r>
              <a:rPr lang="en-US" altLang="en-US" sz="1000"/>
              <a:t>He spin filter allows a compact experimental setup.</a:t>
            </a:r>
          </a:p>
          <a:p>
            <a:r>
              <a:rPr lang="en-US" altLang="en-US" sz="1000" baseline="30000"/>
              <a:t>3</a:t>
            </a:r>
            <a:r>
              <a:rPr lang="en-US" altLang="en-US" sz="1000"/>
              <a:t>He spin filter offers an extra spin flip without a change of the </a:t>
            </a:r>
            <a:r>
              <a:rPr lang="en-US" altLang="en-US" sz="1000" i="1"/>
              <a:t>B </a:t>
            </a:r>
            <a:r>
              <a:rPr lang="en-US" altLang="en-US" sz="1000"/>
              <a:t>field.</a:t>
            </a:r>
            <a:endParaRPr lang="en-US" altLang="en-US" sz="900"/>
          </a:p>
          <a:p>
            <a:pPr>
              <a:buFontTx/>
              <a:buChar char="•"/>
            </a:pPr>
            <a:r>
              <a:rPr lang="en-US" altLang="en-US" sz="1800">
                <a:solidFill>
                  <a:srgbClr val="5164F5"/>
                </a:solidFill>
                <a:latin typeface="Times" panose="02020603050405020304" pitchFamily="18" charset="0"/>
              </a:rPr>
              <a:t>100 W light at 795 nm</a:t>
            </a:r>
          </a:p>
        </p:txBody>
      </p:sp>
    </p:spTree>
    <p:extLst>
      <p:ext uri="{BB962C8B-B14F-4D97-AF65-F5344CB8AC3E}">
        <p14:creationId xmlns:p14="http://schemas.microsoft.com/office/powerpoint/2010/main" val="184443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748139-68F0-714B-9826-559C048F76C3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Now days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people use the EFT framework to characterize the HWI in a systematic model-independent way,</a:t>
            </a:r>
          </a:p>
          <a:p>
            <a:pPr eaLnBrk="1" hangingPunct="1"/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but as Haxton and Holstein showed, the low energy coupling constants are quite related.</a:t>
            </a:r>
          </a:p>
          <a:p>
            <a:pPr eaLnBrk="1" hangingPunct="1"/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In fact, they published a “Rosetta stone” to relate both theories back to the 5 basic S-P elastic scattering amplitudes.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----- Meeting Notes (2013-01-23 09:38) -----</a:t>
            </a:r>
          </a:p>
          <a:p>
            <a:r>
              <a:rPr lang="en-US" altLang="en-US">
                <a:latin typeface="Arial" panose="020B0604020202020204" pitchFamily="34" charset="0"/>
              </a:rPr>
              <a:t>Here are the results of their calculation.  You can see the strong I=1 dependence and the two I=0 terms.  David went through the existing nuclear PV data and fit for 4 coefficients (ignoring the two other I=1 terms).  If you use those values, you see that the total asymmetry is 1.15e-7,  with a sizable I=0 contribution of two terms of opposite sign.  Even if they completely cancel out, this is one of two linear combinations needed to resolve I=0 terms.   Here is the improvement with n3He + NPDG excluding many-body reactions.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67EE3C0-F461-47BC-80D7-32C15EF7977F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9661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r>
              <a:rPr 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3568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69" y="6409710"/>
            <a:ext cx="6052191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84829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45572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4350"/>
            <a:ext cx="40386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4350"/>
            <a:ext cx="40386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332853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639"/>
            <a:ext cx="4040188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99054"/>
            <a:ext cx="4040188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639"/>
            <a:ext cx="4041775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54"/>
            <a:ext cx="4041775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10133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9800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70087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55721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93763"/>
            <a:ext cx="4114800" cy="533241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72000" y="893763"/>
            <a:ext cx="4114800" cy="53324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7198923" y="6409710"/>
            <a:ext cx="970543" cy="365125"/>
          </a:xfrm>
        </p:spPr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77962" y="6409710"/>
            <a:ext cx="3420792" cy="365125"/>
          </a:xfrm>
        </p:spPr>
        <p:txBody>
          <a:bodyPr/>
          <a:lstStyle/>
          <a:p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25804" y="6409710"/>
            <a:ext cx="681186" cy="365125"/>
          </a:xfrm>
        </p:spPr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57533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6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8947"/>
            <a:ext cx="8229600" cy="525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923" y="6409710"/>
            <a:ext cx="970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09710"/>
            <a:ext cx="6641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5804" y="6409710"/>
            <a:ext cx="681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8831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C050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customXml" Target="../ink/ink6.xml"/><Relationship Id="rId17" Type="http://schemas.openxmlformats.org/officeDocument/2006/relationships/image" Target="../media/image43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39.png"/><Relationship Id="rId14" Type="http://schemas.openxmlformats.org/officeDocument/2006/relationships/customXml" Target="../ink/ink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jpeg"/><Relationship Id="rId7" Type="http://schemas.openxmlformats.org/officeDocument/2006/relationships/image" Target="../media/image54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2.emf"/><Relationship Id="rId7" Type="http://schemas.openxmlformats.org/officeDocument/2006/relationships/customXml" Target="../ink/ink10.xml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image" Target="../media/image350.png"/><Relationship Id="rId4" Type="http://schemas.openxmlformats.org/officeDocument/2006/relationships/image" Target="../media/image58.png"/><Relationship Id="rId9" Type="http://schemas.openxmlformats.org/officeDocument/2006/relationships/customXml" Target="../ink/ink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8.xml"/><Relationship Id="rId16" Type="http://schemas.openxmlformats.org/officeDocument/2006/relationships/image" Target="../media/image66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61.png"/><Relationship Id="rId5" Type="http://schemas.openxmlformats.org/officeDocument/2006/relationships/tags" Target="../tags/tag11.xml"/><Relationship Id="rId15" Type="http://schemas.openxmlformats.org/officeDocument/2006/relationships/image" Target="../media/image65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69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225"/>
            <a:ext cx="9144000" cy="86894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NDTGamma</a:t>
            </a:r>
            <a:r>
              <a:rPr lang="en-US" dirty="0"/>
              <a:t>: A pulse-counting </a:t>
            </a:r>
            <a:br>
              <a:rPr lang="en-US" dirty="0"/>
            </a:br>
            <a:r>
              <a:rPr lang="en-US" dirty="0"/>
              <a:t>Hadronic Parity Violation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</a:t>
            </a:fld>
            <a:r>
              <a:rPr lang="en-US" dirty="0"/>
              <a:t>/17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253526" y="1203381"/>
            <a:ext cx="3567468" cy="2410841"/>
            <a:chOff x="4800600" y="3429000"/>
            <a:chExt cx="4011613" cy="3008313"/>
          </a:xfrm>
        </p:grpSpPr>
        <p:pic>
          <p:nvPicPr>
            <p:cNvPr id="8" name="Picture 5" descr="IMG_1362_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29000"/>
              <a:ext cx="4011613" cy="3008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4937125" y="6084888"/>
              <a:ext cx="9525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Madison</a:t>
              </a:r>
            </a:p>
          </p:txBody>
        </p:sp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7696200" y="6084888"/>
              <a:ext cx="94138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Spencer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60755" y="3707206"/>
            <a:ext cx="4762601" cy="2703904"/>
            <a:chOff x="32692" y="3333247"/>
            <a:chExt cx="5051324" cy="2867827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1016" y="3333247"/>
              <a:ext cx="4953000" cy="286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513" y="3563369"/>
              <a:ext cx="2794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1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740" y="4906719"/>
              <a:ext cx="2794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6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622" y="4203438"/>
              <a:ext cx="2794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32692" y="3640363"/>
              <a:ext cx="1143000" cy="796925"/>
              <a:chOff x="59428" y="4161715"/>
              <a:chExt cx="1143000" cy="796925"/>
            </a:xfrm>
          </p:grpSpPr>
          <p:pic>
            <p:nvPicPr>
              <p:cNvPr id="17" name="Picture 30" descr="TP_tmp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828" y="4542715"/>
                <a:ext cx="990600" cy="415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4" descr="TP_tmp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28" y="4161715"/>
                <a:ext cx="836613" cy="354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6309360" y="4505580"/>
            <a:ext cx="2792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59924" y="4163656"/>
            <a:ext cx="2455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381"/>
            <a:ext cx="8229600" cy="4922784"/>
          </a:xfrm>
        </p:spPr>
        <p:txBody>
          <a:bodyPr>
            <a:normAutofit/>
          </a:bodyPr>
          <a:lstStyle/>
          <a:p>
            <a:r>
              <a:rPr lang="en-US" dirty="0"/>
              <a:t>General considerations</a:t>
            </a:r>
          </a:p>
          <a:p>
            <a:pPr lvl="1"/>
            <a:r>
              <a:rPr lang="en-US" dirty="0"/>
              <a:t>Experimental data</a:t>
            </a:r>
          </a:p>
          <a:p>
            <a:pPr lvl="1"/>
            <a:r>
              <a:rPr lang="en-US" dirty="0"/>
              <a:t>Cross section / asymmetry</a:t>
            </a:r>
          </a:p>
          <a:p>
            <a:r>
              <a:rPr lang="en-US" dirty="0"/>
              <a:t>Experimental setup</a:t>
            </a:r>
          </a:p>
          <a:p>
            <a:pPr lvl="1"/>
            <a:r>
              <a:rPr lang="en-US" dirty="0"/>
              <a:t>NG-C + </a:t>
            </a:r>
            <a:r>
              <a:rPr lang="en-US" baseline="30000" dirty="0"/>
              <a:t>3</a:t>
            </a:r>
            <a:r>
              <a:rPr lang="en-US" dirty="0"/>
              <a:t>He polarizer</a:t>
            </a:r>
          </a:p>
          <a:p>
            <a:r>
              <a:rPr lang="en-US" dirty="0"/>
              <a:t>D</a:t>
            </a:r>
            <a:r>
              <a:rPr lang="en-US" baseline="-25000" dirty="0"/>
              <a:t>2</a:t>
            </a:r>
            <a:r>
              <a:rPr lang="en-US" dirty="0"/>
              <a:t>O target + backgrounds </a:t>
            </a:r>
          </a:p>
          <a:p>
            <a:pPr lvl="1"/>
            <a:r>
              <a:rPr lang="en-US" dirty="0"/>
              <a:t>LANL depolarization measurement</a:t>
            </a:r>
          </a:p>
          <a:p>
            <a:r>
              <a:rPr lang="en-US" dirty="0"/>
              <a:t>CsI array + counting mode</a:t>
            </a:r>
          </a:p>
          <a:p>
            <a:pPr lvl="1"/>
            <a:r>
              <a:rPr lang="en-US" dirty="0"/>
              <a:t>Efficiency simulations</a:t>
            </a:r>
          </a:p>
          <a:p>
            <a:pPr lvl="1"/>
            <a:r>
              <a:rPr lang="en-US" dirty="0"/>
              <a:t>Digital pulse processing</a:t>
            </a:r>
          </a:p>
          <a:p>
            <a:r>
              <a:rPr lang="en-US" dirty="0"/>
              <a:t>Experimental sensitivity</a:t>
            </a:r>
          </a:p>
          <a:p>
            <a:pPr lvl="1"/>
            <a:r>
              <a:rPr lang="en-US" dirty="0"/>
              <a:t>Statistical/systematic errors</a:t>
            </a:r>
          </a:p>
        </p:txBody>
      </p:sp>
    </p:spTree>
    <p:extLst>
      <p:ext uri="{BB962C8B-B14F-4D97-AF65-F5344CB8AC3E}">
        <p14:creationId xmlns:p14="http://schemas.microsoft.com/office/powerpoint/2010/main" val="170966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Detection in CsI array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7669" y="868947"/>
                <a:ext cx="8229600" cy="5257218"/>
              </a:xfrm>
            </p:spPr>
            <p:txBody>
              <a:bodyPr/>
              <a:lstStyle/>
              <a:p>
                <a:r>
                  <a:rPr lang="en-US" dirty="0"/>
                  <a:t>MCNP simulation (I. Novikov, Western Kentucky University)</a:t>
                </a:r>
              </a:p>
              <a:p>
                <a:pPr lvl="1"/>
                <a:r>
                  <a:rPr lang="en-US" dirty="0"/>
                  <a:t>5x5 array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5×5×30</m:t>
                    </m:r>
                  </m:oMath>
                </a14:m>
                <a:r>
                  <a:rPr lang="en-US" dirty="0"/>
                  <a:t> cm</a:t>
                </a:r>
                <a:r>
                  <a:rPr lang="en-US" baseline="30000" dirty="0"/>
                  <a:t>3</a:t>
                </a:r>
                <a:r>
                  <a:rPr lang="en-US" dirty="0"/>
                  <a:t> crystals</a:t>
                </a:r>
              </a:p>
              <a:p>
                <a:pPr lvl="1"/>
                <a:r>
                  <a:rPr lang="en-US" dirty="0"/>
                  <a:t>unidirectional 6.2 MeV point-source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=80.5% </a:t>
                </a:r>
                <a:r>
                  <a:rPr lang="en-US" dirty="0"/>
                  <a:t> photopeak</a:t>
                </a:r>
                <a:r>
                  <a:rPr lang="en-US" b="0" dirty="0"/>
                  <a:t> in center crystal</a:t>
                </a:r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6.1%</a:t>
                </a:r>
                <a:r>
                  <a:rPr lang="en-US" dirty="0"/>
                  <a:t> leakage through 1 mm of Pb</a:t>
                </a:r>
              </a:p>
              <a:p>
                <a:pPr lvl="1"/>
                <a:r>
                  <a:rPr lang="en-US" b="0" dirty="0">
                    <a:solidFill>
                      <a:schemeClr val="accent1"/>
                    </a:solidFill>
                  </a:rPr>
                  <a:t>285 </a:t>
                </a:r>
                <a:r>
                  <a:rPr lang="en-US" b="0" dirty="0" err="1">
                    <a:solidFill>
                      <a:schemeClr val="accent1"/>
                    </a:solidFill>
                  </a:rPr>
                  <a:t>keV</a:t>
                </a:r>
                <a:r>
                  <a:rPr lang="en-US" b="0" dirty="0">
                    <a:solidFill>
                      <a:schemeClr val="accent1"/>
                    </a:solidFill>
                  </a:rPr>
                  <a:t> </a:t>
                </a:r>
                <a:r>
                  <a:rPr lang="en-US" b="0" dirty="0"/>
                  <a:t>max energy in neighbor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669" y="868947"/>
                <a:ext cx="8229600" cy="5257218"/>
              </a:xfrm>
              <a:blipFill>
                <a:blip r:embed="rId2"/>
                <a:stretch>
                  <a:fillRect l="-963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10</a:t>
            </a:fld>
            <a:r>
              <a:rPr lang="en-US" dirty="0"/>
              <a:t>/17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083" y="1473463"/>
            <a:ext cx="3762015" cy="4801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t="10151" r="8742" b="8062"/>
          <a:stretch/>
        </p:blipFill>
        <p:spPr>
          <a:xfrm>
            <a:off x="998708" y="3154609"/>
            <a:ext cx="3293761" cy="32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80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B6974D16-F617-48C3-8062-5EC851CD816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r="563"/>
          <a:stretch/>
        </p:blipFill>
        <p:spPr>
          <a:xfrm>
            <a:off x="5791200" y="1940653"/>
            <a:ext cx="3352800" cy="2238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947"/>
            <a:ext cx="8626839" cy="5257218"/>
          </a:xfrm>
        </p:spPr>
        <p:txBody>
          <a:bodyPr>
            <a:noAutofit/>
          </a:bodyPr>
          <a:lstStyle/>
          <a:p>
            <a:r>
              <a:rPr lang="en-US" dirty="0"/>
              <a:t>candidate system: Nab DAQ (Aaron Sprow, U. Kentucky) </a:t>
            </a:r>
            <a:r>
              <a:rPr lang="en-US" dirty="0">
                <a:solidFill>
                  <a:schemeClr val="accent1"/>
                </a:solidFill>
              </a:rPr>
              <a:t>$1500/</a:t>
            </a:r>
            <a:r>
              <a:rPr lang="en-US" dirty="0" err="1">
                <a:solidFill>
                  <a:schemeClr val="accent1"/>
                </a:solidFill>
              </a:rPr>
              <a:t>ch</a:t>
            </a:r>
            <a:endParaRPr lang="en-US" dirty="0"/>
          </a:p>
          <a:p>
            <a:pPr lvl="1"/>
            <a:r>
              <a:rPr lang="en-US" dirty="0"/>
              <a:t>user-programmable energy filter and trigger logic onboard FPGA</a:t>
            </a:r>
          </a:p>
          <a:p>
            <a:pPr lvl="1"/>
            <a:r>
              <a:rPr lang="en-US" dirty="0"/>
              <a:t>for example:  to implement energy recovery in pile-up events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low-cost solution: </a:t>
            </a:r>
            <a:r>
              <a:rPr lang="en-US" dirty="0" err="1"/>
              <a:t>RedPitaya</a:t>
            </a:r>
            <a:r>
              <a:rPr lang="en-US" dirty="0"/>
              <a:t> digitizer SOC platform       </a:t>
            </a:r>
            <a:r>
              <a:rPr lang="en-US" dirty="0">
                <a:solidFill>
                  <a:schemeClr val="accent1"/>
                </a:solidFill>
              </a:rPr>
              <a:t>$150/</a:t>
            </a:r>
            <a:r>
              <a:rPr lang="en-US" dirty="0" err="1">
                <a:solidFill>
                  <a:schemeClr val="accent1"/>
                </a:solidFill>
              </a:rPr>
              <a:t>ch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2 RF input + 2 RF output 75 MHz bandwidth 14 bit, 125 MS/s</a:t>
            </a:r>
          </a:p>
          <a:p>
            <a:pPr lvl="1"/>
            <a:r>
              <a:rPr lang="en-US" dirty="0"/>
              <a:t>Xilinx </a:t>
            </a:r>
            <a:r>
              <a:rPr lang="en-US" dirty="0" err="1"/>
              <a:t>Zynq</a:t>
            </a:r>
            <a:r>
              <a:rPr lang="en-US" dirty="0"/>
              <a:t>: 2 ARM cores + FPGA; Linux + open source firmware</a:t>
            </a:r>
          </a:p>
          <a:p>
            <a:pPr lvl="1"/>
            <a:r>
              <a:rPr lang="en-US" dirty="0"/>
              <a:t>trapezoid filter developed  (Yuke Wang, University of Kentucky)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11</a:t>
            </a:fld>
            <a:r>
              <a:rPr lang="en-US" dirty="0"/>
              <a:t>/17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3619" y="2096991"/>
            <a:ext cx="2438691" cy="1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34049" y="3798108"/>
            <a:ext cx="2029772" cy="449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LabVIEW FPGA low-threshold trapezoid trigger on ADC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F5BE5D-9BB5-4559-8A1E-5AA4F93BFE4B}"/>
              </a:ext>
            </a:extLst>
          </p:cNvPr>
          <p:cNvSpPr txBox="1"/>
          <p:nvPr/>
        </p:nvSpPr>
        <p:spPr>
          <a:xfrm>
            <a:off x="5728608" y="3798108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/>
                </a:solidFill>
              </a:rPr>
              <a:t>RedPitaya</a:t>
            </a:r>
            <a:r>
              <a:rPr lang="en-US" dirty="0">
                <a:solidFill>
                  <a:schemeClr val="accent4"/>
                </a:solidFill>
              </a:rPr>
              <a:t> digitizer</a:t>
            </a:r>
          </a:p>
          <a:p>
            <a:r>
              <a:rPr lang="en-US" dirty="0">
                <a:solidFill>
                  <a:schemeClr val="accent4"/>
                </a:solidFill>
              </a:rPr>
              <a:t>Zynq 7010 SoC + 4 GB RAM</a:t>
            </a:r>
          </a:p>
          <a:p>
            <a:r>
              <a:rPr lang="en-US" dirty="0">
                <a:solidFill>
                  <a:schemeClr val="accent4"/>
                </a:solidFill>
              </a:rPr>
              <a:t>2 ADC + 2 DAC @ 14 bit, 125 MS/s</a:t>
            </a:r>
          </a:p>
        </p:txBody>
      </p:sp>
      <p:pic>
        <p:nvPicPr>
          <p:cNvPr id="16" name="Picture 15" descr="Screen Shot 2015-07-30 at 12.02.24.png">
            <a:extLst>
              <a:ext uri="{FF2B5EF4-FFF2-40B4-BE49-F238E27FC236}">
                <a16:creationId xmlns:a16="http://schemas.microsoft.com/office/drawing/2014/main" id="{5DA72CA0-2893-496D-9FD7-61639F0F91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7" y="1940653"/>
            <a:ext cx="2236562" cy="21692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ECFD20-FA0B-44F5-92EC-9765667DEB07}"/>
              </a:ext>
            </a:extLst>
          </p:cNvPr>
          <p:cNvSpPr txBox="1"/>
          <p:nvPr/>
        </p:nvSpPr>
        <p:spPr>
          <a:xfrm>
            <a:off x="257169" y="3798108"/>
            <a:ext cx="31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               NI PXIe-5171R</a:t>
            </a:r>
          </a:p>
          <a:p>
            <a:r>
              <a:rPr lang="en-US" dirty="0">
                <a:solidFill>
                  <a:schemeClr val="accent4"/>
                </a:solidFill>
              </a:rPr>
              <a:t>   K7-410T FPGA + 1.5 GB RAM </a:t>
            </a:r>
          </a:p>
          <a:p>
            <a:r>
              <a:rPr lang="en-US" dirty="0">
                <a:solidFill>
                  <a:schemeClr val="accent4"/>
                </a:solidFill>
              </a:rPr>
              <a:t>           8 </a:t>
            </a:r>
            <a:r>
              <a:rPr lang="en-US" dirty="0" err="1">
                <a:solidFill>
                  <a:schemeClr val="accent4"/>
                </a:solidFill>
              </a:rPr>
              <a:t>ch</a:t>
            </a:r>
            <a:r>
              <a:rPr lang="en-US" dirty="0">
                <a:solidFill>
                  <a:schemeClr val="accent4"/>
                </a:solidFill>
              </a:rPr>
              <a:t>, 14 bit, 250 MS/s</a:t>
            </a:r>
          </a:p>
        </p:txBody>
      </p:sp>
    </p:spTree>
    <p:extLst>
      <p:ext uri="{BB962C8B-B14F-4D97-AF65-F5344CB8AC3E}">
        <p14:creationId xmlns:p14="http://schemas.microsoft.com/office/powerpoint/2010/main" val="347643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4491-B854-49E3-8E60-62D2AF2B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Template Fitter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55F61-2D4C-47BE-85FA-A1C650BB3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354" y="1056089"/>
            <a:ext cx="4872445" cy="5070076"/>
          </a:xfrm>
        </p:spPr>
        <p:txBody>
          <a:bodyPr>
            <a:normAutofit/>
          </a:bodyPr>
          <a:lstStyle/>
          <a:p>
            <a:r>
              <a:rPr lang="en-US" dirty="0"/>
              <a:t>measure noise spectrum</a:t>
            </a:r>
          </a:p>
          <a:p>
            <a:r>
              <a:rPr lang="en-US" dirty="0"/>
              <a:t>acquire average template</a:t>
            </a:r>
            <a:br>
              <a:rPr lang="en-US" dirty="0"/>
            </a:br>
            <a:r>
              <a:rPr lang="en-US" dirty="0"/>
              <a:t>waveforms representing nonlinear variations of signal (pulse-shape)</a:t>
            </a:r>
          </a:p>
          <a:p>
            <a:r>
              <a:rPr lang="en-US" dirty="0"/>
              <a:t>LSQ inverse of design matrix w/r cross-correlation matrix to project out backgrounds</a:t>
            </a:r>
          </a:p>
          <a:p>
            <a:r>
              <a:rPr lang="en-US" dirty="0"/>
              <a:t>FIR filter for each response function approximated by piecewise polynomials</a:t>
            </a:r>
          </a:p>
          <a:p>
            <a:r>
              <a:rPr lang="en-US" dirty="0"/>
              <a:t>calculate X2 in real-time, repeat linear LSQ fit for t0 at minimum X2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41F6D-F035-4574-909C-B0D1E323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ECDA1-E632-4ADD-B4A2-A637B6619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7C100-93CE-4353-95C2-5BE90832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12</a:t>
            </a:fld>
            <a:r>
              <a:rPr lang="en-US" dirty="0"/>
              <a:t>/17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3B9A54D-8F28-4979-9F8E-642C6CD47EA4}"/>
                  </a:ext>
                </a:extLst>
              </p14:cNvPr>
              <p14:cNvContentPartPr/>
              <p14:nvPr/>
            </p14:nvContentPartPr>
            <p14:xfrm>
              <a:off x="757945" y="2897189"/>
              <a:ext cx="2364126" cy="860706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3B9A54D-8F28-4979-9F8E-642C6CD47E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8585" y="2887830"/>
                <a:ext cx="2382846" cy="879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256A94F-BE87-4363-A1F0-199F7733E4E8}"/>
                  </a:ext>
                </a:extLst>
              </p14:cNvPr>
              <p14:cNvContentPartPr/>
              <p14:nvPr/>
            </p14:nvContentPartPr>
            <p14:xfrm>
              <a:off x="628179" y="1056089"/>
              <a:ext cx="2809470" cy="99208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256A94F-BE87-4363-A1F0-199F7733E4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819" y="1046730"/>
                <a:ext cx="2828190" cy="1010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7658CD-E2D3-4A9C-AD26-610367C66AC2}"/>
                  </a:ext>
                </a:extLst>
              </p14:cNvPr>
              <p14:cNvContentPartPr/>
              <p14:nvPr/>
            </p14:nvContentPartPr>
            <p14:xfrm>
              <a:off x="958275" y="4064920"/>
              <a:ext cx="2046286" cy="29038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7658CD-E2D3-4A9C-AD26-610367C66A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8915" y="4055564"/>
                <a:ext cx="2065006" cy="3090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1853259-BCEE-4BDB-A08A-E0729657E2B1}"/>
                  </a:ext>
                </a:extLst>
              </p14:cNvPr>
              <p14:cNvContentPartPr/>
              <p14:nvPr/>
            </p14:nvContentPartPr>
            <p14:xfrm>
              <a:off x="914318" y="5819177"/>
              <a:ext cx="2022097" cy="256998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1853259-BCEE-4BDB-A08A-E0729657E2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4958" y="5809819"/>
                <a:ext cx="2040817" cy="27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FE69940-E3A1-4892-A394-E9E37FF0FF18}"/>
                  </a:ext>
                </a:extLst>
              </p14:cNvPr>
              <p14:cNvContentPartPr/>
              <p14:nvPr/>
            </p14:nvContentPartPr>
            <p14:xfrm>
              <a:off x="838719" y="4662331"/>
              <a:ext cx="2202578" cy="84982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FE69940-E3A1-4892-A394-E9E37FF0FF1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9360" y="4652969"/>
                <a:ext cx="2221296" cy="8685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2B09941-7384-46E2-915C-5A3A3532EDD2}"/>
                  </a:ext>
                </a:extLst>
              </p14:cNvPr>
              <p14:cNvContentPartPr/>
              <p14:nvPr/>
            </p14:nvContentPartPr>
            <p14:xfrm>
              <a:off x="672084" y="2197287"/>
              <a:ext cx="2535848" cy="32520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2B09941-7384-46E2-915C-5A3A3532EDD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2724" y="2187923"/>
                <a:ext cx="2554568" cy="343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D91AF09-5A9B-4FA4-ADA6-2144376BC6E0}"/>
                  </a:ext>
                </a:extLst>
              </p14:cNvPr>
              <p14:cNvContentPartPr/>
              <p14:nvPr/>
            </p14:nvContentPartPr>
            <p14:xfrm>
              <a:off x="1925367" y="1736983"/>
              <a:ext cx="176213" cy="22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D91AF09-5A9B-4FA4-ADA6-2144376BC6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15998" y="1727623"/>
                <a:ext cx="194951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22D26CD-EB5A-49C0-B0D0-B16B0D5CFA18}"/>
                  </a:ext>
                </a:extLst>
              </p14:cNvPr>
              <p14:cNvContentPartPr/>
              <p14:nvPr/>
            </p14:nvContentPartPr>
            <p14:xfrm>
              <a:off x="2136640" y="1857465"/>
              <a:ext cx="88900" cy="381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22D26CD-EB5A-49C0-B0D0-B16B0D5CFA1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26922" y="1847760"/>
                <a:ext cx="107616" cy="567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4239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Geometry factors:</a:t>
                </a:r>
              </a:p>
              <a:p>
                <a:pPr lvl="1"/>
                <a:r>
                  <a:rPr lang="en-US" dirty="0"/>
                  <a:t>A</a:t>
                </a:r>
                <a:r>
                  <a:rPr lang="en-US" b="0" dirty="0"/>
                  <a:t>veraging capture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(1±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𝑃𝐴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over each crystal, </a:t>
                </a:r>
              </a:p>
              <a:p>
                <a:pPr lvl="1"/>
                <a:r>
                  <a:rPr lang="en-US" dirty="0"/>
                  <a:t>yields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,±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1±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𝑃𝐴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form crystal </a:t>
                </a:r>
                <a:r>
                  <a:rPr lang="en-US" dirty="0" err="1"/>
                  <a:t>asym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,+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,+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,−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𝑃𝐴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where geom factor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≡〈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e>
                    </m:func>
                  </m:oMath>
                </a14:m>
                <a:r>
                  <a:rPr lang="en-US" dirty="0"/>
                  <a:t> is averaged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’s in each crystal.</a:t>
                </a:r>
              </a:p>
              <a:p>
                <a:pPr lvl="1"/>
                <a:r>
                  <a:rPr lang="en-US" dirty="0"/>
                  <a:t>Each physics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weighted by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to extract physics asymmetry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</a:p>
              <a:p>
                <a:pPr lvl="1"/>
                <a:r>
                  <a:rPr lang="en-US" dirty="0"/>
                  <a:t>which has statistical error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rad>
                    <m:r>
                      <a:rPr lang="en-US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:r>
                  <a:rPr lang="en-US" dirty="0"/>
                  <a:t>The global geometry factor is: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/4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 </a:t>
                </a:r>
                <a:endParaRPr lang="en-US" dirty="0"/>
              </a:p>
              <a:p>
                <a:pPr lvl="1"/>
                <a:r>
                  <a:rPr lang="en-US" b="0" dirty="0"/>
                  <a:t>for an ideal spherical detector: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≡∫</m:t>
                    </m:r>
                    <m:r>
                      <a:rPr lang="en-US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Ω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/4</m:t>
                        </m:r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=1/3</m:t>
                        </m:r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13</a:t>
            </a:fld>
            <a:r>
              <a:rPr lang="en-US" dirty="0"/>
              <a:t>/17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175766"/>
              </p:ext>
            </p:extLst>
          </p:nvPr>
        </p:nvGraphicFramePr>
        <p:xfrm>
          <a:off x="4724850" y="3760977"/>
          <a:ext cx="3941547" cy="1803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5232">
                  <a:extLst>
                    <a:ext uri="{9D8B030D-6E8A-4147-A177-3AD203B41FA5}">
                      <a16:colId xmlns:a16="http://schemas.microsoft.com/office/drawing/2014/main" val="3930603484"/>
                    </a:ext>
                  </a:extLst>
                </a:gridCol>
                <a:gridCol w="922105">
                  <a:extLst>
                    <a:ext uri="{9D8B030D-6E8A-4147-A177-3AD203B41FA5}">
                      <a16:colId xmlns:a16="http://schemas.microsoft.com/office/drawing/2014/main" val="2088771"/>
                    </a:ext>
                  </a:extLst>
                </a:gridCol>
                <a:gridCol w="922105">
                  <a:extLst>
                    <a:ext uri="{9D8B030D-6E8A-4147-A177-3AD203B41FA5}">
                      <a16:colId xmlns:a16="http://schemas.microsoft.com/office/drawing/2014/main" val="2983405228"/>
                    </a:ext>
                  </a:extLst>
                </a:gridCol>
                <a:gridCol w="922105">
                  <a:extLst>
                    <a:ext uri="{9D8B030D-6E8A-4147-A177-3AD203B41FA5}">
                      <a16:colId xmlns:a16="http://schemas.microsoft.com/office/drawing/2014/main" val="2652167615"/>
                    </a:ext>
                  </a:extLst>
                </a:gridCol>
              </a:tblGrid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# rings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# crystals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coverage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G / G</a:t>
                      </a:r>
                      <a:r>
                        <a:rPr lang="en-US" sz="1500" b="1" u="none" strike="noStrike" baseline="-25000" dirty="0">
                          <a:effectLst/>
                        </a:rPr>
                        <a:t>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4030604956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52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23.5%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58.9%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1325458699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45.1%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79.5%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1757311201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144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65.0%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91.4%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1749980933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180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81.2%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97.3%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3185428984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204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92.0%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99.2%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3283459915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216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97.4%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99.4%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2852512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65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Sensitivity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Neutron polarization at capture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0.511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×53%</m:t>
                    </m:r>
                  </m:oMath>
                </a14:m>
                <a:endParaRPr lang="en-US" dirty="0"/>
              </a:p>
              <a:p>
                <a:pPr lvl="1"/>
                <a:r>
                  <a:rPr lang="en-US" baseline="30000" dirty="0"/>
                  <a:t>3</a:t>
                </a:r>
                <a:r>
                  <a:rPr lang="en-US" dirty="0"/>
                  <a:t>He polarizer:			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≈90%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Spin flipper efficiency:		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=99.8%×53%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1"/>
                        </a:solidFill>
                      </a:rPr>
                      <m:t> 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4"/>
                        </a:solidFill>
                      </a:rPr>
                      <m:t>(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accent4"/>
                        </a:solidFill>
                      </a:rPr>
                      <m:t>white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accent4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accent4"/>
                        </a:solidFill>
                      </a:rPr>
                      <m:t>beam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accent4"/>
                        </a:solidFill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Depolarization:			 	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=57%</m:t>
                    </m:r>
                  </m:oMath>
                </a14:m>
                <a:r>
                  <a:rPr lang="en-US" dirty="0"/>
                  <a:t>       (simple MC, data)</a:t>
                </a:r>
              </a:p>
              <a:p>
                <a:r>
                  <a:rPr lang="en-US" dirty="0"/>
                  <a:t>Neutron capture gammas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𝜂𝜅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=2.7×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’s</a:t>
                </a:r>
              </a:p>
              <a:p>
                <a:pPr lvl="1"/>
                <a:r>
                  <a:rPr lang="en-US" dirty="0"/>
                  <a:t>Neutron fluence at NG-C</a:t>
                </a:r>
                <a:r>
                  <a:rPr lang="en-US" b="0" dirty="0"/>
                  <a:t>: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=9.1×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n/s</a:t>
                </a:r>
              </a:p>
              <a:p>
                <a:pPr lvl="1"/>
                <a:r>
                  <a:rPr lang="en-US" dirty="0"/>
                  <a:t>Run time: 		  				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s </a:t>
                </a:r>
                <a:r>
                  <a:rPr lang="en-US" dirty="0"/>
                  <a:t> (nominal)</a:t>
                </a:r>
              </a:p>
              <a:p>
                <a:pPr lvl="1"/>
                <a:r>
                  <a:rPr lang="en-US" dirty="0"/>
                  <a:t>Polarizer transmission: 			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≈25%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Neutron capture probability:  	 	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=0.00117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(MC simulation)</a:t>
                </a:r>
              </a:p>
              <a:p>
                <a:r>
                  <a:rPr lang="en-US" dirty="0"/>
                  <a:t>Geometry factor	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ra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=0.473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Fraction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〈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e>
                    </m:func>
                  </m:oMath>
                </a14:m>
                <a:r>
                  <a:rPr lang="en-US" b="0" dirty="0"/>
                  <a:t> coverage:		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91.4%</m:t>
                    </m:r>
                  </m:oMath>
                </a14:m>
                <a:r>
                  <a:rPr lang="en-US" b="0" dirty="0"/>
                  <a:t>   </a:t>
                </a:r>
                <a:r>
                  <a:rPr lang="en-US" dirty="0"/>
                  <a:t>(analytic)</a:t>
                </a:r>
                <a:endParaRPr lang="en-US" b="0" dirty="0"/>
              </a:p>
              <a:p>
                <a:pPr lvl="1"/>
                <a:r>
                  <a:rPr lang="en-US" b="0" dirty="0"/>
                  <a:t>Gamma detection efficiency:	 	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80.4%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   </a:t>
                </a:r>
                <a:r>
                  <a:rPr lang="en-US" dirty="0"/>
                  <a:t>(MCNP)</a:t>
                </a:r>
              </a:p>
              <a:p>
                <a:pPr lvl="1"/>
                <a:endParaRPr lang="en-US" b="0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	             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32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en-US" sz="32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5" t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14</a:t>
            </a:fld>
            <a:r>
              <a:rPr lang="en-US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824337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Errors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Similar to NPDGamma, except counting mode</a:t>
                </a:r>
              </a:p>
              <a:p>
                <a:pPr lvl="1"/>
                <a:r>
                  <a:rPr lang="en-US" dirty="0"/>
                  <a:t>cut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=6.2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MeV essentially removes background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15</a:t>
            </a:fld>
            <a:r>
              <a:rPr lang="en-US" dirty="0"/>
              <a:t>/17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02" y="1897560"/>
            <a:ext cx="8223212" cy="40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56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NDTG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0" hangingPunct="0"/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J.D. Bowman, S.I. </a:t>
            </a:r>
            <a:r>
              <a:rPr lang="en-US" altLang="en-US" sz="2000" dirty="0" err="1">
                <a:solidFill>
                  <a:srgbClr val="5F5F5F"/>
                </a:solidFill>
                <a:latin typeface="Tahoma" panose="020B0604030504040204" pitchFamily="34" charset="0"/>
              </a:rPr>
              <a:t>Penttilä</a:t>
            </a:r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 (Co-spokesperson),  and P. Muller, </a:t>
            </a:r>
          </a:p>
          <a:p>
            <a:pPr algn="ctr" eaLnBrk="0" hangingPunct="0"/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Oak Ridge National Laboratory</a:t>
            </a:r>
          </a:p>
          <a:p>
            <a:pPr algn="ctr" eaLnBrk="0" hangingPunct="0"/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S. Santra, </a:t>
            </a:r>
            <a:r>
              <a:rPr lang="en-US" altLang="en-US" sz="1800" dirty="0" err="1">
                <a:solidFill>
                  <a:schemeClr val="accent3"/>
                </a:solidFill>
                <a:latin typeface="Tahoma" panose="020B0604030504040204" pitchFamily="34" charset="0"/>
              </a:rPr>
              <a:t>Bhabha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 Atomic Research Center</a:t>
            </a:r>
            <a:endParaRPr lang="en-US" altLang="en-US" sz="2000" dirty="0">
              <a:solidFill>
                <a:schemeClr val="accent3"/>
              </a:solidFill>
              <a:latin typeface="Tahoma" panose="020B0604030504040204" pitchFamily="34" charset="0"/>
            </a:endParaRPr>
          </a:p>
          <a:p>
            <a:pPr algn="ctr" eaLnBrk="0" hangingPunct="0"/>
            <a:r>
              <a:rPr lang="en-US" altLang="en-US" sz="2000" u="sng" dirty="0">
                <a:solidFill>
                  <a:srgbClr val="5F5F5F"/>
                </a:solidFill>
                <a:latin typeface="Tahoma" panose="020B0604030504040204" pitchFamily="34" charset="0"/>
              </a:rPr>
              <a:t>A. Komives</a:t>
            </a:r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 (Co-spokesperson), 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DePauw University </a:t>
            </a:r>
          </a:p>
          <a:p>
            <a:pPr algn="ctr" eaLnBrk="0" hangingPunct="0"/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R.C. Gillis, J. Mei, H. Nann, W.M. Snow and Z. Tang, </a:t>
            </a:r>
            <a:b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</a:b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Indiana University</a:t>
            </a:r>
          </a:p>
          <a:p>
            <a:pPr algn="ctr" eaLnBrk="0" hangingPunct="0"/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E. Sharapov, 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Joint Institute of Nuclear </a:t>
            </a:r>
            <a:r>
              <a:rPr lang="en-US" altLang="en-US" sz="1800" dirty="0" err="1">
                <a:solidFill>
                  <a:schemeClr val="accent3"/>
                </a:solidFill>
                <a:latin typeface="Tahoma" panose="020B0604030504040204" pitchFamily="34" charset="0"/>
              </a:rPr>
              <a:t>Resesearch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 (</a:t>
            </a:r>
            <a:r>
              <a:rPr lang="en-US" altLang="en-US" sz="1800" dirty="0" err="1">
                <a:solidFill>
                  <a:schemeClr val="accent3"/>
                </a:solidFill>
                <a:latin typeface="Tahoma" panose="020B0604030504040204" pitchFamily="34" charset="0"/>
              </a:rPr>
              <a:t>Dubna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)</a:t>
            </a:r>
            <a:endParaRPr lang="en-US" altLang="en-US" sz="2000" dirty="0">
              <a:solidFill>
                <a:schemeClr val="accent3"/>
              </a:solidFill>
              <a:latin typeface="Tahoma" panose="020B0604030504040204" pitchFamily="34" charset="0"/>
            </a:endParaRPr>
          </a:p>
          <a:p>
            <a:pPr algn="ctr" eaLnBrk="0" hangingPunct="0"/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B. Lauss, 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Paul Scherrer </a:t>
            </a:r>
            <a:r>
              <a:rPr lang="en-US" altLang="en-US" sz="1800" dirty="0" err="1">
                <a:solidFill>
                  <a:schemeClr val="accent3"/>
                </a:solidFill>
                <a:latin typeface="Tahoma" panose="020B0604030504040204" pitchFamily="34" charset="0"/>
              </a:rPr>
              <a:t>Institut</a:t>
            </a:r>
            <a:endParaRPr lang="en-US" altLang="en-US" sz="2000" dirty="0">
              <a:solidFill>
                <a:schemeClr val="accent3"/>
              </a:solidFill>
              <a:latin typeface="Tahoma" panose="020B0604030504040204" pitchFamily="34" charset="0"/>
            </a:endParaRPr>
          </a:p>
          <a:p>
            <a:pPr algn="ctr" eaLnBrk="0" hangingPunct="0"/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P.-N. Seo, 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Triangle Universities Nuclear Laboratory</a:t>
            </a:r>
            <a:endParaRPr lang="en-US" altLang="en-US" sz="2000" dirty="0">
              <a:solidFill>
                <a:schemeClr val="accent3"/>
              </a:solidFill>
              <a:latin typeface="Tahoma" panose="020B0604030504040204" pitchFamily="34" charset="0"/>
            </a:endParaRPr>
          </a:p>
          <a:p>
            <a:pPr algn="ctr" eaLnBrk="0" hangingPunct="0"/>
            <a:r>
              <a:rPr lang="en-US" altLang="en-US" sz="2000" u="sng" dirty="0">
                <a:solidFill>
                  <a:srgbClr val="5F5F5F"/>
                </a:solidFill>
                <a:latin typeface="Tahoma" panose="020B0604030504040204" pitchFamily="34" charset="0"/>
              </a:rPr>
              <a:t>L. Barr</a:t>
            </a:r>
            <a:r>
              <a:rPr lang="en-US" altLang="en-US" sz="2000" u="sng" dirty="0">
                <a:solidFill>
                  <a:srgbClr val="5F5F5F"/>
                </a:solidFill>
                <a:latin typeface="Tahoma" panose="020B0604030504040204" pitchFamily="34" charset="0"/>
                <a:ea typeface="Arial Unicode MS" pitchFamily="34" charset="-128"/>
              </a:rPr>
              <a:t>ó</a:t>
            </a:r>
            <a:r>
              <a:rPr lang="en-US" altLang="en-US" sz="2000" u="sng" dirty="0">
                <a:solidFill>
                  <a:srgbClr val="5F5F5F"/>
                </a:solidFill>
                <a:latin typeface="Tahoma" panose="020B0604030504040204" pitchFamily="34" charset="0"/>
              </a:rPr>
              <a:t>n-Palos</a:t>
            </a:r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 (Co-spokesperson), E. Chávez, M.E. Ortiz, A. Huerta, Q.M. </a:t>
            </a:r>
            <a:r>
              <a:rPr lang="en-US" altLang="en-US" sz="2000" dirty="0" err="1">
                <a:solidFill>
                  <a:srgbClr val="5F5F5F"/>
                </a:solidFill>
                <a:latin typeface="Tahoma" panose="020B0604030504040204" pitchFamily="34" charset="0"/>
              </a:rPr>
              <a:t>Curiel-García</a:t>
            </a:r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, D.J. </a:t>
            </a:r>
            <a:r>
              <a:rPr lang="en-US" altLang="en-US" sz="2000" dirty="0" err="1">
                <a:solidFill>
                  <a:srgbClr val="5F5F5F"/>
                </a:solidFill>
                <a:latin typeface="Tahoma" panose="020B0604030504040204" pitchFamily="34" charset="0"/>
              </a:rPr>
              <a:t>Marín-Lámbarri</a:t>
            </a:r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, P. Rodríguez Zamora, 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Universidad Nacional </a:t>
            </a:r>
            <a:r>
              <a:rPr lang="en-US" altLang="en-US" sz="1800" dirty="0" err="1">
                <a:solidFill>
                  <a:schemeClr val="accent3"/>
                </a:solidFill>
                <a:latin typeface="Tahoma" panose="020B0604030504040204" pitchFamily="34" charset="0"/>
              </a:rPr>
              <a:t>Autónoma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 de México</a:t>
            </a:r>
          </a:p>
          <a:p>
            <a:pPr algn="ctr" eaLnBrk="0" hangingPunct="0"/>
            <a:r>
              <a:rPr lang="en-US" altLang="en-US" sz="2000" u="sng" dirty="0">
                <a:solidFill>
                  <a:srgbClr val="5F5F5F"/>
                </a:solidFill>
                <a:latin typeface="Tahoma" panose="020B0604030504040204" pitchFamily="34" charset="0"/>
              </a:rPr>
              <a:t>C. Crawford</a:t>
            </a:r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 (Co-spokesperson), 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University of Kentucky</a:t>
            </a:r>
          </a:p>
          <a:p>
            <a:pPr algn="ctr" eaLnBrk="0" hangingPunct="0"/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M. </a:t>
            </a:r>
            <a:r>
              <a:rPr lang="en-US" altLang="en-US" sz="2000" dirty="0" err="1">
                <a:solidFill>
                  <a:srgbClr val="5F5F5F"/>
                </a:solidFill>
                <a:latin typeface="Tahoma" panose="020B0604030504040204" pitchFamily="34" charset="0"/>
              </a:rPr>
              <a:t>Dabaghyan</a:t>
            </a:r>
            <a:r>
              <a:rPr lang="en-US" altLang="en-US" sz="2000" dirty="0">
                <a:solidFill>
                  <a:srgbClr val="5F5F5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>
                <a:solidFill>
                  <a:schemeClr val="accent3"/>
                </a:solidFill>
                <a:latin typeface="Tahoma" panose="020B0604030504040204" pitchFamily="34" charset="0"/>
              </a:rPr>
              <a:t>University of New Hampshire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16</a:t>
            </a:fld>
            <a:r>
              <a:rPr lang="en-US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056554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43A8C-9F90-42AF-8077-99B9BDF6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846-516E-40F1-91E2-6F813D067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81942-0FE4-4E6B-80E6-C54ADBB4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17</a:t>
            </a:fld>
            <a:r>
              <a:rPr lang="en-US"/>
              <a:t>/11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280" y="3652821"/>
            <a:ext cx="3702357" cy="2615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644" y="868946"/>
            <a:ext cx="4149956" cy="2500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304" y="2628817"/>
            <a:ext cx="4844531" cy="3497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NG-C beamline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new guide hall, NCNR reactor</a:t>
                </a:r>
              </a:p>
              <a:p>
                <a:pPr lvl="1"/>
                <a:r>
                  <a:rPr lang="en-US" dirty="0"/>
                  <a:t>60 m long ballistic guide (vertical)</a:t>
                </a:r>
              </a:p>
              <a:p>
                <a:pPr lvl="1"/>
                <a:r>
                  <a:rPr lang="en-US" dirty="0"/>
                  <a:t>curved for gamma reduction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capture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flux</m:t>
                    </m:r>
                    <m:r>
                      <m:rPr>
                        <m:nor/>
                      </m:rPr>
                      <a:rPr lang="en-US" b="0" i="0" dirty="0" smtClean="0"/>
                      <m:t>: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=9.1×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n/s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11×11</m:t>
                    </m:r>
                  </m:oMath>
                </a14:m>
                <a:r>
                  <a:rPr lang="en-US" dirty="0"/>
                  <a:t> cm</a:t>
                </a:r>
                <a:r>
                  <a:rPr lang="en-US" baseline="30000" dirty="0"/>
                  <a:t>2</a:t>
                </a:r>
                <a:r>
                  <a:rPr lang="en-US" dirty="0"/>
                  <a:t> output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J. Cook, Rev. Sci. </a:t>
                </a:r>
                <a:r>
                  <a:rPr lang="en-US" dirty="0" err="1"/>
                  <a:t>Instrum</a:t>
                </a:r>
                <a:r>
                  <a:rPr lang="en-US" dirty="0"/>
                  <a:t>. </a:t>
                </a:r>
                <a:r>
                  <a:rPr lang="en-US" b="1" dirty="0"/>
                  <a:t>80</a:t>
                </a:r>
                <a:r>
                  <a:rPr lang="en-US" dirty="0"/>
                  <a:t>, 023101, 2009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63" t="-928" b="-8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18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383941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aseline="30000"/>
              <a:t>3</a:t>
            </a:r>
            <a:r>
              <a:rPr lang="en-US" altLang="en-US"/>
              <a:t>He neutron polarizer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914400"/>
                <a:ext cx="8305800" cy="2590800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en-US" sz="2400" dirty="0"/>
                  <a:t>n + </a:t>
                </a:r>
                <a:r>
                  <a:rPr lang="en-US" altLang="en-US" sz="2400" baseline="30000" dirty="0"/>
                  <a:t>3</a:t>
                </a:r>
                <a:r>
                  <a:rPr lang="en-US" altLang="en-US" sz="2400" dirty="0"/>
                  <a:t>He </a:t>
                </a:r>
                <a:r>
                  <a:rPr lang="en-US" altLang="en-US" sz="2400" dirty="0">
                    <a:sym typeface="Symbol" panose="05050102010706020507" pitchFamily="18" charset="2"/>
                  </a:rPr>
                  <a:t> </a:t>
                </a:r>
                <a:r>
                  <a:rPr lang="en-US" altLang="en-US" sz="2400" baseline="30000" dirty="0"/>
                  <a:t>3</a:t>
                </a:r>
                <a:r>
                  <a:rPr lang="en-US" altLang="en-US" sz="2400" dirty="0"/>
                  <a:t>H + p  cross section highly spin-dependent</a:t>
                </a:r>
                <a:br>
                  <a:rPr lang="en-US" altLang="en-US" sz="2400" dirty="0"/>
                </a:br>
                <a:r>
                  <a:rPr lang="en-US" altLang="en-US" sz="2400" dirty="0"/>
                  <a:t>			</a:t>
                </a:r>
                <a:r>
                  <a:rPr lang="en-US" altLang="en-US" sz="2000" dirty="0">
                    <a:solidFill>
                      <a:srgbClr val="9C5C22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</a:t>
                </a:r>
                <a:r>
                  <a:rPr lang="en-US" altLang="en-US" sz="2000" baseline="-25000" dirty="0">
                    <a:solidFill>
                      <a:srgbClr val="9C5C22"/>
                    </a:solidFill>
                    <a:sym typeface="Symbol" panose="05050102010706020507" pitchFamily="18" charset="2"/>
                  </a:rPr>
                  <a:t>J=0</a:t>
                </a:r>
                <a:r>
                  <a:rPr lang="en-US" altLang="en-US" sz="2000" dirty="0">
                    <a:solidFill>
                      <a:srgbClr val="9C5C22"/>
                    </a:solidFill>
                  </a:rPr>
                  <a:t> = 5333 b </a:t>
                </a:r>
                <a:r>
                  <a:rPr lang="en-US" altLang="en-US" sz="2000" dirty="0">
                    <a:solidFill>
                      <a:srgbClr val="9C5C22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</a:t>
                </a:r>
                <a:r>
                  <a:rPr lang="en-US" altLang="en-US" sz="2000" dirty="0">
                    <a:solidFill>
                      <a:srgbClr val="9C5C22"/>
                    </a:solidFill>
                  </a:rPr>
                  <a:t>/</a:t>
                </a:r>
                <a:r>
                  <a:rPr lang="en-US" altLang="en-US" sz="2000" dirty="0">
                    <a:solidFill>
                      <a:srgbClr val="9C5C22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</a:t>
                </a:r>
                <a:r>
                  <a:rPr lang="en-US" altLang="en-US" sz="2000" baseline="-25000" dirty="0">
                    <a:solidFill>
                      <a:srgbClr val="9C5C22"/>
                    </a:solidFill>
                    <a:sym typeface="Symbol" panose="05050102010706020507" pitchFamily="18" charset="2"/>
                  </a:rPr>
                  <a:t>0</a:t>
                </a:r>
                <a:r>
                  <a:rPr lang="en-US" altLang="en-US" sz="2000" dirty="0">
                    <a:solidFill>
                      <a:srgbClr val="9C5C22"/>
                    </a:solidFill>
                    <a:sym typeface="Symbol" panose="05050102010706020507" pitchFamily="18" charset="2"/>
                  </a:rPr>
                  <a:t>,</a:t>
                </a:r>
                <a:r>
                  <a:rPr lang="en-US" altLang="en-US" sz="2000" dirty="0">
                    <a:solidFill>
                      <a:srgbClr val="9C5C22"/>
                    </a:solidFill>
                  </a:rPr>
                  <a:t>	   </a:t>
                </a:r>
                <a:r>
                  <a:rPr lang="en-US" altLang="en-US" sz="2000" dirty="0">
                    <a:solidFill>
                      <a:srgbClr val="9C5C22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</a:t>
                </a:r>
                <a:r>
                  <a:rPr lang="en-US" altLang="en-US" sz="2000" baseline="-25000" dirty="0">
                    <a:solidFill>
                      <a:srgbClr val="9C5C22"/>
                    </a:solidFill>
                    <a:sym typeface="Symbol" panose="05050102010706020507" pitchFamily="18" charset="2"/>
                  </a:rPr>
                  <a:t>J=1</a:t>
                </a:r>
                <a:r>
                  <a:rPr lang="en-US" altLang="en-US" sz="2000" dirty="0">
                    <a:solidFill>
                      <a:srgbClr val="9C5C2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rgbClr val="9C5C22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rgbClr val="9C5C22"/>
                    </a:solidFill>
                  </a:rPr>
                  <a:t> 0</a:t>
                </a:r>
              </a:p>
              <a:p>
                <a:pPr lvl="1">
                  <a:lnSpc>
                    <a:spcPct val="140000"/>
                  </a:lnSpc>
                </a:pPr>
                <a:r>
                  <a:rPr lang="en-US" altLang="en-US" dirty="0"/>
                  <a:t>no capture gammas from </a:t>
                </a:r>
                <a:r>
                  <a:rPr lang="en-US" altLang="en-US" baseline="30000" dirty="0"/>
                  <a:t>3</a:t>
                </a:r>
                <a:r>
                  <a:rPr lang="en-US" altLang="en-US" dirty="0"/>
                  <a:t>He capture—important for NDTG!</a:t>
                </a:r>
              </a:p>
              <a:p>
                <a:pPr lvl="1">
                  <a:lnSpc>
                    <a:spcPct val="140000"/>
                  </a:lnSpc>
                </a:pPr>
                <a:r>
                  <a:rPr lang="en-US" altLang="en-US" dirty="0"/>
                  <a:t>highest polarization at long wavelength—largest capture cross section on D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altLang="en-US" sz="2400" dirty="0"/>
                  <a:t>new large-area, high polarization cells in development at NIST</a:t>
                </a:r>
              </a:p>
              <a:p>
                <a:pPr lvl="1">
                  <a:lnSpc>
                    <a:spcPct val="14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≈85%  →   </m:t>
                    </m:r>
                    <m:sSub>
                      <m:sSubPr>
                        <m:ctrlPr>
                          <a:rPr lang="en-US" alt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=90%,   </m:t>
                    </m:r>
                    <m:sSub>
                      <m:sSubPr>
                        <m:ctrlPr>
                          <a:rPr lang="en-US" alt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=25% </m:t>
                    </m:r>
                  </m:oMath>
                </a14:m>
                <a:endParaRPr lang="en-US" altLang="en-US" dirty="0"/>
              </a:p>
              <a:p>
                <a:pPr marL="0" indent="0">
                  <a:lnSpc>
                    <a:spcPct val="140000"/>
                  </a:lnSpc>
                  <a:buNone/>
                </a:pPr>
                <a:endParaRPr lang="en-US" altLang="en-US" sz="2000" dirty="0">
                  <a:solidFill>
                    <a:srgbClr val="9C5C22"/>
                  </a:solidFill>
                </a:endParaRPr>
              </a:p>
            </p:txBody>
          </p:sp>
        </mc:Choice>
        <mc:Fallback xmlns="">
          <p:sp>
            <p:nvSpPr>
              <p:cNvPr id="33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914400"/>
                <a:ext cx="8305800" cy="2590800"/>
              </a:xfrm>
              <a:blipFill>
                <a:blip r:embed="rId3"/>
                <a:stretch>
                  <a:fillRect l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19</a:t>
            </a:fld>
            <a:r>
              <a:rPr lang="en-US" dirty="0"/>
              <a:t>/23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6742" y="3613312"/>
            <a:ext cx="7850515" cy="2688286"/>
            <a:chOff x="236950" y="3471555"/>
            <a:chExt cx="8678450" cy="2971800"/>
          </a:xfrm>
        </p:grpSpPr>
        <p:pic>
          <p:nvPicPr>
            <p:cNvPr id="33798" name="Picture 6" descr="IMG_1067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" b="18236"/>
            <a:stretch>
              <a:fillRect/>
            </a:stretch>
          </p:blipFill>
          <p:spPr bwMode="auto">
            <a:xfrm>
              <a:off x="3657600" y="3471555"/>
              <a:ext cx="2608263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1" name="Picture 9" descr="IMG_1064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36" r="13805" b="6587"/>
            <a:stretch>
              <a:fillRect/>
            </a:stretch>
          </p:blipFill>
          <p:spPr bwMode="auto">
            <a:xfrm>
              <a:off x="6400800" y="3471555"/>
              <a:ext cx="251460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77"/>
            <a:stretch/>
          </p:blipFill>
          <p:spPr bwMode="auto">
            <a:xfrm>
              <a:off x="236950" y="3471555"/>
              <a:ext cx="3285713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4079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FD16F1-E682-499F-9FD2-1AF657B1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NPDG/n</a:t>
            </a:r>
            <a:r>
              <a:rPr lang="en-US" baseline="30000" dirty="0"/>
              <a:t>3</a:t>
            </a:r>
            <a:r>
              <a:rPr lang="en-US" dirty="0"/>
              <a:t>He are done—what next?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BFA7622-98A4-4990-BCFE-147B85F22B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868947"/>
                <a:ext cx="8229600" cy="525721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Few-body observables: 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Haxton &amp; Holstein, PPNP 71, 195 (2013)</a:t>
                </a:r>
              </a:p>
              <a:p>
                <a:r>
                  <a:rPr lang="en-US" dirty="0"/>
                  <a:t>A=2: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dirty="0"/>
                  <a:t>     A=4: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A=3: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dirty="0"/>
                  <a:t>,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</m:t>
                    </m:r>
                  </m:oMath>
                </a14:m>
                <a:r>
                  <a:rPr lang="en-US" dirty="0"/>
                  <a:t>A=5: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br>
                  <a:rPr lang="en-US" dirty="0">
                    <a:solidFill>
                      <a:schemeClr val="tx1"/>
                    </a:solidFill>
                  </a:rPr>
                </a:b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BFA7622-98A4-4990-BCFE-147B85F22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68947"/>
                <a:ext cx="8229600" cy="5257218"/>
              </a:xfrm>
              <a:blipFill>
                <a:blip r:embed="rId2"/>
                <a:stretch>
                  <a:fillRect l="-1111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218E6-8BC3-4FBD-904E-37BC0E31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21763-ECE9-4D3E-B638-D20B0B44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7416-DF7E-4572-91E4-4733B3C2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</a:t>
            </a:fld>
            <a:r>
              <a:rPr lang="en-US" dirty="0"/>
              <a:t>/17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E8D50-14AB-4ADC-B85F-3E35133067BC}"/>
              </a:ext>
            </a:extLst>
          </p:cNvPr>
          <p:cNvSpPr txBox="1"/>
          <p:nvPr/>
        </p:nvSpPr>
        <p:spPr>
          <a:xfrm flipH="1">
            <a:off x="2025905" y="1208380"/>
            <a:ext cx="354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A7A533-005C-47B5-BFA9-E14B3E4AF254}"/>
              </a:ext>
            </a:extLst>
          </p:cNvPr>
          <p:cNvSpPr txBox="1"/>
          <p:nvPr/>
        </p:nvSpPr>
        <p:spPr>
          <a:xfrm flipH="1">
            <a:off x="1478429" y="1460900"/>
            <a:ext cx="32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1AB23-E3DD-40CC-B616-118556E262DD}"/>
              </a:ext>
            </a:extLst>
          </p:cNvPr>
          <p:cNvSpPr txBox="1"/>
          <p:nvPr/>
        </p:nvSpPr>
        <p:spPr>
          <a:xfrm flipH="1">
            <a:off x="1482782" y="2076278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11F2D-0487-491E-BAF5-EAC4429152E6}"/>
              </a:ext>
            </a:extLst>
          </p:cNvPr>
          <p:cNvSpPr txBox="1"/>
          <p:nvPr/>
        </p:nvSpPr>
        <p:spPr>
          <a:xfrm flipH="1">
            <a:off x="5670663" y="1978088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A892A9-E9C3-4FC3-B4D1-AE1C6F4A7DB2}"/>
              </a:ext>
            </a:extLst>
          </p:cNvPr>
          <p:cNvSpPr txBox="1"/>
          <p:nvPr/>
        </p:nvSpPr>
        <p:spPr>
          <a:xfrm flipH="1">
            <a:off x="5731451" y="1170855"/>
            <a:ext cx="324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557E9C-A34D-4A14-9807-5B87EF0BC94C}"/>
              </a:ext>
            </a:extLst>
          </p:cNvPr>
          <p:cNvSpPr txBox="1"/>
          <p:nvPr/>
        </p:nvSpPr>
        <p:spPr>
          <a:xfrm flipH="1">
            <a:off x="3446564" y="1945782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AF30F3-D13B-4710-9B6D-2902C8A0164C}"/>
              </a:ext>
            </a:extLst>
          </p:cNvPr>
          <p:cNvSpPr txBox="1"/>
          <p:nvPr/>
        </p:nvSpPr>
        <p:spPr>
          <a:xfrm flipH="1">
            <a:off x="3400693" y="1365433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E3E51E-A6EF-490E-8746-A0B0BE8CD688}"/>
              </a:ext>
            </a:extLst>
          </p:cNvPr>
          <p:cNvSpPr txBox="1"/>
          <p:nvPr/>
        </p:nvSpPr>
        <p:spPr>
          <a:xfrm flipH="1">
            <a:off x="4058495" y="1352286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1A4067-46F9-43B0-B76D-A60EEA58755F}"/>
              </a:ext>
            </a:extLst>
          </p:cNvPr>
          <p:cNvSpPr txBox="1"/>
          <p:nvPr/>
        </p:nvSpPr>
        <p:spPr>
          <a:xfrm flipH="1">
            <a:off x="2853217" y="1988827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494DEA-8411-4C86-BC7B-B4C1CCCF61AE}"/>
              </a:ext>
            </a:extLst>
          </p:cNvPr>
          <p:cNvSpPr/>
          <p:nvPr/>
        </p:nvSpPr>
        <p:spPr>
          <a:xfrm>
            <a:off x="6316337" y="1952511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B20504A-08FD-4DCB-9E9B-995F6791F794}"/>
              </a:ext>
            </a:extLst>
          </p:cNvPr>
          <p:cNvSpPr/>
          <p:nvPr/>
        </p:nvSpPr>
        <p:spPr>
          <a:xfrm>
            <a:off x="2189108" y="1943190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1D031B-C87B-4F0C-A268-3F7B06FBC083}"/>
              </a:ext>
            </a:extLst>
          </p:cNvPr>
          <p:cNvSpPr/>
          <p:nvPr/>
        </p:nvSpPr>
        <p:spPr>
          <a:xfrm>
            <a:off x="2802992" y="1364333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4" name="Content Placeholder 6">
                <a:extLst>
                  <a:ext uri="{FF2B5EF4-FFF2-40B4-BE49-F238E27FC236}">
                    <a16:creationId xmlns:a16="http://schemas.microsoft.com/office/drawing/2014/main" id="{6FB0109A-3669-4BBA-AF45-D9F216DBB76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8365569"/>
                  </p:ext>
                </p:extLst>
              </p:nvPr>
            </p:nvGraphicFramePr>
            <p:xfrm>
              <a:off x="139150" y="2921328"/>
              <a:ext cx="8867840" cy="33153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914">
                      <a:extLst>
                        <a:ext uri="{9D8B030D-6E8A-4147-A177-3AD203B41FA5}">
                          <a16:colId xmlns:a16="http://schemas.microsoft.com/office/drawing/2014/main" val="2583531503"/>
                        </a:ext>
                      </a:extLst>
                    </a:gridCol>
                    <a:gridCol w="899125">
                      <a:extLst>
                        <a:ext uri="{9D8B030D-6E8A-4147-A177-3AD203B41FA5}">
                          <a16:colId xmlns:a16="http://schemas.microsoft.com/office/drawing/2014/main" val="1103356850"/>
                        </a:ext>
                      </a:extLst>
                    </a:gridCol>
                    <a:gridCol w="794736">
                      <a:extLst>
                        <a:ext uri="{9D8B030D-6E8A-4147-A177-3AD203B41FA5}">
                          <a16:colId xmlns:a16="http://schemas.microsoft.com/office/drawing/2014/main" val="1082654867"/>
                        </a:ext>
                      </a:extLst>
                    </a:gridCol>
                    <a:gridCol w="775252">
                      <a:extLst>
                        <a:ext uri="{9D8B030D-6E8A-4147-A177-3AD203B41FA5}">
                          <a16:colId xmlns:a16="http://schemas.microsoft.com/office/drawing/2014/main" val="1410987760"/>
                        </a:ext>
                      </a:extLst>
                    </a:gridCol>
                    <a:gridCol w="1043609">
                      <a:extLst>
                        <a:ext uri="{9D8B030D-6E8A-4147-A177-3AD203B41FA5}">
                          <a16:colId xmlns:a16="http://schemas.microsoft.com/office/drawing/2014/main" val="49786"/>
                        </a:ext>
                      </a:extLst>
                    </a:gridCol>
                    <a:gridCol w="842327">
                      <a:extLst>
                        <a:ext uri="{9D8B030D-6E8A-4147-A177-3AD203B41FA5}">
                          <a16:colId xmlns:a16="http://schemas.microsoft.com/office/drawing/2014/main" val="182898931"/>
                        </a:ext>
                      </a:extLst>
                    </a:gridCol>
                    <a:gridCol w="817508">
                      <a:extLst>
                        <a:ext uri="{9D8B030D-6E8A-4147-A177-3AD203B41FA5}">
                          <a16:colId xmlns:a16="http://schemas.microsoft.com/office/drawing/2014/main" val="389093351"/>
                        </a:ext>
                      </a:extLst>
                    </a:gridCol>
                    <a:gridCol w="904460">
                      <a:extLst>
                        <a:ext uri="{9D8B030D-6E8A-4147-A177-3AD203B41FA5}">
                          <a16:colId xmlns:a16="http://schemas.microsoft.com/office/drawing/2014/main" val="2244161894"/>
                        </a:ext>
                      </a:extLst>
                    </a:gridCol>
                    <a:gridCol w="904461">
                      <a:extLst>
                        <a:ext uri="{9D8B030D-6E8A-4147-A177-3AD203B41FA5}">
                          <a16:colId xmlns:a16="http://schemas.microsoft.com/office/drawing/2014/main" val="3308881611"/>
                        </a:ext>
                      </a:extLst>
                    </a:gridCol>
                    <a:gridCol w="635787">
                      <a:extLst>
                        <a:ext uri="{9D8B030D-6E8A-4147-A177-3AD203B41FA5}">
                          <a16:colId xmlns:a16="http://schemas.microsoft.com/office/drawing/2014/main" val="1050954332"/>
                        </a:ext>
                      </a:extLst>
                    </a:gridCol>
                    <a:gridCol w="864661">
                      <a:extLst>
                        <a:ext uri="{9D8B030D-6E8A-4147-A177-3AD203B41FA5}">
                          <a16:colId xmlns:a16="http://schemas.microsoft.com/office/drawing/2014/main" val="385822372"/>
                        </a:ext>
                      </a:extLst>
                    </a:gridCol>
                  </a:tblGrid>
                  <a:tr h="341381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</a:rPr>
                            <a:t>A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 err="1">
                              <a:effectLst/>
                            </a:rPr>
                            <a:t>Obs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</a:rPr>
                            <a:t>Result (10</a:t>
                          </a:r>
                          <a:r>
                            <a:rPr lang="en-US" sz="1800" u="none" strike="noStrike" baseline="30000" dirty="0">
                              <a:effectLst/>
                            </a:rPr>
                            <a:t>-7</a:t>
                          </a:r>
                          <a:r>
                            <a:rPr lang="en-US" sz="1800" u="none" strike="noStrike" baseline="0" dirty="0">
                              <a:effectLst/>
                            </a:rPr>
                            <a:t>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bSup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bSup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bSup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  <m:r>
                                      <a:rPr lang="en-US" sz="18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sz="18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</a:rPr>
                            <a:t>Improvement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4985680"/>
                      </a:ext>
                    </a:extLst>
                  </a:tr>
                  <a:tr h="205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2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419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43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1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1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0.4088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 dirty="0">
                              <a:effectLst/>
                            </a:rPr>
                            <a:t>4</a:t>
                          </a:r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3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3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  <m:r>
                                  <a:rPr lang="en-US" sz="13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2306299117"/>
                      </a:ext>
                    </a:extLst>
                  </a:tr>
                  <a:tr h="294295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baseline="0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0.14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-3.70E-04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>
                              <a:effectLst/>
                            </a:rPr>
                            <a:t>4</a:t>
                          </a:r>
                          <a:endParaRPr lang="en-US" sz="13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ESS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2701343889"/>
                      </a:ext>
                    </a:extLst>
                  </a:tr>
                  <a:tr h="205845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1.8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1.8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-0.00012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0.00154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0.00105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1" u="none" strike="noStrike" dirty="0">
                              <a:effectLst/>
                            </a:rPr>
                            <a:t>9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ESS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3875611147"/>
                      </a:ext>
                    </a:extLst>
                  </a:tr>
                  <a:tr h="205845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300" b="1" u="none" strike="noStrike" dirty="0">
                              <a:effectLst/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sz="13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en-US" sz="13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3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sSup>
                                <m:sSupPr>
                                  <m:ctrlPr>
                                    <a:rPr lang="en-US" sz="13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3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p>
                                  <m:r>
                                    <a:rPr lang="en-US" sz="13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𝒏𝒑</m:t>
                                  </m:r>
                                </m:sup>
                              </m:sSup>
                            </m:oMath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0.015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0.016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-0.011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1018891141"/>
                      </a:ext>
                    </a:extLst>
                  </a:tr>
                  <a:tr h="205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>
                              <a:effectLst/>
                            </a:rPr>
                            <a:t>3</a:t>
                          </a:r>
                          <a:endParaRPr lang="en-US" sz="16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-0.35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0.85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-0.001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-0.0007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-0.0002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-0.0008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 dirty="0">
                              <a:effectLst/>
                            </a:rPr>
                            <a:t>4</a:t>
                          </a:r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3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3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  <m:r>
                                  <a:rPr lang="en-US" sz="13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3609678246"/>
                      </a:ext>
                    </a:extLst>
                  </a:tr>
                  <a:tr h="294295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78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34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0.0139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-0.0055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-0.0035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0.0037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0.0024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1" u="none" strike="noStrike" dirty="0">
                              <a:effectLst/>
                            </a:rPr>
                            <a:t>22-35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NG-C/ESS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1352004604"/>
                      </a:ext>
                    </a:extLst>
                  </a:tr>
                  <a:tr h="29429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4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3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3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  <m:sup>
                                        <m:r>
                                          <a:rPr lang="en-US" sz="13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𝑯𝒆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0.117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0.093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7.18E-04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-2.25E-03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6.26E-05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-4.68E-04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-6.24E-04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 dirty="0">
                              <a:effectLst/>
                            </a:rPr>
                            <a:t>4</a:t>
                          </a:r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>
                              <a:effectLst/>
                            </a:rPr>
                            <a:t>ESS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2354519196"/>
                      </a:ext>
                    </a:extLst>
                  </a:tr>
                  <a:tr h="205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5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-3.3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0.9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-0.00355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-0.00317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-0.00268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-0.00114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 dirty="0">
                              <a:effectLst/>
                            </a:rPr>
                            <a:t>4</a:t>
                          </a:r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3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3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  <m:r>
                                  <a:rPr lang="en-US" sz="13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2584576497"/>
                      </a:ext>
                    </a:extLst>
                  </a:tr>
                  <a:tr h="205845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1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sz="1300" b="1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  <m:r>
                                  <a:rPr lang="en-US" sz="1300" b="1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300" b="1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sSup>
                                  <m:s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1.7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9.1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0.0138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-0.0087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0.0033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-0.0033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u="none" strike="noStrike" dirty="0">
                              <a:effectLst/>
                            </a:rPr>
                            <a:t>9-16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NG-C/ESS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1212956010"/>
                      </a:ext>
                    </a:extLst>
                  </a:tr>
                  <a:tr h="205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18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𝟏𝟖</m:t>
                                    </m:r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5100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36.3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15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3933460343"/>
                      </a:ext>
                    </a:extLst>
                  </a:tr>
                  <a:tr h="20584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19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  <m:r>
                                      <a:rPr lang="en-US" sz="13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-740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300" u="none" strike="noStrike" dirty="0">
                              <a:effectLst/>
                            </a:rPr>
                            <a:t>190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-1.12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-0.75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-0.48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-0.32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119147696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4" name="Content Placeholder 6">
                <a:extLst>
                  <a:ext uri="{FF2B5EF4-FFF2-40B4-BE49-F238E27FC236}">
                    <a16:creationId xmlns:a16="http://schemas.microsoft.com/office/drawing/2014/main" id="{6FB0109A-3669-4BBA-AF45-D9F216DBB76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8365569"/>
                  </p:ext>
                </p:extLst>
              </p:nvPr>
            </p:nvGraphicFramePr>
            <p:xfrm>
              <a:off x="139150" y="2921328"/>
              <a:ext cx="8867840" cy="33153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914">
                      <a:extLst>
                        <a:ext uri="{9D8B030D-6E8A-4147-A177-3AD203B41FA5}">
                          <a16:colId xmlns:a16="http://schemas.microsoft.com/office/drawing/2014/main" val="2583531503"/>
                        </a:ext>
                      </a:extLst>
                    </a:gridCol>
                    <a:gridCol w="899125">
                      <a:extLst>
                        <a:ext uri="{9D8B030D-6E8A-4147-A177-3AD203B41FA5}">
                          <a16:colId xmlns:a16="http://schemas.microsoft.com/office/drawing/2014/main" val="1103356850"/>
                        </a:ext>
                      </a:extLst>
                    </a:gridCol>
                    <a:gridCol w="794736">
                      <a:extLst>
                        <a:ext uri="{9D8B030D-6E8A-4147-A177-3AD203B41FA5}">
                          <a16:colId xmlns:a16="http://schemas.microsoft.com/office/drawing/2014/main" val="1082654867"/>
                        </a:ext>
                      </a:extLst>
                    </a:gridCol>
                    <a:gridCol w="775252">
                      <a:extLst>
                        <a:ext uri="{9D8B030D-6E8A-4147-A177-3AD203B41FA5}">
                          <a16:colId xmlns:a16="http://schemas.microsoft.com/office/drawing/2014/main" val="1410987760"/>
                        </a:ext>
                      </a:extLst>
                    </a:gridCol>
                    <a:gridCol w="1043609">
                      <a:extLst>
                        <a:ext uri="{9D8B030D-6E8A-4147-A177-3AD203B41FA5}">
                          <a16:colId xmlns:a16="http://schemas.microsoft.com/office/drawing/2014/main" val="49786"/>
                        </a:ext>
                      </a:extLst>
                    </a:gridCol>
                    <a:gridCol w="842327">
                      <a:extLst>
                        <a:ext uri="{9D8B030D-6E8A-4147-A177-3AD203B41FA5}">
                          <a16:colId xmlns:a16="http://schemas.microsoft.com/office/drawing/2014/main" val="182898931"/>
                        </a:ext>
                      </a:extLst>
                    </a:gridCol>
                    <a:gridCol w="817508">
                      <a:extLst>
                        <a:ext uri="{9D8B030D-6E8A-4147-A177-3AD203B41FA5}">
                          <a16:colId xmlns:a16="http://schemas.microsoft.com/office/drawing/2014/main" val="389093351"/>
                        </a:ext>
                      </a:extLst>
                    </a:gridCol>
                    <a:gridCol w="904460">
                      <a:extLst>
                        <a:ext uri="{9D8B030D-6E8A-4147-A177-3AD203B41FA5}">
                          <a16:colId xmlns:a16="http://schemas.microsoft.com/office/drawing/2014/main" val="2244161894"/>
                        </a:ext>
                      </a:extLst>
                    </a:gridCol>
                    <a:gridCol w="904461">
                      <a:extLst>
                        <a:ext uri="{9D8B030D-6E8A-4147-A177-3AD203B41FA5}">
                          <a16:colId xmlns:a16="http://schemas.microsoft.com/office/drawing/2014/main" val="3308881611"/>
                        </a:ext>
                      </a:extLst>
                    </a:gridCol>
                    <a:gridCol w="635787">
                      <a:extLst>
                        <a:ext uri="{9D8B030D-6E8A-4147-A177-3AD203B41FA5}">
                          <a16:colId xmlns:a16="http://schemas.microsoft.com/office/drawing/2014/main" val="1050954332"/>
                        </a:ext>
                      </a:extLst>
                    </a:gridCol>
                    <a:gridCol w="864661">
                      <a:extLst>
                        <a:ext uri="{9D8B030D-6E8A-4147-A177-3AD203B41FA5}">
                          <a16:colId xmlns:a16="http://schemas.microsoft.com/office/drawing/2014/main" val="385822372"/>
                        </a:ext>
                      </a:extLst>
                    </a:gridCol>
                  </a:tblGrid>
                  <a:tr h="41712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</a:rPr>
                            <a:t>A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 err="1">
                              <a:effectLst/>
                            </a:rPr>
                            <a:t>Obs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</a:rPr>
                            <a:t>Result (10</a:t>
                          </a:r>
                          <a:r>
                            <a:rPr lang="en-US" sz="1800" u="none" strike="noStrike" baseline="30000" dirty="0">
                              <a:effectLst/>
                            </a:rPr>
                            <a:t>-7</a:t>
                          </a:r>
                          <a:r>
                            <a:rPr lang="en-US" sz="1800" u="none" strike="noStrike" baseline="0" dirty="0">
                              <a:effectLst/>
                            </a:rPr>
                            <a:t>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74854" t="-1449" r="-479532" b="-720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64493" t="-1449" r="-494203" b="-720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577037" t="-1449" r="-405185" b="-720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617568" t="-1449" r="-269595" b="-720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712752" t="-1449" r="-167785" b="-72029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</a:rPr>
                            <a:t>Improvement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4985680"/>
                      </a:ext>
                    </a:extLst>
                  </a:tr>
                  <a:tr h="25151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2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170732" r="-843919" b="-1112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419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170732" r="-774219" b="-1112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1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1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0.4088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 dirty="0">
                              <a:effectLst/>
                            </a:rPr>
                            <a:t>4</a:t>
                          </a:r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926056" t="-170732" r="-2817" b="-11121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6299117"/>
                      </a:ext>
                    </a:extLst>
                  </a:tr>
                  <a:tr h="294295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231250" r="-843919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231250" r="-774219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-3.70E-04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>
                              <a:effectLst/>
                            </a:rPr>
                            <a:t>4</a:t>
                          </a:r>
                          <a:endParaRPr lang="en-US" sz="13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ESS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2701343889"/>
                      </a:ext>
                    </a:extLst>
                  </a:tr>
                  <a:tr h="25151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378571" r="-843919" b="-8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1.8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378571" r="-774219" b="-8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-0.00012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0.00154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0.00105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1" u="none" strike="noStrike" dirty="0">
                              <a:effectLst/>
                            </a:rPr>
                            <a:t>9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ESS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3875611147"/>
                      </a:ext>
                    </a:extLst>
                  </a:tr>
                  <a:tr h="25151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490244" r="-843919" b="-7926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0.015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0.016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-0.011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1018891141"/>
                      </a:ext>
                    </a:extLst>
                  </a:tr>
                  <a:tr h="254693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>
                              <a:effectLst/>
                            </a:rPr>
                            <a:t>3</a:t>
                          </a:r>
                          <a:endParaRPr lang="en-US" sz="16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576190" r="-843919" b="-67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-0.35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576190" r="-774219" b="-67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-0.001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-0.0007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-0.0002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-0.0008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 dirty="0">
                              <a:effectLst/>
                            </a:rPr>
                            <a:t>4</a:t>
                          </a:r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926056" t="-576190" r="-2817" b="-67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09678246"/>
                      </a:ext>
                    </a:extLst>
                  </a:tr>
                  <a:tr h="294295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591667" r="-843919" b="-489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78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591667" r="-774219" b="-489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0.0139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-0.0055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-0.0035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0.0037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0.0024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1" u="none" strike="noStrike" dirty="0">
                              <a:effectLst/>
                            </a:rPr>
                            <a:t>22-35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NG-C/ESS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1352004604"/>
                      </a:ext>
                    </a:extLst>
                  </a:tr>
                  <a:tr h="294295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4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677551" r="-843919" b="-3795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0.117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677551" r="-774219" b="-3795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7.18E-04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-2.25E-03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6.26E-05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-4.68E-04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-6.24E-04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 dirty="0">
                              <a:effectLst/>
                            </a:rPr>
                            <a:t>4</a:t>
                          </a:r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>
                              <a:effectLst/>
                            </a:rPr>
                            <a:t>ESS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2354519196"/>
                      </a:ext>
                    </a:extLst>
                  </a:tr>
                  <a:tr h="25151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5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929268" r="-843919" b="-35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-3.3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929268" r="-774219" b="-35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>
                              <a:effectLst/>
                            </a:rPr>
                            <a:t>-0.00355</a:t>
                          </a:r>
                          <a:endParaRPr lang="en-US" sz="13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-0.00317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-0.00268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-0.00114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300" b="1" u="none" strike="noStrike" dirty="0">
                              <a:effectLst/>
                            </a:rPr>
                            <a:t>4</a:t>
                          </a:r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926056" t="-929268" r="-2817" b="-35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4576497"/>
                      </a:ext>
                    </a:extLst>
                  </a:tr>
                  <a:tr h="25151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1029268" r="-843919" b="-25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1.7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1029268" r="-774219" b="-25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0.0138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-0.0087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0.0033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-0.0033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u="none" strike="noStrike" dirty="0">
                              <a:effectLst/>
                            </a:rPr>
                            <a:t>9-16</a:t>
                          </a:r>
                          <a:endParaRPr lang="en-US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300" u="none" strike="noStrike" dirty="0">
                              <a:effectLst/>
                            </a:rPr>
                            <a:t>NG-C/ESS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1212956010"/>
                      </a:ext>
                    </a:extLst>
                  </a:tr>
                  <a:tr h="25151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18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1102381" r="-843919" b="-1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0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1102381" r="-774219" b="-1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36.3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15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3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3933460343"/>
                      </a:ext>
                    </a:extLst>
                  </a:tr>
                  <a:tr h="25151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600" b="1" u="none" strike="noStrike" dirty="0">
                              <a:effectLst/>
                            </a:rPr>
                            <a:t>19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43243" t="-1231707" r="-843919" b="-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-740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678" marR="7678" marT="7678" marB="0" anchor="b">
                        <a:blipFill>
                          <a:blip r:embed="rId3"/>
                          <a:stretch>
                            <a:fillRect l="-267188" t="-1231707" r="-774219" b="-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-1.12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-0.75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-0.48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300" u="none" strike="noStrike" dirty="0">
                              <a:effectLst/>
                            </a:rPr>
                            <a:t>-0.32</a:t>
                          </a:r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3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extLst>
                      <a:ext uri="{0D108BD9-81ED-4DB2-BD59-A6C34878D82A}">
                        <a16:rowId xmlns:a16="http://schemas.microsoft.com/office/drawing/2014/main" val="119147696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407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RF spin rotator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723900"/>
            <a:ext cx="8496300" cy="5402265"/>
          </a:xfrm>
        </p:spPr>
        <p:txBody>
          <a:bodyPr/>
          <a:lstStyle/>
          <a:p>
            <a:r>
              <a:rPr lang="en-US" dirty="0"/>
              <a:t>Double-cosine-theta coil</a:t>
            </a:r>
          </a:p>
          <a:p>
            <a:pPr lvl="1"/>
            <a:r>
              <a:rPr lang="en-US" dirty="0"/>
              <a:t>Fringeless transverse RF field</a:t>
            </a:r>
          </a:p>
          <a:p>
            <a:pPr lvl="1"/>
            <a:r>
              <a:rPr lang="en-US" dirty="0"/>
              <a:t>Longitudinal OR transverse</a:t>
            </a:r>
          </a:p>
          <a:p>
            <a:pPr lvl="1"/>
            <a:r>
              <a:rPr lang="en-US" dirty="0"/>
              <a:t>Designed using scalar potential</a:t>
            </a:r>
          </a:p>
          <a:p>
            <a:pPr marL="57150" indent="0">
              <a:lnSpc>
                <a:spcPct val="80000"/>
              </a:lnSpc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  Univ. Kentucky / Univ. Tennessee</a:t>
            </a:r>
          </a:p>
        </p:txBody>
      </p:sp>
      <p:pic>
        <p:nvPicPr>
          <p:cNvPr id="7" name="Picture 2" descr="C:\Users\Chris\Pictures\SF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6924" y="1085638"/>
            <a:ext cx="4837076" cy="5129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Chris\Pictures\2014-01-18 001\0118141710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448373" y="3769574"/>
            <a:ext cx="1796838" cy="3094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hris\Pictures\2014-01-22 001\RFSR-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477527" y="2001891"/>
            <a:ext cx="1738527" cy="3094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 rot="16200000">
            <a:off x="1097058" y="2342232"/>
            <a:ext cx="3770143" cy="4364814"/>
            <a:chOff x="1321831" y="723903"/>
            <a:chExt cx="3905796" cy="4364814"/>
          </a:xfrm>
        </p:grpSpPr>
        <p:pic>
          <p:nvPicPr>
            <p:cNvPr id="10" name="Picture 3" descr="C:\Users\Chris\Pictures\2014-01-22 002\012214142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 flipV="1">
              <a:off x="1727658" y="318077"/>
              <a:ext cx="3094141" cy="390579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422572" y="4800982"/>
              <a:ext cx="460870" cy="2877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4564066" y="4137422"/>
              <a:ext cx="982937" cy="344184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V="1">
              <a:off x="2380733" y="2759142"/>
              <a:ext cx="982937" cy="3100742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20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26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868946"/>
            <a:ext cx="4282079" cy="2788653"/>
          </a:xfrm>
          <a:prstGeom prst="rect">
            <a:avLst/>
          </a:prstGeom>
          <a:solidFill>
            <a:srgbClr val="8982F5"/>
          </a:solidFill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/>
              <a:t>3</a:t>
            </a:r>
            <a:r>
              <a:rPr lang="en-US" dirty="0"/>
              <a:t>He transmission polarimetry</a:t>
            </a:r>
          </a:p>
        </p:txBody>
      </p:sp>
      <p:pic>
        <p:nvPicPr>
          <p:cNvPr id="9" name="Picture 8" descr="Polarimetry 5-20-2015_beam_p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41" y="3571930"/>
            <a:ext cx="4243845" cy="2702983"/>
          </a:xfrm>
          <a:prstGeom prst="rect">
            <a:avLst/>
          </a:prstGeom>
        </p:spPr>
      </p:pic>
      <p:pic>
        <p:nvPicPr>
          <p:cNvPr id="12" name="Picture 11" descr="Polarimetry 1-28-2015_larmor_sca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93" y="1080570"/>
            <a:ext cx="2091212" cy="2288954"/>
          </a:xfrm>
          <a:prstGeom prst="rect">
            <a:avLst/>
          </a:prstGeom>
        </p:spPr>
      </p:pic>
      <p:pic>
        <p:nvPicPr>
          <p:cNvPr id="13" name="Picture 12" descr="Polarimetry 1-28-2015_rabi_sc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405" y="1080570"/>
            <a:ext cx="2122733" cy="2288953"/>
          </a:xfrm>
          <a:prstGeom prst="rect">
            <a:avLst/>
          </a:prstGeom>
        </p:spPr>
      </p:pic>
      <p:pic>
        <p:nvPicPr>
          <p:cNvPr id="8" name="Picture 7" descr="Polarimetry 5-20-2015_cell_po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530" y="879530"/>
            <a:ext cx="4243845" cy="2702983"/>
          </a:xfrm>
          <a:prstGeom prst="rect">
            <a:avLst/>
          </a:prstGeom>
        </p:spPr>
      </p:pic>
      <p:pic>
        <p:nvPicPr>
          <p:cNvPr id="7" name="Picture 6" descr="Polarimetry 5-20-2015_sf_ef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530" y="3571930"/>
            <a:ext cx="4243845" cy="27029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9217" y="1804672"/>
            <a:ext cx="154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Larmor 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Resonance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08807" y="1804672"/>
            <a:ext cx="1493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Rabi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Oscillation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92302" y="2176596"/>
            <a:ext cx="3038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Polarization of </a:t>
            </a:r>
            <a:r>
              <a:rPr lang="en-US" sz="2400" baseline="30000" dirty="0">
                <a:solidFill>
                  <a:schemeClr val="accent4"/>
                </a:solidFill>
              </a:rPr>
              <a:t>3</a:t>
            </a:r>
            <a:r>
              <a:rPr lang="en-US" sz="2400" dirty="0">
                <a:solidFill>
                  <a:schemeClr val="accent4"/>
                </a:solidFill>
              </a:rPr>
              <a:t>He Cell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559" y="4602669"/>
            <a:ext cx="244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Beam Polarization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2814" y="4591001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Spin Flip Efficiency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316" t="2304" r="-1316" b="14231"/>
          <a:stretch/>
        </p:blipFill>
        <p:spPr>
          <a:xfrm>
            <a:off x="1667737" y="5176511"/>
            <a:ext cx="2193496" cy="348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93" y="5180690"/>
            <a:ext cx="2294012" cy="315649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21</a:t>
            </a:fld>
            <a:r>
              <a:rPr lang="en-US" dirty="0"/>
              <a:t>/23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0129" y="1303020"/>
            <a:ext cx="246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C. Hayes, Univ. </a:t>
            </a:r>
            <a:r>
              <a:rPr lang="en-US" dirty="0" err="1">
                <a:solidFill>
                  <a:schemeClr val="accent2"/>
                </a:solidFill>
              </a:rPr>
              <a:t>Tennesse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45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Dtarg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124" y="995986"/>
            <a:ext cx="5921498" cy="4538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-25000" dirty="0"/>
              <a:t>2</a:t>
            </a:r>
            <a:r>
              <a:rPr lang="en-US" dirty="0"/>
              <a:t>O target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7169" y="868947"/>
                <a:ext cx="3950019" cy="5257218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cross sections</a:t>
                </a:r>
              </a:p>
              <a:p>
                <a:pPr lvl="1"/>
                <a:r>
                  <a:rPr lang="en-US" sz="1800" dirty="0"/>
                  <a:t>length: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13 cm</a:t>
                </a:r>
              </a:p>
              <a:p>
                <a:pPr lvl="1"/>
                <a:r>
                  <a:rPr lang="en-US" sz="1800" dirty="0"/>
                  <a:t>average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12.5</a:t>
                </a:r>
                <a:r>
                  <a:rPr lang="en-US" sz="1800" dirty="0"/>
                  <a:t> scatters</a:t>
                </a:r>
                <a:br>
                  <a:rPr lang="en-US" sz="1800" dirty="0"/>
                </a:br>
                <a:r>
                  <a:rPr lang="en-US" sz="1800" dirty="0"/>
                  <a:t>before capture</a:t>
                </a:r>
                <a:endParaRPr lang="en-US" sz="18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sz="1800" dirty="0"/>
                  <a:t>mean free path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2.44 cm</a:t>
                </a:r>
              </a:p>
              <a:p>
                <a:pPr lvl="1"/>
                <a:r>
                  <a:rPr lang="en-US" sz="1800" dirty="0"/>
                  <a:t>capture probability 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=0.00117</m:t>
                    </m:r>
                  </m:oMath>
                </a14:m>
                <a:r>
                  <a:rPr lang="en-US" sz="18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800" dirty="0"/>
                  <a:t>(MC)</a:t>
                </a:r>
              </a:p>
              <a:p>
                <a:pPr lvl="1"/>
                <a:r>
                  <a:rPr lang="en-US" sz="1800" dirty="0"/>
                  <a:t>14% background</a:t>
                </a:r>
                <a:br>
                  <a:rPr lang="en-US" sz="1800" dirty="0"/>
                </a:br>
                <a:r>
                  <a:rPr lang="en-US" sz="1800" dirty="0"/>
                  <a:t>from capture on O</a:t>
                </a:r>
              </a:p>
              <a:p>
                <a:pPr lvl="1"/>
                <a:r>
                  <a:rPr lang="en-US" sz="1800" dirty="0"/>
                  <a:t>75% of beam scatters</a:t>
                </a:r>
                <a:br>
                  <a:rPr lang="en-US" sz="1800" dirty="0"/>
                </a:br>
                <a:r>
                  <a:rPr lang="en-US" sz="1800" dirty="0"/>
                  <a:t>from target</a:t>
                </a:r>
              </a:p>
              <a:p>
                <a:r>
                  <a:rPr lang="en-US" sz="2000" dirty="0"/>
                  <a:t>Polarization</a:t>
                </a:r>
              </a:p>
              <a:p>
                <a:pPr lvl="1"/>
                <a:r>
                  <a:rPr lang="en-US" sz="1800" dirty="0"/>
                  <a:t>10% depolarization</a:t>
                </a:r>
                <a:br>
                  <a:rPr lang="en-US" sz="1800" dirty="0"/>
                </a:br>
                <a:r>
                  <a:rPr lang="en-US" sz="1800" dirty="0"/>
                  <a:t>per elastic scatter</a:t>
                </a:r>
              </a:p>
              <a:p>
                <a:pPr lvl="1"/>
                <a:r>
                  <a:rPr lang="en-US" sz="1800" dirty="0"/>
                  <a:t>Depolarization upon</a:t>
                </a:r>
                <a:br>
                  <a:rPr lang="en-US" sz="1800" dirty="0"/>
                </a:br>
                <a:r>
                  <a:rPr lang="en-US" sz="1800" dirty="0"/>
                  <a:t>capture on D: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=57%</m:t>
                    </m:r>
                  </m:oMath>
                </a14:m>
                <a:r>
                  <a:rPr lang="en-US" sz="1800" dirty="0"/>
                  <a:t>  </a:t>
                </a:r>
                <a:br>
                  <a:rPr lang="en-US" sz="1800" dirty="0"/>
                </a:br>
                <a:r>
                  <a:rPr lang="en-US" sz="1800" dirty="0"/>
                  <a:t>(E. Sharapov, MCNP calculation)</a:t>
                </a:r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7169" y="868947"/>
                <a:ext cx="3950019" cy="5257218"/>
              </a:xfrm>
              <a:blipFill>
                <a:blip r:embed="rId3"/>
                <a:stretch>
                  <a:fillRect l="-1389" t="-696" r="-154" b="-3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22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4232804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/>
                </a:solidFill>
                <a:latin typeface="Calibri"/>
              </a:rPr>
              <a:t>Finite Impulse Response (FIR) Filters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1376025" y="1292316"/>
              <a:ext cx="4035215" cy="2173287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6665" y="1282956"/>
                <a:ext cx="4053935" cy="2192007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/>
          <p:cNvGrpSpPr/>
          <p:nvPr/>
        </p:nvGrpSpPr>
        <p:grpSpPr>
          <a:xfrm>
            <a:off x="3100934" y="5091977"/>
            <a:ext cx="6898594" cy="1699754"/>
            <a:chOff x="3100934" y="5091977"/>
            <a:chExt cx="6898594" cy="1699754"/>
          </a:xfrm>
        </p:grpSpPr>
        <p:grpSp>
          <p:nvGrpSpPr>
            <p:cNvPr id="11" name="Group 10"/>
            <p:cNvGrpSpPr/>
            <p:nvPr/>
          </p:nvGrpSpPr>
          <p:grpSpPr>
            <a:xfrm>
              <a:off x="5486593" y="5091977"/>
              <a:ext cx="2265930" cy="1699754"/>
              <a:chOff x="5988713" y="3325607"/>
              <a:chExt cx="2853720" cy="1699754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691" r="39279"/>
              <a:stretch/>
            </p:blipFill>
            <p:spPr bwMode="auto">
              <a:xfrm>
                <a:off x="7174176" y="3325607"/>
                <a:ext cx="1668257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091" r="39279"/>
              <a:stretch/>
            </p:blipFill>
            <p:spPr bwMode="auto">
              <a:xfrm flipH="1">
                <a:off x="5988713" y="3325607"/>
                <a:ext cx="1183611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7172324" y="4243933"/>
                <a:ext cx="135896" cy="781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733598" y="5327375"/>
              <a:ext cx="2265930" cy="1259194"/>
              <a:chOff x="5988713" y="3325607"/>
              <a:chExt cx="2853720" cy="1699754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691" r="39279"/>
              <a:stretch/>
            </p:blipFill>
            <p:spPr bwMode="auto">
              <a:xfrm>
                <a:off x="7174176" y="3325607"/>
                <a:ext cx="1668257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091" r="39279"/>
              <a:stretch/>
            </p:blipFill>
            <p:spPr bwMode="auto">
              <a:xfrm flipH="1">
                <a:off x="5988713" y="3325607"/>
                <a:ext cx="1183611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7172324" y="4243933"/>
                <a:ext cx="135896" cy="781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100934" y="5365588"/>
              <a:ext cx="2384189" cy="642092"/>
              <a:chOff x="5534301" y="6136442"/>
              <a:chExt cx="2108468" cy="453225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5534301" y="6589667"/>
                <a:ext cx="604106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038663" y="6589667"/>
                <a:ext cx="604106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138407" y="6136442"/>
                <a:ext cx="335713" cy="45322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6474120" y="6136442"/>
                <a:ext cx="228830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6702950" y="6136442"/>
                <a:ext cx="335713" cy="45322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/>
          <p:cNvGrpSpPr/>
          <p:nvPr/>
        </p:nvGrpSpPr>
        <p:grpSpPr>
          <a:xfrm>
            <a:off x="711949" y="5327375"/>
            <a:ext cx="6897456" cy="1259195"/>
            <a:chOff x="711949" y="5327375"/>
            <a:chExt cx="6897456" cy="1259195"/>
          </a:xfrm>
        </p:grpSpPr>
        <p:grpSp>
          <p:nvGrpSpPr>
            <p:cNvPr id="49" name="Group 48"/>
            <p:cNvGrpSpPr/>
            <p:nvPr/>
          </p:nvGrpSpPr>
          <p:grpSpPr>
            <a:xfrm>
              <a:off x="5343475" y="5327375"/>
              <a:ext cx="2265930" cy="1259195"/>
              <a:chOff x="5988713" y="3325606"/>
              <a:chExt cx="2853720" cy="1699755"/>
            </a:xfrm>
          </p:grpSpPr>
          <p:pic>
            <p:nvPicPr>
              <p:cNvPr id="56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691" r="39279"/>
              <a:stretch/>
            </p:blipFill>
            <p:spPr bwMode="auto">
              <a:xfrm>
                <a:off x="7174176" y="3325606"/>
                <a:ext cx="1668257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091" r="39279"/>
              <a:stretch/>
            </p:blipFill>
            <p:spPr bwMode="auto">
              <a:xfrm flipH="1">
                <a:off x="5988713" y="3325607"/>
                <a:ext cx="1183611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7172324" y="4243933"/>
                <a:ext cx="135896" cy="781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078248" y="5565912"/>
              <a:ext cx="2425799" cy="441767"/>
              <a:chOff x="5497503" y="6136442"/>
              <a:chExt cx="2145266" cy="453225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5497503" y="6589667"/>
                <a:ext cx="640904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038663" y="6589667"/>
                <a:ext cx="604106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6138407" y="6136442"/>
                <a:ext cx="335713" cy="45322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6474120" y="6136442"/>
                <a:ext cx="228830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 flipV="1">
                <a:off x="6702950" y="6136442"/>
                <a:ext cx="335713" cy="45322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711949" y="5365588"/>
              <a:ext cx="2384189" cy="642092"/>
              <a:chOff x="5534301" y="6136442"/>
              <a:chExt cx="2108468" cy="453225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5534301" y="6589667"/>
                <a:ext cx="604106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038663" y="6589667"/>
                <a:ext cx="604106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6138407" y="6136442"/>
                <a:ext cx="335713" cy="45322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6474120" y="6136442"/>
                <a:ext cx="228830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6702950" y="6136442"/>
                <a:ext cx="335713" cy="453225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1" name="Group 110"/>
          <p:cNvGrpSpPr/>
          <p:nvPr/>
        </p:nvGrpSpPr>
        <p:grpSpPr>
          <a:xfrm>
            <a:off x="5486593" y="5091977"/>
            <a:ext cx="4512935" cy="1699754"/>
            <a:chOff x="5486593" y="5091977"/>
            <a:chExt cx="4512935" cy="1699754"/>
          </a:xfrm>
        </p:grpSpPr>
        <p:grpSp>
          <p:nvGrpSpPr>
            <p:cNvPr id="73" name="Group 72"/>
            <p:cNvGrpSpPr/>
            <p:nvPr/>
          </p:nvGrpSpPr>
          <p:grpSpPr>
            <a:xfrm>
              <a:off x="5486593" y="5091977"/>
              <a:ext cx="2265930" cy="1699754"/>
              <a:chOff x="5988713" y="3325607"/>
              <a:chExt cx="2853720" cy="1699754"/>
            </a:xfrm>
          </p:grpSpPr>
          <p:pic>
            <p:nvPicPr>
              <p:cNvPr id="84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691" r="39279"/>
              <a:stretch/>
            </p:blipFill>
            <p:spPr bwMode="auto">
              <a:xfrm>
                <a:off x="7174176" y="3325607"/>
                <a:ext cx="1668257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5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091" r="39279"/>
              <a:stretch/>
            </p:blipFill>
            <p:spPr bwMode="auto">
              <a:xfrm flipH="1">
                <a:off x="5988713" y="3325607"/>
                <a:ext cx="1183611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" name="Rectangle 85"/>
              <p:cNvSpPr/>
              <p:nvPr/>
            </p:nvSpPr>
            <p:spPr>
              <a:xfrm>
                <a:off x="7172324" y="4243933"/>
                <a:ext cx="135896" cy="781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733598" y="5327375"/>
              <a:ext cx="2265930" cy="1259194"/>
              <a:chOff x="5988713" y="3325607"/>
              <a:chExt cx="2853720" cy="1699754"/>
            </a:xfrm>
          </p:grpSpPr>
          <p:pic>
            <p:nvPicPr>
              <p:cNvPr id="81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8691" r="39279"/>
              <a:stretch/>
            </p:blipFill>
            <p:spPr bwMode="auto">
              <a:xfrm>
                <a:off x="7174176" y="3325607"/>
                <a:ext cx="1668257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5091" r="39279"/>
              <a:stretch/>
            </p:blipFill>
            <p:spPr bwMode="auto">
              <a:xfrm flipH="1">
                <a:off x="5988713" y="3325607"/>
                <a:ext cx="1183611" cy="1699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" name="Rectangle 82"/>
              <p:cNvSpPr/>
              <p:nvPr/>
            </p:nvSpPr>
            <p:spPr>
              <a:xfrm>
                <a:off x="7172324" y="4243933"/>
                <a:ext cx="135896" cy="7814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078248" y="3465603"/>
            <a:ext cx="3428162" cy="3124064"/>
            <a:chOff x="3608739" y="3081695"/>
            <a:chExt cx="2862770" cy="3124064"/>
          </a:xfrm>
        </p:grpSpPr>
        <p:sp>
          <p:nvSpPr>
            <p:cNvPr id="12" name="Rectangle 11"/>
            <p:cNvSpPr/>
            <p:nvPr/>
          </p:nvSpPr>
          <p:spPr>
            <a:xfrm>
              <a:off x="3944880" y="5424331"/>
              <a:ext cx="1614346" cy="781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640" r="987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" r="-1" b="331"/>
            <a:stretch/>
          </p:blipFill>
          <p:spPr>
            <a:xfrm>
              <a:off x="3608739" y="3081695"/>
              <a:ext cx="2862770" cy="2935197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0" name="Ink 89"/>
              <p14:cNvContentPartPr/>
              <p14:nvPr/>
            </p14:nvContentPartPr>
            <p14:xfrm>
              <a:off x="5128643" y="1675651"/>
              <a:ext cx="3551237" cy="1439863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19283" y="1666292"/>
                <a:ext cx="3569956" cy="1458581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/>
          <p:cNvGrpSpPr/>
          <p:nvPr/>
        </p:nvGrpSpPr>
        <p:grpSpPr>
          <a:xfrm>
            <a:off x="109766" y="4996256"/>
            <a:ext cx="2944343" cy="1407686"/>
            <a:chOff x="109766" y="4996256"/>
            <a:chExt cx="2944343" cy="1407686"/>
          </a:xfrm>
        </p:grpSpPr>
        <p:cxnSp>
          <p:nvCxnSpPr>
            <p:cNvPr id="92" name="Straight Arrow Connector 91"/>
            <p:cNvCxnSpPr/>
            <p:nvPr/>
          </p:nvCxnSpPr>
          <p:spPr>
            <a:xfrm flipH="1" flipV="1">
              <a:off x="270344" y="5351228"/>
              <a:ext cx="7952" cy="6564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 flipV="1">
              <a:off x="2718853" y="5550010"/>
              <a:ext cx="1" cy="45766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89279" y="4996256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598535" y="5180677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09766" y="6034610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542701" y="6034610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264540" y="4911160"/>
            <a:ext cx="2737609" cy="1463343"/>
            <a:chOff x="6264540" y="4911160"/>
            <a:chExt cx="2737609" cy="1463343"/>
          </a:xfrm>
        </p:grpSpPr>
        <p:cxnSp>
          <p:nvCxnSpPr>
            <p:cNvPr id="101" name="Straight Arrow Connector 100"/>
            <p:cNvCxnSpPr/>
            <p:nvPr/>
          </p:nvCxnSpPr>
          <p:spPr>
            <a:xfrm flipH="1" flipV="1">
              <a:off x="6424654" y="5239910"/>
              <a:ext cx="8416" cy="7383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 flipV="1">
              <a:off x="8666894" y="5437439"/>
              <a:ext cx="1" cy="5408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344053" y="4911160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546575" y="5071728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264540" y="6005171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490741" y="6005171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FB174AD-E6FD-4182-9BE9-4E71E08A0DDB}"/>
                  </a:ext>
                </a:extLst>
              </p14:cNvPr>
              <p14:cNvContentPartPr/>
              <p14:nvPr/>
            </p14:nvContentPartPr>
            <p14:xfrm>
              <a:off x="1691141" y="1248408"/>
              <a:ext cx="6259604" cy="1940167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FB174AD-E6FD-4182-9BE9-4E71E08A0DD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81781" y="1239049"/>
                <a:ext cx="6278325" cy="1958885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C7D80-4254-4FE8-BED2-B5F81557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6EF1A-0230-431E-B89C-F3E4157F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EA17A-7168-4BA5-BEA7-3DD7851A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23</a:t>
            </a:fld>
            <a:r>
              <a:rPr lang="en-US"/>
              <a:t>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9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-0.26094 4.81481E-6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17743 1.48148E-6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Danilov parameters / EFT</a:t>
            </a:r>
          </a:p>
        </p:txBody>
      </p:sp>
      <p:sp>
        <p:nvSpPr>
          <p:cNvPr id="29704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20747" y="1032392"/>
            <a:ext cx="3399476" cy="289395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Elastic NN scattering</a:t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at low energy 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(&lt;40 MeV)</a:t>
            </a:r>
            <a:b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	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S-P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transition 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(PV)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1800" baseline="-250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=±1/2   I</a:t>
            </a:r>
            <a:r>
              <a:rPr lang="en-US" sz="1800" baseline="-25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=±1/2</a:t>
            </a:r>
            <a:br>
              <a:rPr lang="en-US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	Antisymmetric in 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L, S, I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	Conservation of   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Equivalent to pion-less</a:t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Effective Field Theory (EFT)</a:t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in the low energy limit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12" name="Text Box 26"/>
          <p:cNvSpPr txBox="1">
            <a:spLocks noChangeArrowheads="1"/>
          </p:cNvSpPr>
          <p:nvPr/>
        </p:nvSpPr>
        <p:spPr bwMode="auto">
          <a:xfrm>
            <a:off x="4138584" y="3184325"/>
            <a:ext cx="40400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804000"/>
                </a:solidFill>
              </a:rPr>
              <a:t>C.-P. Liu, P.R.C. </a:t>
            </a:r>
            <a:r>
              <a:rPr lang="en-US" sz="1600" b="1" dirty="0">
                <a:solidFill>
                  <a:srgbClr val="804000"/>
                </a:solidFill>
              </a:rPr>
              <a:t>75</a:t>
            </a:r>
            <a:r>
              <a:rPr lang="en-US" sz="1600" dirty="0">
                <a:solidFill>
                  <a:srgbClr val="804000"/>
                </a:solidFill>
              </a:rPr>
              <a:t>, 065501 (2007)</a:t>
            </a:r>
          </a:p>
          <a:p>
            <a:r>
              <a:rPr lang="en-US" sz="1600" dirty="0">
                <a:solidFill>
                  <a:srgbClr val="804000"/>
                </a:solidFill>
              </a:rPr>
              <a:t>Haxton &amp; Holstein, P.P.N.P. </a:t>
            </a:r>
            <a:r>
              <a:rPr lang="en-US" sz="1600" b="1" dirty="0">
                <a:solidFill>
                  <a:srgbClr val="804000"/>
                </a:solidFill>
              </a:rPr>
              <a:t>7</a:t>
            </a:r>
            <a:r>
              <a:rPr lang="en-US" sz="1600" dirty="0">
                <a:solidFill>
                  <a:srgbClr val="804000"/>
                </a:solidFill>
              </a:rPr>
              <a:t>, 1851 (2013)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183547" y="1142568"/>
            <a:ext cx="5867786" cy="1827671"/>
            <a:chOff x="3848098" y="1447801"/>
            <a:chExt cx="4648198" cy="1447801"/>
          </a:xfrm>
        </p:grpSpPr>
        <p:sp>
          <p:nvSpPr>
            <p:cNvPr id="42" name="Rectangle 22"/>
            <p:cNvSpPr>
              <a:spLocks noChangeArrowheads="1"/>
            </p:cNvSpPr>
            <p:nvPr/>
          </p:nvSpPr>
          <p:spPr bwMode="auto">
            <a:xfrm>
              <a:off x="3848098" y="1447801"/>
              <a:ext cx="4648198" cy="1447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3" name="Picture 9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897" y="2438402"/>
              <a:ext cx="114299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098" y="2438402"/>
              <a:ext cx="114299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6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798" y="1524001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7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297" y="1524001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19"/>
            <p:cNvSpPr>
              <a:spLocks noChangeShapeType="1"/>
            </p:cNvSpPr>
            <p:nvPr/>
          </p:nvSpPr>
          <p:spPr bwMode="auto">
            <a:xfrm>
              <a:off x="4838698" y="1828801"/>
              <a:ext cx="3048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 flipH="1">
              <a:off x="5448297" y="1828801"/>
              <a:ext cx="6096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 flipH="1">
              <a:off x="7277095" y="1828801"/>
              <a:ext cx="3048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" name="Picture 1042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96" y="1524000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044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97" y="2006603"/>
              <a:ext cx="228600" cy="24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046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697" y="2032003"/>
              <a:ext cx="203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048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850" y="2012950"/>
              <a:ext cx="241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Screen Shot 2016-09-21 at 13.24.40.p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62" y="3838842"/>
            <a:ext cx="6839869" cy="2598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24</a:t>
            </a:fld>
            <a:r>
              <a:rPr lang="en-US"/>
              <a:t>/46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CC60BA-AE3D-4C74-81D7-821110EA6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</p:spTree>
    <p:extLst>
      <p:ext uri="{BB962C8B-B14F-4D97-AF65-F5344CB8AC3E}">
        <p14:creationId xmlns:p14="http://schemas.microsoft.com/office/powerpoint/2010/main" val="2238000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04014" y="2258786"/>
            <a:ext cx="4011386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Sensitivities of few-body reactions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454" y="1962150"/>
            <a:ext cx="8795091" cy="2705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74453" y="2470540"/>
            <a:ext cx="8795091" cy="3048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5173889" y="5015260"/>
            <a:ext cx="2220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400" dirty="0">
                <a:solidFill>
                  <a:srgbClr val="984807"/>
                </a:solidFill>
              </a:rPr>
              <a:t>Viviani (PISA),   [n-</a:t>
            </a:r>
            <a:r>
              <a:rPr lang="it-IT" sz="1400" baseline="30000" dirty="0">
                <a:solidFill>
                  <a:srgbClr val="984807"/>
                </a:solidFill>
              </a:rPr>
              <a:t>3</a:t>
            </a:r>
            <a:r>
              <a:rPr lang="it-IT" sz="1400" dirty="0">
                <a:solidFill>
                  <a:srgbClr val="984807"/>
                </a:solidFill>
              </a:rPr>
              <a:t>He]</a:t>
            </a:r>
            <a:br>
              <a:rPr lang="it-IT" sz="1400" dirty="0">
                <a:solidFill>
                  <a:srgbClr val="984807"/>
                </a:solidFill>
              </a:rPr>
            </a:br>
            <a:r>
              <a:rPr lang="it-IT" sz="1400" dirty="0">
                <a:solidFill>
                  <a:srgbClr val="984807"/>
                </a:solidFill>
              </a:rPr>
              <a:t>P.R.C. 82, 044001 (2010)</a:t>
            </a:r>
            <a:endParaRPr lang="en-US" sz="1400" dirty="0">
              <a:solidFill>
                <a:srgbClr val="984807"/>
              </a:solidFill>
            </a:endParaRPr>
          </a:p>
        </p:txBody>
      </p:sp>
      <p:sp>
        <p:nvSpPr>
          <p:cNvPr id="12" name="Text Box 76"/>
          <p:cNvSpPr txBox="1">
            <a:spLocks noChangeArrowheads="1"/>
          </p:cNvSpPr>
          <p:nvPr/>
        </p:nvSpPr>
        <p:spPr bwMode="auto">
          <a:xfrm>
            <a:off x="1980444" y="5015260"/>
            <a:ext cx="2247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984807"/>
                </a:solidFill>
              </a:rPr>
              <a:t>Adelberger, Haxton, </a:t>
            </a:r>
            <a:br>
              <a:rPr lang="en-US" sz="1400" dirty="0">
                <a:solidFill>
                  <a:srgbClr val="984807"/>
                </a:solidFill>
              </a:rPr>
            </a:br>
            <a:r>
              <a:rPr lang="en-US" sz="1400" dirty="0">
                <a:solidFill>
                  <a:srgbClr val="984807"/>
                </a:solidFill>
              </a:rPr>
              <a:t>A.R.N.P.S. </a:t>
            </a:r>
            <a:r>
              <a:rPr lang="en-US" sz="1400" b="1" dirty="0">
                <a:solidFill>
                  <a:srgbClr val="984807"/>
                </a:solidFill>
              </a:rPr>
              <a:t>35, </a:t>
            </a:r>
            <a:r>
              <a:rPr lang="en-US" sz="1400" dirty="0">
                <a:solidFill>
                  <a:srgbClr val="984807"/>
                </a:solidFill>
              </a:rPr>
              <a:t>501 (1985)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25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430990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couplings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0000" y="1146155"/>
            <a:ext cx="4475313" cy="5250200"/>
            <a:chOff x="4808254" y="1242408"/>
            <a:chExt cx="4072000" cy="4777055"/>
          </a:xfrm>
        </p:grpSpPr>
        <p:pic>
          <p:nvPicPr>
            <p:cNvPr id="13" name="Picture 12" descr="Screen Shot 2016-09-21 at 13.23.0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8254" y="1242408"/>
              <a:ext cx="3751909" cy="4241289"/>
            </a:xfrm>
            <a:prstGeom prst="rect">
              <a:avLst/>
            </a:prstGeom>
          </p:spPr>
        </p:pic>
        <p:sp>
          <p:nvSpPr>
            <p:cNvPr id="14" name="Text Box 26"/>
            <p:cNvSpPr txBox="1">
              <a:spLocks noChangeArrowheads="1"/>
            </p:cNvSpPr>
            <p:nvPr/>
          </p:nvSpPr>
          <p:spPr bwMode="auto">
            <a:xfrm>
              <a:off x="5198545" y="5711686"/>
              <a:ext cx="36817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rgbClr val="804000"/>
                  </a:solidFill>
                </a:rPr>
                <a:t>Haxton &amp; Holstein, P.P.N.P. </a:t>
              </a:r>
              <a:r>
                <a:rPr lang="en-US" sz="1400" b="1" dirty="0">
                  <a:solidFill>
                    <a:srgbClr val="804000"/>
                  </a:solidFill>
                </a:rPr>
                <a:t>7</a:t>
              </a:r>
              <a:r>
                <a:rPr lang="en-US" sz="1400" dirty="0">
                  <a:solidFill>
                    <a:srgbClr val="804000"/>
                  </a:solidFill>
                </a:rPr>
                <a:t>, 1851 (2013)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3" y="1054533"/>
            <a:ext cx="4240274" cy="477264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26</a:t>
            </a:fld>
            <a:r>
              <a:rPr lang="en-US"/>
              <a:t>/46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476527" y="930190"/>
            <a:ext cx="4583602" cy="5093298"/>
            <a:chOff x="4380274" y="1054533"/>
            <a:chExt cx="4583602" cy="50932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21138"/>
            <a:stretch/>
          </p:blipFill>
          <p:spPr>
            <a:xfrm>
              <a:off x="4380274" y="1054533"/>
              <a:ext cx="4292088" cy="50932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77929" t="64293" r="1755" b="27732"/>
            <a:stretch/>
          </p:blipFill>
          <p:spPr>
            <a:xfrm>
              <a:off x="6410427" y="5634269"/>
              <a:ext cx="943275" cy="3465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3351" y="4480159"/>
              <a:ext cx="390525" cy="381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1475" y="5483042"/>
              <a:ext cx="296328" cy="289100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8845E6-E625-4D0B-B8BC-F8E52395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</a:p>
        </p:txBody>
      </p:sp>
    </p:spTree>
    <p:extLst>
      <p:ext uri="{BB962C8B-B14F-4D97-AF65-F5344CB8AC3E}">
        <p14:creationId xmlns:p14="http://schemas.microsoft.com/office/powerpoint/2010/main" val="363790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 of NDTG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𝑛𝑑</m:t>
                        </m:r>
                      </m:sup>
                    </m:sSub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642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smaller than H !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25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reduction in sensitivity</a:t>
                </a:r>
              </a:p>
              <a:p>
                <a:pPr lvl="1"/>
                <a:r>
                  <a:rPr lang="en-US" dirty="0"/>
                  <a:t>Domination by backgrounds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J=1 </a:t>
                </a:r>
                <a:r>
                  <a:rPr lang="en-US" dirty="0"/>
                  <a:t>deuteron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depolarization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≈1.7×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dirty="0"/>
                  <a:t> expected to be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30×</m:t>
                    </m:r>
                  </m:oMath>
                </a14:m>
                <a:r>
                  <a:rPr lang="en-US" dirty="0"/>
                  <a:t> larger !</a:t>
                </a:r>
              </a:p>
              <a:p>
                <a:pPr lvl="1"/>
                <a:r>
                  <a:rPr lang="en-US" dirty="0"/>
                  <a:t>Measurement at ILL: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4.2±3.8</m:t>
                        </m:r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dirty="0"/>
                  <a:t> PLB 137, 125 (1984)</a:t>
                </a:r>
              </a:p>
              <a:p>
                <a:pPr lvl="1"/>
                <a:r>
                  <a:rPr lang="en-US" dirty="0"/>
                  <a:t>Large asymmetry in a few-body neutron system</a:t>
                </a:r>
              </a:p>
              <a:p>
                <a:r>
                  <a:rPr lang="en-US" dirty="0"/>
                  <a:t>Measure asymmetry in counting mode</a:t>
                </a:r>
              </a:p>
              <a:p>
                <a:pPr lvl="1"/>
                <a:r>
                  <a:rPr lang="en-US" dirty="0"/>
                  <a:t>Discriminate background from neutron capture and other gammas</a:t>
                </a:r>
              </a:p>
              <a:p>
                <a:pPr lvl="1"/>
                <a:r>
                  <a:rPr lang="en-US" dirty="0"/>
                  <a:t>Must reduce background to acceptable counting rates</a:t>
                </a:r>
              </a:p>
              <a:p>
                <a:r>
                  <a:rPr lang="en-US" dirty="0"/>
                  <a:t>D</a:t>
                </a:r>
                <a:r>
                  <a:rPr lang="en-US" baseline="-25000" dirty="0"/>
                  <a:t>2</a:t>
                </a:r>
                <a:r>
                  <a:rPr lang="en-US" dirty="0"/>
                  <a:t>O capture target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𝑛𝑂</m:t>
                        </m:r>
                      </m:sup>
                    </m:sSub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5.4</m:t>
                    </m:r>
                    <m:r>
                      <a:rPr lang="en-US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smaller than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𝑛𝑑</m:t>
                        </m:r>
                      </m:sup>
                    </m:sSubSup>
                  </m:oMath>
                </a14:m>
                <a:r>
                  <a:rPr lang="en-US" dirty="0"/>
                  <a:t> ; can be discriminated in counting mode</a:t>
                </a:r>
              </a:p>
              <a:p>
                <a:pPr lvl="1"/>
                <a:r>
                  <a:rPr lang="en-US" dirty="0"/>
                  <a:t>No safety issue of explosive gas like D</a:t>
                </a:r>
                <a:r>
                  <a:rPr lang="en-US" baseline="-25000" dirty="0"/>
                  <a:t>2</a:t>
                </a:r>
                <a:r>
                  <a:rPr lang="en-US" dirty="0"/>
                  <a:t> ; thin windows,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580" r="-593" b="-1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</a:t>
            </a:fld>
            <a:r>
              <a:rPr lang="en-US" dirty="0"/>
              <a:t>/17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9309" y="670211"/>
            <a:ext cx="3997088" cy="193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194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Peta-gamma counting — 10</a:t>
                </a:r>
                <a:r>
                  <a:rPr lang="en-US" baseline="30000" dirty="0"/>
                  <a:t>15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/ year!</a:t>
                </a:r>
              </a:p>
              <a:p>
                <a:pPr lvl="1"/>
                <a:r>
                  <a:rPr lang="en-US" dirty="0"/>
                  <a:t>need highly segmented gamma detector 100-140 CsI crystals</a:t>
                </a:r>
              </a:p>
              <a:p>
                <a:pPr lvl="1"/>
                <a:r>
                  <a:rPr lang="en-US" dirty="0"/>
                  <a:t>count rate: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𝜂𝜅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390 kHz  </a:t>
                </a:r>
                <a:r>
                  <a:rPr lang="en-US" dirty="0"/>
                  <a:t>per detector</a:t>
                </a:r>
              </a:p>
              <a:p>
                <a:pPr lvl="1"/>
                <a:r>
                  <a:rPr lang="en-US" dirty="0"/>
                  <a:t>CsI rise time: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1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dirty="0"/>
                  <a:t> MHz limit   (</a:t>
                </a:r>
                <a:r>
                  <a:rPr lang="en-US" dirty="0" err="1"/>
                  <a:t>NaI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3×</m:t>
                    </m:r>
                  </m:oMath>
                </a14:m>
                <a:r>
                  <a:rPr lang="en-US" dirty="0"/>
                  <a:t> faster; availability?)</a:t>
                </a:r>
              </a:p>
              <a:p>
                <a:r>
                  <a:rPr lang="en-US" dirty="0"/>
                  <a:t>Background reduction (below 1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/ 1000 n)</a:t>
                </a:r>
              </a:p>
              <a:p>
                <a:pPr lvl="1"/>
                <a:r>
                  <a:rPr lang="en-US" dirty="0"/>
                  <a:t>need count rate dominated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=0.52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mb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on D to limit pile-up</a:t>
                </a:r>
              </a:p>
              <a:p>
                <a:pPr lvl="1"/>
                <a:r>
                  <a:rPr lang="en-US" dirty="0"/>
                  <a:t>capture on O in target: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=0.19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mb</a:t>
                </a:r>
                <a:r>
                  <a:rPr lang="en-US" dirty="0">
                    <a:solidFill>
                      <a:schemeClr val="accent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 80 kHz (3.3 MeV)</a:t>
                </a:r>
              </a:p>
              <a:p>
                <a:pPr lvl="1"/>
                <a:r>
                  <a:rPr lang="en-US" baseline="30000" dirty="0"/>
                  <a:t>6</a:t>
                </a:r>
                <a:r>
                  <a:rPr lang="en-US" dirty="0"/>
                  <a:t>Li shielding:  </a:t>
                </a:r>
                <a:r>
                  <a:rPr lang="en-US" dirty="0">
                    <a:solidFill>
                      <a:schemeClr val="accent1"/>
                    </a:solidFill>
                  </a:rPr>
                  <a:t>0.0003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/n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100 kHz (2.2 MeV)</a:t>
                </a:r>
              </a:p>
              <a:p>
                <a:r>
                  <a:rPr lang="en-US" dirty="0"/>
                  <a:t>Digital Pulse Processing</a:t>
                </a:r>
              </a:p>
              <a:p>
                <a:pPr lvl="1"/>
                <a:r>
                  <a:rPr lang="en-US" dirty="0"/>
                  <a:t>Must analyze gamma events in real time – new developments!</a:t>
                </a:r>
              </a:p>
              <a:p>
                <a:r>
                  <a:rPr lang="en-US" dirty="0"/>
                  <a:t>Further optimization of run conditions</a:t>
                </a:r>
              </a:p>
              <a:p>
                <a:pPr lvl="1"/>
                <a:r>
                  <a:rPr lang="en-US" dirty="0"/>
                  <a:t>increased thickness of </a:t>
                </a:r>
                <a:r>
                  <a:rPr lang="en-US" baseline="30000" dirty="0"/>
                  <a:t>3</a:t>
                </a:r>
                <a:r>
                  <a:rPr lang="en-US" dirty="0"/>
                  <a:t>He polarizer to improve polarization</a:t>
                </a:r>
              </a:p>
              <a:p>
                <a:pPr lvl="1"/>
                <a:r>
                  <a:rPr lang="en-US" dirty="0"/>
                  <a:t>reduction of target thickness to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on capture</a:t>
                </a:r>
              </a:p>
              <a:p>
                <a:pPr lvl="1"/>
                <a:r>
                  <a:rPr lang="en-US" dirty="0"/>
                  <a:t>possible </a:t>
                </a:r>
                <a:r>
                  <a:rPr lang="en-US" dirty="0">
                    <a:solidFill>
                      <a:schemeClr val="accent1"/>
                    </a:solidFill>
                  </a:rPr>
                  <a:t>3x</a:t>
                </a:r>
                <a:r>
                  <a:rPr lang="en-US" dirty="0"/>
                  <a:t> reduction of elastic scattering (cryogenic target)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</a:t>
            </a:fld>
            <a:r>
              <a:rPr lang="en-US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98287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NDTG experimental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schematic of component layout</a:t>
            </a:r>
          </a:p>
          <a:p>
            <a:pPr lvl="1"/>
            <a:r>
              <a:rPr lang="en-US" dirty="0"/>
              <a:t>background-less </a:t>
            </a:r>
            <a:r>
              <a:rPr lang="en-US" baseline="30000" dirty="0"/>
              <a:t>3</a:t>
            </a:r>
            <a:r>
              <a:rPr lang="en-US" dirty="0"/>
              <a:t>He polarizer</a:t>
            </a:r>
          </a:p>
          <a:p>
            <a:pPr lvl="1"/>
            <a:r>
              <a:rPr lang="en-US" dirty="0"/>
              <a:t>highly segmented CsI array</a:t>
            </a:r>
            <a:br>
              <a:rPr lang="en-US" dirty="0"/>
            </a:br>
            <a:r>
              <a:rPr lang="en-US" dirty="0"/>
              <a:t>to spread out counting rate</a:t>
            </a:r>
          </a:p>
          <a:p>
            <a:pPr lvl="1"/>
            <a:r>
              <a:rPr lang="en-US" baseline="30000" dirty="0"/>
              <a:t>6</a:t>
            </a:r>
            <a:r>
              <a:rPr lang="en-US" dirty="0"/>
              <a:t>Li or </a:t>
            </a:r>
            <a:r>
              <a:rPr lang="en-US" baseline="30000" dirty="0"/>
              <a:t>3</a:t>
            </a:r>
            <a:r>
              <a:rPr lang="en-US" dirty="0"/>
              <a:t>He shielding essential!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5</a:t>
            </a:fld>
            <a:r>
              <a:rPr lang="en-US" dirty="0"/>
              <a:t>/17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0E953-C6D5-41C5-BA8B-E39C034D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74" y="2408228"/>
            <a:ext cx="8312728" cy="385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8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/>
          <p:cNvGrpSpPr>
            <a:grpSpLocks/>
          </p:cNvGrpSpPr>
          <p:nvPr/>
        </p:nvGrpSpPr>
        <p:grpSpPr bwMode="auto">
          <a:xfrm>
            <a:off x="3259520" y="1108633"/>
            <a:ext cx="5439105" cy="4578771"/>
            <a:chOff x="227" y="769"/>
            <a:chExt cx="3653" cy="3154"/>
          </a:xfrm>
        </p:grpSpPr>
        <p:grpSp>
          <p:nvGrpSpPr>
            <p:cNvPr id="51" name="Group 5"/>
            <p:cNvGrpSpPr>
              <a:grpSpLocks/>
            </p:cNvGrpSpPr>
            <p:nvPr/>
          </p:nvGrpSpPr>
          <p:grpSpPr bwMode="auto">
            <a:xfrm>
              <a:off x="252" y="922"/>
              <a:ext cx="3628" cy="3001"/>
              <a:chOff x="273" y="410"/>
              <a:chExt cx="4228" cy="3499"/>
            </a:xfrm>
          </p:grpSpPr>
          <p:grpSp>
            <p:nvGrpSpPr>
              <p:cNvPr id="91" name="Group 6"/>
              <p:cNvGrpSpPr>
                <a:grpSpLocks/>
              </p:cNvGrpSpPr>
              <p:nvPr/>
            </p:nvGrpSpPr>
            <p:grpSpPr bwMode="auto">
              <a:xfrm>
                <a:off x="788" y="410"/>
                <a:ext cx="3552" cy="3499"/>
                <a:chOff x="788" y="410"/>
                <a:chExt cx="3552" cy="3499"/>
              </a:xfrm>
            </p:grpSpPr>
            <p:sp>
              <p:nvSpPr>
                <p:cNvPr id="93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788" y="419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164" y="415"/>
                  <a:ext cx="0" cy="3471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458" y="419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748" y="419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038" y="419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318" y="419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614" y="426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894" y="426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3184" y="437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474" y="415"/>
                  <a:ext cx="0" cy="3471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760" y="433"/>
                  <a:ext cx="0" cy="3471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050" y="433"/>
                  <a:ext cx="0" cy="3471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5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340" y="410"/>
                  <a:ext cx="0" cy="3472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92" name="Freeform 20"/>
              <p:cNvSpPr>
                <a:spLocks/>
              </p:cNvSpPr>
              <p:nvPr/>
            </p:nvSpPr>
            <p:spPr bwMode="auto">
              <a:xfrm>
                <a:off x="273" y="527"/>
                <a:ext cx="4228" cy="2724"/>
              </a:xfrm>
              <a:custGeom>
                <a:avLst/>
                <a:gdLst>
                  <a:gd name="T0" fmla="*/ 0 w 4228"/>
                  <a:gd name="T1" fmla="*/ 1318 h 2724"/>
                  <a:gd name="T2" fmla="*/ 430 w 4228"/>
                  <a:gd name="T3" fmla="*/ 1318 h 2724"/>
                  <a:gd name="T4" fmla="*/ 440 w 4228"/>
                  <a:gd name="T5" fmla="*/ 1211 h 2724"/>
                  <a:gd name="T6" fmla="*/ 1074 w 4228"/>
                  <a:gd name="T7" fmla="*/ 1211 h 2724"/>
                  <a:gd name="T8" fmla="*/ 1064 w 4228"/>
                  <a:gd name="T9" fmla="*/ 1045 h 2724"/>
                  <a:gd name="T10" fmla="*/ 1953 w 4228"/>
                  <a:gd name="T11" fmla="*/ 1045 h 2724"/>
                  <a:gd name="T12" fmla="*/ 1953 w 4228"/>
                  <a:gd name="T13" fmla="*/ 0 h 2724"/>
                  <a:gd name="T14" fmla="*/ 3417 w 4228"/>
                  <a:gd name="T15" fmla="*/ 0 h 2724"/>
                  <a:gd name="T16" fmla="*/ 3417 w 4228"/>
                  <a:gd name="T17" fmla="*/ 1338 h 2724"/>
                  <a:gd name="T18" fmla="*/ 4228 w 4228"/>
                  <a:gd name="T19" fmla="*/ 1338 h 2724"/>
                  <a:gd name="T20" fmla="*/ 4228 w 4228"/>
                  <a:gd name="T21" fmla="*/ 1797 h 2724"/>
                  <a:gd name="T22" fmla="*/ 3398 w 4228"/>
                  <a:gd name="T23" fmla="*/ 1797 h 2724"/>
                  <a:gd name="T24" fmla="*/ 3398 w 4228"/>
                  <a:gd name="T25" fmla="*/ 2724 h 2724"/>
                  <a:gd name="T26" fmla="*/ 1933 w 4228"/>
                  <a:gd name="T27" fmla="*/ 2724 h 2724"/>
                  <a:gd name="T28" fmla="*/ 1943 w 4228"/>
                  <a:gd name="T29" fmla="*/ 2099 h 2724"/>
                  <a:gd name="T30" fmla="*/ 449 w 4228"/>
                  <a:gd name="T31" fmla="*/ 2099 h 2724"/>
                  <a:gd name="T32" fmla="*/ 449 w 4228"/>
                  <a:gd name="T33" fmla="*/ 1797 h 2724"/>
                  <a:gd name="T34" fmla="*/ 0 w 4228"/>
                  <a:gd name="T35" fmla="*/ 1797 h 2724"/>
                  <a:gd name="T36" fmla="*/ 0 w 4228"/>
                  <a:gd name="T37" fmla="*/ 1318 h 2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28" h="2724">
                    <a:moveTo>
                      <a:pt x="0" y="1318"/>
                    </a:moveTo>
                    <a:lnTo>
                      <a:pt x="430" y="1318"/>
                    </a:lnTo>
                    <a:lnTo>
                      <a:pt x="440" y="1211"/>
                    </a:lnTo>
                    <a:lnTo>
                      <a:pt x="1074" y="1211"/>
                    </a:lnTo>
                    <a:lnTo>
                      <a:pt x="1064" y="1045"/>
                    </a:lnTo>
                    <a:lnTo>
                      <a:pt x="1953" y="1045"/>
                    </a:lnTo>
                    <a:lnTo>
                      <a:pt x="1953" y="0"/>
                    </a:lnTo>
                    <a:lnTo>
                      <a:pt x="3417" y="0"/>
                    </a:lnTo>
                    <a:lnTo>
                      <a:pt x="3417" y="1338"/>
                    </a:lnTo>
                    <a:lnTo>
                      <a:pt x="4228" y="1338"/>
                    </a:lnTo>
                    <a:lnTo>
                      <a:pt x="4228" y="1797"/>
                    </a:lnTo>
                    <a:lnTo>
                      <a:pt x="3398" y="1797"/>
                    </a:lnTo>
                    <a:lnTo>
                      <a:pt x="3398" y="2724"/>
                    </a:lnTo>
                    <a:lnTo>
                      <a:pt x="1933" y="2724"/>
                    </a:lnTo>
                    <a:lnTo>
                      <a:pt x="1943" y="2099"/>
                    </a:lnTo>
                    <a:lnTo>
                      <a:pt x="449" y="2099"/>
                    </a:lnTo>
                    <a:lnTo>
                      <a:pt x="449" y="1797"/>
                    </a:lnTo>
                    <a:lnTo>
                      <a:pt x="0" y="1797"/>
                    </a:lnTo>
                    <a:lnTo>
                      <a:pt x="0" y="13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2" name="Rectangle 21"/>
            <p:cNvSpPr>
              <a:spLocks noChangeArrowheads="1"/>
            </p:cNvSpPr>
            <p:nvPr/>
          </p:nvSpPr>
          <p:spPr bwMode="auto">
            <a:xfrm>
              <a:off x="260" y="2268"/>
              <a:ext cx="420" cy="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22"/>
            <p:cNvSpPr>
              <a:spLocks noChangeArrowheads="1"/>
            </p:cNvSpPr>
            <p:nvPr/>
          </p:nvSpPr>
          <p:spPr bwMode="auto">
            <a:xfrm>
              <a:off x="710" y="2234"/>
              <a:ext cx="76" cy="281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4" name="Group 23"/>
            <p:cNvGrpSpPr>
              <a:grpSpLocks/>
            </p:cNvGrpSpPr>
            <p:nvPr/>
          </p:nvGrpSpPr>
          <p:grpSpPr bwMode="auto">
            <a:xfrm>
              <a:off x="886" y="2247"/>
              <a:ext cx="99" cy="253"/>
              <a:chOff x="3435" y="2552"/>
              <a:chExt cx="77" cy="211"/>
            </a:xfrm>
          </p:grpSpPr>
          <p:sp>
            <p:nvSpPr>
              <p:cNvPr id="89" name="AutoShape 24"/>
              <p:cNvSpPr>
                <a:spLocks noChangeArrowheads="1"/>
              </p:cNvSpPr>
              <p:nvPr/>
            </p:nvSpPr>
            <p:spPr bwMode="auto">
              <a:xfrm>
                <a:off x="3446" y="2562"/>
                <a:ext cx="56" cy="189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AutoShape 25"/>
              <p:cNvSpPr>
                <a:spLocks noChangeArrowheads="1"/>
              </p:cNvSpPr>
              <p:nvPr/>
            </p:nvSpPr>
            <p:spPr bwMode="auto">
              <a:xfrm>
                <a:off x="3435" y="2552"/>
                <a:ext cx="77" cy="211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" name="Rectangle 26"/>
            <p:cNvSpPr>
              <a:spLocks noChangeArrowheads="1"/>
            </p:cNvSpPr>
            <p:nvPr/>
          </p:nvSpPr>
          <p:spPr bwMode="auto">
            <a:xfrm>
              <a:off x="1281" y="2075"/>
              <a:ext cx="710" cy="603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Text Box 27"/>
            <p:cNvSpPr txBox="1">
              <a:spLocks noChangeArrowheads="1"/>
            </p:cNvSpPr>
            <p:nvPr/>
          </p:nvSpPr>
          <p:spPr bwMode="auto">
            <a:xfrm>
              <a:off x="249" y="769"/>
              <a:ext cx="2277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100" b="0">
                  <a:latin typeface="Tahoma" panose="020B0604030504040204" pitchFamily="34" charset="0"/>
                </a:rPr>
                <a:t>Magnetic field</a:t>
              </a:r>
            </a:p>
          </p:txBody>
        </p:sp>
        <p:sp>
          <p:nvSpPr>
            <p:cNvPr id="57" name="Text Box 28"/>
            <p:cNvSpPr txBox="1">
              <a:spLocks noChangeArrowheads="1"/>
            </p:cNvSpPr>
            <p:nvPr/>
          </p:nvSpPr>
          <p:spPr bwMode="auto">
            <a:xfrm>
              <a:off x="1290" y="1029"/>
              <a:ext cx="2277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100" b="0">
                  <a:latin typeface="Tahoma" panose="020B0604030504040204" pitchFamily="34" charset="0"/>
                </a:rPr>
                <a:t>Beam monitors</a:t>
              </a:r>
            </a:p>
          </p:txBody>
        </p:sp>
        <p:grpSp>
          <p:nvGrpSpPr>
            <p:cNvPr id="58" name="Group 29"/>
            <p:cNvGrpSpPr>
              <a:grpSpLocks/>
            </p:cNvGrpSpPr>
            <p:nvPr/>
          </p:nvGrpSpPr>
          <p:grpSpPr bwMode="auto">
            <a:xfrm>
              <a:off x="750" y="1122"/>
              <a:ext cx="2881" cy="1055"/>
              <a:chOff x="1203" y="758"/>
              <a:chExt cx="3358" cy="1166"/>
            </a:xfrm>
          </p:grpSpPr>
          <p:grpSp>
            <p:nvGrpSpPr>
              <p:cNvPr id="85" name="Group 30"/>
              <p:cNvGrpSpPr>
                <a:grpSpLocks/>
              </p:cNvGrpSpPr>
              <p:nvPr/>
            </p:nvGrpSpPr>
            <p:grpSpPr bwMode="auto">
              <a:xfrm>
                <a:off x="1203" y="758"/>
                <a:ext cx="1557" cy="1166"/>
                <a:chOff x="1203" y="758"/>
                <a:chExt cx="1328" cy="1166"/>
              </a:xfrm>
            </p:grpSpPr>
            <p:sp>
              <p:nvSpPr>
                <p:cNvPr id="87" name="Freeform 31"/>
                <p:cNvSpPr>
                  <a:spLocks/>
                </p:cNvSpPr>
                <p:nvPr/>
              </p:nvSpPr>
              <p:spPr bwMode="auto">
                <a:xfrm>
                  <a:off x="1203" y="758"/>
                  <a:ext cx="1322" cy="1159"/>
                </a:xfrm>
                <a:custGeom>
                  <a:avLst/>
                  <a:gdLst>
                    <a:gd name="T0" fmla="*/ 690 w 690"/>
                    <a:gd name="T1" fmla="*/ 0 h 441"/>
                    <a:gd name="T2" fmla="*/ 213 w 690"/>
                    <a:gd name="T3" fmla="*/ 153 h 441"/>
                    <a:gd name="T4" fmla="*/ 0 w 690"/>
                    <a:gd name="T5" fmla="*/ 44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90" h="441">
                      <a:moveTo>
                        <a:pt x="690" y="0"/>
                      </a:moveTo>
                      <a:cubicBezTo>
                        <a:pt x="509" y="40"/>
                        <a:pt x="328" y="80"/>
                        <a:pt x="213" y="153"/>
                      </a:cubicBezTo>
                      <a:cubicBezTo>
                        <a:pt x="98" y="226"/>
                        <a:pt x="49" y="333"/>
                        <a:pt x="0" y="441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32"/>
                <p:cNvSpPr>
                  <a:spLocks/>
                </p:cNvSpPr>
                <p:nvPr/>
              </p:nvSpPr>
              <p:spPr bwMode="auto">
                <a:xfrm>
                  <a:off x="1657" y="758"/>
                  <a:ext cx="874" cy="1166"/>
                </a:xfrm>
                <a:custGeom>
                  <a:avLst/>
                  <a:gdLst>
                    <a:gd name="T0" fmla="*/ 420 w 420"/>
                    <a:gd name="T1" fmla="*/ 0 h 444"/>
                    <a:gd name="T2" fmla="*/ 180 w 420"/>
                    <a:gd name="T3" fmla="*/ 129 h 444"/>
                    <a:gd name="T4" fmla="*/ 0 w 420"/>
                    <a:gd name="T5" fmla="*/ 444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0" h="444">
                      <a:moveTo>
                        <a:pt x="420" y="0"/>
                      </a:moveTo>
                      <a:cubicBezTo>
                        <a:pt x="335" y="27"/>
                        <a:pt x="250" y="55"/>
                        <a:pt x="180" y="129"/>
                      </a:cubicBezTo>
                      <a:cubicBezTo>
                        <a:pt x="110" y="203"/>
                        <a:pt x="55" y="323"/>
                        <a:pt x="0" y="4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6" name="Freeform 33"/>
              <p:cNvSpPr>
                <a:spLocks/>
              </p:cNvSpPr>
              <p:nvPr/>
            </p:nvSpPr>
            <p:spPr bwMode="auto">
              <a:xfrm>
                <a:off x="3571" y="758"/>
                <a:ext cx="990" cy="1134"/>
              </a:xfrm>
              <a:custGeom>
                <a:avLst/>
                <a:gdLst>
                  <a:gd name="T0" fmla="*/ 0 w 540"/>
                  <a:gd name="T1" fmla="*/ 0 h 441"/>
                  <a:gd name="T2" fmla="*/ 420 w 540"/>
                  <a:gd name="T3" fmla="*/ 87 h 441"/>
                  <a:gd name="T4" fmla="*/ 540 w 540"/>
                  <a:gd name="T5" fmla="*/ 441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0" h="441">
                    <a:moveTo>
                      <a:pt x="0" y="0"/>
                    </a:moveTo>
                    <a:cubicBezTo>
                      <a:pt x="165" y="7"/>
                      <a:pt x="330" y="14"/>
                      <a:pt x="420" y="87"/>
                    </a:cubicBezTo>
                    <a:cubicBezTo>
                      <a:pt x="510" y="160"/>
                      <a:pt x="525" y="300"/>
                      <a:pt x="540" y="441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" name="Text Box 34"/>
            <p:cNvSpPr txBox="1">
              <a:spLocks noChangeArrowheads="1"/>
            </p:cNvSpPr>
            <p:nvPr/>
          </p:nvSpPr>
          <p:spPr bwMode="auto">
            <a:xfrm>
              <a:off x="496" y="2627"/>
              <a:ext cx="88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100" b="0" baseline="30000">
                  <a:latin typeface="Tahoma" panose="020B0604030504040204" pitchFamily="34" charset="0"/>
                </a:rPr>
                <a:t>3</a:t>
              </a:r>
              <a:r>
                <a:rPr lang="en-US" altLang="en-US" sz="1100" b="0">
                  <a:latin typeface="Tahoma" panose="020B0604030504040204" pitchFamily="34" charset="0"/>
                </a:rPr>
                <a:t>He polarizer</a:t>
              </a:r>
            </a:p>
          </p:txBody>
        </p:sp>
        <p:sp>
          <p:nvSpPr>
            <p:cNvPr id="60" name="Text Box 35"/>
            <p:cNvSpPr txBox="1">
              <a:spLocks noChangeArrowheads="1"/>
            </p:cNvSpPr>
            <p:nvPr/>
          </p:nvSpPr>
          <p:spPr bwMode="auto">
            <a:xfrm>
              <a:off x="1132" y="2664"/>
              <a:ext cx="101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100" b="0">
                  <a:latin typeface="Tahoma" panose="020B0604030504040204" pitchFamily="34" charset="0"/>
                </a:rPr>
                <a:t>RF spin flipper</a:t>
              </a:r>
            </a:p>
          </p:txBody>
        </p:sp>
        <p:sp>
          <p:nvSpPr>
            <p:cNvPr id="61" name="Line 36"/>
            <p:cNvSpPr>
              <a:spLocks noChangeShapeType="1"/>
            </p:cNvSpPr>
            <p:nvPr/>
          </p:nvSpPr>
          <p:spPr bwMode="auto">
            <a:xfrm flipV="1">
              <a:off x="937" y="2515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37"/>
            <p:cNvSpPr>
              <a:spLocks noChangeArrowheads="1"/>
            </p:cNvSpPr>
            <p:nvPr/>
          </p:nvSpPr>
          <p:spPr bwMode="auto">
            <a:xfrm>
              <a:off x="1089" y="2234"/>
              <a:ext cx="77" cy="281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38"/>
            <p:cNvSpPr>
              <a:spLocks noChangeArrowheads="1"/>
            </p:cNvSpPr>
            <p:nvPr/>
          </p:nvSpPr>
          <p:spPr bwMode="auto">
            <a:xfrm>
              <a:off x="3596" y="2230"/>
              <a:ext cx="76" cy="279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39"/>
            <p:cNvSpPr>
              <a:spLocks noChangeArrowheads="1"/>
            </p:cNvSpPr>
            <p:nvPr/>
          </p:nvSpPr>
          <p:spPr bwMode="auto">
            <a:xfrm flipH="1">
              <a:off x="2397" y="2239"/>
              <a:ext cx="288" cy="2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40"/>
            <p:cNvSpPr txBox="1">
              <a:spLocks noChangeArrowheads="1"/>
            </p:cNvSpPr>
            <p:nvPr/>
          </p:nvSpPr>
          <p:spPr bwMode="auto">
            <a:xfrm>
              <a:off x="2086" y="2232"/>
              <a:ext cx="925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100" b="0">
                  <a:latin typeface="Tahoma" panose="020B0604030504040204" pitchFamily="34" charset="0"/>
                </a:rPr>
                <a:t>D</a:t>
              </a:r>
              <a:r>
                <a:rPr lang="en-US" altLang="en-US" sz="1100" b="0" baseline="-25000">
                  <a:latin typeface="Tahoma" panose="020B0604030504040204" pitchFamily="34" charset="0"/>
                </a:rPr>
                <a:t>2</a:t>
              </a:r>
              <a:r>
                <a:rPr lang="en-US" altLang="en-US" sz="1100" b="0">
                  <a:latin typeface="Tahoma" panose="020B0604030504040204" pitchFamily="34" charset="0"/>
                </a:rPr>
                <a:t>O</a:t>
              </a:r>
            </a:p>
            <a:p>
              <a:pPr algn="ctr"/>
              <a:r>
                <a:rPr lang="en-US" altLang="en-US" sz="1100" b="0">
                  <a:latin typeface="Tahoma" panose="020B0604030504040204" pitchFamily="34" charset="0"/>
                </a:rPr>
                <a:t>target</a:t>
              </a:r>
            </a:p>
          </p:txBody>
        </p:sp>
        <p:grpSp>
          <p:nvGrpSpPr>
            <p:cNvPr id="66" name="Group 41"/>
            <p:cNvGrpSpPr>
              <a:grpSpLocks/>
            </p:cNvGrpSpPr>
            <p:nvPr/>
          </p:nvGrpSpPr>
          <p:grpSpPr bwMode="auto">
            <a:xfrm>
              <a:off x="2181" y="2527"/>
              <a:ext cx="720" cy="178"/>
              <a:chOff x="2789" y="2332"/>
              <a:chExt cx="839" cy="207"/>
            </a:xfrm>
          </p:grpSpPr>
          <p:sp>
            <p:nvSpPr>
              <p:cNvPr id="83" name="Rectangle 42"/>
              <p:cNvSpPr>
                <a:spLocks noChangeArrowheads="1"/>
              </p:cNvSpPr>
              <p:nvPr/>
            </p:nvSpPr>
            <p:spPr bwMode="auto">
              <a:xfrm>
                <a:off x="2789" y="2333"/>
                <a:ext cx="839" cy="206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43"/>
              <p:cNvSpPr>
                <a:spLocks noChangeArrowheads="1"/>
              </p:cNvSpPr>
              <p:nvPr/>
            </p:nvSpPr>
            <p:spPr bwMode="auto">
              <a:xfrm>
                <a:off x="3083" y="2332"/>
                <a:ext cx="254" cy="207"/>
              </a:xfrm>
              <a:prstGeom prst="rect">
                <a:avLst/>
              </a:prstGeom>
              <a:solidFill>
                <a:srgbClr val="5F5F5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" name="Group 44"/>
            <p:cNvGrpSpPr>
              <a:grpSpLocks/>
            </p:cNvGrpSpPr>
            <p:nvPr/>
          </p:nvGrpSpPr>
          <p:grpSpPr bwMode="auto">
            <a:xfrm>
              <a:off x="2178" y="2038"/>
              <a:ext cx="720" cy="178"/>
              <a:chOff x="2789" y="2332"/>
              <a:chExt cx="839" cy="207"/>
            </a:xfrm>
          </p:grpSpPr>
          <p:sp>
            <p:nvSpPr>
              <p:cNvPr id="81" name="Rectangle 45"/>
              <p:cNvSpPr>
                <a:spLocks noChangeArrowheads="1"/>
              </p:cNvSpPr>
              <p:nvPr/>
            </p:nvSpPr>
            <p:spPr bwMode="auto">
              <a:xfrm>
                <a:off x="2789" y="2333"/>
                <a:ext cx="839" cy="206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46"/>
              <p:cNvSpPr>
                <a:spLocks noChangeArrowheads="1"/>
              </p:cNvSpPr>
              <p:nvPr/>
            </p:nvSpPr>
            <p:spPr bwMode="auto">
              <a:xfrm>
                <a:off x="3083" y="2332"/>
                <a:ext cx="254" cy="207"/>
              </a:xfrm>
              <a:prstGeom prst="rect">
                <a:avLst/>
              </a:prstGeom>
              <a:solidFill>
                <a:srgbClr val="5F5F5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8" name="Rectangle 47"/>
            <p:cNvSpPr>
              <a:spLocks noChangeArrowheads="1"/>
            </p:cNvSpPr>
            <p:nvPr/>
          </p:nvSpPr>
          <p:spPr bwMode="auto">
            <a:xfrm>
              <a:off x="2173" y="2725"/>
              <a:ext cx="495" cy="1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48"/>
            <p:cNvSpPr>
              <a:spLocks noChangeArrowheads="1"/>
            </p:cNvSpPr>
            <p:nvPr/>
          </p:nvSpPr>
          <p:spPr bwMode="auto">
            <a:xfrm rot="5400000">
              <a:off x="2295" y="1670"/>
              <a:ext cx="495" cy="1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49"/>
            <p:cNvSpPr>
              <a:spLocks/>
            </p:cNvSpPr>
            <p:nvPr/>
          </p:nvSpPr>
          <p:spPr bwMode="auto">
            <a:xfrm>
              <a:off x="2015" y="1256"/>
              <a:ext cx="1099" cy="1036"/>
            </a:xfrm>
            <a:custGeom>
              <a:avLst/>
              <a:gdLst>
                <a:gd name="T0" fmla="*/ 375 w 1152"/>
                <a:gd name="T1" fmla="*/ 165 h 1207"/>
                <a:gd name="T2" fmla="*/ 375 w 1152"/>
                <a:gd name="T3" fmla="*/ 869 h 1207"/>
                <a:gd name="T4" fmla="*/ 146 w 1152"/>
                <a:gd name="T5" fmla="*/ 869 h 1207"/>
                <a:gd name="T6" fmla="*/ 146 w 1152"/>
                <a:gd name="T7" fmla="*/ 1207 h 1207"/>
                <a:gd name="T8" fmla="*/ 0 w 1152"/>
                <a:gd name="T9" fmla="*/ 1207 h 1207"/>
                <a:gd name="T10" fmla="*/ 0 w 1152"/>
                <a:gd name="T11" fmla="*/ 0 h 1207"/>
                <a:gd name="T12" fmla="*/ 1152 w 1152"/>
                <a:gd name="T13" fmla="*/ 0 h 1207"/>
                <a:gd name="T14" fmla="*/ 1152 w 1152"/>
                <a:gd name="T15" fmla="*/ 1170 h 1207"/>
                <a:gd name="T16" fmla="*/ 969 w 1152"/>
                <a:gd name="T17" fmla="*/ 1170 h 1207"/>
                <a:gd name="T18" fmla="*/ 969 w 1152"/>
                <a:gd name="T19" fmla="*/ 878 h 1207"/>
                <a:gd name="T20" fmla="*/ 732 w 1152"/>
                <a:gd name="T21" fmla="*/ 878 h 1207"/>
                <a:gd name="T22" fmla="*/ 732 w 1152"/>
                <a:gd name="T23" fmla="*/ 165 h 1207"/>
                <a:gd name="T24" fmla="*/ 375 w 1152"/>
                <a:gd name="T25" fmla="*/ 165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2" h="1207">
                  <a:moveTo>
                    <a:pt x="375" y="165"/>
                  </a:moveTo>
                  <a:lnTo>
                    <a:pt x="375" y="869"/>
                  </a:lnTo>
                  <a:lnTo>
                    <a:pt x="146" y="869"/>
                  </a:lnTo>
                  <a:lnTo>
                    <a:pt x="146" y="1207"/>
                  </a:lnTo>
                  <a:lnTo>
                    <a:pt x="0" y="1207"/>
                  </a:lnTo>
                  <a:lnTo>
                    <a:pt x="0" y="0"/>
                  </a:lnTo>
                  <a:lnTo>
                    <a:pt x="1152" y="0"/>
                  </a:lnTo>
                  <a:lnTo>
                    <a:pt x="1152" y="1170"/>
                  </a:lnTo>
                  <a:lnTo>
                    <a:pt x="969" y="1170"/>
                  </a:lnTo>
                  <a:lnTo>
                    <a:pt x="969" y="878"/>
                  </a:lnTo>
                  <a:lnTo>
                    <a:pt x="732" y="878"/>
                  </a:lnTo>
                  <a:lnTo>
                    <a:pt x="732" y="165"/>
                  </a:lnTo>
                  <a:lnTo>
                    <a:pt x="375" y="165"/>
                  </a:lnTo>
                  <a:close/>
                </a:path>
              </a:pathLst>
            </a:custGeom>
            <a:solidFill>
              <a:srgbClr val="5F5F5F"/>
            </a:solidFill>
            <a:ln w="9525">
              <a:solidFill>
                <a:srgbClr val="5F5F5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50"/>
            <p:cNvSpPr>
              <a:spLocks/>
            </p:cNvSpPr>
            <p:nvPr/>
          </p:nvSpPr>
          <p:spPr bwMode="auto">
            <a:xfrm>
              <a:off x="2009" y="2433"/>
              <a:ext cx="1122" cy="682"/>
            </a:xfrm>
            <a:custGeom>
              <a:avLst/>
              <a:gdLst>
                <a:gd name="T0" fmla="*/ 0 w 1307"/>
                <a:gd name="T1" fmla="*/ 27 h 795"/>
                <a:gd name="T2" fmla="*/ 173 w 1307"/>
                <a:gd name="T3" fmla="*/ 27 h 795"/>
                <a:gd name="T4" fmla="*/ 173 w 1307"/>
                <a:gd name="T5" fmla="*/ 603 h 795"/>
                <a:gd name="T6" fmla="*/ 850 w 1307"/>
                <a:gd name="T7" fmla="*/ 603 h 795"/>
                <a:gd name="T8" fmla="*/ 850 w 1307"/>
                <a:gd name="T9" fmla="*/ 356 h 795"/>
                <a:gd name="T10" fmla="*/ 1097 w 1307"/>
                <a:gd name="T11" fmla="*/ 356 h 795"/>
                <a:gd name="T12" fmla="*/ 1097 w 1307"/>
                <a:gd name="T13" fmla="*/ 0 h 795"/>
                <a:gd name="T14" fmla="*/ 1307 w 1307"/>
                <a:gd name="T15" fmla="*/ 0 h 795"/>
                <a:gd name="T16" fmla="*/ 1307 w 1307"/>
                <a:gd name="T17" fmla="*/ 795 h 795"/>
                <a:gd name="T18" fmla="*/ 0 w 1307"/>
                <a:gd name="T19" fmla="*/ 795 h 795"/>
                <a:gd name="T20" fmla="*/ 0 w 1307"/>
                <a:gd name="T21" fmla="*/ 27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7" h="795">
                  <a:moveTo>
                    <a:pt x="0" y="27"/>
                  </a:moveTo>
                  <a:lnTo>
                    <a:pt x="173" y="27"/>
                  </a:lnTo>
                  <a:lnTo>
                    <a:pt x="173" y="603"/>
                  </a:lnTo>
                  <a:lnTo>
                    <a:pt x="850" y="603"/>
                  </a:lnTo>
                  <a:lnTo>
                    <a:pt x="850" y="356"/>
                  </a:lnTo>
                  <a:lnTo>
                    <a:pt x="1097" y="356"/>
                  </a:lnTo>
                  <a:lnTo>
                    <a:pt x="1097" y="0"/>
                  </a:lnTo>
                  <a:lnTo>
                    <a:pt x="1307" y="0"/>
                  </a:lnTo>
                  <a:lnTo>
                    <a:pt x="1307" y="795"/>
                  </a:lnTo>
                  <a:lnTo>
                    <a:pt x="0" y="79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5F5F5F"/>
            </a:solidFill>
            <a:ln w="9525">
              <a:solidFill>
                <a:srgbClr val="5F5F5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 Box 51"/>
            <p:cNvSpPr txBox="1">
              <a:spLocks noChangeArrowheads="1"/>
            </p:cNvSpPr>
            <p:nvPr/>
          </p:nvSpPr>
          <p:spPr bwMode="auto">
            <a:xfrm>
              <a:off x="1957" y="2749"/>
              <a:ext cx="92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100" b="0">
                  <a:latin typeface="Tahoma" panose="020B0604030504040204" pitchFamily="34" charset="0"/>
                </a:rPr>
                <a:t>HPGe</a:t>
              </a:r>
            </a:p>
          </p:txBody>
        </p:sp>
        <p:sp>
          <p:nvSpPr>
            <p:cNvPr id="73" name="Text Box 52"/>
            <p:cNvSpPr txBox="1">
              <a:spLocks noChangeArrowheads="1"/>
            </p:cNvSpPr>
            <p:nvPr/>
          </p:nvSpPr>
          <p:spPr bwMode="auto">
            <a:xfrm>
              <a:off x="2463" y="1553"/>
              <a:ext cx="179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100" b="0">
                  <a:latin typeface="Tahoma" panose="020B0604030504040204" pitchFamily="34" charset="0"/>
                </a:rPr>
                <a:t>HPGe</a:t>
              </a:r>
            </a:p>
          </p:txBody>
        </p:sp>
        <p:sp>
          <p:nvSpPr>
            <p:cNvPr id="74" name="Text Box 53"/>
            <p:cNvSpPr txBox="1">
              <a:spLocks noChangeArrowheads="1"/>
            </p:cNvSpPr>
            <p:nvPr/>
          </p:nvSpPr>
          <p:spPr bwMode="auto">
            <a:xfrm>
              <a:off x="2064" y="3085"/>
              <a:ext cx="1013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100" b="0">
                  <a:latin typeface="Tahoma" panose="020B0604030504040204" pitchFamily="34" charset="0"/>
                </a:rPr>
                <a:t>gamma and neutron shielding</a:t>
              </a:r>
            </a:p>
          </p:txBody>
        </p:sp>
        <p:sp>
          <p:nvSpPr>
            <p:cNvPr id="75" name="Rectangle 54"/>
            <p:cNvSpPr>
              <a:spLocks noChangeArrowheads="1"/>
            </p:cNvSpPr>
            <p:nvPr/>
          </p:nvSpPr>
          <p:spPr bwMode="auto">
            <a:xfrm>
              <a:off x="227" y="2095"/>
              <a:ext cx="67" cy="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55"/>
            <p:cNvSpPr>
              <a:spLocks noChangeArrowheads="1"/>
            </p:cNvSpPr>
            <p:nvPr/>
          </p:nvSpPr>
          <p:spPr bwMode="auto">
            <a:xfrm>
              <a:off x="2149" y="2455"/>
              <a:ext cx="233" cy="60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56"/>
            <p:cNvSpPr>
              <a:spLocks noChangeArrowheads="1"/>
            </p:cNvSpPr>
            <p:nvPr/>
          </p:nvSpPr>
          <p:spPr bwMode="auto">
            <a:xfrm>
              <a:off x="2149" y="2232"/>
              <a:ext cx="233" cy="60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57"/>
            <p:cNvSpPr>
              <a:spLocks noChangeArrowheads="1"/>
            </p:cNvSpPr>
            <p:nvPr/>
          </p:nvSpPr>
          <p:spPr bwMode="auto">
            <a:xfrm>
              <a:off x="2695" y="2225"/>
              <a:ext cx="247" cy="35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Rectangle 58"/>
            <p:cNvSpPr>
              <a:spLocks noChangeArrowheads="1"/>
            </p:cNvSpPr>
            <p:nvPr/>
          </p:nvSpPr>
          <p:spPr bwMode="auto">
            <a:xfrm>
              <a:off x="2698" y="2435"/>
              <a:ext cx="251" cy="59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59"/>
            <p:cNvSpPr>
              <a:spLocks/>
            </p:cNvSpPr>
            <p:nvPr/>
          </p:nvSpPr>
          <p:spPr bwMode="auto">
            <a:xfrm>
              <a:off x="2824" y="2461"/>
              <a:ext cx="779" cy="365"/>
            </a:xfrm>
            <a:custGeom>
              <a:avLst/>
              <a:gdLst>
                <a:gd name="T0" fmla="*/ 0 w 1170"/>
                <a:gd name="T1" fmla="*/ 206 h 480"/>
                <a:gd name="T2" fmla="*/ 173 w 1170"/>
                <a:gd name="T3" fmla="*/ 14 h 480"/>
                <a:gd name="T4" fmla="*/ 667 w 1170"/>
                <a:gd name="T5" fmla="*/ 124 h 480"/>
                <a:gd name="T6" fmla="*/ 1170 w 1170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0" h="480">
                  <a:moveTo>
                    <a:pt x="0" y="206"/>
                  </a:moveTo>
                  <a:cubicBezTo>
                    <a:pt x="31" y="117"/>
                    <a:pt x="62" y="28"/>
                    <a:pt x="173" y="14"/>
                  </a:cubicBezTo>
                  <a:cubicBezTo>
                    <a:pt x="284" y="0"/>
                    <a:pt x="501" y="46"/>
                    <a:pt x="667" y="124"/>
                  </a:cubicBezTo>
                  <a:cubicBezTo>
                    <a:pt x="833" y="202"/>
                    <a:pt x="1001" y="341"/>
                    <a:pt x="1170" y="4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8685EAD-5459-4DB5-AD32-F9424A5DAE54}"/>
              </a:ext>
            </a:extLst>
          </p:cNvPr>
          <p:cNvSpPr/>
          <p:nvPr/>
        </p:nvSpPr>
        <p:spPr>
          <a:xfrm>
            <a:off x="2943497" y="4862818"/>
            <a:ext cx="6121261" cy="11462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-25000" dirty="0"/>
              <a:t>2</a:t>
            </a:r>
            <a:r>
              <a:rPr lang="en-US" dirty="0"/>
              <a:t>O depolarization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68946"/>
                <a:ext cx="8549790" cy="598905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dirty="0"/>
                  <a:t>, Summer 2009 at FP12, LANSCE, LANL</a:t>
                </a:r>
              </a:p>
              <a:p>
                <a:pPr lvl="1"/>
                <a:r>
                  <a:rPr lang="en-US" dirty="0"/>
                  <a:t>Compton polarimeter</a:t>
                </a:r>
              </a:p>
              <a:p>
                <a:pPr lvl="1"/>
                <a:r>
                  <a:rPr lang="en-US" dirty="0"/>
                  <a:t>resolved spectrum, capture on</a:t>
                </a:r>
                <a:br>
                  <a:rPr lang="en-US" dirty="0"/>
                </a:br>
                <a:r>
                  <a:rPr lang="en-US" dirty="0">
                    <a:solidFill>
                      <a:schemeClr val="accent1"/>
                    </a:solidFill>
                  </a:rPr>
                  <a:t>6.26 MeV  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n+D</a:t>
                </a:r>
                <a:r>
                  <a:rPr lang="en-US" dirty="0">
                    <a:solidFill>
                      <a:schemeClr val="accent1"/>
                    </a:solidFill>
                  </a:rPr>
                  <a:t>,</a:t>
                </a:r>
                <a:br>
                  <a:rPr lang="en-US" dirty="0">
                    <a:solidFill>
                      <a:schemeClr val="accent1"/>
                    </a:solidFill>
                  </a:rPr>
                </a:br>
                <a:r>
                  <a:rPr lang="en-US" dirty="0">
                    <a:solidFill>
                      <a:schemeClr val="accent1"/>
                    </a:solidFill>
                  </a:rPr>
                  <a:t>5.42 MeV   n+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32</a:t>
                </a:r>
                <a:r>
                  <a:rPr lang="en-US" dirty="0">
                    <a:solidFill>
                      <a:schemeClr val="accent1"/>
                    </a:solidFill>
                  </a:rPr>
                  <a:t>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Magnetized analyzer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’s (A. Komives, DePauw University)</a:t>
                </a:r>
              </a:p>
              <a:p>
                <a:pPr lvl="1"/>
                <a:r>
                  <a:rPr lang="en-US" dirty="0"/>
                  <a:t>solenoid with a Permendur (copper-nickel-vanadium alloy) core</a:t>
                </a:r>
              </a:p>
              <a:p>
                <a:pPr lvl="1"/>
                <a:r>
                  <a:rPr lang="en-US" dirty="0"/>
                  <a:t>3000 A turns, </a:t>
                </a:r>
                <a:r>
                  <a:rPr lang="en-US" dirty="0">
                    <a:solidFill>
                      <a:schemeClr val="accent1"/>
                    </a:solidFill>
                  </a:rPr>
                  <a:t>2.5 T</a:t>
                </a:r>
                <a:r>
                  <a:rPr lang="en-US" dirty="0"/>
                  <a:t> core field,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=2.2×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cm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3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=0.077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e/atom</a:t>
                </a:r>
                <a:endParaRPr lang="en-US" dirty="0"/>
              </a:p>
              <a:p>
                <a:pPr lvl="1"/>
                <a:r>
                  <a:rPr lang="en-US" dirty="0"/>
                  <a:t>Compton scattering cross section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=0.045×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cm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2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68946"/>
                <a:ext cx="8549790" cy="5989054"/>
              </a:xfrm>
              <a:blipFill>
                <a:blip r:embed="rId3"/>
                <a:stretch>
                  <a:fillRect l="-927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6</a:t>
            </a:fld>
            <a:r>
              <a:rPr lang="en-US" dirty="0"/>
              <a:t>/17</a:t>
            </a:r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>
            <a:off x="7948488" y="4079332"/>
            <a:ext cx="10050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/>
              <a:t>Permendur</a:t>
            </a:r>
          </a:p>
          <a:p>
            <a:pPr eaLnBrk="0" hangingPunct="0"/>
            <a:r>
              <a:rPr lang="en-US" altLang="zh-CN" sz="1400" dirty="0"/>
              <a:t>Compton </a:t>
            </a:r>
          </a:p>
          <a:p>
            <a:pPr eaLnBrk="0" hangingPunct="0"/>
            <a:r>
              <a:rPr lang="en-US" altLang="zh-CN" sz="1400" dirty="0"/>
              <a:t>analyzer</a:t>
            </a:r>
          </a:p>
        </p:txBody>
      </p:sp>
      <p:graphicFrame>
        <p:nvGraphicFramePr>
          <p:cNvPr id="106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084005"/>
              </p:ext>
            </p:extLst>
          </p:nvPr>
        </p:nvGraphicFramePr>
        <p:xfrm>
          <a:off x="1068730" y="2622749"/>
          <a:ext cx="18732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Equation" r:id="rId4" imgW="1041120" imgH="596880" progId="Equation.3">
                  <p:embed/>
                </p:oleObj>
              </mc:Choice>
              <mc:Fallback>
                <p:oleObj name="Equation" r:id="rId4" imgW="1041120" imgH="596880" progId="Equation.3">
                  <p:embed/>
                  <p:pic>
                    <p:nvPicPr>
                      <p:cNvPr id="48188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730" y="2622749"/>
                        <a:ext cx="1873250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119431"/>
              </p:ext>
            </p:extLst>
          </p:nvPr>
        </p:nvGraphicFramePr>
        <p:xfrm>
          <a:off x="2278620" y="2658182"/>
          <a:ext cx="17129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Equation" r:id="rId6" imgW="952200" imgH="380880" progId="Equation.3">
                  <p:embed/>
                </p:oleObj>
              </mc:Choice>
              <mc:Fallback>
                <p:oleObj name="Equation" r:id="rId6" imgW="952200" imgH="380880" progId="Equation.3">
                  <p:embed/>
                  <p:pic>
                    <p:nvPicPr>
                      <p:cNvPr id="48189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620" y="2658182"/>
                        <a:ext cx="17129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383588"/>
              </p:ext>
            </p:extLst>
          </p:nvPr>
        </p:nvGraphicFramePr>
        <p:xfrm>
          <a:off x="1107488" y="3731332"/>
          <a:ext cx="20542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Equation" r:id="rId8" imgW="1143000" imgH="596880" progId="Equation.3">
                  <p:embed/>
                </p:oleObj>
              </mc:Choice>
              <mc:Fallback>
                <p:oleObj name="Equation" r:id="rId8" imgW="1143000" imgH="596880" progId="Equation.3">
                  <p:embed/>
                  <p:pic>
                    <p:nvPicPr>
                      <p:cNvPr id="4819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488" y="3731332"/>
                        <a:ext cx="2054225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60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img_1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14300"/>
            <a:ext cx="3119438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img_1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114300"/>
            <a:ext cx="3119437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img_18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270125"/>
            <a:ext cx="3119437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9" descr="img_18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2268538"/>
            <a:ext cx="2079625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img_18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4425950"/>
            <a:ext cx="3125787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6" name="Picture 12" descr="img_18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271713"/>
            <a:ext cx="3125788" cy="20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r>
              <a:rPr lang="en-US" dirty="0"/>
              <a:t>  Setup at</a:t>
            </a:r>
            <a:br>
              <a:rPr lang="en-US" dirty="0"/>
            </a:br>
            <a:r>
              <a:rPr lang="en-US" dirty="0"/>
              <a:t>  LANL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98923" y="6409710"/>
            <a:ext cx="970543" cy="365125"/>
          </a:xfrm>
        </p:spPr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69" y="6409710"/>
            <a:ext cx="6052191" cy="365125"/>
          </a:xfrm>
        </p:spPr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5804" y="6409710"/>
            <a:ext cx="681186" cy="365125"/>
          </a:xfrm>
        </p:spPr>
        <p:txBody>
          <a:bodyPr/>
          <a:lstStyle/>
          <a:p>
            <a:r>
              <a:rPr lang="en-US" dirty="0"/>
              <a:t>7/17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C3072E8-C06E-490D-816E-266A3D856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2854" b="8452"/>
          <a:stretch/>
        </p:blipFill>
        <p:spPr bwMode="auto">
          <a:xfrm>
            <a:off x="290513" y="4424156"/>
            <a:ext cx="3119437" cy="208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690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4592983" y="1722414"/>
            <a:ext cx="3432754" cy="2611748"/>
            <a:chOff x="42864" y="42863"/>
            <a:chExt cx="4579938" cy="3484562"/>
          </a:xfrm>
        </p:grpSpPr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4" y="42863"/>
              <a:ext cx="4579938" cy="3484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Text Box 8"/>
            <p:cNvSpPr txBox="1">
              <a:spLocks noChangeArrowheads="1"/>
            </p:cNvSpPr>
            <p:nvPr/>
          </p:nvSpPr>
          <p:spPr bwMode="auto">
            <a:xfrm>
              <a:off x="666606" y="2688592"/>
              <a:ext cx="739920" cy="492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69863" indent="-1698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Clr>
                  <a:srgbClr val="336699"/>
                </a:buClr>
                <a:buSzPct val="130000"/>
                <a:buFont typeface="Arial Unicode MS" pitchFamily="34" charset="-128"/>
                <a:buNone/>
              </a:pPr>
              <a:r>
                <a:rPr lang="es-MX" altLang="en-US" baseline="30000" dirty="0">
                  <a:solidFill>
                    <a:srgbClr val="336699"/>
                  </a:solidFill>
                  <a:latin typeface="Arial Unicode MS" pitchFamily="34" charset="-128"/>
                </a:rPr>
                <a:t>32</a:t>
              </a:r>
              <a:r>
                <a:rPr lang="es-MX" altLang="en-US" dirty="0">
                  <a:solidFill>
                    <a:srgbClr val="336699"/>
                  </a:solidFill>
                  <a:latin typeface="Arial Unicode MS" pitchFamily="34" charset="-128"/>
                </a:rPr>
                <a:t>S</a:t>
              </a:r>
              <a:endParaRPr lang="es-MX" altLang="en-US" dirty="0">
                <a:solidFill>
                  <a:srgbClr val="5F5F5F"/>
                </a:solidFill>
                <a:latin typeface="Arial Unicode MS" pitchFamily="34" charset="-128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57200" y="1594053"/>
            <a:ext cx="3814022" cy="2779319"/>
            <a:chOff x="4313238" y="2811463"/>
            <a:chExt cx="4845050" cy="3689350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238" y="2811463"/>
              <a:ext cx="4845050" cy="3689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Text Box 9"/>
            <p:cNvSpPr txBox="1">
              <a:spLocks noChangeArrowheads="1"/>
            </p:cNvSpPr>
            <p:nvPr/>
          </p:nvSpPr>
          <p:spPr bwMode="auto">
            <a:xfrm>
              <a:off x="4969398" y="5614180"/>
              <a:ext cx="833438" cy="490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69863" indent="-1698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Clr>
                  <a:srgbClr val="336699"/>
                </a:buClr>
                <a:buSzPct val="130000"/>
                <a:buFont typeface="Arial Unicode MS" pitchFamily="34" charset="-128"/>
                <a:buNone/>
              </a:pPr>
              <a:r>
                <a:rPr lang="es-MX" altLang="en-US" dirty="0">
                  <a:solidFill>
                    <a:srgbClr val="336699"/>
                  </a:solidFill>
                  <a:latin typeface="Arial Unicode MS" pitchFamily="34" charset="-128"/>
                </a:rPr>
                <a:t>D</a:t>
              </a:r>
              <a:r>
                <a:rPr lang="es-MX" altLang="en-US" baseline="-25000" dirty="0">
                  <a:solidFill>
                    <a:srgbClr val="336699"/>
                  </a:solidFill>
                  <a:latin typeface="Arial Unicode MS" pitchFamily="34" charset="-128"/>
                </a:rPr>
                <a:t>2</a:t>
              </a:r>
              <a:r>
                <a:rPr lang="es-MX" altLang="en-US" dirty="0">
                  <a:solidFill>
                    <a:srgbClr val="336699"/>
                  </a:solidFill>
                  <a:latin typeface="Arial Unicode MS" pitchFamily="34" charset="-128"/>
                </a:rPr>
                <a:t>O</a:t>
              </a:r>
              <a:endParaRPr lang="es-MX" altLang="en-US" dirty="0">
                <a:solidFill>
                  <a:srgbClr val="5F5F5F"/>
                </a:solidFill>
                <a:latin typeface="Arial Unicode MS" pitchFamily="34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-25000" dirty="0"/>
              <a:t>2</a:t>
            </a:r>
            <a:r>
              <a:rPr lang="en-US" dirty="0"/>
              <a:t>O depolarization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photo-peak asymmetry (Z. Tang, Indiana Univ.):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1.80±0.77</m:t>
                        </m:r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accent1"/>
                    </a:solidFill>
                  </a:rPr>
                  <a:t> 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2.66±0.63</m:t>
                        </m:r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determination of polarization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f>
                      <m:f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=−0.42±0.03</m:t>
                    </m:r>
                  </m:oMath>
                </a14:m>
                <a:r>
                  <a:rPr lang="en-US" dirty="0"/>
                  <a:t>   (</a:t>
                </a:r>
                <a:r>
                  <a:rPr lang="en-US" altLang="zh-CN" dirty="0">
                    <a:ea typeface="ＭＳ Ｐゴシック" pitchFamily="34" charset="-128"/>
                  </a:rPr>
                  <a:t>Phys. Lett. B 205, 215, 1988);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𝑆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=0.50</m:t>
                    </m:r>
                  </m:oMath>
                </a14:m>
                <a:endParaRPr lang="en-US" altLang="zh-CN" i="1" dirty="0">
                  <a:ea typeface="ＭＳ Ｐゴシック" pitchFamily="34" charset="-128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𝜂</m:t>
                    </m:r>
                  </m:oMath>
                </a14:m>
                <a:r>
                  <a:rPr lang="en-US" altLang="zh-CN" dirty="0">
                    <a:ea typeface="ＭＳ Ｐゴシック" pitchFamily="34" charset="-128"/>
                  </a:rPr>
                  <a:t>  is  the Compton polarimeter efficiency</a:t>
                </a:r>
                <a:endParaRPr lang="en-US" altLang="zh-CN" i="1" dirty="0">
                  <a:ea typeface="ＭＳ Ｐゴシック" pitchFamily="34" charset="-128"/>
                </a:endParaRP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63" t="-1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8</a:t>
            </a:fld>
            <a:r>
              <a:rPr lang="en-US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69778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00021" y="91897"/>
            <a:ext cx="4004507" cy="5668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CsI(Tl) crystals — CLEO II detector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2018-12-11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Particle Physics with Neutrons at the 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9</a:t>
            </a:fld>
            <a:r>
              <a:rPr lang="en-US" dirty="0"/>
              <a:t>/17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89" y="4864380"/>
            <a:ext cx="6621120" cy="147744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Blucher et al, </a:t>
            </a:r>
            <a:br>
              <a:rPr lang="en-US" sz="2000" dirty="0"/>
            </a:br>
            <a:r>
              <a:rPr lang="en-US" sz="2000" dirty="0"/>
              <a:t>NIM A249, 201(1986)</a:t>
            </a:r>
          </a:p>
          <a:p>
            <a:r>
              <a:rPr lang="en-US" sz="2000" dirty="0"/>
              <a:t>5 x 5 x 30 cm</a:t>
            </a:r>
            <a:r>
              <a:rPr lang="en-US" sz="2000" baseline="30000" dirty="0"/>
              <a:t>2</a:t>
            </a:r>
            <a:r>
              <a:rPr lang="en-US" sz="2000" dirty="0"/>
              <a:t> crystal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relatively slow, but efficient</a:t>
            </a:r>
          </a:p>
          <a:p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1" y="1990932"/>
            <a:ext cx="1966977" cy="23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48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HRIS2@W89320TC64CT3PP7" val="35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3P_0 (I=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75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begin{document}&#10;${}^3P_1 (I=1)$&#10;\end{document}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46"/>
  <p:tag name="PICTUREFILESIZE" val="16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lambda_t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8"/>
  <p:tag name="PICTUREFILESIZE" val="13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rho_t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6"/>
  <p:tag name="PICTUREFILESIZE" val="11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lambda_s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9"/>
  <p:tag name="PICTUREFILESIZE" val="15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blue}&#10;\begin{document}&#10;$\boldsymbol{ \vec s_n 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7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blue}&#10;\begin{document}&#10;$\boldsymbol{ \vec s_n 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7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red}&#10;\begin{document}&#10;$\boldsymbol{ \vec k_\gamma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1"/>
  <p:tag name="PICTUREFILESIZE" val="19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begin{document}&#10;$\boldsymbol{ {\color{blue} \vec s_n} \cdot {\color{red} \vec k_\gamma}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31"/>
  <p:tag name="PICTUREFILESIZE" val="30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begin{document}&#10;$\boldsymbol{ A_\gamma \approx }$ %{\color{blue} \vec s_n} \cdot {\color{red} \vec k_\gamma} 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26"/>
  <p:tag name="PICTUREFILESIZE" val="24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1S_0 (I=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"/>
  <p:tag name="PICTUREFILESIZE" val="17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3S_1 (I=0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"/>
  <p:tag name="PICTUREFILESIZE" val="19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1P_1 (I=0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5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1912</Words>
  <Application>Microsoft Office PowerPoint</Application>
  <PresentationFormat>On-screen Show (4:3)</PresentationFormat>
  <Paragraphs>497</Paragraphs>
  <Slides>26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Unicode MS</vt:lpstr>
      <vt:lpstr>Calibri</vt:lpstr>
      <vt:lpstr>Cambria Math</vt:lpstr>
      <vt:lpstr>Segoe Print</vt:lpstr>
      <vt:lpstr>Symbol</vt:lpstr>
      <vt:lpstr>Tahoma</vt:lpstr>
      <vt:lpstr>Times</vt:lpstr>
      <vt:lpstr>Office Theme</vt:lpstr>
      <vt:lpstr>Equation</vt:lpstr>
      <vt:lpstr>NDTGamma: A pulse-counting  Hadronic Parity Violation experiment</vt:lpstr>
      <vt:lpstr>NPDG/n3He are done—what next?</vt:lpstr>
      <vt:lpstr>General considerations of NDTG</vt:lpstr>
      <vt:lpstr>Counting rates</vt:lpstr>
      <vt:lpstr>NDTG experimental setup</vt:lpstr>
      <vt:lpstr>D2O depolarization measurement</vt:lpstr>
      <vt:lpstr>   Setup at   LANL</vt:lpstr>
      <vt:lpstr>D2O depolarization measurement</vt:lpstr>
      <vt:lpstr>CsI(Tl) crystals — CLEO II detector</vt:lpstr>
      <vt:lpstr>Gamma Detection in CsI array</vt:lpstr>
      <vt:lpstr>DAQ system</vt:lpstr>
      <vt:lpstr>Least Squares Template Fitter</vt:lpstr>
      <vt:lpstr>Extraction of Asymmetry</vt:lpstr>
      <vt:lpstr>Statistical Sensitivity</vt:lpstr>
      <vt:lpstr>Systematic Errors</vt:lpstr>
      <vt:lpstr>NDTG Collaboration</vt:lpstr>
      <vt:lpstr>PowerPoint Presentation</vt:lpstr>
      <vt:lpstr>NIST NG-C beamline</vt:lpstr>
      <vt:lpstr>3He neutron polarizer</vt:lpstr>
      <vt:lpstr>Transverse RF spin rotator</vt:lpstr>
      <vt:lpstr>3He transmission polarimetry</vt:lpstr>
      <vt:lpstr>D2O target design</vt:lpstr>
      <vt:lpstr>Finite Impulse Response (FIR) Filters</vt:lpstr>
      <vt:lpstr>Danilov parameters / EFT</vt:lpstr>
      <vt:lpstr>Sensitivities of few-body reactions</vt:lpstr>
      <vt:lpstr>Extraction of couplings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NDTGamma: A pulse-counting Hadronic Parity Violation experiment</dc:title>
  <dc:creator>Christopher Crawford</dc:creator>
  <cp:lastModifiedBy>Christopher Crawford</cp:lastModifiedBy>
  <cp:revision>14</cp:revision>
  <dcterms:created xsi:type="dcterms:W3CDTF">2018-12-11T07:51:43Z</dcterms:created>
  <dcterms:modified xsi:type="dcterms:W3CDTF">2018-12-11T11:18:26Z</dcterms:modified>
</cp:coreProperties>
</file>