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59" r:id="rId4"/>
    <p:sldId id="262" r:id="rId5"/>
    <p:sldId id="263" r:id="rId6"/>
    <p:sldId id="266" r:id="rId7"/>
    <p:sldId id="264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0094" autoAdjust="0"/>
  </p:normalViewPr>
  <p:slideViewPr>
    <p:cSldViewPr snapToGrid="0" snapToObjects="1">
      <p:cViewPr>
        <p:scale>
          <a:sx n="151" d="100"/>
          <a:sy n="151" d="100"/>
        </p:scale>
        <p:origin x="504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47979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pyth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8" y="896699"/>
            <a:ext cx="7939075" cy="570773"/>
          </a:xfrm>
        </p:spPr>
        <p:txBody>
          <a:bodyPr/>
          <a:lstStyle/>
          <a:p>
            <a:r>
              <a:rPr lang="fi-FI" smtClean="0"/>
              <a:t>Q</a:t>
            </a:r>
            <a:r>
              <a:rPr lang="en-US" altLang="zh-CN" smtClean="0"/>
              <a:t>uasi-3D Visualization Scripting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442398" y="1781298"/>
            <a:ext cx="6641829" cy="351692"/>
          </a:xfrm>
        </p:spPr>
        <p:txBody>
          <a:bodyPr/>
          <a:lstStyle/>
          <a:p>
            <a:r>
              <a:rPr lang="fi-FI" sz="2400" smtClean="0"/>
              <a:t>From rvid_box.pro to rvid_box.py</a:t>
            </a:r>
            <a:endParaRPr lang="fi-FI" sz="240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mtClean="0"/>
              <a:t>Shiting Long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smtClean="0"/>
              <a:t>13</a:t>
            </a:r>
            <a:r>
              <a:rPr lang="en-US" altLang="zh-CN" baseline="30000" smtClean="0"/>
              <a:t>th</a:t>
            </a:r>
            <a:r>
              <a:rPr lang="en-US" altLang="zh-CN" smtClean="0"/>
              <a:t> August, 2019</a:t>
            </a:r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idx="11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287338" y="1475605"/>
            <a:ext cx="6154594" cy="2925463"/>
          </a:xfrm>
        </p:spPr>
        <p:txBody>
          <a:bodyPr/>
          <a:lstStyle/>
          <a:p>
            <a:endParaRPr lang="en-US" altLang="zh-CN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mtClean="0"/>
              <a:t>The existing toolkit written in IDL including rvid_box.pro is proprietrary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mtClean="0"/>
              <a:t>Python is generally adopted for data visualization in Pencil-Code.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>
          <a:xfrm>
            <a:off x="287338" y="34800"/>
            <a:ext cx="8986387" cy="1041475"/>
          </a:xfrm>
        </p:spPr>
        <p:txBody>
          <a:bodyPr/>
          <a:lstStyle/>
          <a:p>
            <a:r>
              <a:rPr lang="en-US" altLang="zh-CN" smtClean="0"/>
              <a:t>The Need to Change</a:t>
            </a:r>
            <a:endParaRPr lang="en-US" altLang="zh-CN"/>
          </a:p>
          <a:p>
            <a:r>
              <a:rPr lang="en-US" altLang="zh-CN" smtClean="0"/>
              <a:t>From rvid_box.pro to rvid_box.py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58" y="1017032"/>
            <a:ext cx="5161457" cy="322591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zh-CN" smtClean="0"/>
              <a:t>Produces </a:t>
            </a:r>
            <a:r>
              <a:rPr lang="en-GB" altLang="zh-CN"/>
              <a:t>a 3D object by combining four 2D </a:t>
            </a:r>
            <a:r>
              <a:rPr lang="en-GB" altLang="zh-CN" smtClean="0"/>
              <a:t>slices of </a:t>
            </a:r>
            <a:r>
              <a:rPr lang="en-GB" altLang="zh-CN"/>
              <a:t>Fortran binary </a:t>
            </a:r>
            <a:r>
              <a:rPr lang="en-GB" altLang="zh-CN" smtClean="0"/>
              <a:t>data generated from a Pencil-Code simulation.</a:t>
            </a:r>
          </a:p>
          <a:p>
            <a:endParaRPr lang="en-GB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>
          <a:xfrm>
            <a:off x="287338" y="34800"/>
            <a:ext cx="7027862" cy="1041475"/>
          </a:xfrm>
        </p:spPr>
        <p:txBody>
          <a:bodyPr/>
          <a:lstStyle/>
          <a:p>
            <a:r>
              <a:rPr lang="en-US" altLang="zh-CN" smtClean="0"/>
              <a:t>Function of rvid_box.py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312650" y="1317405"/>
            <a:ext cx="4052221" cy="2925463"/>
          </a:xfrm>
        </p:spPr>
        <p:txBody>
          <a:bodyPr/>
          <a:lstStyle/>
          <a:p>
            <a:r>
              <a:rPr lang="en-US" altLang="zh-CN" smtClean="0"/>
              <a:t>The input data are four 2D slices containing information on a parameter (e.g. gravity) </a:t>
            </a:r>
            <a:r>
              <a:rPr lang="en-US" altLang="zh-CN" smtClean="0"/>
              <a:t>at a certain time (or during a period) from </a:t>
            </a:r>
            <a:r>
              <a:rPr lang="en-US" altLang="zh-CN" smtClean="0"/>
              <a:t>a given 3D quantity.</a:t>
            </a:r>
          </a:p>
          <a:p>
            <a:endParaRPr lang="en-US" altLang="zh-CN" smtClean="0"/>
          </a:p>
          <a:p>
            <a:r>
              <a:rPr lang="en-US" altLang="zh-CN" sz="1800" i="1" smtClean="0"/>
              <a:t>The slices include: two in X-Y plane, one in each Y-Z and X-Z plane.</a:t>
            </a:r>
            <a:endParaRPr lang="en-US" altLang="zh-CN" sz="1800" i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altLang="zh-CN" smtClean="0"/>
              <a:t>The Input Data</a:t>
            </a:r>
            <a:endParaRPr lang="zh-CN" altLang="en-US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4115" r="27707" b="2051"/>
          <a:stretch/>
        </p:blipFill>
        <p:spPr>
          <a:xfrm>
            <a:off x="5039850" y="48297"/>
            <a:ext cx="3695245" cy="4826262"/>
          </a:xfrm>
        </p:spPr>
      </p:pic>
    </p:spTree>
    <p:extLst>
      <p:ext uri="{BB962C8B-B14F-4D97-AF65-F5344CB8AC3E}">
        <p14:creationId xmlns:p14="http://schemas.microsoft.com/office/powerpoint/2010/main" val="447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58" y="1017032"/>
            <a:ext cx="5161457" cy="322591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287337" y="1424981"/>
            <a:ext cx="4052221" cy="2925463"/>
          </a:xfrm>
        </p:spPr>
        <p:txBody>
          <a:bodyPr/>
          <a:lstStyle/>
          <a:p>
            <a:r>
              <a:rPr lang="en-US" altLang="zh-CN" smtClean="0"/>
              <a:t>The output of this script are </a:t>
            </a:r>
            <a:r>
              <a:rPr lang="en-US" altLang="zh-CN" smtClean="0"/>
              <a:t>images </a:t>
            </a:r>
            <a:r>
              <a:rPr lang="en-US" altLang="zh-CN" smtClean="0"/>
              <a:t>showing a projection of the 3D object. One can animate the change of the 3D object within time.</a:t>
            </a:r>
          </a:p>
          <a:p>
            <a:endParaRPr lang="en-US" altLang="zh-CN"/>
          </a:p>
          <a:p>
            <a:r>
              <a:rPr lang="en-US" altLang="zh-CN" sz="1800" i="1" smtClean="0"/>
              <a:t>Parameters for tuning the projection are supported.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altLang="zh-CN" smtClean="0"/>
              <a:t>The Output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443" b="224"/>
          <a:stretch/>
        </p:blipFill>
        <p:spPr>
          <a:xfrm>
            <a:off x="4378995" y="423979"/>
            <a:ext cx="4352899" cy="4331534"/>
          </a:xfr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1800" smtClean="0"/>
              <a:t>Additional information on 2D slices: </a:t>
            </a:r>
            <a:r>
              <a:rPr lang="en-US" altLang="zh-CN" sz="1800" b="0" smtClean="0"/>
              <a:t>field (e.g. temperature, gravity), unit of field, time step, etc.</a:t>
            </a:r>
          </a:p>
          <a:p>
            <a:endParaRPr lang="en-US" altLang="zh-CN" sz="1800"/>
          </a:p>
          <a:p>
            <a:r>
              <a:rPr lang="en-US" altLang="zh-CN" sz="1800" smtClean="0"/>
              <a:t>User defined preferences:</a:t>
            </a:r>
            <a:r>
              <a:rPr lang="zh-CN" altLang="en-US" sz="1800" smtClean="0"/>
              <a:t> </a:t>
            </a:r>
            <a:r>
              <a:rPr lang="en-US" altLang="zh-CN" sz="1800" b="0" smtClean="0"/>
              <a:t>scale of data, colorscale, viewpoint, etc.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altLang="zh-CN" smtClean="0"/>
              <a:t>Workflow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45" t="-70206" r="-38889" b="-49236"/>
          <a:stretch/>
        </p:blipFill>
        <p:spPr>
          <a:xfrm>
            <a:off x="4736105" y="304839"/>
            <a:ext cx="3601071" cy="4205858"/>
          </a:xfrm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mtClean="0"/>
              <a:t>Plotly </a:t>
            </a:r>
          </a:p>
          <a:p>
            <a:r>
              <a:rPr lang="en-US" altLang="zh-CN" smtClean="0"/>
              <a:t>This script uses Plotly Python for graphing. It provides multiple surface plots which suits the aim of the script best.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0"/>
          </p:nvPr>
        </p:nvSpPr>
        <p:spPr>
          <a:xfrm>
            <a:off x="287338" y="34800"/>
            <a:ext cx="5850849" cy="1041475"/>
          </a:xfrm>
        </p:spPr>
        <p:txBody>
          <a:bodyPr/>
          <a:lstStyle/>
          <a:p>
            <a:r>
              <a:rPr lang="en-US" altLang="zh-CN" smtClean="0"/>
              <a:t>Graphing Library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88521" y="4284000"/>
            <a:ext cx="2145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>
                <a:solidFill>
                  <a:srgbClr val="005EB8"/>
                </a:solidFill>
                <a:hlinkClick r:id="rId3"/>
              </a:rPr>
              <a:t>https://plot.ly/python/</a:t>
            </a:r>
            <a:endParaRPr lang="zh-CN" altLang="en-US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ctr"/>
            <a:r>
              <a:rPr lang="en-US" altLang="zh-CN" sz="5400" smtClean="0"/>
              <a:t>Thank You!</a:t>
            </a:r>
            <a:endParaRPr lang="zh-CN" altLang="en-US" sz="5400"/>
          </a:p>
        </p:txBody>
      </p:sp>
    </p:spTree>
    <p:extLst>
      <p:ext uri="{BB962C8B-B14F-4D97-AF65-F5344CB8AC3E}">
        <p14:creationId xmlns:p14="http://schemas.microsoft.com/office/powerpoint/2010/main" val="40336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14">
      <a:dk1>
        <a:sysClr val="windowText" lastClr="000000"/>
      </a:dk1>
      <a:lt1>
        <a:sysClr val="window" lastClr="FFFFFF"/>
      </a:lt1>
      <a:dk2>
        <a:srgbClr val="FF671F"/>
      </a:dk2>
      <a:lt2>
        <a:srgbClr val="FF854C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SCI_169_EN.potx" id="{93C32521-626F-48F1-B855-C297B6FCE24F}" vid="{6DC08443-6C2B-48B7-8EDB-75CA5BCEF1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Aalto_SCI_169_EN_Original</Template>
  <TotalTime>524</TotalTime>
  <Words>228</Words>
  <Application>Microsoft Office PowerPoint</Application>
  <PresentationFormat>全屏显示(16:9)</PresentationFormat>
  <Paragraphs>29</Paragraphs>
  <Slides>8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 Hebrew Scholar</vt:lpstr>
      <vt:lpstr>ＭＳ Ｐゴシック</vt:lpstr>
      <vt:lpstr>黑体</vt:lpstr>
      <vt:lpstr>Arial</vt:lpstr>
      <vt:lpstr>Arial</vt:lpstr>
      <vt:lpstr>Calibri</vt:lpstr>
      <vt:lpstr>Office-teema</vt:lpstr>
      <vt:lpstr>Quasi-3D Visualization Scripting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Quasi-3D Visualization Scripting</dc:title>
  <dc:creator>S.Long</dc:creator>
  <cp:lastModifiedBy>S.Long</cp:lastModifiedBy>
  <cp:revision>20</cp:revision>
  <dcterms:created xsi:type="dcterms:W3CDTF">2019-08-07T11:22:56Z</dcterms:created>
  <dcterms:modified xsi:type="dcterms:W3CDTF">2019-08-13T09:35:21Z</dcterms:modified>
</cp:coreProperties>
</file>