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8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0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AA0B-0FC9-49AA-885F-6F93F256771F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E175-5CC4-45E2-8BCB-3D488DA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817" y="4516438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Pencil Code User Meeting 2019. Aalto University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67" y="1258888"/>
            <a:ext cx="104775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case: Beltrami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magnetic field</a:t>
            </a:r>
          </a:p>
          <a:p>
            <a:r>
              <a:rPr lang="en-US" dirty="0" smtClean="0"/>
              <a:t>Non-expanding universe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314" y="1825625"/>
            <a:ext cx="413385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425" y="3885225"/>
            <a:ext cx="1447800" cy="619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579" y="3718537"/>
            <a:ext cx="2752725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1179" y="4694327"/>
            <a:ext cx="1676400" cy="695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5209" y="4665050"/>
            <a:ext cx="25241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954" y="2495006"/>
            <a:ext cx="5569799" cy="36706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720" y="1867988"/>
            <a:ext cx="6172200" cy="771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using Pencil Code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720" y="2714260"/>
            <a:ext cx="5991225" cy="7524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277394" y="2758210"/>
            <a:ext cx="627017" cy="6645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90903" y="1906814"/>
            <a:ext cx="627017" cy="6938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using Pencil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2" y="2271713"/>
            <a:ext cx="98202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33620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Turbulent magnetic field (</a:t>
            </a:r>
            <a:r>
              <a:rPr lang="en-US" sz="3600" dirty="0" smtClean="0"/>
              <a:t>gravitational_waves_hij6)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2" y="1690688"/>
            <a:ext cx="5954485" cy="1890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75" y="4138898"/>
            <a:ext cx="5844182" cy="1874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4857" y="2929158"/>
            <a:ext cx="5874884" cy="209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33620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Turbulent magnetic field (</a:t>
            </a:r>
            <a:r>
              <a:rPr lang="en-US" sz="3600" dirty="0" err="1" smtClean="0"/>
              <a:t>gravitational_waves_hXTk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7741" y="3036062"/>
            <a:ext cx="5945515" cy="21272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26" y="1825625"/>
            <a:ext cx="5945515" cy="1878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29" y="4099709"/>
            <a:ext cx="5956712" cy="1897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681" y="5399468"/>
            <a:ext cx="20859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by 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88" y="1446553"/>
            <a:ext cx="6316576" cy="2554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999" y="4001294"/>
            <a:ext cx="6316576" cy="283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MHD turbulence during the early universe (radiation dominated)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Generation of primordial magnetic fields during phase transitions, e.g., electroweak phase transition</a:t>
            </a:r>
          </a:p>
          <a:p>
            <a:pPr lvl="1"/>
            <a:r>
              <a:rPr lang="en-US" dirty="0" smtClean="0"/>
              <a:t>First order phase transition bubble nucleation leading to turbulent plasma motions</a:t>
            </a:r>
          </a:p>
          <a:p>
            <a:endParaRPr lang="en-US" dirty="0" smtClean="0"/>
          </a:p>
          <a:p>
            <a:r>
              <a:rPr lang="en-US" dirty="0" smtClean="0"/>
              <a:t>Generation of GW stochastic background due to MHD stresses</a:t>
            </a:r>
          </a:p>
          <a:p>
            <a:endParaRPr lang="en-US" dirty="0" smtClean="0"/>
          </a:p>
          <a:p>
            <a:r>
              <a:rPr lang="en-US" dirty="0" smtClean="0"/>
              <a:t>Detection by LISA detector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MHD equations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09" y="1690688"/>
            <a:ext cx="9534525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419" y="5645581"/>
            <a:ext cx="1598903" cy="40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FRLW metric perturbations</a:t>
            </a:r>
            <a:endParaRPr lang="en-US" dirty="0"/>
          </a:p>
          <a:p>
            <a:r>
              <a:rPr lang="en-US" dirty="0" smtClean="0"/>
              <a:t>Stress-energy tensor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132" y="1920105"/>
            <a:ext cx="7049997" cy="107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380" y="4676651"/>
            <a:ext cx="8191500" cy="704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183" y="3423989"/>
            <a:ext cx="48101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GW Equation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0802" y="4304617"/>
            <a:ext cx="1590947" cy="487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554" y="4304617"/>
            <a:ext cx="4455932" cy="544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9554" y="4848908"/>
            <a:ext cx="4573497" cy="5383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802" y="4848909"/>
            <a:ext cx="2505347" cy="4666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6162" y="2127424"/>
            <a:ext cx="8939621" cy="163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and Traceless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 projection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Projection operator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339" y="2844030"/>
            <a:ext cx="5962650" cy="542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589" y="4543834"/>
            <a:ext cx="27241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modes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72" y="2283486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2202860" y="1867988"/>
            <a:ext cx="1925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+ mode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24095" y="1873833"/>
            <a:ext cx="1650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 mode				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689" y="2289331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473" y="4426611"/>
            <a:ext cx="3009900" cy="542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9776" y="4426611"/>
            <a:ext cx="302895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9473" y="5232082"/>
            <a:ext cx="4067175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9776" y="5223639"/>
            <a:ext cx="40671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solve GW equation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SPECIAL=gravitational_waves_hij6</a:t>
            </a:r>
          </a:p>
          <a:p>
            <a:pPr lvl="1"/>
            <a:r>
              <a:rPr lang="en-US" dirty="0" smtClean="0">
                <a:latin typeface="+mj-lt"/>
              </a:rPr>
              <a:t>3</a:t>
            </a:r>
            <a:r>
              <a:rPr lang="en-US" baseline="30000" dirty="0" smtClean="0">
                <a:latin typeface="+mj-lt"/>
              </a:rPr>
              <a:t>rd</a:t>
            </a:r>
            <a:r>
              <a:rPr lang="en-US" dirty="0" smtClean="0">
                <a:latin typeface="+mj-lt"/>
              </a:rPr>
              <a:t> order RK scheme</a:t>
            </a:r>
          </a:p>
          <a:p>
            <a:pPr lvl="1"/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nd</a:t>
            </a:r>
            <a:r>
              <a:rPr lang="en-US" dirty="0" smtClean="0">
                <a:latin typeface="+mj-lt"/>
              </a:rPr>
              <a:t> order in time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SPECIAL=</a:t>
            </a:r>
            <a:r>
              <a:rPr lang="en-US" dirty="0" err="1" smtClean="0">
                <a:latin typeface="+mj-lt"/>
              </a:rPr>
              <a:t>gravitational_waves_hTXk</a:t>
            </a:r>
            <a:endParaRPr lang="en-US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397" y="1690688"/>
            <a:ext cx="4623844" cy="744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252" y="3223441"/>
            <a:ext cx="1819275" cy="742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5239" y="3310821"/>
            <a:ext cx="2152650" cy="342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5037" y="3653721"/>
            <a:ext cx="2705100" cy="4286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6647" y="3225096"/>
            <a:ext cx="3371850" cy="857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9252" y="4896029"/>
            <a:ext cx="9020175" cy="11715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639252" y="6046836"/>
                <a:ext cx="11691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252" y="6046836"/>
                <a:ext cx="116912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9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diagnostics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Characteristic GW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GW energy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73" y="2635703"/>
            <a:ext cx="6255341" cy="722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676" y="4364327"/>
            <a:ext cx="6518701" cy="785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6166" y="2576632"/>
            <a:ext cx="3567634" cy="7811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676" y="5199504"/>
            <a:ext cx="2878389" cy="785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4637" y="5241891"/>
            <a:ext cx="3668651" cy="7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141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Introduction</vt:lpstr>
      <vt:lpstr>MHD equations</vt:lpstr>
      <vt:lpstr>Gravitational wave equation</vt:lpstr>
      <vt:lpstr>Normalized GW Equation</vt:lpstr>
      <vt:lpstr>Transverse and Traceless projection</vt:lpstr>
      <vt:lpstr>Polarization modes</vt:lpstr>
      <vt:lpstr>Two approaches to solve GW equation</vt:lpstr>
      <vt:lpstr>Spectral diagnostics</vt:lpstr>
      <vt:lpstr>Analytic case: Beltrami field</vt:lpstr>
      <vt:lpstr>Solution using Pencil Code</vt:lpstr>
      <vt:lpstr>Solution using Pencil Code</vt:lpstr>
      <vt:lpstr>Turbulent magnetic field (gravitational_waves_hij6)</vt:lpstr>
      <vt:lpstr>Turbulent magnetic field (gravitational_waves_hXTk)</vt:lpstr>
      <vt:lpstr>Detection by LISA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 step constraint in solving the gravitational wave equations sourced by hydromagnetic  turbulence</dc:title>
  <dc:creator>Alberto Roper-Pol</dc:creator>
  <cp:lastModifiedBy>Alberto Roper-Pol</cp:lastModifiedBy>
  <cp:revision>16</cp:revision>
  <dcterms:created xsi:type="dcterms:W3CDTF">2019-08-13T06:52:59Z</dcterms:created>
  <dcterms:modified xsi:type="dcterms:W3CDTF">2019-08-13T12:39:34Z</dcterms:modified>
</cp:coreProperties>
</file>