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84" r:id="rId5"/>
  </p:sldMasterIdLst>
  <p:notesMasterIdLst>
    <p:notesMasterId r:id="rId54"/>
  </p:notesMasterIdLst>
  <p:handoutMasterIdLst>
    <p:handoutMasterId r:id="rId55"/>
  </p:handoutMasterIdLst>
  <p:sldIdLst>
    <p:sldId id="257" r:id="rId6"/>
    <p:sldId id="783" r:id="rId7"/>
    <p:sldId id="803" r:id="rId8"/>
    <p:sldId id="779" r:id="rId9"/>
    <p:sldId id="787" r:id="rId10"/>
    <p:sldId id="784" r:id="rId11"/>
    <p:sldId id="763" r:id="rId12"/>
    <p:sldId id="731" r:id="rId13"/>
    <p:sldId id="721" r:id="rId14"/>
    <p:sldId id="772" r:id="rId15"/>
    <p:sldId id="762" r:id="rId16"/>
    <p:sldId id="681" r:id="rId17"/>
    <p:sldId id="682" r:id="rId18"/>
    <p:sldId id="700" r:id="rId19"/>
    <p:sldId id="707" r:id="rId20"/>
    <p:sldId id="759" r:id="rId21"/>
    <p:sldId id="706" r:id="rId22"/>
    <p:sldId id="748" r:id="rId23"/>
    <p:sldId id="719" r:id="rId24"/>
    <p:sldId id="718" r:id="rId25"/>
    <p:sldId id="732" r:id="rId26"/>
    <p:sldId id="749" r:id="rId27"/>
    <p:sldId id="756" r:id="rId28"/>
    <p:sldId id="777" r:id="rId29"/>
    <p:sldId id="734" r:id="rId30"/>
    <p:sldId id="765" r:id="rId31"/>
    <p:sldId id="508" r:id="rId32"/>
    <p:sldId id="773" r:id="rId33"/>
    <p:sldId id="778" r:id="rId34"/>
    <p:sldId id="793" r:id="rId35"/>
    <p:sldId id="776" r:id="rId36"/>
    <p:sldId id="771" r:id="rId37"/>
    <p:sldId id="788" r:id="rId38"/>
    <p:sldId id="794" r:id="rId39"/>
    <p:sldId id="789" r:id="rId40"/>
    <p:sldId id="790" r:id="rId41"/>
    <p:sldId id="774" r:id="rId42"/>
    <p:sldId id="792" r:id="rId43"/>
    <p:sldId id="800" r:id="rId44"/>
    <p:sldId id="801" r:id="rId45"/>
    <p:sldId id="802" r:id="rId46"/>
    <p:sldId id="795" r:id="rId47"/>
    <p:sldId id="796" r:id="rId48"/>
    <p:sldId id="797" r:id="rId49"/>
    <p:sldId id="799" r:id="rId50"/>
    <p:sldId id="767" r:id="rId51"/>
    <p:sldId id="766" r:id="rId52"/>
    <p:sldId id="786" r:id="rId5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rosoft Office User" initials="MOU" lastIdx="15" clrIdx="0">
    <p:extLst>
      <p:ext uri="{19B8F6BF-5375-455C-9EA6-DF929625EA0E}">
        <p15:presenceInfo xmlns:p15="http://schemas.microsoft.com/office/powerpoint/2012/main" userId="Microsoft Office User" providerId="None"/>
      </p:ext>
    </p:extLst>
  </p:cmAuthor>
  <p:cmAuthor id="2" name="Marlous van Rossum-Willems" initials="MvRW" lastIdx="23" clrIdx="1">
    <p:extLst>
      <p:ext uri="{19B8F6BF-5375-455C-9EA6-DF929625EA0E}">
        <p15:presenceInfo xmlns:p15="http://schemas.microsoft.com/office/powerpoint/2012/main" userId="S::marlous@dietweebv.onmicrosoft.com::744de9d7-985c-47d3-ae2a-929b9bd79483" providerId="AD"/>
      </p:ext>
    </p:extLst>
  </p:cmAuthor>
  <p:cmAuthor id="3" name="CAV.nl" initials="CAV" lastIdx="27" clrIdx="2">
    <p:extLst>
      <p:ext uri="{19B8F6BF-5375-455C-9EA6-DF929625EA0E}">
        <p15:presenceInfo xmlns:p15="http://schemas.microsoft.com/office/powerpoint/2012/main" userId="CAV.nl"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47DB7"/>
    <a:srgbClr val="AC27AA"/>
    <a:srgbClr val="004285"/>
    <a:srgbClr val="756EB0"/>
    <a:srgbClr val="D56200"/>
    <a:srgbClr val="1EA17B"/>
    <a:srgbClr val="DEECDD"/>
    <a:srgbClr val="6AAE20"/>
    <a:srgbClr val="EAEAEA"/>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4215B87-C3F4-8747-89B5-D8278E2674C1}" v="128" dt="2023-06-27T06:05:31.145"/>
  </p1510:revLst>
</p1510:revInfo>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Stijl, licht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Stijl, licht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143" autoAdjust="0"/>
    <p:restoredTop sz="95676" autoAdjust="0"/>
  </p:normalViewPr>
  <p:slideViewPr>
    <p:cSldViewPr snapToGrid="0">
      <p:cViewPr varScale="1">
        <p:scale>
          <a:sx n="105" d="100"/>
          <a:sy n="105" d="100"/>
        </p:scale>
        <p:origin x="1328" y="184"/>
      </p:cViewPr>
      <p:guideLst/>
    </p:cSldViewPr>
  </p:slideViewPr>
  <p:outlineViewPr>
    <p:cViewPr>
      <p:scale>
        <a:sx n="33" d="100"/>
        <a:sy n="33" d="100"/>
      </p:scale>
      <p:origin x="0" y="-1212"/>
    </p:cViewPr>
  </p:outlineViewPr>
  <p:notesTextViewPr>
    <p:cViewPr>
      <p:scale>
        <a:sx n="1" d="1"/>
        <a:sy n="1" d="1"/>
      </p:scale>
      <p:origin x="0" y="0"/>
    </p:cViewPr>
  </p:notesTextViewPr>
  <p:sorterViewPr>
    <p:cViewPr>
      <p:scale>
        <a:sx n="90" d="100"/>
        <a:sy n="90" d="100"/>
      </p:scale>
      <p:origin x="0" y="0"/>
    </p:cViewPr>
  </p:sorterViewPr>
  <p:notesViewPr>
    <p:cSldViewPr snapToGrid="0">
      <p:cViewPr varScale="1">
        <p:scale>
          <a:sx n="88" d="100"/>
          <a:sy n="88" d="100"/>
        </p:scale>
        <p:origin x="4128" y="9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handoutMaster" Target="handoutMasters/handoutMaster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viewProps" Target="viewProps.xml"/><Relationship Id="rId5" Type="http://schemas.openxmlformats.org/officeDocument/2006/relationships/slideMaster" Target="slideMasters/slideMaster2.xml"/><Relationship Id="rId61" Type="http://schemas.microsoft.com/office/2016/11/relationships/changesInfo" Target="changesInfos/changesInfo1.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commentAuthors" Target="commentAuthor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theme" Target="theme/theme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notesMaster" Target="notesMasters/notesMaster1.xml"/><Relationship Id="rId62"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presProps" Target="presProps.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esterhof-4, I. (Ilse)" userId="8735633b-5f9c-43cd-85f1-e44d40c47acc" providerId="ADAL" clId="{34215B87-C3F4-8747-89B5-D8278E2674C1}"/>
    <pc:docChg chg="undo custSel addSld delSld modSld sldOrd">
      <pc:chgData name="Westerhof-4, I. (Ilse)" userId="8735633b-5f9c-43cd-85f1-e44d40c47acc" providerId="ADAL" clId="{34215B87-C3F4-8747-89B5-D8278E2674C1}" dt="2023-06-27T06:05:35.879" v="130" actId="2696"/>
      <pc:docMkLst>
        <pc:docMk/>
      </pc:docMkLst>
      <pc:sldChg chg="del">
        <pc:chgData name="Westerhof-4, I. (Ilse)" userId="8735633b-5f9c-43cd-85f1-e44d40c47acc" providerId="ADAL" clId="{34215B87-C3F4-8747-89B5-D8278E2674C1}" dt="2023-06-27T06:05:35.879" v="130" actId="2696"/>
        <pc:sldMkLst>
          <pc:docMk/>
          <pc:sldMk cId="2066252809" sldId="505"/>
        </pc:sldMkLst>
      </pc:sldChg>
      <pc:sldChg chg="ord">
        <pc:chgData name="Westerhof-4, I. (Ilse)" userId="8735633b-5f9c-43cd-85f1-e44d40c47acc" providerId="ADAL" clId="{34215B87-C3F4-8747-89B5-D8278E2674C1}" dt="2023-06-22T09:06:40.252" v="2" actId="20578"/>
        <pc:sldMkLst>
          <pc:docMk/>
          <pc:sldMk cId="983708912" sldId="795"/>
        </pc:sldMkLst>
      </pc:sldChg>
      <pc:sldChg chg="addSp modSp new mod">
        <pc:chgData name="Westerhof-4, I. (Ilse)" userId="8735633b-5f9c-43cd-85f1-e44d40c47acc" providerId="ADAL" clId="{34215B87-C3F4-8747-89B5-D8278E2674C1}" dt="2023-06-22T10:31:26.606" v="128" actId="1076"/>
        <pc:sldMkLst>
          <pc:docMk/>
          <pc:sldMk cId="1426088454" sldId="800"/>
        </pc:sldMkLst>
        <pc:spChg chg="mod">
          <ac:chgData name="Westerhof-4, I. (Ilse)" userId="8735633b-5f9c-43cd-85f1-e44d40c47acc" providerId="ADAL" clId="{34215B87-C3F4-8747-89B5-D8278E2674C1}" dt="2023-06-22T09:07:23.912" v="119" actId="404"/>
          <ac:spMkLst>
            <pc:docMk/>
            <pc:sldMk cId="1426088454" sldId="800"/>
            <ac:spMk id="2" creationId="{D4E5CE06-F204-5970-AC78-0761A1BDC037}"/>
          </ac:spMkLst>
        </pc:spChg>
        <pc:spChg chg="mod">
          <ac:chgData name="Westerhof-4, I. (Ilse)" userId="8735633b-5f9c-43cd-85f1-e44d40c47acc" providerId="ADAL" clId="{34215B87-C3F4-8747-89B5-D8278E2674C1}" dt="2023-06-22T10:31:13.560" v="126"/>
          <ac:spMkLst>
            <pc:docMk/>
            <pc:sldMk cId="1426088454" sldId="800"/>
            <ac:spMk id="3" creationId="{BD178418-B556-0B5A-F146-47B7F128DE8D}"/>
          </ac:spMkLst>
        </pc:spChg>
        <pc:picChg chg="add mod">
          <ac:chgData name="Westerhof-4, I. (Ilse)" userId="8735633b-5f9c-43cd-85f1-e44d40c47acc" providerId="ADAL" clId="{34215B87-C3F4-8747-89B5-D8278E2674C1}" dt="2023-06-22T10:31:26.606" v="128" actId="1076"/>
          <ac:picMkLst>
            <pc:docMk/>
            <pc:sldMk cId="1426088454" sldId="800"/>
            <ac:picMk id="5" creationId="{9F98642A-A2FE-192C-81EE-1225BE36DB51}"/>
          </ac:picMkLst>
        </pc:picChg>
      </pc:sldChg>
      <pc:sldChg chg="new">
        <pc:chgData name="Westerhof-4, I. (Ilse)" userId="8735633b-5f9c-43cd-85f1-e44d40c47acc" providerId="ADAL" clId="{34215B87-C3F4-8747-89B5-D8278E2674C1}" dt="2023-06-22T09:06:38.497" v="1" actId="680"/>
        <pc:sldMkLst>
          <pc:docMk/>
          <pc:sldMk cId="1001125691" sldId="801"/>
        </pc:sldMkLst>
      </pc:sldChg>
      <pc:sldChg chg="modSp new mod">
        <pc:chgData name="Westerhof-4, I. (Ilse)" userId="8735633b-5f9c-43cd-85f1-e44d40c47acc" providerId="ADAL" clId="{34215B87-C3F4-8747-89B5-D8278E2674C1}" dt="2023-06-22T09:06:50.976" v="40" actId="20577"/>
        <pc:sldMkLst>
          <pc:docMk/>
          <pc:sldMk cId="287420310" sldId="802"/>
        </pc:sldMkLst>
        <pc:spChg chg="mod">
          <ac:chgData name="Westerhof-4, I. (Ilse)" userId="8735633b-5f9c-43cd-85f1-e44d40c47acc" providerId="ADAL" clId="{34215B87-C3F4-8747-89B5-D8278E2674C1}" dt="2023-06-22T09:06:50.976" v="40" actId="20577"/>
          <ac:spMkLst>
            <pc:docMk/>
            <pc:sldMk cId="287420310" sldId="802"/>
            <ac:spMk id="2" creationId="{14B83720-E1C3-FFB2-2BDB-BDECE1DD0DDC}"/>
          </ac:spMkLst>
        </pc:spChg>
      </pc:sldChg>
      <pc:sldChg chg="add">
        <pc:chgData name="Westerhof-4, I. (Ilse)" userId="8735633b-5f9c-43cd-85f1-e44d40c47acc" providerId="ADAL" clId="{34215B87-C3F4-8747-89B5-D8278E2674C1}" dt="2023-06-27T06:05:31.137" v="129"/>
        <pc:sldMkLst>
          <pc:docMk/>
          <pc:sldMk cId="252356930" sldId="803"/>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7719293441758035E-2"/>
          <c:y val="0"/>
          <c:w val="0.94456141311648389"/>
          <c:h val="0.8789499007595053"/>
        </c:manualLayout>
      </c:layout>
      <c:barChart>
        <c:barDir val="col"/>
        <c:grouping val="stacked"/>
        <c:varyColors val="0"/>
        <c:ser>
          <c:idx val="0"/>
          <c:order val="0"/>
          <c:tx>
            <c:strRef>
              <c:f>Sheet1!$B$1</c:f>
              <c:strCache>
                <c:ptCount val="1"/>
                <c:pt idx="0">
                  <c:v>At least moderate Immunity</c:v>
                </c:pt>
              </c:strCache>
            </c:strRef>
          </c:tx>
          <c:spPr>
            <a:solidFill>
              <a:schemeClr val="bg2"/>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5">
                        <a:lumMod val="50000"/>
                      </a:schemeClr>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Age 0</c:v>
                </c:pt>
                <c:pt idx="1">
                  <c:v>Age 1</c:v>
                </c:pt>
                <c:pt idx="2">
                  <c:v>Age 2</c:v>
                </c:pt>
                <c:pt idx="3">
                  <c:v>Age 3</c:v>
                </c:pt>
                <c:pt idx="4">
                  <c:v>Age 4</c:v>
                </c:pt>
                <c:pt idx="5">
                  <c:v>Age 5</c:v>
                </c:pt>
              </c:strCache>
            </c:strRef>
          </c:cat>
          <c:val>
            <c:numRef>
              <c:f>Sheet1!$B$2:$B$7</c:f>
              <c:numCache>
                <c:formatCode>0%</c:formatCode>
                <c:ptCount val="6"/>
                <c:pt idx="0">
                  <c:v>0.2</c:v>
                </c:pt>
                <c:pt idx="1">
                  <c:v>0.2</c:v>
                </c:pt>
                <c:pt idx="2">
                  <c:v>0.4</c:v>
                </c:pt>
                <c:pt idx="3">
                  <c:v>0.6</c:v>
                </c:pt>
                <c:pt idx="4">
                  <c:v>0.8</c:v>
                </c:pt>
                <c:pt idx="5">
                  <c:v>1</c:v>
                </c:pt>
              </c:numCache>
            </c:numRef>
          </c:val>
          <c:extLst>
            <c:ext xmlns:c16="http://schemas.microsoft.com/office/drawing/2014/chart" uri="{C3380CC4-5D6E-409C-BE32-E72D297353CC}">
              <c16:uniqueId val="{00000000-B04C-544F-B162-9640102A5B6B}"/>
            </c:ext>
          </c:extLst>
        </c:ser>
        <c:ser>
          <c:idx val="1"/>
          <c:order val="1"/>
          <c:tx>
            <c:strRef>
              <c:f>Sheet1!$C$1</c:f>
              <c:strCache>
                <c:ptCount val="1"/>
                <c:pt idx="0">
                  <c:v>No Immunity</c:v>
                </c:pt>
              </c:strCache>
            </c:strRef>
          </c:tx>
          <c:spPr>
            <a:solidFill>
              <a:schemeClr val="accent5"/>
            </a:solidFill>
            <a:ln>
              <a:noFill/>
            </a:ln>
            <a:effectLst/>
          </c:spPr>
          <c:invertIfNegative val="0"/>
          <c:dLbls>
            <c:dLbl>
              <c:idx val="5"/>
              <c:delete val="1"/>
              <c:extLst>
                <c:ext xmlns:c15="http://schemas.microsoft.com/office/drawing/2012/chart" uri="{CE6537A1-D6FC-4f65-9D91-7224C49458BB}"/>
                <c:ext xmlns:c16="http://schemas.microsoft.com/office/drawing/2014/chart" uri="{C3380CC4-5D6E-409C-BE32-E72D297353CC}">
                  <c16:uniqueId val="{00000001-B04C-544F-B162-9640102A5B6B}"/>
                </c:ext>
              </c:extLst>
            </c:dLbl>
            <c:spPr>
              <a:noFill/>
              <a:ln>
                <a:noFill/>
              </a:ln>
              <a:effectLst/>
            </c:spPr>
            <c:txPr>
              <a:bodyPr rot="0" spcFirstLastPara="1" vertOverflow="ellipsis" vert="horz" wrap="square" anchor="ctr" anchorCtr="1"/>
              <a:lstStyle/>
              <a:p>
                <a:pPr>
                  <a:defRPr sz="1197" b="0" i="0" u="none" strike="noStrike" kern="1200" baseline="0">
                    <a:solidFill>
                      <a:schemeClr val="accent5">
                        <a:lumMod val="20000"/>
                        <a:lumOff val="80000"/>
                      </a:schemeClr>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Age 0</c:v>
                </c:pt>
                <c:pt idx="1">
                  <c:v>Age 1</c:v>
                </c:pt>
                <c:pt idx="2">
                  <c:v>Age 2</c:v>
                </c:pt>
                <c:pt idx="3">
                  <c:v>Age 3</c:v>
                </c:pt>
                <c:pt idx="4">
                  <c:v>Age 4</c:v>
                </c:pt>
                <c:pt idx="5">
                  <c:v>Age 5</c:v>
                </c:pt>
              </c:strCache>
            </c:strRef>
          </c:cat>
          <c:val>
            <c:numRef>
              <c:f>Sheet1!$C$2:$C$7</c:f>
              <c:numCache>
                <c:formatCode>0%</c:formatCode>
                <c:ptCount val="6"/>
                <c:pt idx="0">
                  <c:v>0.8</c:v>
                </c:pt>
                <c:pt idx="1">
                  <c:v>0.8</c:v>
                </c:pt>
                <c:pt idx="2">
                  <c:v>0.6</c:v>
                </c:pt>
                <c:pt idx="3">
                  <c:v>0.4</c:v>
                </c:pt>
                <c:pt idx="4">
                  <c:v>0.2</c:v>
                </c:pt>
                <c:pt idx="5">
                  <c:v>0</c:v>
                </c:pt>
              </c:numCache>
            </c:numRef>
          </c:val>
          <c:extLst>
            <c:ext xmlns:c16="http://schemas.microsoft.com/office/drawing/2014/chart" uri="{C3380CC4-5D6E-409C-BE32-E72D297353CC}">
              <c16:uniqueId val="{00000002-B04C-544F-B162-9640102A5B6B}"/>
            </c:ext>
          </c:extLst>
        </c:ser>
        <c:dLbls>
          <c:showLegendKey val="0"/>
          <c:showVal val="1"/>
          <c:showCatName val="0"/>
          <c:showSerName val="0"/>
          <c:showPercent val="0"/>
          <c:showBubbleSize val="0"/>
        </c:dLbls>
        <c:gapWidth val="95"/>
        <c:overlap val="100"/>
        <c:axId val="1393500303"/>
        <c:axId val="1393501823"/>
      </c:barChart>
      <c:catAx>
        <c:axId val="139350030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t" anchorCtr="0"/>
          <a:lstStyle/>
          <a:p>
            <a:pPr>
              <a:defRPr sz="1197" b="0" i="0" u="none" strike="noStrike" kern="1200" baseline="0">
                <a:solidFill>
                  <a:schemeClr val="accent5"/>
                </a:solidFill>
                <a:latin typeface="+mn-lt"/>
                <a:ea typeface="+mn-ea"/>
                <a:cs typeface="+mn-cs"/>
              </a:defRPr>
            </a:pPr>
            <a:endParaRPr lang="en-NL"/>
          </a:p>
        </c:txPr>
        <c:crossAx val="1393501823"/>
        <c:crosses val="autoZero"/>
        <c:auto val="1"/>
        <c:lblAlgn val="ctr"/>
        <c:lblOffset val="100"/>
        <c:noMultiLvlLbl val="0"/>
      </c:catAx>
      <c:valAx>
        <c:axId val="1393501823"/>
        <c:scaling>
          <c:orientation val="minMax"/>
        </c:scaling>
        <c:delete val="1"/>
        <c:axPos val="l"/>
        <c:numFmt formatCode="0%" sourceLinked="1"/>
        <c:majorTickMark val="none"/>
        <c:minorTickMark val="none"/>
        <c:tickLblPos val="nextTo"/>
        <c:crossAx val="1393500303"/>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accent5"/>
              </a:solidFill>
              <a:latin typeface="+mn-lt"/>
              <a:ea typeface="+mn-ea"/>
              <a:cs typeface="+mn-cs"/>
            </a:defRPr>
          </a:pPr>
          <a:endParaRPr lang="en-N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rgbClr val="004285"/>
      </a:solidFill>
    </a:ln>
    <a:effectLst/>
  </c:spPr>
  <c:txPr>
    <a:bodyPr/>
    <a:lstStyle/>
    <a:p>
      <a:pPr>
        <a:defRPr>
          <a:solidFill>
            <a:schemeClr val="accent5"/>
          </a:solidFill>
        </a:defRPr>
      </a:pPr>
      <a:endParaRPr lang="en-NL"/>
    </a:p>
  </c:txPr>
  <c:externalData r:id="rId3">
    <c:autoUpdate val="0"/>
  </c:externalData>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CAB8308-0B5F-4FD1-A22C-64E03B019B4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Date Placeholder 2">
            <a:extLst>
              <a:ext uri="{FF2B5EF4-FFF2-40B4-BE49-F238E27FC236}">
                <a16:creationId xmlns:a16="http://schemas.microsoft.com/office/drawing/2014/main" id="{CB20AD31-8954-4DA8-B0A3-0046B0627AA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7CF39EF-5AB7-4014-9F5F-EB58495B10D6}" type="datetimeFigureOut">
              <a:rPr lang="nl-NL" smtClean="0"/>
              <a:t>27-06-2023</a:t>
            </a:fld>
            <a:endParaRPr lang="nl-NL"/>
          </a:p>
        </p:txBody>
      </p:sp>
      <p:sp>
        <p:nvSpPr>
          <p:cNvPr id="4" name="Footer Placeholder 3">
            <a:extLst>
              <a:ext uri="{FF2B5EF4-FFF2-40B4-BE49-F238E27FC236}">
                <a16:creationId xmlns:a16="http://schemas.microsoft.com/office/drawing/2014/main" id="{C02A9E75-6852-4F54-A1DD-1CC8035FBBA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5" name="Slide Number Placeholder 4">
            <a:extLst>
              <a:ext uri="{FF2B5EF4-FFF2-40B4-BE49-F238E27FC236}">
                <a16:creationId xmlns:a16="http://schemas.microsoft.com/office/drawing/2014/main" id="{783D0F4D-BC9C-41E7-9255-73E652E6857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57A0ECC-5D03-407C-A91C-F8B708F00133}" type="slidenum">
              <a:rPr lang="nl-NL" smtClean="0"/>
              <a:t>‹#›</a:t>
            </a:fld>
            <a:endParaRPr lang="nl-NL"/>
          </a:p>
        </p:txBody>
      </p:sp>
    </p:spTree>
    <p:extLst>
      <p:ext uri="{BB962C8B-B14F-4D97-AF65-F5344CB8AC3E}">
        <p14:creationId xmlns:p14="http://schemas.microsoft.com/office/powerpoint/2010/main" val="10895938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C25E2B4-F42D-47E2-B7F2-6C135D6BFAE9}" type="datetimeFigureOut">
              <a:rPr lang="nl-NL" smtClean="0"/>
              <a:t>27-06-2023</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664705B-BA61-44C3-B827-071B55B257D1}" type="slidenum">
              <a:rPr lang="nl-NL" smtClean="0"/>
              <a:t>‹#›</a:t>
            </a:fld>
            <a:endParaRPr lang="nl-NL"/>
          </a:p>
        </p:txBody>
      </p:sp>
    </p:spTree>
    <p:extLst>
      <p:ext uri="{BB962C8B-B14F-4D97-AF65-F5344CB8AC3E}">
        <p14:creationId xmlns:p14="http://schemas.microsoft.com/office/powerpoint/2010/main" val="33554553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L" dirty="0"/>
          </a:p>
        </p:txBody>
      </p:sp>
      <p:sp>
        <p:nvSpPr>
          <p:cNvPr id="4" name="Slide Number Placeholder 3"/>
          <p:cNvSpPr>
            <a:spLocks noGrp="1"/>
          </p:cNvSpPr>
          <p:nvPr>
            <p:ph type="sldNum" sz="quarter" idx="5"/>
          </p:nvPr>
        </p:nvSpPr>
        <p:spPr/>
        <p:txBody>
          <a:bodyPr/>
          <a:lstStyle/>
          <a:p>
            <a:fld id="{7664705B-BA61-44C3-B827-071B55B257D1}" type="slidenum">
              <a:rPr lang="nl-NL" smtClean="0"/>
              <a:t>1</a:t>
            </a:fld>
            <a:endParaRPr lang="nl-NL"/>
          </a:p>
        </p:txBody>
      </p:sp>
    </p:spTree>
    <p:extLst>
      <p:ext uri="{BB962C8B-B14F-4D97-AF65-F5344CB8AC3E}">
        <p14:creationId xmlns:p14="http://schemas.microsoft.com/office/powerpoint/2010/main" val="39482926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L" dirty="0"/>
              <a:t>Note that end dec 2020 vaccinations became available. </a:t>
            </a:r>
          </a:p>
        </p:txBody>
      </p:sp>
      <p:sp>
        <p:nvSpPr>
          <p:cNvPr id="4" name="Slide Number Placeholder 3"/>
          <p:cNvSpPr>
            <a:spLocks noGrp="1"/>
          </p:cNvSpPr>
          <p:nvPr>
            <p:ph type="sldNum" sz="quarter" idx="5"/>
          </p:nvPr>
        </p:nvSpPr>
        <p:spPr/>
        <p:txBody>
          <a:bodyPr/>
          <a:lstStyle/>
          <a:p>
            <a:fld id="{7664705B-BA61-44C3-B827-071B55B257D1}" type="slidenum">
              <a:rPr lang="nl-NL" smtClean="0"/>
              <a:t>21</a:t>
            </a:fld>
            <a:endParaRPr lang="nl-NL"/>
          </a:p>
        </p:txBody>
      </p:sp>
    </p:spTree>
    <p:extLst>
      <p:ext uri="{BB962C8B-B14F-4D97-AF65-F5344CB8AC3E}">
        <p14:creationId xmlns:p14="http://schemas.microsoft.com/office/powerpoint/2010/main" val="6203086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~90 % of the deaths were with covid as primary cause</a:t>
            </a:r>
            <a:endParaRPr lang="en-NL" dirty="0"/>
          </a:p>
        </p:txBody>
      </p:sp>
      <p:sp>
        <p:nvSpPr>
          <p:cNvPr id="4" name="Slide Number Placeholder 3"/>
          <p:cNvSpPr>
            <a:spLocks noGrp="1"/>
          </p:cNvSpPr>
          <p:nvPr>
            <p:ph type="sldNum" sz="quarter" idx="5"/>
          </p:nvPr>
        </p:nvSpPr>
        <p:spPr/>
        <p:txBody>
          <a:bodyPr/>
          <a:lstStyle/>
          <a:p>
            <a:fld id="{7664705B-BA61-44C3-B827-071B55B257D1}" type="slidenum">
              <a:rPr lang="nl-NL" smtClean="0"/>
              <a:t>22</a:t>
            </a:fld>
            <a:endParaRPr lang="nl-NL"/>
          </a:p>
        </p:txBody>
      </p:sp>
    </p:spTree>
    <p:extLst>
      <p:ext uri="{BB962C8B-B14F-4D97-AF65-F5344CB8AC3E}">
        <p14:creationId xmlns:p14="http://schemas.microsoft.com/office/powerpoint/2010/main" val="31075295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L" dirty="0"/>
          </a:p>
        </p:txBody>
      </p:sp>
      <p:sp>
        <p:nvSpPr>
          <p:cNvPr id="4" name="Slide Number Placeholder 3"/>
          <p:cNvSpPr>
            <a:spLocks noGrp="1"/>
          </p:cNvSpPr>
          <p:nvPr>
            <p:ph type="sldNum" sz="quarter" idx="5"/>
          </p:nvPr>
        </p:nvSpPr>
        <p:spPr/>
        <p:txBody>
          <a:bodyPr/>
          <a:lstStyle/>
          <a:p>
            <a:fld id="{7664705B-BA61-44C3-B827-071B55B257D1}" type="slidenum">
              <a:rPr lang="nl-NL" smtClean="0"/>
              <a:t>23</a:t>
            </a:fld>
            <a:endParaRPr lang="nl-NL"/>
          </a:p>
        </p:txBody>
      </p:sp>
    </p:spTree>
    <p:extLst>
      <p:ext uri="{BB962C8B-B14F-4D97-AF65-F5344CB8AC3E}">
        <p14:creationId xmlns:p14="http://schemas.microsoft.com/office/powerpoint/2010/main" val="3558443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L" dirty="0"/>
          </a:p>
        </p:txBody>
      </p:sp>
      <p:sp>
        <p:nvSpPr>
          <p:cNvPr id="4" name="Slide Number Placeholder 3"/>
          <p:cNvSpPr>
            <a:spLocks noGrp="1"/>
          </p:cNvSpPr>
          <p:nvPr>
            <p:ph type="sldNum" sz="quarter" idx="5"/>
          </p:nvPr>
        </p:nvSpPr>
        <p:spPr/>
        <p:txBody>
          <a:bodyPr/>
          <a:lstStyle/>
          <a:p>
            <a:fld id="{7664705B-BA61-44C3-B827-071B55B257D1}" type="slidenum">
              <a:rPr lang="nl-NL" smtClean="0"/>
              <a:t>24</a:t>
            </a:fld>
            <a:endParaRPr lang="nl-NL"/>
          </a:p>
        </p:txBody>
      </p:sp>
    </p:spTree>
    <p:extLst>
      <p:ext uri="{BB962C8B-B14F-4D97-AF65-F5344CB8AC3E}">
        <p14:creationId xmlns:p14="http://schemas.microsoft.com/office/powerpoint/2010/main" val="22648591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L" dirty="0"/>
          </a:p>
        </p:txBody>
      </p:sp>
      <p:sp>
        <p:nvSpPr>
          <p:cNvPr id="4" name="Slide Number Placeholder 3"/>
          <p:cNvSpPr>
            <a:spLocks noGrp="1"/>
          </p:cNvSpPr>
          <p:nvPr>
            <p:ph type="sldNum" sz="quarter" idx="5"/>
          </p:nvPr>
        </p:nvSpPr>
        <p:spPr/>
        <p:txBody>
          <a:bodyPr/>
          <a:lstStyle/>
          <a:p>
            <a:fld id="{7664705B-BA61-44C3-B827-071B55B257D1}" type="slidenum">
              <a:rPr lang="nl-NL" smtClean="0"/>
              <a:t>25</a:t>
            </a:fld>
            <a:endParaRPr lang="nl-NL"/>
          </a:p>
        </p:txBody>
      </p:sp>
    </p:spTree>
    <p:extLst>
      <p:ext uri="{BB962C8B-B14F-4D97-AF65-F5344CB8AC3E}">
        <p14:creationId xmlns:p14="http://schemas.microsoft.com/office/powerpoint/2010/main" val="39679470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L" dirty="0"/>
          </a:p>
        </p:txBody>
      </p:sp>
      <p:sp>
        <p:nvSpPr>
          <p:cNvPr id="4" name="Slide Number Placeholder 3"/>
          <p:cNvSpPr>
            <a:spLocks noGrp="1"/>
          </p:cNvSpPr>
          <p:nvPr>
            <p:ph type="sldNum" sz="quarter" idx="5"/>
          </p:nvPr>
        </p:nvSpPr>
        <p:spPr/>
        <p:txBody>
          <a:bodyPr/>
          <a:lstStyle/>
          <a:p>
            <a:fld id="{7664705B-BA61-44C3-B827-071B55B257D1}" type="slidenum">
              <a:rPr lang="nl-NL" smtClean="0"/>
              <a:t>27</a:t>
            </a:fld>
            <a:endParaRPr lang="nl-NL"/>
          </a:p>
        </p:txBody>
      </p:sp>
    </p:spTree>
    <p:extLst>
      <p:ext uri="{BB962C8B-B14F-4D97-AF65-F5344CB8AC3E}">
        <p14:creationId xmlns:p14="http://schemas.microsoft.com/office/powerpoint/2010/main" val="565795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mj-lt"/>
              <a:buAutoNum type="arabicPeriod"/>
            </a:pPr>
            <a:r>
              <a:rPr lang="en-US" i="0" dirty="0">
                <a:effectLst/>
                <a:latin typeface="Arial" panose="020B0604020202020204" pitchFamily="34" charset="0"/>
              </a:rPr>
              <a:t>Baseline scenario</a:t>
            </a:r>
            <a:r>
              <a:rPr lang="en-US" b="0" i="0" dirty="0">
                <a:effectLst/>
                <a:latin typeface="Arial" panose="020B0604020202020204" pitchFamily="34" charset="0"/>
              </a:rPr>
              <a:t>. Children aged &lt;5 years have gradually increasing moderate immunity, and the rest of the population has moderate immunity.</a:t>
            </a:r>
          </a:p>
          <a:p>
            <a:pPr marL="342900" indent="-342900">
              <a:buFont typeface="+mj-lt"/>
              <a:buAutoNum type="arabicPeriod"/>
            </a:pPr>
            <a:r>
              <a:rPr lang="en-US" i="0" dirty="0">
                <a:effectLst/>
                <a:latin typeface="Arial" panose="020B0604020202020204" pitchFamily="34" charset="0"/>
              </a:rPr>
              <a:t>Entire Norwegian population with ’high + moderate risk’. </a:t>
            </a:r>
            <a:r>
              <a:rPr lang="en-US" b="0" i="0" dirty="0">
                <a:effectLst/>
                <a:latin typeface="Arial" panose="020B0604020202020204" pitchFamily="34" charset="0"/>
              </a:rPr>
              <a:t>This could be an effective strategy to prevent </a:t>
            </a:r>
            <a:r>
              <a:rPr lang="en-US" b="0" i="0" dirty="0" err="1">
                <a:effectLst/>
                <a:latin typeface="Arial" panose="020B0604020202020204" pitchFamily="34" charset="0"/>
              </a:rPr>
              <a:t>hospitalisations</a:t>
            </a:r>
            <a:r>
              <a:rPr lang="en-US" b="0" i="0" dirty="0">
                <a:effectLst/>
                <a:latin typeface="Arial" panose="020B0604020202020204" pitchFamily="34" charset="0"/>
              </a:rPr>
              <a:t> and deaths, as these groups are at higher risk of severe disease. Vaccinating these groups may also help to reduce the overall burden on the healthcare system during the winter months.</a:t>
            </a:r>
          </a:p>
          <a:p>
            <a:pPr marL="342900" indent="-342900">
              <a:buFont typeface="+mj-lt"/>
              <a:buAutoNum type="arabicPeriod"/>
            </a:pPr>
            <a:r>
              <a:rPr lang="en-US" i="0" dirty="0">
                <a:effectLst/>
                <a:latin typeface="Arial" panose="020B0604020202020204" pitchFamily="34" charset="0"/>
              </a:rPr>
              <a:t>Full Norwegian elderly (65+) population.</a:t>
            </a:r>
            <a:r>
              <a:rPr lang="en-US" b="0" i="0" dirty="0">
                <a:effectLst/>
                <a:latin typeface="Arial" panose="020B0604020202020204" pitchFamily="34" charset="0"/>
              </a:rPr>
              <a:t> This could be an effective strategy to prevent </a:t>
            </a:r>
            <a:r>
              <a:rPr lang="en-US" b="0" i="0" dirty="0" err="1">
                <a:effectLst/>
                <a:latin typeface="Arial" panose="020B0604020202020204" pitchFamily="34" charset="0"/>
              </a:rPr>
              <a:t>hospitalisations</a:t>
            </a:r>
            <a:r>
              <a:rPr lang="en-US" b="0" i="0" dirty="0">
                <a:effectLst/>
                <a:latin typeface="Arial" panose="020B0604020202020204" pitchFamily="34" charset="0"/>
              </a:rPr>
              <a:t> and deaths, as this group is at the highest risk of severe disease. Vaccinating this group may also help reduce the healthcare system’s burden during the winter months.</a:t>
            </a:r>
          </a:p>
          <a:p>
            <a:pPr marL="342900" indent="-342900">
              <a:buFont typeface="+mj-lt"/>
              <a:buAutoNum type="arabicPeriod"/>
            </a:pPr>
            <a:r>
              <a:rPr lang="en-US" i="0" dirty="0">
                <a:effectLst/>
                <a:latin typeface="Arial" panose="020B0604020202020204" pitchFamily="34" charset="0"/>
              </a:rPr>
              <a:t>Full Norwegian adult and elderly (20+) population.</a:t>
            </a:r>
            <a:r>
              <a:rPr lang="en-US" b="0" i="0" dirty="0">
                <a:effectLst/>
                <a:latin typeface="Arial" panose="020B0604020202020204" pitchFamily="34" charset="0"/>
              </a:rPr>
              <a:t> This could be an effective strategy to prevent a surge in cases, as adults are most likely to become infected and transmit the virus. This strategy may also help to protect vulnerable populations by reducing the overall number of cases.</a:t>
            </a:r>
          </a:p>
          <a:p>
            <a:pPr marL="342900" indent="-342900">
              <a:buFont typeface="+mj-lt"/>
              <a:buAutoNum type="arabicPeriod"/>
            </a:pPr>
            <a:r>
              <a:rPr lang="en-US" i="0" dirty="0">
                <a:effectLst/>
                <a:latin typeface="Arial" panose="020B0604020202020204" pitchFamily="34" charset="0"/>
              </a:rPr>
              <a:t>Elderly (65+) and high risk populations.</a:t>
            </a:r>
            <a:r>
              <a:rPr lang="en-US" b="0" i="0" dirty="0">
                <a:effectLst/>
                <a:latin typeface="Arial" panose="020B0604020202020204" pitchFamily="34" charset="0"/>
              </a:rPr>
              <a:t> These groups are at a higher risk of severe illness and death from COVID-19 and may benefit from booster shots to maintain immunity levels and protection against new variants.</a:t>
            </a:r>
            <a:endParaRPr lang="en-NL" dirty="0"/>
          </a:p>
          <a:p>
            <a:endParaRPr lang="en-NL" dirty="0"/>
          </a:p>
        </p:txBody>
      </p:sp>
      <p:sp>
        <p:nvSpPr>
          <p:cNvPr id="4" name="Slide Number Placeholder 3"/>
          <p:cNvSpPr>
            <a:spLocks noGrp="1"/>
          </p:cNvSpPr>
          <p:nvPr>
            <p:ph type="sldNum" sz="quarter" idx="5"/>
          </p:nvPr>
        </p:nvSpPr>
        <p:spPr/>
        <p:txBody>
          <a:bodyPr/>
          <a:lstStyle/>
          <a:p>
            <a:fld id="{7664705B-BA61-44C3-B827-071B55B257D1}" type="slidenum">
              <a:rPr lang="nl-NL" smtClean="0"/>
              <a:t>31</a:t>
            </a:fld>
            <a:endParaRPr lang="nl-NL"/>
          </a:p>
        </p:txBody>
      </p:sp>
    </p:spTree>
    <p:extLst>
      <p:ext uri="{BB962C8B-B14F-4D97-AF65-F5344CB8AC3E}">
        <p14:creationId xmlns:p14="http://schemas.microsoft.com/office/powerpoint/2010/main" val="35623472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L" dirty="0"/>
          </a:p>
        </p:txBody>
      </p:sp>
      <p:sp>
        <p:nvSpPr>
          <p:cNvPr id="4" name="Slide Number Placeholder 3"/>
          <p:cNvSpPr>
            <a:spLocks noGrp="1"/>
          </p:cNvSpPr>
          <p:nvPr>
            <p:ph type="sldNum" sz="quarter" idx="5"/>
          </p:nvPr>
        </p:nvSpPr>
        <p:spPr/>
        <p:txBody>
          <a:bodyPr/>
          <a:lstStyle/>
          <a:p>
            <a:fld id="{7664705B-BA61-44C3-B827-071B55B257D1}" type="slidenum">
              <a:rPr lang="nl-NL" smtClean="0"/>
              <a:t>34</a:t>
            </a:fld>
            <a:endParaRPr lang="nl-NL"/>
          </a:p>
        </p:txBody>
      </p:sp>
    </p:spTree>
    <p:extLst>
      <p:ext uri="{BB962C8B-B14F-4D97-AF65-F5344CB8AC3E}">
        <p14:creationId xmlns:p14="http://schemas.microsoft.com/office/powerpoint/2010/main" val="38492710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L" dirty="0"/>
          </a:p>
        </p:txBody>
      </p:sp>
      <p:sp>
        <p:nvSpPr>
          <p:cNvPr id="4" name="Slide Number Placeholder 3"/>
          <p:cNvSpPr>
            <a:spLocks noGrp="1"/>
          </p:cNvSpPr>
          <p:nvPr>
            <p:ph type="sldNum" sz="quarter" idx="5"/>
          </p:nvPr>
        </p:nvSpPr>
        <p:spPr/>
        <p:txBody>
          <a:bodyPr/>
          <a:lstStyle/>
          <a:p>
            <a:fld id="{7664705B-BA61-44C3-B827-071B55B257D1}" type="slidenum">
              <a:rPr lang="nl-NL" smtClean="0"/>
              <a:t>36</a:t>
            </a:fld>
            <a:endParaRPr lang="nl-NL"/>
          </a:p>
        </p:txBody>
      </p:sp>
    </p:spTree>
    <p:extLst>
      <p:ext uri="{BB962C8B-B14F-4D97-AF65-F5344CB8AC3E}">
        <p14:creationId xmlns:p14="http://schemas.microsoft.com/office/powerpoint/2010/main" val="15886918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L" dirty="0"/>
          </a:p>
        </p:txBody>
      </p:sp>
      <p:sp>
        <p:nvSpPr>
          <p:cNvPr id="4" name="Slide Number Placeholder 3"/>
          <p:cNvSpPr>
            <a:spLocks noGrp="1"/>
          </p:cNvSpPr>
          <p:nvPr>
            <p:ph type="sldNum" sz="quarter" idx="5"/>
          </p:nvPr>
        </p:nvSpPr>
        <p:spPr/>
        <p:txBody>
          <a:bodyPr/>
          <a:lstStyle/>
          <a:p>
            <a:fld id="{7664705B-BA61-44C3-B827-071B55B257D1}" type="slidenum">
              <a:rPr lang="nl-NL" smtClean="0"/>
              <a:t>37</a:t>
            </a:fld>
            <a:endParaRPr lang="nl-NL"/>
          </a:p>
        </p:txBody>
      </p:sp>
    </p:spTree>
    <p:extLst>
      <p:ext uri="{BB962C8B-B14F-4D97-AF65-F5344CB8AC3E}">
        <p14:creationId xmlns:p14="http://schemas.microsoft.com/office/powerpoint/2010/main" val="16036720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L" dirty="0"/>
          </a:p>
        </p:txBody>
      </p:sp>
      <p:sp>
        <p:nvSpPr>
          <p:cNvPr id="4" name="Slide Number Placeholder 3"/>
          <p:cNvSpPr>
            <a:spLocks noGrp="1"/>
          </p:cNvSpPr>
          <p:nvPr>
            <p:ph type="sldNum" sz="quarter" idx="5"/>
          </p:nvPr>
        </p:nvSpPr>
        <p:spPr/>
        <p:txBody>
          <a:bodyPr/>
          <a:lstStyle/>
          <a:p>
            <a:fld id="{7664705B-BA61-44C3-B827-071B55B257D1}" type="slidenum">
              <a:rPr lang="nl-NL" smtClean="0"/>
              <a:t>4</a:t>
            </a:fld>
            <a:endParaRPr lang="nl-NL"/>
          </a:p>
        </p:txBody>
      </p:sp>
    </p:spTree>
    <p:extLst>
      <p:ext uri="{BB962C8B-B14F-4D97-AF65-F5344CB8AC3E}">
        <p14:creationId xmlns:p14="http://schemas.microsoft.com/office/powerpoint/2010/main" val="9128920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mj-lt"/>
              <a:buAutoNum type="arabicPeriod"/>
            </a:pPr>
            <a:r>
              <a:rPr lang="en-US" i="0" dirty="0">
                <a:effectLst/>
                <a:latin typeface="Arial" panose="020B0604020202020204" pitchFamily="34" charset="0"/>
              </a:rPr>
              <a:t>Baseline scenario</a:t>
            </a:r>
            <a:r>
              <a:rPr lang="en-US" b="0" i="0" dirty="0">
                <a:effectLst/>
                <a:latin typeface="Arial" panose="020B0604020202020204" pitchFamily="34" charset="0"/>
              </a:rPr>
              <a:t>. Children aged &lt;5 years have gradually increasing moderate immunity, and the rest of the population has moderate immunity.</a:t>
            </a:r>
          </a:p>
          <a:p>
            <a:pPr marL="342900" indent="-342900">
              <a:buFont typeface="+mj-lt"/>
              <a:buAutoNum type="arabicPeriod"/>
            </a:pPr>
            <a:r>
              <a:rPr lang="en-US" i="0" dirty="0">
                <a:effectLst/>
                <a:latin typeface="Arial" panose="020B0604020202020204" pitchFamily="34" charset="0"/>
              </a:rPr>
              <a:t>Entire Norwegian population with ’high + moderate risk’. </a:t>
            </a:r>
            <a:r>
              <a:rPr lang="en-US" b="0" i="0" dirty="0">
                <a:effectLst/>
                <a:latin typeface="Arial" panose="020B0604020202020204" pitchFamily="34" charset="0"/>
              </a:rPr>
              <a:t>This could be an effective strategy to prevent </a:t>
            </a:r>
            <a:r>
              <a:rPr lang="en-US" b="0" i="0" dirty="0" err="1">
                <a:effectLst/>
                <a:latin typeface="Arial" panose="020B0604020202020204" pitchFamily="34" charset="0"/>
              </a:rPr>
              <a:t>hospitalisations</a:t>
            </a:r>
            <a:r>
              <a:rPr lang="en-US" b="0" i="0" dirty="0">
                <a:effectLst/>
                <a:latin typeface="Arial" panose="020B0604020202020204" pitchFamily="34" charset="0"/>
              </a:rPr>
              <a:t> and deaths, as these groups are at higher risk of severe disease. Vaccinating these groups may also help to reduce the overall burden on the healthcare system during the winter months.</a:t>
            </a:r>
          </a:p>
          <a:p>
            <a:pPr marL="342900" indent="-342900">
              <a:buFont typeface="+mj-lt"/>
              <a:buAutoNum type="arabicPeriod"/>
            </a:pPr>
            <a:r>
              <a:rPr lang="en-US" i="0" dirty="0">
                <a:effectLst/>
                <a:latin typeface="Arial" panose="020B0604020202020204" pitchFamily="34" charset="0"/>
              </a:rPr>
              <a:t>Full Norwegian elderly (65+) population.</a:t>
            </a:r>
            <a:r>
              <a:rPr lang="en-US" b="0" i="0" dirty="0">
                <a:effectLst/>
                <a:latin typeface="Arial" panose="020B0604020202020204" pitchFamily="34" charset="0"/>
              </a:rPr>
              <a:t> This could be an effective strategy to prevent </a:t>
            </a:r>
            <a:r>
              <a:rPr lang="en-US" b="0" i="0" dirty="0" err="1">
                <a:effectLst/>
                <a:latin typeface="Arial" panose="020B0604020202020204" pitchFamily="34" charset="0"/>
              </a:rPr>
              <a:t>hospitalisations</a:t>
            </a:r>
            <a:r>
              <a:rPr lang="en-US" b="0" i="0" dirty="0">
                <a:effectLst/>
                <a:latin typeface="Arial" panose="020B0604020202020204" pitchFamily="34" charset="0"/>
              </a:rPr>
              <a:t> and deaths, as this group is at the highest risk of severe disease. Vaccinating this group may also help reduce the healthcare system’s burden during the winter months.</a:t>
            </a:r>
          </a:p>
          <a:p>
            <a:pPr marL="342900" indent="-342900">
              <a:buFont typeface="+mj-lt"/>
              <a:buAutoNum type="arabicPeriod"/>
            </a:pPr>
            <a:r>
              <a:rPr lang="en-US" i="0" dirty="0">
                <a:effectLst/>
                <a:latin typeface="Arial" panose="020B0604020202020204" pitchFamily="34" charset="0"/>
              </a:rPr>
              <a:t>Full Norwegian adult and elderly (20+) population.</a:t>
            </a:r>
            <a:r>
              <a:rPr lang="en-US" b="0" i="0" dirty="0">
                <a:effectLst/>
                <a:latin typeface="Arial" panose="020B0604020202020204" pitchFamily="34" charset="0"/>
              </a:rPr>
              <a:t> This could be an effective strategy to prevent a surge in cases, as adults are most likely to become infected and transmit the virus. This strategy may also help to protect vulnerable populations by reducing the overall number of cases.</a:t>
            </a:r>
          </a:p>
          <a:p>
            <a:pPr marL="342900" indent="-342900">
              <a:buFont typeface="+mj-lt"/>
              <a:buAutoNum type="arabicPeriod"/>
            </a:pPr>
            <a:r>
              <a:rPr lang="en-US" i="0" dirty="0">
                <a:effectLst/>
                <a:latin typeface="Arial" panose="020B0604020202020204" pitchFamily="34" charset="0"/>
              </a:rPr>
              <a:t>Elderly (65+) and high risk populations.</a:t>
            </a:r>
            <a:r>
              <a:rPr lang="en-US" b="0" i="0" dirty="0">
                <a:effectLst/>
                <a:latin typeface="Arial" panose="020B0604020202020204" pitchFamily="34" charset="0"/>
              </a:rPr>
              <a:t> These groups are at a higher risk of severe illness and death from COVID-19 and may benefit from booster shots to maintain immunity levels and protection against new variants.</a:t>
            </a:r>
            <a:endParaRPr lang="en-NL" dirty="0"/>
          </a:p>
          <a:p>
            <a:endParaRPr lang="en-NL" dirty="0"/>
          </a:p>
        </p:txBody>
      </p:sp>
      <p:sp>
        <p:nvSpPr>
          <p:cNvPr id="4" name="Slide Number Placeholder 3"/>
          <p:cNvSpPr>
            <a:spLocks noGrp="1"/>
          </p:cNvSpPr>
          <p:nvPr>
            <p:ph type="sldNum" sz="quarter" idx="5"/>
          </p:nvPr>
        </p:nvSpPr>
        <p:spPr/>
        <p:txBody>
          <a:bodyPr/>
          <a:lstStyle/>
          <a:p>
            <a:fld id="{7664705B-BA61-44C3-B827-071B55B257D1}" type="slidenum">
              <a:rPr lang="nl-NL" smtClean="0"/>
              <a:t>38</a:t>
            </a:fld>
            <a:endParaRPr lang="nl-NL"/>
          </a:p>
        </p:txBody>
      </p:sp>
    </p:spTree>
    <p:extLst>
      <p:ext uri="{BB962C8B-B14F-4D97-AF65-F5344CB8AC3E}">
        <p14:creationId xmlns:p14="http://schemas.microsoft.com/office/powerpoint/2010/main" val="39539609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L" dirty="0"/>
          </a:p>
        </p:txBody>
      </p:sp>
      <p:sp>
        <p:nvSpPr>
          <p:cNvPr id="4" name="Slide Number Placeholder 3"/>
          <p:cNvSpPr>
            <a:spLocks noGrp="1"/>
          </p:cNvSpPr>
          <p:nvPr>
            <p:ph type="sldNum" sz="quarter" idx="5"/>
          </p:nvPr>
        </p:nvSpPr>
        <p:spPr/>
        <p:txBody>
          <a:bodyPr/>
          <a:lstStyle/>
          <a:p>
            <a:fld id="{7664705B-BA61-44C3-B827-071B55B257D1}" type="slidenum">
              <a:rPr lang="nl-NL" smtClean="0"/>
              <a:t>46</a:t>
            </a:fld>
            <a:endParaRPr lang="nl-NL"/>
          </a:p>
        </p:txBody>
      </p:sp>
    </p:spTree>
    <p:extLst>
      <p:ext uri="{BB962C8B-B14F-4D97-AF65-F5344CB8AC3E}">
        <p14:creationId xmlns:p14="http://schemas.microsoft.com/office/powerpoint/2010/main" val="38026209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L" dirty="0"/>
          </a:p>
        </p:txBody>
      </p:sp>
      <p:sp>
        <p:nvSpPr>
          <p:cNvPr id="4" name="Slide Number Placeholder 3"/>
          <p:cNvSpPr>
            <a:spLocks noGrp="1"/>
          </p:cNvSpPr>
          <p:nvPr>
            <p:ph type="sldNum" sz="quarter" idx="5"/>
          </p:nvPr>
        </p:nvSpPr>
        <p:spPr/>
        <p:txBody>
          <a:bodyPr/>
          <a:lstStyle/>
          <a:p>
            <a:fld id="{7664705B-BA61-44C3-B827-071B55B257D1}" type="slidenum">
              <a:rPr lang="nl-NL" smtClean="0"/>
              <a:t>48</a:t>
            </a:fld>
            <a:endParaRPr lang="nl-NL"/>
          </a:p>
        </p:txBody>
      </p:sp>
    </p:spTree>
    <p:extLst>
      <p:ext uri="{BB962C8B-B14F-4D97-AF65-F5344CB8AC3E}">
        <p14:creationId xmlns:p14="http://schemas.microsoft.com/office/powerpoint/2010/main" val="38038910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L" dirty="0"/>
          </a:p>
        </p:txBody>
      </p:sp>
      <p:sp>
        <p:nvSpPr>
          <p:cNvPr id="4" name="Slide Number Placeholder 3"/>
          <p:cNvSpPr>
            <a:spLocks noGrp="1"/>
          </p:cNvSpPr>
          <p:nvPr>
            <p:ph type="sldNum" sz="quarter" idx="5"/>
          </p:nvPr>
        </p:nvSpPr>
        <p:spPr/>
        <p:txBody>
          <a:bodyPr/>
          <a:lstStyle/>
          <a:p>
            <a:fld id="{7664705B-BA61-44C3-B827-071B55B257D1}" type="slidenum">
              <a:rPr lang="nl-NL" smtClean="0"/>
              <a:t>7</a:t>
            </a:fld>
            <a:endParaRPr lang="nl-NL"/>
          </a:p>
        </p:txBody>
      </p:sp>
    </p:spTree>
    <p:extLst>
      <p:ext uri="{BB962C8B-B14F-4D97-AF65-F5344CB8AC3E}">
        <p14:creationId xmlns:p14="http://schemas.microsoft.com/office/powerpoint/2010/main" val="34559959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L" dirty="0"/>
          </a:p>
        </p:txBody>
      </p:sp>
      <p:sp>
        <p:nvSpPr>
          <p:cNvPr id="4" name="Slide Number Placeholder 3"/>
          <p:cNvSpPr>
            <a:spLocks noGrp="1"/>
          </p:cNvSpPr>
          <p:nvPr>
            <p:ph type="sldNum" sz="quarter" idx="5"/>
          </p:nvPr>
        </p:nvSpPr>
        <p:spPr/>
        <p:txBody>
          <a:bodyPr/>
          <a:lstStyle/>
          <a:p>
            <a:fld id="{7664705B-BA61-44C3-B827-071B55B257D1}" type="slidenum">
              <a:rPr lang="nl-NL" smtClean="0"/>
              <a:t>8</a:t>
            </a:fld>
            <a:endParaRPr lang="nl-NL"/>
          </a:p>
        </p:txBody>
      </p:sp>
    </p:spTree>
    <p:extLst>
      <p:ext uri="{BB962C8B-B14F-4D97-AF65-F5344CB8AC3E}">
        <p14:creationId xmlns:p14="http://schemas.microsoft.com/office/powerpoint/2010/main" val="36424248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solidFill>
                  <a:srgbClr val="004285">
                    <a:hueOff val="0"/>
                    <a:satOff val="0"/>
                    <a:lumOff val="0"/>
                    <a:alphaOff val="0"/>
                  </a:srgbClr>
                </a:solidFill>
                <a:latin typeface="Calibri" panose="020F0502020204030204"/>
                <a:ea typeface="+mn-ea"/>
                <a:cs typeface="+mn-cs"/>
              </a:rPr>
              <a:t>Describe COVID-19 disease burden in the Norwegian population over </a:t>
            </a:r>
            <a:r>
              <a:rPr lang="en-US" sz="1200" kern="1200" dirty="0">
                <a:solidFill>
                  <a:srgbClr val="004285">
                    <a:hueOff val="0"/>
                    <a:satOff val="0"/>
                    <a:lumOff val="0"/>
                    <a:alphaOff val="0"/>
                  </a:srgbClr>
                </a:solidFill>
                <a:latin typeface="Calibri" panose="020F0502020204030204"/>
                <a:ea typeface="+mn-ea"/>
                <a:cs typeface="+mn-cs"/>
              </a:rPr>
              <a:t>time to inform future modelling exercises.</a:t>
            </a:r>
            <a:endParaRPr lang="en-NL" dirty="0"/>
          </a:p>
        </p:txBody>
      </p:sp>
      <p:sp>
        <p:nvSpPr>
          <p:cNvPr id="4" name="Slide Number Placeholder 3"/>
          <p:cNvSpPr>
            <a:spLocks noGrp="1"/>
          </p:cNvSpPr>
          <p:nvPr>
            <p:ph type="sldNum" sz="quarter" idx="5"/>
          </p:nvPr>
        </p:nvSpPr>
        <p:spPr/>
        <p:txBody>
          <a:bodyPr/>
          <a:lstStyle/>
          <a:p>
            <a:fld id="{7664705B-BA61-44C3-B827-071B55B257D1}" type="slidenum">
              <a:rPr lang="nl-NL" smtClean="0"/>
              <a:t>11</a:t>
            </a:fld>
            <a:endParaRPr lang="nl-NL"/>
          </a:p>
        </p:txBody>
      </p:sp>
    </p:spTree>
    <p:extLst>
      <p:ext uri="{BB962C8B-B14F-4D97-AF65-F5344CB8AC3E}">
        <p14:creationId xmlns:p14="http://schemas.microsoft.com/office/powerpoint/2010/main" val="38754463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06B93D8-3A94-402C-B4C2-ACC9619B3E88}" type="slidenum">
              <a:rPr lang="en-US" smtClean="0"/>
              <a:t>12</a:t>
            </a:fld>
            <a:endParaRPr lang="en-US"/>
          </a:p>
        </p:txBody>
      </p:sp>
    </p:spTree>
    <p:extLst>
      <p:ext uri="{BB962C8B-B14F-4D97-AF65-F5344CB8AC3E}">
        <p14:creationId xmlns:p14="http://schemas.microsoft.com/office/powerpoint/2010/main" val="4088014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L"/>
          </a:p>
        </p:txBody>
      </p:sp>
      <p:sp>
        <p:nvSpPr>
          <p:cNvPr id="4" name="Slide Number Placeholder 3"/>
          <p:cNvSpPr>
            <a:spLocks noGrp="1"/>
          </p:cNvSpPr>
          <p:nvPr>
            <p:ph type="sldNum" sz="quarter" idx="5"/>
          </p:nvPr>
        </p:nvSpPr>
        <p:spPr/>
        <p:txBody>
          <a:bodyPr/>
          <a:lstStyle/>
          <a:p>
            <a:fld id="{862AED40-6796-448E-86A9-F8E31D8B4C4E}" type="slidenum">
              <a:rPr lang="en-US" smtClean="0"/>
              <a:t>13</a:t>
            </a:fld>
            <a:endParaRPr lang="en-US"/>
          </a:p>
        </p:txBody>
      </p:sp>
    </p:spTree>
    <p:extLst>
      <p:ext uri="{BB962C8B-B14F-4D97-AF65-F5344CB8AC3E}">
        <p14:creationId xmlns:p14="http://schemas.microsoft.com/office/powerpoint/2010/main" val="20464951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L" dirty="0"/>
          </a:p>
        </p:txBody>
      </p:sp>
      <p:sp>
        <p:nvSpPr>
          <p:cNvPr id="4" name="Slide Number Placeholder 3"/>
          <p:cNvSpPr>
            <a:spLocks noGrp="1"/>
          </p:cNvSpPr>
          <p:nvPr>
            <p:ph type="sldNum" sz="quarter" idx="5"/>
          </p:nvPr>
        </p:nvSpPr>
        <p:spPr/>
        <p:txBody>
          <a:bodyPr/>
          <a:lstStyle/>
          <a:p>
            <a:fld id="{7664705B-BA61-44C3-B827-071B55B257D1}" type="slidenum">
              <a:rPr lang="nl-NL" smtClean="0"/>
              <a:t>15</a:t>
            </a:fld>
            <a:endParaRPr lang="nl-NL"/>
          </a:p>
        </p:txBody>
      </p:sp>
    </p:spTree>
    <p:extLst>
      <p:ext uri="{BB962C8B-B14F-4D97-AF65-F5344CB8AC3E}">
        <p14:creationId xmlns:p14="http://schemas.microsoft.com/office/powerpoint/2010/main" val="41076310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a:t>
            </a:r>
            <a:r>
              <a:rPr lang="en-NL" dirty="0"/>
              <a:t>rail coordination board (denmark) evaluation vacc eff </a:t>
            </a:r>
          </a:p>
          <a:p>
            <a:r>
              <a:rPr lang="en-NL" dirty="0"/>
              <a:t>Days between vacc overleggen with other groups</a:t>
            </a:r>
          </a:p>
        </p:txBody>
      </p:sp>
      <p:sp>
        <p:nvSpPr>
          <p:cNvPr id="4" name="Slide Number Placeholder 3"/>
          <p:cNvSpPr>
            <a:spLocks noGrp="1"/>
          </p:cNvSpPr>
          <p:nvPr>
            <p:ph type="sldNum" sz="quarter" idx="5"/>
          </p:nvPr>
        </p:nvSpPr>
        <p:spPr/>
        <p:txBody>
          <a:bodyPr/>
          <a:lstStyle/>
          <a:p>
            <a:fld id="{81440C5D-22AB-ED46-8ABF-77A6A6C731BB}" type="slidenum">
              <a:rPr lang="en-NL" smtClean="0"/>
              <a:t>17</a:t>
            </a:fld>
            <a:endParaRPr lang="en-NL"/>
          </a:p>
        </p:txBody>
      </p:sp>
    </p:spTree>
    <p:extLst>
      <p:ext uri="{BB962C8B-B14F-4D97-AF65-F5344CB8AC3E}">
        <p14:creationId xmlns:p14="http://schemas.microsoft.com/office/powerpoint/2010/main" val="9450636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0.JP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gif"/><Relationship Id="rId7" Type="http://schemas.openxmlformats.org/officeDocument/2006/relationships/image" Target="../media/image10.JPG"/><Relationship Id="rId2" Type="http://schemas.openxmlformats.org/officeDocument/2006/relationships/image" Target="../media/image3.gif"/><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gif"/></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gif"/><Relationship Id="rId7" Type="http://schemas.openxmlformats.org/officeDocument/2006/relationships/image" Target="../media/image10.JPG"/><Relationship Id="rId2" Type="http://schemas.openxmlformats.org/officeDocument/2006/relationships/image" Target="../media/image3.gif"/><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gif"/></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gif"/></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1.xml"/><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gif"/><Relationship Id="rId5" Type="http://schemas.openxmlformats.org/officeDocument/2006/relationships/image" Target="../media/image4.gif"/><Relationship Id="rId4" Type="http://schemas.openxmlformats.org/officeDocument/2006/relationships/image" Target="../media/image3.gif"/></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gif"/><Relationship Id="rId5" Type="http://schemas.openxmlformats.org/officeDocument/2006/relationships/image" Target="../media/image4.gif"/><Relationship Id="rId4" Type="http://schemas.openxmlformats.org/officeDocument/2006/relationships/image" Target="../media/image3.gif"/></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gif"/><Relationship Id="rId5" Type="http://schemas.openxmlformats.org/officeDocument/2006/relationships/image" Target="../media/image4.gif"/><Relationship Id="rId4" Type="http://schemas.openxmlformats.org/officeDocument/2006/relationships/image" Target="../media/image3.gif"/></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gif"/><Relationship Id="rId5" Type="http://schemas.openxmlformats.org/officeDocument/2006/relationships/image" Target="../media/image4.gif"/><Relationship Id="rId4" Type="http://schemas.openxmlformats.org/officeDocument/2006/relationships/image" Target="../media/image3.gif"/></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Blanco">
    <p:spTree>
      <p:nvGrpSpPr>
        <p:cNvPr id="1" name=""/>
        <p:cNvGrpSpPr/>
        <p:nvPr/>
      </p:nvGrpSpPr>
      <p:grpSpPr>
        <a:xfrm>
          <a:off x="0" y="0"/>
          <a:ext cx="0" cy="0"/>
          <a:chOff x="0" y="0"/>
          <a:chExt cx="0" cy="0"/>
        </a:xfrm>
      </p:grpSpPr>
      <p:sp>
        <p:nvSpPr>
          <p:cNvPr id="6" name="Rectangle 3">
            <a:extLst>
              <a:ext uri="{FF2B5EF4-FFF2-40B4-BE49-F238E27FC236}">
                <a16:creationId xmlns:a16="http://schemas.microsoft.com/office/drawing/2014/main" id="{20B8CDF4-463C-49A4-AB31-5818F8BEE00B}"/>
              </a:ext>
            </a:extLst>
          </p:cNvPr>
          <p:cNvSpPr/>
          <p:nvPr userDrawn="1"/>
        </p:nvSpPr>
        <p:spPr>
          <a:xfrm>
            <a:off x="-3432629" y="-2157046"/>
            <a:ext cx="19057258" cy="111720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pic>
        <p:nvPicPr>
          <p:cNvPr id="5" name="Graphic 4">
            <a:extLst>
              <a:ext uri="{FF2B5EF4-FFF2-40B4-BE49-F238E27FC236}">
                <a16:creationId xmlns:a16="http://schemas.microsoft.com/office/drawing/2014/main" id="{4C432A31-AC2C-42F8-AA98-FE17AEF8BD4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76264" y="6053515"/>
            <a:ext cx="1591200" cy="461517"/>
          </a:xfrm>
          <a:prstGeom prst="rect">
            <a:avLst/>
          </a:prstGeom>
        </p:spPr>
      </p:pic>
      <p:sp>
        <p:nvSpPr>
          <p:cNvPr id="2" name="Slide Number Placeholder 1">
            <a:extLst>
              <a:ext uri="{FF2B5EF4-FFF2-40B4-BE49-F238E27FC236}">
                <a16:creationId xmlns:a16="http://schemas.microsoft.com/office/drawing/2014/main" id="{829997C1-E4B4-4F6A-A6B6-B0F7679BF5F1}"/>
              </a:ext>
            </a:extLst>
          </p:cNvPr>
          <p:cNvSpPr>
            <a:spLocks noGrp="1"/>
          </p:cNvSpPr>
          <p:nvPr>
            <p:ph type="sldNum" sz="quarter" idx="10"/>
          </p:nvPr>
        </p:nvSpPr>
        <p:spPr/>
        <p:txBody>
          <a:bodyPr/>
          <a:lstStyle/>
          <a:p>
            <a:fld id="{5A195573-6125-40C3-AA0C-3AC6CFB9F86B}" type="slidenum">
              <a:rPr lang="en-US" smtClean="0"/>
              <a:pPr/>
              <a:t>‹#›</a:t>
            </a:fld>
            <a:endParaRPr lang="en-US" dirty="0"/>
          </a:p>
        </p:txBody>
      </p:sp>
      <p:sp>
        <p:nvSpPr>
          <p:cNvPr id="7" name="Rectangle 106">
            <a:extLst>
              <a:ext uri="{FF2B5EF4-FFF2-40B4-BE49-F238E27FC236}">
                <a16:creationId xmlns:a16="http://schemas.microsoft.com/office/drawing/2014/main" id="{D826F394-93B2-42BA-B2DF-9C07ADC6E80D}"/>
              </a:ext>
            </a:extLst>
          </p:cNvPr>
          <p:cNvSpPr>
            <a:spLocks noChangeArrowheads="1"/>
          </p:cNvSpPr>
          <p:nvPr userDrawn="1"/>
        </p:nvSpPr>
        <p:spPr bwMode="gray">
          <a:xfrm>
            <a:off x="-2463800" y="5269721"/>
            <a:ext cx="2329217" cy="1588279"/>
          </a:xfrm>
          <a:prstGeom prst="rect">
            <a:avLst/>
          </a:prstGeom>
          <a:solidFill>
            <a:schemeClr val="bg1">
              <a:lumMod val="95000"/>
            </a:schemeClr>
          </a:solidFill>
          <a:ln>
            <a:noFill/>
          </a:ln>
          <a:effectLst/>
        </p:spPr>
        <p:txBody>
          <a:bodyPr wrap="square" lIns="144000" tIns="144000" rIns="144000" bIns="180000" anchor="b" anchorCtr="0">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en-US" altLang="en-US" sz="1100" b="1" i="0" u="none" strike="noStrike" kern="1200" cap="none" spc="-10" normalizeH="0" baseline="0" noProof="0" dirty="0">
                <a:ln>
                  <a:noFill/>
                </a:ln>
                <a:solidFill>
                  <a:schemeClr val="tx1"/>
                </a:solidFill>
                <a:effectLst/>
                <a:uLnTx/>
                <a:uFillTx/>
                <a:latin typeface="Open Sans"/>
                <a:ea typeface="+mn-ea"/>
                <a:cs typeface="+mn-cs"/>
              </a:rPr>
              <a:t>Reset slide</a:t>
            </a:r>
            <a:endParaRPr kumimoji="0" lang="en-US" altLang="en-US" sz="1000" b="0" i="0" u="none" strike="noStrike" kern="1200" cap="none" spc="-10" normalizeH="0" baseline="0" noProof="0" dirty="0">
              <a:ln>
                <a:noFill/>
              </a:ln>
              <a:solidFill>
                <a:schemeClr val="tx1"/>
              </a:solidFill>
              <a:effectLst/>
              <a:uLnTx/>
              <a:uFillTx/>
              <a:latin typeface="Open Sans"/>
              <a:ea typeface="+mn-ea"/>
              <a:cs typeface="+mn-cs"/>
            </a:endParaRPr>
          </a:p>
          <a:p>
            <a:pPr marL="0" marR="0" lvl="0" indent="0" algn="l" defTabSz="914400" rtl="0" eaLnBrk="1" fontAlgn="auto" latinLnBrk="0" hangingPunct="1">
              <a:lnSpc>
                <a:spcPct val="95000"/>
              </a:lnSpc>
              <a:spcBef>
                <a:spcPts val="600"/>
              </a:spcBef>
              <a:spcAft>
                <a:spcPts val="0"/>
              </a:spcAft>
              <a:buClrTx/>
              <a:buSzTx/>
              <a:buFont typeface="+mj-lt"/>
              <a:buNone/>
              <a:tabLst>
                <a:tab pos="1141413" algn="l"/>
              </a:tabLst>
              <a:defRPr/>
            </a:pPr>
            <a:r>
              <a:rPr kumimoji="0" lang="en-US" altLang="en-US" sz="1000" b="0" i="0" u="none" strike="noStrike" kern="1200" cap="none" spc="-10" normalizeH="0" baseline="0" noProof="0" dirty="0">
                <a:ln>
                  <a:noFill/>
                </a:ln>
                <a:solidFill>
                  <a:schemeClr val="tx1"/>
                </a:solidFill>
                <a:effectLst/>
                <a:uLnTx/>
                <a:uFillTx/>
                <a:latin typeface="Open Sans"/>
                <a:ea typeface="+mn-ea"/>
                <a:cs typeface="+mn-cs"/>
              </a:rPr>
              <a:t>Under the tab 'Home', at the top left of the new slide button, there is a 'Reset' button. If this button is pressed, the slide will reset everything to correct the house style (colors, font sizes, image placement, etc.)</a:t>
            </a:r>
          </a:p>
        </p:txBody>
      </p:sp>
    </p:spTree>
    <p:extLst>
      <p:ext uri="{BB962C8B-B14F-4D97-AF65-F5344CB8AC3E}">
        <p14:creationId xmlns:p14="http://schemas.microsoft.com/office/powerpoint/2010/main" val="27173091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koloms inhou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619125" y="457495"/>
            <a:ext cx="10975975" cy="659242"/>
          </a:xfrm>
        </p:spPr>
        <p:txBody>
          <a:bodyPr>
            <a:noAutofit/>
          </a:bodyPr>
          <a:lstStyle>
            <a:lvl1pPr>
              <a:defRPr/>
            </a:lvl1pPr>
          </a:lstStyle>
          <a:p>
            <a:r>
              <a:rPr lang="en-US" noProof="0" dirty="0"/>
              <a:t>Click to add title</a:t>
            </a:r>
          </a:p>
        </p:txBody>
      </p:sp>
      <p:sp>
        <p:nvSpPr>
          <p:cNvPr id="11" name="Text Placeholder 12">
            <a:extLst>
              <a:ext uri="{FF2B5EF4-FFF2-40B4-BE49-F238E27FC236}">
                <a16:creationId xmlns:a16="http://schemas.microsoft.com/office/drawing/2014/main" id="{BF03EF43-1CE9-43B9-9D99-256AC413D31E}"/>
              </a:ext>
            </a:extLst>
          </p:cNvPr>
          <p:cNvSpPr>
            <a:spLocks noGrp="1"/>
          </p:cNvSpPr>
          <p:nvPr>
            <p:ph type="body" sz="quarter" idx="10" hasCustomPrompt="1"/>
          </p:nvPr>
        </p:nvSpPr>
        <p:spPr>
          <a:xfrm>
            <a:off x="619125" y="1476375"/>
            <a:ext cx="5330825" cy="4320000"/>
          </a:xfrm>
        </p:spPr>
        <p:txBody>
          <a:bodyPr tIns="36000">
            <a:noAutofit/>
          </a:bodyPr>
          <a:lstStyle>
            <a:lvl1pPr>
              <a:lnSpc>
                <a:spcPct val="90000"/>
              </a:lnSpc>
              <a:spcBef>
                <a:spcPts val="0"/>
              </a:spcBef>
              <a:spcAft>
                <a:spcPts val="0"/>
              </a:spcAft>
              <a:defRPr sz="1800" b="1">
                <a:solidFill>
                  <a:schemeClr val="tx2"/>
                </a:solidFill>
              </a:defRPr>
            </a:lvl1pPr>
            <a:lvl2pPr marL="0" indent="0">
              <a:lnSpc>
                <a:spcPct val="90000"/>
              </a:lnSpc>
              <a:spcBef>
                <a:spcPts val="0"/>
              </a:spcBef>
              <a:spcAft>
                <a:spcPts val="0"/>
              </a:spcAft>
              <a:buNone/>
              <a:defRPr sz="1800">
                <a:solidFill>
                  <a:schemeClr val="bg2"/>
                </a:solidFill>
              </a:defRPr>
            </a:lvl2pPr>
            <a:lvl3pPr marL="0" indent="0">
              <a:lnSpc>
                <a:spcPct val="90000"/>
              </a:lnSpc>
              <a:spcBef>
                <a:spcPts val="0"/>
              </a:spcBef>
              <a:spcAft>
                <a:spcPts val="0"/>
              </a:spcAft>
              <a:buNone/>
              <a:defRPr sz="1800">
                <a:solidFill>
                  <a:schemeClr val="tx1"/>
                </a:solidFill>
              </a:defRPr>
            </a:lvl3pPr>
            <a:lvl4pPr marL="180975" indent="-180975">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4pPr>
            <a:lvl5pPr marL="36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5pPr>
            <a:lvl6pPr marL="54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6pPr>
            <a:lvl7pPr marL="72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7pPr>
            <a:lvl8pPr marL="90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8pPr>
            <a:lvl9pPr marL="108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9pPr>
          </a:lstStyle>
          <a:p>
            <a:pPr lvl="0"/>
            <a:r>
              <a:rPr lang="en-US" noProof="0" dirty="0"/>
              <a:t>Click to add heading</a:t>
            </a:r>
          </a:p>
          <a:p>
            <a:pPr lvl="1"/>
            <a:r>
              <a:rPr lang="en-US" noProof="0" dirty="0"/>
              <a:t>Sub-heading</a:t>
            </a:r>
          </a:p>
          <a:p>
            <a:pPr lvl="2"/>
            <a:r>
              <a:rPr lang="en-US" noProof="0" dirty="0"/>
              <a:t>Body text</a:t>
            </a:r>
          </a:p>
          <a:p>
            <a:pPr lvl="3"/>
            <a:r>
              <a:rPr lang="en-US" noProof="0" dirty="0"/>
              <a:t>Bullet level 1</a:t>
            </a:r>
          </a:p>
          <a:p>
            <a:pPr lvl="4"/>
            <a:r>
              <a:rPr lang="en-US" noProof="0" dirty="0"/>
              <a:t>Bullet level 2</a:t>
            </a:r>
          </a:p>
          <a:p>
            <a:pPr lvl="5"/>
            <a:r>
              <a:rPr lang="en-US" noProof="0" dirty="0"/>
              <a:t>Bullet level 3</a:t>
            </a:r>
          </a:p>
          <a:p>
            <a:pPr lvl="6"/>
            <a:r>
              <a:rPr lang="en-US" noProof="0" dirty="0"/>
              <a:t>Bullet level 4</a:t>
            </a:r>
          </a:p>
          <a:p>
            <a:pPr lvl="7"/>
            <a:r>
              <a:rPr lang="en-US" noProof="0" dirty="0"/>
              <a:t>Bullet level 5</a:t>
            </a:r>
          </a:p>
          <a:p>
            <a:pPr lvl="8"/>
            <a:r>
              <a:rPr lang="en-US" noProof="0" dirty="0"/>
              <a:t>Bullet level 6</a:t>
            </a:r>
          </a:p>
          <a:p>
            <a:pPr lvl="0"/>
            <a:endParaRPr lang="en-US" noProof="0" dirty="0"/>
          </a:p>
        </p:txBody>
      </p:sp>
      <p:sp>
        <p:nvSpPr>
          <p:cNvPr id="15" name="Text Placeholder 12">
            <a:extLst>
              <a:ext uri="{FF2B5EF4-FFF2-40B4-BE49-F238E27FC236}">
                <a16:creationId xmlns:a16="http://schemas.microsoft.com/office/drawing/2014/main" id="{79C41B6F-A534-4BD9-9984-FECBB4CC7474}"/>
              </a:ext>
            </a:extLst>
          </p:cNvPr>
          <p:cNvSpPr>
            <a:spLocks noGrp="1"/>
          </p:cNvSpPr>
          <p:nvPr>
            <p:ph type="body" sz="quarter" idx="11" hasCustomPrompt="1"/>
          </p:nvPr>
        </p:nvSpPr>
        <p:spPr>
          <a:xfrm>
            <a:off x="6264275" y="1476375"/>
            <a:ext cx="5330825" cy="4320000"/>
          </a:xfrm>
        </p:spPr>
        <p:txBody>
          <a:bodyPr tIns="36000">
            <a:noAutofit/>
          </a:bodyPr>
          <a:lstStyle>
            <a:lvl1pPr>
              <a:lnSpc>
                <a:spcPct val="90000"/>
              </a:lnSpc>
              <a:spcBef>
                <a:spcPts val="0"/>
              </a:spcBef>
              <a:spcAft>
                <a:spcPts val="0"/>
              </a:spcAft>
              <a:defRPr sz="1800" b="1">
                <a:solidFill>
                  <a:schemeClr val="tx2"/>
                </a:solidFill>
              </a:defRPr>
            </a:lvl1pPr>
            <a:lvl2pPr marL="0" indent="0">
              <a:lnSpc>
                <a:spcPct val="90000"/>
              </a:lnSpc>
              <a:spcBef>
                <a:spcPts val="0"/>
              </a:spcBef>
              <a:spcAft>
                <a:spcPts val="0"/>
              </a:spcAft>
              <a:buNone/>
              <a:defRPr sz="1800">
                <a:solidFill>
                  <a:schemeClr val="bg2"/>
                </a:solidFill>
              </a:defRPr>
            </a:lvl2pPr>
            <a:lvl3pPr marL="0" indent="0">
              <a:lnSpc>
                <a:spcPct val="90000"/>
              </a:lnSpc>
              <a:spcBef>
                <a:spcPts val="0"/>
              </a:spcBef>
              <a:spcAft>
                <a:spcPts val="0"/>
              </a:spcAft>
              <a:buNone/>
              <a:defRPr sz="1800">
                <a:solidFill>
                  <a:schemeClr val="tx1"/>
                </a:solidFill>
              </a:defRPr>
            </a:lvl3pPr>
            <a:lvl4pPr marL="180975" indent="-180975">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4pPr>
            <a:lvl5pPr marL="36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5pPr>
            <a:lvl6pPr marL="54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6pPr>
            <a:lvl7pPr marL="72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7pPr>
            <a:lvl8pPr marL="90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8pPr>
            <a:lvl9pPr marL="108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9pPr>
          </a:lstStyle>
          <a:p>
            <a:pPr lvl="0"/>
            <a:r>
              <a:rPr lang="en-US" noProof="0" dirty="0"/>
              <a:t>Click to add heading</a:t>
            </a:r>
          </a:p>
          <a:p>
            <a:pPr lvl="1"/>
            <a:r>
              <a:rPr lang="en-US" noProof="0" dirty="0"/>
              <a:t>Sub-heading</a:t>
            </a:r>
          </a:p>
          <a:p>
            <a:pPr lvl="2"/>
            <a:r>
              <a:rPr lang="en-US" noProof="0" dirty="0"/>
              <a:t>Body text</a:t>
            </a:r>
          </a:p>
          <a:p>
            <a:pPr lvl="3"/>
            <a:r>
              <a:rPr lang="en-US" noProof="0" dirty="0"/>
              <a:t>Bullet level 1</a:t>
            </a:r>
          </a:p>
          <a:p>
            <a:pPr lvl="4"/>
            <a:r>
              <a:rPr lang="en-US" noProof="0" dirty="0"/>
              <a:t>Bullet level 2</a:t>
            </a:r>
          </a:p>
          <a:p>
            <a:pPr lvl="5"/>
            <a:r>
              <a:rPr lang="en-US" noProof="0" dirty="0"/>
              <a:t>Bullet level 3</a:t>
            </a:r>
          </a:p>
          <a:p>
            <a:pPr lvl="6"/>
            <a:r>
              <a:rPr lang="en-US" noProof="0" dirty="0"/>
              <a:t>Bullet level 4</a:t>
            </a:r>
          </a:p>
          <a:p>
            <a:pPr lvl="7"/>
            <a:r>
              <a:rPr lang="en-US" noProof="0" dirty="0"/>
              <a:t>Bullet level 5</a:t>
            </a:r>
          </a:p>
          <a:p>
            <a:pPr lvl="8"/>
            <a:r>
              <a:rPr lang="en-US" noProof="0" dirty="0"/>
              <a:t>Bullet level 6</a:t>
            </a:r>
          </a:p>
        </p:txBody>
      </p:sp>
      <p:sp>
        <p:nvSpPr>
          <p:cNvPr id="5" name="Slide Number Placeholder 4">
            <a:extLst>
              <a:ext uri="{FF2B5EF4-FFF2-40B4-BE49-F238E27FC236}">
                <a16:creationId xmlns:a16="http://schemas.microsoft.com/office/drawing/2014/main" id="{2A484065-0AA2-4FEF-9C7E-2E004F682004}"/>
              </a:ext>
            </a:extLst>
          </p:cNvPr>
          <p:cNvSpPr>
            <a:spLocks noGrp="1"/>
          </p:cNvSpPr>
          <p:nvPr>
            <p:ph type="sldNum" sz="quarter" idx="12"/>
          </p:nvPr>
        </p:nvSpPr>
        <p:spPr/>
        <p:txBody>
          <a:bodyPr/>
          <a:lstStyle/>
          <a:p>
            <a:fld id="{5A195573-6125-40C3-AA0C-3AC6CFB9F86B}" type="slidenum">
              <a:rPr lang="en-US" smtClean="0"/>
              <a:pPr/>
              <a:t>‹#›</a:t>
            </a:fld>
            <a:endParaRPr lang="en-US" dirty="0"/>
          </a:p>
        </p:txBody>
      </p:sp>
      <p:grpSp>
        <p:nvGrpSpPr>
          <p:cNvPr id="13" name="Group 12">
            <a:extLst>
              <a:ext uri="{FF2B5EF4-FFF2-40B4-BE49-F238E27FC236}">
                <a16:creationId xmlns:a16="http://schemas.microsoft.com/office/drawing/2014/main" id="{234842FA-08EA-4288-BC18-B6983BE5D327}"/>
              </a:ext>
            </a:extLst>
          </p:cNvPr>
          <p:cNvGrpSpPr/>
          <p:nvPr userDrawn="1"/>
        </p:nvGrpSpPr>
        <p:grpSpPr>
          <a:xfrm>
            <a:off x="-2463800" y="0"/>
            <a:ext cx="2329217" cy="3010976"/>
            <a:chOff x="-2463800" y="0"/>
            <a:chExt cx="2329217" cy="3010976"/>
          </a:xfrm>
        </p:grpSpPr>
        <p:sp>
          <p:nvSpPr>
            <p:cNvPr id="14" name="Rectangle 106">
              <a:extLst>
                <a:ext uri="{FF2B5EF4-FFF2-40B4-BE49-F238E27FC236}">
                  <a16:creationId xmlns:a16="http://schemas.microsoft.com/office/drawing/2014/main" id="{A875B65C-4493-479C-AFCA-8FF3E53B7F4E}"/>
                </a:ext>
              </a:extLst>
            </p:cNvPr>
            <p:cNvSpPr>
              <a:spLocks noChangeArrowheads="1"/>
            </p:cNvSpPr>
            <p:nvPr userDrawn="1"/>
          </p:nvSpPr>
          <p:spPr bwMode="gray">
            <a:xfrm>
              <a:off x="-2463800" y="0"/>
              <a:ext cx="2329217" cy="3010976"/>
            </a:xfrm>
            <a:prstGeom prst="rect">
              <a:avLst/>
            </a:prstGeom>
            <a:solidFill>
              <a:schemeClr val="bg1">
                <a:lumMod val="95000"/>
              </a:schemeClr>
            </a:solidFill>
            <a:ln>
              <a:noFill/>
            </a:ln>
            <a:effectLst/>
          </p:spPr>
          <p:txBody>
            <a:bodyPr wrap="square" lIns="144000" tIns="144000" rIns="144000" bIns="180000" anchor="t">
              <a:spAutoFit/>
            </a:bodyPr>
            <a:lstStyle/>
            <a:p>
              <a:pPr marL="0" indent="0">
                <a:lnSpc>
                  <a:spcPct val="95000"/>
                </a:lnSpc>
                <a:spcBef>
                  <a:spcPts val="600"/>
                </a:spcBef>
                <a:tabLst>
                  <a:tab pos="1141413" algn="l"/>
                </a:tabLst>
              </a:pPr>
              <a:r>
                <a:rPr lang="en-US" altLang="en-US" sz="1100" b="1" spc="-10" baseline="0" noProof="0" dirty="0">
                  <a:solidFill>
                    <a:schemeClr val="tx1"/>
                  </a:solidFill>
                  <a:latin typeface="+mn-lt"/>
                </a:rPr>
                <a:t>Create heading, </a:t>
              </a:r>
              <a:br>
                <a:rPr lang="en-US" altLang="en-US" sz="1100" b="1" spc="-10" baseline="0" noProof="0" dirty="0">
                  <a:solidFill>
                    <a:schemeClr val="tx1"/>
                  </a:solidFill>
                  <a:latin typeface="+mn-lt"/>
                </a:rPr>
              </a:br>
              <a:r>
                <a:rPr lang="en-US" altLang="en-US" sz="1100" b="1" spc="-10" baseline="0" noProof="0" dirty="0">
                  <a:solidFill>
                    <a:schemeClr val="tx1"/>
                  </a:solidFill>
                  <a:latin typeface="+mn-lt"/>
                </a:rPr>
                <a:t>sub-heading or bullets</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lang="en-US" altLang="en-US" sz="1000" spc="-10" baseline="0" noProof="0" dirty="0">
                  <a:solidFill>
                    <a:schemeClr val="tx1"/>
                  </a:solidFill>
                  <a:latin typeface="+mn-lt"/>
                </a:rPr>
                <a:t>Via ‘</a:t>
              </a:r>
              <a:r>
                <a:rPr kumimoji="0" lang="en-US" altLang="en-US" sz="1000" b="0" i="0" u="none" strike="noStrike" kern="1200" cap="none" spc="-10" normalizeH="0" baseline="0" noProof="0" dirty="0">
                  <a:ln>
                    <a:noFill/>
                  </a:ln>
                  <a:solidFill>
                    <a:schemeClr val="tx1"/>
                  </a:solidFill>
                  <a:effectLst/>
                  <a:uLnTx/>
                  <a:uFillTx/>
                  <a:latin typeface="Open Sans"/>
                  <a:ea typeface="+mn-ea"/>
                  <a:cs typeface="+mn-cs"/>
                </a:rPr>
                <a:t>Home’ &gt; ‘Paragraph’ you can turn the text into a heading, sub-heading or bullets in the correct corporate identity </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en-US"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en-US"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en-US"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en-US" altLang="en-US" sz="1000" b="0" i="0" u="none" strike="noStrike" kern="1200" cap="none" spc="-10" normalizeH="0" baseline="0" noProof="0" dirty="0">
                  <a:ln>
                    <a:noFill/>
                  </a:ln>
                  <a:solidFill>
                    <a:schemeClr val="tx1"/>
                  </a:solidFill>
                  <a:effectLst/>
                  <a:uLnTx/>
                  <a:uFillTx/>
                  <a:latin typeface="Open Sans"/>
                  <a:ea typeface="+mn-ea"/>
                  <a:cs typeface="+mn-cs"/>
                </a:rPr>
                <a:t>Stand in front of the text you want to change</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en-US" altLang="en-US" sz="1000" b="0" i="0" u="none" strike="noStrike" kern="1200" cap="none" spc="-10" normalizeH="0" baseline="0" noProof="0" dirty="0">
                  <a:ln>
                    <a:noFill/>
                  </a:ln>
                  <a:solidFill>
                    <a:schemeClr val="tx1"/>
                  </a:solidFill>
                  <a:effectLst/>
                  <a:uLnTx/>
                  <a:uFillTx/>
                  <a:latin typeface="Open Sans"/>
                  <a:ea typeface="+mn-ea"/>
                  <a:cs typeface="+mn-cs"/>
                </a:rPr>
                <a:t>With the arrow to the left, you decrease the level. With the arrow to the right, you increase the level</a:t>
              </a:r>
              <a:endParaRPr lang="en-US" altLang="en-US" sz="1000" spc="-10" baseline="0" noProof="0" dirty="0">
                <a:solidFill>
                  <a:schemeClr val="tx1"/>
                </a:solidFill>
                <a:latin typeface="+mn-lt"/>
              </a:endParaRPr>
            </a:p>
          </p:txBody>
        </p:sp>
        <p:grpSp>
          <p:nvGrpSpPr>
            <p:cNvPr id="16" name="Group 15">
              <a:extLst>
                <a:ext uri="{FF2B5EF4-FFF2-40B4-BE49-F238E27FC236}">
                  <a16:creationId xmlns:a16="http://schemas.microsoft.com/office/drawing/2014/main" id="{9CFA26A1-2651-4809-8E15-003AD44F21AF}"/>
                </a:ext>
              </a:extLst>
            </p:cNvPr>
            <p:cNvGrpSpPr/>
            <p:nvPr userDrawn="1"/>
          </p:nvGrpSpPr>
          <p:grpSpPr>
            <a:xfrm>
              <a:off x="-2318863" y="1175951"/>
              <a:ext cx="1847751" cy="535742"/>
              <a:chOff x="-2108199" y="2679700"/>
              <a:chExt cx="2091530" cy="606424"/>
            </a:xfrm>
          </p:grpSpPr>
          <p:grpSp>
            <p:nvGrpSpPr>
              <p:cNvPr id="17" name="Group 16">
                <a:extLst>
                  <a:ext uri="{FF2B5EF4-FFF2-40B4-BE49-F238E27FC236}">
                    <a16:creationId xmlns:a16="http://schemas.microsoft.com/office/drawing/2014/main" id="{325EE056-5179-474F-BDC2-6E1D060B5E9A}"/>
                  </a:ext>
                </a:extLst>
              </p:cNvPr>
              <p:cNvGrpSpPr/>
              <p:nvPr userDrawn="1"/>
            </p:nvGrpSpPr>
            <p:grpSpPr>
              <a:xfrm>
                <a:off x="-2108199" y="2679700"/>
                <a:ext cx="2091530" cy="606424"/>
                <a:chOff x="-2108199" y="2679700"/>
                <a:chExt cx="2091530" cy="606424"/>
              </a:xfrm>
            </p:grpSpPr>
            <p:pic>
              <p:nvPicPr>
                <p:cNvPr id="19" name="Picture 18">
                  <a:extLst>
                    <a:ext uri="{FF2B5EF4-FFF2-40B4-BE49-F238E27FC236}">
                      <a16:creationId xmlns:a16="http://schemas.microsoft.com/office/drawing/2014/main" id="{0953D44B-3A4F-485F-ABA4-033EE1B12622}"/>
                    </a:ext>
                  </a:extLst>
                </p:cNvPr>
                <p:cNvPicPr>
                  <a:picLocks noChangeAspect="1"/>
                </p:cNvPicPr>
                <p:nvPr userDrawn="1"/>
              </p:nvPicPr>
              <p:blipFill rotWithShape="1">
                <a:blip r:embed="rId2"/>
                <a:srcRect l="30516" t="6122" r="52329" b="84764"/>
                <a:stretch/>
              </p:blipFill>
              <p:spPr>
                <a:xfrm>
                  <a:off x="-2108199" y="2679700"/>
                  <a:ext cx="2091530" cy="606424"/>
                </a:xfrm>
                <a:prstGeom prst="rect">
                  <a:avLst/>
                </a:prstGeom>
                <a:noFill/>
                <a:ln>
                  <a:noFill/>
                </a:ln>
                <a:effectLst>
                  <a:outerShdw blurRad="63500" sx="102000" sy="102000" algn="ctr" rotWithShape="0">
                    <a:prstClr val="black">
                      <a:alpha val="40000"/>
                    </a:prstClr>
                  </a:outerShdw>
                </a:effectLst>
              </p:spPr>
            </p:pic>
            <p:sp>
              <p:nvSpPr>
                <p:cNvPr id="20" name="Rectangle 21">
                  <a:extLst>
                    <a:ext uri="{FF2B5EF4-FFF2-40B4-BE49-F238E27FC236}">
                      <a16:creationId xmlns:a16="http://schemas.microsoft.com/office/drawing/2014/main" id="{4E96C385-1483-41FF-9B03-88B61FA3FB17}"/>
                    </a:ext>
                  </a:extLst>
                </p:cNvPr>
                <p:cNvSpPr/>
                <p:nvPr userDrawn="1"/>
              </p:nvSpPr>
              <p:spPr bwMode="gray">
                <a:xfrm>
                  <a:off x="-1562511" y="2752725"/>
                  <a:ext cx="305212" cy="140494"/>
                </a:xfrm>
                <a:prstGeom prst="rect">
                  <a:avLst/>
                </a:prstGeom>
                <a:solidFill>
                  <a:srgbClr val="92D050">
                    <a:alpha val="30000"/>
                  </a:srgbClr>
                </a:solidFill>
                <a:ln w="63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sp>
            <p:nvSpPr>
              <p:cNvPr id="18" name="Graphic 19" descr="Close with solid fill">
                <a:extLst>
                  <a:ext uri="{FF2B5EF4-FFF2-40B4-BE49-F238E27FC236}">
                    <a16:creationId xmlns:a16="http://schemas.microsoft.com/office/drawing/2014/main" id="{C47C3395-066E-4045-A4F4-4DFE78F5BBCE}"/>
                  </a:ext>
                </a:extLst>
              </p:cNvPr>
              <p:cNvSpPr/>
              <p:nvPr/>
            </p:nvSpPr>
            <p:spPr>
              <a:xfrm>
                <a:off x="-2079108" y="2753835"/>
                <a:ext cx="140400" cy="140400"/>
              </a:xfrm>
              <a:custGeom>
                <a:avLst/>
                <a:gdLst>
                  <a:gd name="connsiteX0" fmla="*/ 674370 w 674370"/>
                  <a:gd name="connsiteY0" fmla="*/ 80963 h 674370"/>
                  <a:gd name="connsiteX1" fmla="*/ 593408 w 674370"/>
                  <a:gd name="connsiteY1" fmla="*/ 0 h 674370"/>
                  <a:gd name="connsiteX2" fmla="*/ 337185 w 674370"/>
                  <a:gd name="connsiteY2" fmla="*/ 256223 h 674370"/>
                  <a:gd name="connsiteX3" fmla="*/ 80963 w 674370"/>
                  <a:gd name="connsiteY3" fmla="*/ 0 h 674370"/>
                  <a:gd name="connsiteX4" fmla="*/ 0 w 674370"/>
                  <a:gd name="connsiteY4" fmla="*/ 80963 h 674370"/>
                  <a:gd name="connsiteX5" fmla="*/ 256223 w 674370"/>
                  <a:gd name="connsiteY5" fmla="*/ 337185 h 674370"/>
                  <a:gd name="connsiteX6" fmla="*/ 0 w 674370"/>
                  <a:gd name="connsiteY6" fmla="*/ 593408 h 674370"/>
                  <a:gd name="connsiteX7" fmla="*/ 80963 w 674370"/>
                  <a:gd name="connsiteY7" fmla="*/ 674370 h 674370"/>
                  <a:gd name="connsiteX8" fmla="*/ 337185 w 674370"/>
                  <a:gd name="connsiteY8" fmla="*/ 418148 h 674370"/>
                  <a:gd name="connsiteX9" fmla="*/ 593408 w 674370"/>
                  <a:gd name="connsiteY9" fmla="*/ 674370 h 674370"/>
                  <a:gd name="connsiteX10" fmla="*/ 674370 w 674370"/>
                  <a:gd name="connsiteY10" fmla="*/ 593408 h 674370"/>
                  <a:gd name="connsiteX11" fmla="*/ 418148 w 674370"/>
                  <a:gd name="connsiteY11" fmla="*/ 337185 h 67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4370" h="674370">
                    <a:moveTo>
                      <a:pt x="674370" y="80963"/>
                    </a:moveTo>
                    <a:lnTo>
                      <a:pt x="593408" y="0"/>
                    </a:lnTo>
                    <a:lnTo>
                      <a:pt x="337185" y="256223"/>
                    </a:lnTo>
                    <a:lnTo>
                      <a:pt x="80963" y="0"/>
                    </a:lnTo>
                    <a:lnTo>
                      <a:pt x="0" y="80963"/>
                    </a:lnTo>
                    <a:lnTo>
                      <a:pt x="256223" y="337185"/>
                    </a:lnTo>
                    <a:lnTo>
                      <a:pt x="0" y="593408"/>
                    </a:lnTo>
                    <a:lnTo>
                      <a:pt x="80963" y="674370"/>
                    </a:lnTo>
                    <a:lnTo>
                      <a:pt x="337185" y="418148"/>
                    </a:lnTo>
                    <a:lnTo>
                      <a:pt x="593408" y="674370"/>
                    </a:lnTo>
                    <a:lnTo>
                      <a:pt x="674370" y="593408"/>
                    </a:lnTo>
                    <a:lnTo>
                      <a:pt x="418148" y="337185"/>
                    </a:lnTo>
                    <a:close/>
                  </a:path>
                </a:pathLst>
              </a:custGeom>
              <a:solidFill>
                <a:srgbClr val="FF0000">
                  <a:alpha val="30000"/>
                </a:srgbClr>
              </a:solidFill>
              <a:ln w="6350" cap="flat">
                <a:solidFill>
                  <a:srgbClr val="FF0000"/>
                </a:solidFill>
                <a:prstDash val="solid"/>
                <a:miter/>
              </a:ln>
            </p:spPr>
            <p:txBody>
              <a:bodyPr rtlCol="0" anchor="ctr"/>
              <a:lstStyle/>
              <a:p>
                <a:endParaRPr lang="en-US">
                  <a:solidFill>
                    <a:schemeClr val="tx1"/>
                  </a:solidFill>
                </a:endParaRPr>
              </a:p>
            </p:txBody>
          </p:sp>
        </p:grpSp>
      </p:grpSp>
    </p:spTree>
    <p:extLst>
      <p:ext uri="{BB962C8B-B14F-4D97-AF65-F5344CB8AC3E}">
        <p14:creationId xmlns:p14="http://schemas.microsoft.com/office/powerpoint/2010/main" val="32914929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nhoud met blauw tekstk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619125" y="457495"/>
            <a:ext cx="10975975" cy="659242"/>
          </a:xfrm>
        </p:spPr>
        <p:txBody>
          <a:bodyPr>
            <a:noAutofit/>
          </a:bodyPr>
          <a:lstStyle>
            <a:lvl1pPr>
              <a:defRPr/>
            </a:lvl1pPr>
          </a:lstStyle>
          <a:p>
            <a:r>
              <a:rPr lang="en-US" noProof="0" dirty="0"/>
              <a:t>Click to add title</a:t>
            </a:r>
          </a:p>
        </p:txBody>
      </p:sp>
      <p:sp>
        <p:nvSpPr>
          <p:cNvPr id="13" name="Text Placeholder 12">
            <a:extLst>
              <a:ext uri="{FF2B5EF4-FFF2-40B4-BE49-F238E27FC236}">
                <a16:creationId xmlns:a16="http://schemas.microsoft.com/office/drawing/2014/main" id="{B886690E-8997-48D4-A839-FDFABFF3AD38}"/>
              </a:ext>
            </a:extLst>
          </p:cNvPr>
          <p:cNvSpPr>
            <a:spLocks noGrp="1"/>
          </p:cNvSpPr>
          <p:nvPr>
            <p:ph type="body" sz="quarter" idx="10" hasCustomPrompt="1"/>
          </p:nvPr>
        </p:nvSpPr>
        <p:spPr>
          <a:xfrm>
            <a:off x="619125" y="1476375"/>
            <a:ext cx="5330825" cy="3981450"/>
          </a:xfrm>
        </p:spPr>
        <p:txBody>
          <a:bodyPr tIns="36000">
            <a:noAutofit/>
          </a:bodyPr>
          <a:lstStyle>
            <a:lvl1pPr>
              <a:lnSpc>
                <a:spcPct val="90000"/>
              </a:lnSpc>
              <a:spcBef>
                <a:spcPts val="0"/>
              </a:spcBef>
              <a:spcAft>
                <a:spcPts val="0"/>
              </a:spcAft>
              <a:defRPr sz="1800" b="1">
                <a:solidFill>
                  <a:schemeClr val="tx2"/>
                </a:solidFill>
              </a:defRPr>
            </a:lvl1pPr>
            <a:lvl2pPr marL="0" indent="0">
              <a:lnSpc>
                <a:spcPct val="90000"/>
              </a:lnSpc>
              <a:spcBef>
                <a:spcPts val="0"/>
              </a:spcBef>
              <a:spcAft>
                <a:spcPts val="0"/>
              </a:spcAft>
              <a:buNone/>
              <a:defRPr sz="1800">
                <a:solidFill>
                  <a:schemeClr val="bg2"/>
                </a:solidFill>
              </a:defRPr>
            </a:lvl2pPr>
            <a:lvl3pPr marL="0" indent="0">
              <a:lnSpc>
                <a:spcPct val="90000"/>
              </a:lnSpc>
              <a:spcBef>
                <a:spcPts val="0"/>
              </a:spcBef>
              <a:spcAft>
                <a:spcPts val="0"/>
              </a:spcAft>
              <a:buNone/>
              <a:defRPr sz="1800">
                <a:solidFill>
                  <a:schemeClr val="tx1"/>
                </a:solidFill>
              </a:defRPr>
            </a:lvl3pPr>
            <a:lvl4pPr marL="180975" indent="-180975">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4pPr>
            <a:lvl5pPr marL="36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5pPr>
            <a:lvl6pPr marL="54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6pPr>
            <a:lvl7pPr marL="72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7pPr>
            <a:lvl8pPr marL="90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8pPr>
            <a:lvl9pPr marL="108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9pPr>
          </a:lstStyle>
          <a:p>
            <a:pPr lvl="0"/>
            <a:r>
              <a:rPr lang="en-US" noProof="0" dirty="0"/>
              <a:t>Click to add heading</a:t>
            </a:r>
          </a:p>
          <a:p>
            <a:pPr lvl="1"/>
            <a:r>
              <a:rPr lang="en-US" noProof="0" dirty="0"/>
              <a:t>Sub-heading</a:t>
            </a:r>
          </a:p>
          <a:p>
            <a:pPr lvl="2"/>
            <a:r>
              <a:rPr lang="en-US" noProof="0" dirty="0"/>
              <a:t>Body text</a:t>
            </a:r>
          </a:p>
          <a:p>
            <a:pPr lvl="3"/>
            <a:r>
              <a:rPr lang="en-US" noProof="0" dirty="0"/>
              <a:t>Bullet level 1</a:t>
            </a:r>
          </a:p>
          <a:p>
            <a:pPr lvl="4"/>
            <a:r>
              <a:rPr lang="en-US" noProof="0" dirty="0"/>
              <a:t>Bullet level 2</a:t>
            </a:r>
          </a:p>
          <a:p>
            <a:pPr lvl="5"/>
            <a:r>
              <a:rPr lang="en-US" noProof="0" dirty="0"/>
              <a:t>Bullet level 3</a:t>
            </a:r>
          </a:p>
          <a:p>
            <a:pPr lvl="6"/>
            <a:r>
              <a:rPr lang="en-US" noProof="0" dirty="0"/>
              <a:t>Bullet level 4</a:t>
            </a:r>
          </a:p>
          <a:p>
            <a:pPr lvl="7"/>
            <a:r>
              <a:rPr lang="en-US" noProof="0" dirty="0"/>
              <a:t>Bullet level 5</a:t>
            </a:r>
          </a:p>
          <a:p>
            <a:pPr lvl="8"/>
            <a:r>
              <a:rPr lang="en-US" noProof="0" dirty="0"/>
              <a:t>Bullet level 6</a:t>
            </a:r>
          </a:p>
          <a:p>
            <a:pPr lvl="0"/>
            <a:endParaRPr lang="en-US" noProof="0" dirty="0"/>
          </a:p>
        </p:txBody>
      </p:sp>
      <p:sp>
        <p:nvSpPr>
          <p:cNvPr id="12" name="Text Placeholder 12">
            <a:extLst>
              <a:ext uri="{FF2B5EF4-FFF2-40B4-BE49-F238E27FC236}">
                <a16:creationId xmlns:a16="http://schemas.microsoft.com/office/drawing/2014/main" id="{1576DDBD-8C74-4D66-A41E-01436CB28752}"/>
              </a:ext>
            </a:extLst>
          </p:cNvPr>
          <p:cNvSpPr>
            <a:spLocks noGrp="1"/>
          </p:cNvSpPr>
          <p:nvPr>
            <p:ph type="body" sz="quarter" idx="12" hasCustomPrompt="1"/>
          </p:nvPr>
        </p:nvSpPr>
        <p:spPr>
          <a:xfrm>
            <a:off x="6242050" y="1476375"/>
            <a:ext cx="5330825" cy="3981449"/>
          </a:xfrm>
          <a:blipFill>
            <a:blip r:embed="rId2"/>
            <a:stretch>
              <a:fillRect/>
            </a:stretch>
          </a:blipFill>
        </p:spPr>
        <p:txBody>
          <a:bodyPr lIns="180000" tIns="180000" rIns="180000" bIns="180000">
            <a:noAutofit/>
          </a:bodyPr>
          <a:lstStyle>
            <a:lvl1pPr>
              <a:lnSpc>
                <a:spcPct val="90000"/>
              </a:lnSpc>
              <a:spcBef>
                <a:spcPts val="0"/>
              </a:spcBef>
              <a:spcAft>
                <a:spcPts val="0"/>
              </a:spcAft>
              <a:defRPr sz="1800" b="1">
                <a:solidFill>
                  <a:schemeClr val="tx1"/>
                </a:solidFill>
              </a:defRPr>
            </a:lvl1pPr>
            <a:lvl2pPr marL="0" indent="0">
              <a:lnSpc>
                <a:spcPct val="90000"/>
              </a:lnSpc>
              <a:spcBef>
                <a:spcPts val="0"/>
              </a:spcBef>
              <a:spcAft>
                <a:spcPts val="0"/>
              </a:spcAft>
              <a:buNone/>
              <a:defRPr sz="1800">
                <a:solidFill>
                  <a:schemeClr val="tx1"/>
                </a:solidFill>
              </a:defRPr>
            </a:lvl2pPr>
            <a:lvl3pPr marL="180975" indent="-180975">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3pPr>
            <a:lvl4pPr marL="360000" indent="-180975">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4pPr>
            <a:lvl5pPr marL="54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5pPr>
            <a:lvl6pPr marL="72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6pPr>
            <a:lvl7pPr marL="90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7pPr>
            <a:lvl8pPr marL="108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8pPr>
          </a:lstStyle>
          <a:p>
            <a:pPr lvl="0"/>
            <a:r>
              <a:rPr lang="en-US" noProof="0" dirty="0"/>
              <a:t>Click to add heading</a:t>
            </a:r>
          </a:p>
          <a:p>
            <a:pPr lvl="1"/>
            <a:r>
              <a:rPr lang="en-US" noProof="0" dirty="0"/>
              <a:t>Body text</a:t>
            </a:r>
          </a:p>
          <a:p>
            <a:pPr lvl="2"/>
            <a:r>
              <a:rPr lang="en-US" noProof="0" dirty="0"/>
              <a:t>Bullet level 1</a:t>
            </a:r>
          </a:p>
          <a:p>
            <a:pPr lvl="3"/>
            <a:r>
              <a:rPr lang="en-US" noProof="0" dirty="0"/>
              <a:t>Bullet level 2</a:t>
            </a:r>
          </a:p>
          <a:p>
            <a:pPr lvl="4"/>
            <a:r>
              <a:rPr lang="en-US" noProof="0" dirty="0"/>
              <a:t>Bullet level 3</a:t>
            </a:r>
          </a:p>
          <a:p>
            <a:pPr lvl="5"/>
            <a:r>
              <a:rPr lang="en-US" noProof="0" dirty="0"/>
              <a:t>Bullet level 4</a:t>
            </a:r>
          </a:p>
          <a:p>
            <a:pPr lvl="6"/>
            <a:r>
              <a:rPr lang="en-US" noProof="0" dirty="0"/>
              <a:t>Bullet level 5</a:t>
            </a:r>
          </a:p>
          <a:p>
            <a:pPr lvl="7"/>
            <a:r>
              <a:rPr lang="en-US" noProof="0" dirty="0"/>
              <a:t>Bullet level 6</a:t>
            </a:r>
          </a:p>
          <a:p>
            <a:pPr lvl="7"/>
            <a:endParaRPr lang="en-US" noProof="0" dirty="0"/>
          </a:p>
        </p:txBody>
      </p:sp>
      <p:sp>
        <p:nvSpPr>
          <p:cNvPr id="3" name="Slide Number Placeholder 2">
            <a:extLst>
              <a:ext uri="{FF2B5EF4-FFF2-40B4-BE49-F238E27FC236}">
                <a16:creationId xmlns:a16="http://schemas.microsoft.com/office/drawing/2014/main" id="{8AC7641A-38B1-4899-903F-F3E44E2A41DE}"/>
              </a:ext>
            </a:extLst>
          </p:cNvPr>
          <p:cNvSpPr>
            <a:spLocks noGrp="1"/>
          </p:cNvSpPr>
          <p:nvPr>
            <p:ph type="sldNum" sz="quarter" idx="13"/>
          </p:nvPr>
        </p:nvSpPr>
        <p:spPr/>
        <p:txBody>
          <a:bodyPr/>
          <a:lstStyle/>
          <a:p>
            <a:fld id="{5A195573-6125-40C3-AA0C-3AC6CFB9F86B}" type="slidenum">
              <a:rPr lang="en-US" smtClean="0"/>
              <a:pPr/>
              <a:t>‹#›</a:t>
            </a:fld>
            <a:endParaRPr lang="en-US" dirty="0"/>
          </a:p>
        </p:txBody>
      </p:sp>
      <p:grpSp>
        <p:nvGrpSpPr>
          <p:cNvPr id="15" name="Group 14">
            <a:extLst>
              <a:ext uri="{FF2B5EF4-FFF2-40B4-BE49-F238E27FC236}">
                <a16:creationId xmlns:a16="http://schemas.microsoft.com/office/drawing/2014/main" id="{C35711A8-79CB-4879-854E-0AA09840DC42}"/>
              </a:ext>
            </a:extLst>
          </p:cNvPr>
          <p:cNvGrpSpPr/>
          <p:nvPr userDrawn="1"/>
        </p:nvGrpSpPr>
        <p:grpSpPr>
          <a:xfrm>
            <a:off x="-2463800" y="0"/>
            <a:ext cx="2329217" cy="3010976"/>
            <a:chOff x="-2463800" y="0"/>
            <a:chExt cx="2329217" cy="3010976"/>
          </a:xfrm>
        </p:grpSpPr>
        <p:sp>
          <p:nvSpPr>
            <p:cNvPr id="16" name="Rectangle 106">
              <a:extLst>
                <a:ext uri="{FF2B5EF4-FFF2-40B4-BE49-F238E27FC236}">
                  <a16:creationId xmlns:a16="http://schemas.microsoft.com/office/drawing/2014/main" id="{6E4872CE-7110-4430-B855-CB1E268D8C89}"/>
                </a:ext>
              </a:extLst>
            </p:cNvPr>
            <p:cNvSpPr>
              <a:spLocks noChangeArrowheads="1"/>
            </p:cNvSpPr>
            <p:nvPr userDrawn="1"/>
          </p:nvSpPr>
          <p:spPr bwMode="gray">
            <a:xfrm>
              <a:off x="-2463800" y="0"/>
              <a:ext cx="2329217" cy="3010976"/>
            </a:xfrm>
            <a:prstGeom prst="rect">
              <a:avLst/>
            </a:prstGeom>
            <a:solidFill>
              <a:schemeClr val="bg1">
                <a:lumMod val="95000"/>
              </a:schemeClr>
            </a:solidFill>
            <a:ln>
              <a:noFill/>
            </a:ln>
            <a:effectLst/>
          </p:spPr>
          <p:txBody>
            <a:bodyPr wrap="square" lIns="144000" tIns="144000" rIns="144000" bIns="180000" anchor="t">
              <a:spAutoFit/>
            </a:bodyPr>
            <a:lstStyle/>
            <a:p>
              <a:pPr marL="0" indent="0">
                <a:lnSpc>
                  <a:spcPct val="95000"/>
                </a:lnSpc>
                <a:spcBef>
                  <a:spcPts val="600"/>
                </a:spcBef>
                <a:tabLst>
                  <a:tab pos="1141413" algn="l"/>
                </a:tabLst>
              </a:pPr>
              <a:r>
                <a:rPr lang="en-US" altLang="en-US" sz="1100" b="1" spc="-10" baseline="0" noProof="0" dirty="0">
                  <a:solidFill>
                    <a:schemeClr val="tx1"/>
                  </a:solidFill>
                  <a:latin typeface="+mn-lt"/>
                </a:rPr>
                <a:t>Create heading, </a:t>
              </a:r>
              <a:br>
                <a:rPr lang="en-US" altLang="en-US" sz="1100" b="1" spc="-10" baseline="0" noProof="0" dirty="0">
                  <a:solidFill>
                    <a:schemeClr val="tx1"/>
                  </a:solidFill>
                  <a:latin typeface="+mn-lt"/>
                </a:rPr>
              </a:br>
              <a:r>
                <a:rPr lang="en-US" altLang="en-US" sz="1100" b="1" spc="-10" baseline="0" noProof="0" dirty="0">
                  <a:solidFill>
                    <a:schemeClr val="tx1"/>
                  </a:solidFill>
                  <a:latin typeface="+mn-lt"/>
                </a:rPr>
                <a:t>sub-heading or bullets</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lang="en-US" altLang="en-US" sz="1000" spc="-10" baseline="0" noProof="0" dirty="0">
                  <a:solidFill>
                    <a:schemeClr val="tx1"/>
                  </a:solidFill>
                  <a:latin typeface="+mn-lt"/>
                </a:rPr>
                <a:t>Via ‘</a:t>
              </a:r>
              <a:r>
                <a:rPr kumimoji="0" lang="en-US" altLang="en-US" sz="1000" b="0" i="0" u="none" strike="noStrike" kern="1200" cap="none" spc="-10" normalizeH="0" baseline="0" noProof="0" dirty="0">
                  <a:ln>
                    <a:noFill/>
                  </a:ln>
                  <a:solidFill>
                    <a:schemeClr val="tx1"/>
                  </a:solidFill>
                  <a:effectLst/>
                  <a:uLnTx/>
                  <a:uFillTx/>
                  <a:latin typeface="Open Sans"/>
                  <a:ea typeface="+mn-ea"/>
                  <a:cs typeface="+mn-cs"/>
                </a:rPr>
                <a:t>Home’ &gt; ‘Paragraph’ you can turn the text into a heading, sub-heading or bullets in the correct corporate identity </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en-US"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en-US"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en-US"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en-US" altLang="en-US" sz="1000" b="0" i="0" u="none" strike="noStrike" kern="1200" cap="none" spc="-10" normalizeH="0" baseline="0" noProof="0" dirty="0">
                  <a:ln>
                    <a:noFill/>
                  </a:ln>
                  <a:solidFill>
                    <a:schemeClr val="tx1"/>
                  </a:solidFill>
                  <a:effectLst/>
                  <a:uLnTx/>
                  <a:uFillTx/>
                  <a:latin typeface="Open Sans"/>
                  <a:ea typeface="+mn-ea"/>
                  <a:cs typeface="+mn-cs"/>
                </a:rPr>
                <a:t>Stand in front of the text you want to change</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en-US" altLang="en-US" sz="1000" b="0" i="0" u="none" strike="noStrike" kern="1200" cap="none" spc="-10" normalizeH="0" baseline="0" noProof="0" dirty="0">
                  <a:ln>
                    <a:noFill/>
                  </a:ln>
                  <a:solidFill>
                    <a:schemeClr val="tx1"/>
                  </a:solidFill>
                  <a:effectLst/>
                  <a:uLnTx/>
                  <a:uFillTx/>
                  <a:latin typeface="Open Sans"/>
                  <a:ea typeface="+mn-ea"/>
                  <a:cs typeface="+mn-cs"/>
                </a:rPr>
                <a:t>With the arrow to the left, you decrease the level. With the arrow to the right, you increase the level</a:t>
              </a:r>
              <a:endParaRPr lang="en-US" altLang="en-US" sz="1000" spc="-10" baseline="0" noProof="0" dirty="0">
                <a:solidFill>
                  <a:schemeClr val="tx1"/>
                </a:solidFill>
                <a:latin typeface="+mn-lt"/>
              </a:endParaRPr>
            </a:p>
          </p:txBody>
        </p:sp>
        <p:grpSp>
          <p:nvGrpSpPr>
            <p:cNvPr id="17" name="Group 16">
              <a:extLst>
                <a:ext uri="{FF2B5EF4-FFF2-40B4-BE49-F238E27FC236}">
                  <a16:creationId xmlns:a16="http://schemas.microsoft.com/office/drawing/2014/main" id="{94E76956-055C-45F1-8D44-17734EA57E15}"/>
                </a:ext>
              </a:extLst>
            </p:cNvPr>
            <p:cNvGrpSpPr/>
            <p:nvPr userDrawn="1"/>
          </p:nvGrpSpPr>
          <p:grpSpPr>
            <a:xfrm>
              <a:off x="-2318863" y="1175951"/>
              <a:ext cx="1847751" cy="535742"/>
              <a:chOff x="-2108199" y="2679700"/>
              <a:chExt cx="2091530" cy="606424"/>
            </a:xfrm>
          </p:grpSpPr>
          <p:grpSp>
            <p:nvGrpSpPr>
              <p:cNvPr id="18" name="Group 17">
                <a:extLst>
                  <a:ext uri="{FF2B5EF4-FFF2-40B4-BE49-F238E27FC236}">
                    <a16:creationId xmlns:a16="http://schemas.microsoft.com/office/drawing/2014/main" id="{4E0504EA-EA22-475B-867B-14F749286627}"/>
                  </a:ext>
                </a:extLst>
              </p:cNvPr>
              <p:cNvGrpSpPr/>
              <p:nvPr userDrawn="1"/>
            </p:nvGrpSpPr>
            <p:grpSpPr>
              <a:xfrm>
                <a:off x="-2108199" y="2679700"/>
                <a:ext cx="2091530" cy="606424"/>
                <a:chOff x="-2108199" y="2679700"/>
                <a:chExt cx="2091530" cy="606424"/>
              </a:xfrm>
            </p:grpSpPr>
            <p:pic>
              <p:nvPicPr>
                <p:cNvPr id="20" name="Picture 19">
                  <a:extLst>
                    <a:ext uri="{FF2B5EF4-FFF2-40B4-BE49-F238E27FC236}">
                      <a16:creationId xmlns:a16="http://schemas.microsoft.com/office/drawing/2014/main" id="{75625AC1-4998-4290-8AFA-1AFBEDE5E6FD}"/>
                    </a:ext>
                  </a:extLst>
                </p:cNvPr>
                <p:cNvPicPr>
                  <a:picLocks noChangeAspect="1"/>
                </p:cNvPicPr>
                <p:nvPr userDrawn="1"/>
              </p:nvPicPr>
              <p:blipFill rotWithShape="1">
                <a:blip r:embed="rId3"/>
                <a:srcRect l="30516" t="6122" r="52329" b="84764"/>
                <a:stretch/>
              </p:blipFill>
              <p:spPr>
                <a:xfrm>
                  <a:off x="-2108199" y="2679700"/>
                  <a:ext cx="2091530" cy="606424"/>
                </a:xfrm>
                <a:prstGeom prst="rect">
                  <a:avLst/>
                </a:prstGeom>
                <a:noFill/>
                <a:ln>
                  <a:noFill/>
                </a:ln>
                <a:effectLst>
                  <a:outerShdw blurRad="63500" sx="102000" sy="102000" algn="ctr" rotWithShape="0">
                    <a:prstClr val="black">
                      <a:alpha val="40000"/>
                    </a:prstClr>
                  </a:outerShdw>
                </a:effectLst>
              </p:spPr>
            </p:pic>
            <p:sp>
              <p:nvSpPr>
                <p:cNvPr id="21" name="Rectangle 21">
                  <a:extLst>
                    <a:ext uri="{FF2B5EF4-FFF2-40B4-BE49-F238E27FC236}">
                      <a16:creationId xmlns:a16="http://schemas.microsoft.com/office/drawing/2014/main" id="{5A06FD14-EF8B-410A-A2CD-A23E3D21B308}"/>
                    </a:ext>
                  </a:extLst>
                </p:cNvPr>
                <p:cNvSpPr/>
                <p:nvPr userDrawn="1"/>
              </p:nvSpPr>
              <p:spPr bwMode="gray">
                <a:xfrm>
                  <a:off x="-1562511" y="2752725"/>
                  <a:ext cx="305212" cy="140494"/>
                </a:xfrm>
                <a:prstGeom prst="rect">
                  <a:avLst/>
                </a:prstGeom>
                <a:solidFill>
                  <a:srgbClr val="92D050">
                    <a:alpha val="30000"/>
                  </a:srgbClr>
                </a:solidFill>
                <a:ln w="63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sp>
            <p:nvSpPr>
              <p:cNvPr id="19" name="Graphic 19" descr="Close with solid fill">
                <a:extLst>
                  <a:ext uri="{FF2B5EF4-FFF2-40B4-BE49-F238E27FC236}">
                    <a16:creationId xmlns:a16="http://schemas.microsoft.com/office/drawing/2014/main" id="{46B7F34A-2AFA-442C-8203-B5D752407DE0}"/>
                  </a:ext>
                </a:extLst>
              </p:cNvPr>
              <p:cNvSpPr/>
              <p:nvPr/>
            </p:nvSpPr>
            <p:spPr>
              <a:xfrm>
                <a:off x="-2079108" y="2753835"/>
                <a:ext cx="140400" cy="140400"/>
              </a:xfrm>
              <a:custGeom>
                <a:avLst/>
                <a:gdLst>
                  <a:gd name="connsiteX0" fmla="*/ 674370 w 674370"/>
                  <a:gd name="connsiteY0" fmla="*/ 80963 h 674370"/>
                  <a:gd name="connsiteX1" fmla="*/ 593408 w 674370"/>
                  <a:gd name="connsiteY1" fmla="*/ 0 h 674370"/>
                  <a:gd name="connsiteX2" fmla="*/ 337185 w 674370"/>
                  <a:gd name="connsiteY2" fmla="*/ 256223 h 674370"/>
                  <a:gd name="connsiteX3" fmla="*/ 80963 w 674370"/>
                  <a:gd name="connsiteY3" fmla="*/ 0 h 674370"/>
                  <a:gd name="connsiteX4" fmla="*/ 0 w 674370"/>
                  <a:gd name="connsiteY4" fmla="*/ 80963 h 674370"/>
                  <a:gd name="connsiteX5" fmla="*/ 256223 w 674370"/>
                  <a:gd name="connsiteY5" fmla="*/ 337185 h 674370"/>
                  <a:gd name="connsiteX6" fmla="*/ 0 w 674370"/>
                  <a:gd name="connsiteY6" fmla="*/ 593408 h 674370"/>
                  <a:gd name="connsiteX7" fmla="*/ 80963 w 674370"/>
                  <a:gd name="connsiteY7" fmla="*/ 674370 h 674370"/>
                  <a:gd name="connsiteX8" fmla="*/ 337185 w 674370"/>
                  <a:gd name="connsiteY8" fmla="*/ 418148 h 674370"/>
                  <a:gd name="connsiteX9" fmla="*/ 593408 w 674370"/>
                  <a:gd name="connsiteY9" fmla="*/ 674370 h 674370"/>
                  <a:gd name="connsiteX10" fmla="*/ 674370 w 674370"/>
                  <a:gd name="connsiteY10" fmla="*/ 593408 h 674370"/>
                  <a:gd name="connsiteX11" fmla="*/ 418148 w 674370"/>
                  <a:gd name="connsiteY11" fmla="*/ 337185 h 67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4370" h="674370">
                    <a:moveTo>
                      <a:pt x="674370" y="80963"/>
                    </a:moveTo>
                    <a:lnTo>
                      <a:pt x="593408" y="0"/>
                    </a:lnTo>
                    <a:lnTo>
                      <a:pt x="337185" y="256223"/>
                    </a:lnTo>
                    <a:lnTo>
                      <a:pt x="80963" y="0"/>
                    </a:lnTo>
                    <a:lnTo>
                      <a:pt x="0" y="80963"/>
                    </a:lnTo>
                    <a:lnTo>
                      <a:pt x="256223" y="337185"/>
                    </a:lnTo>
                    <a:lnTo>
                      <a:pt x="0" y="593408"/>
                    </a:lnTo>
                    <a:lnTo>
                      <a:pt x="80963" y="674370"/>
                    </a:lnTo>
                    <a:lnTo>
                      <a:pt x="337185" y="418148"/>
                    </a:lnTo>
                    <a:lnTo>
                      <a:pt x="593408" y="674370"/>
                    </a:lnTo>
                    <a:lnTo>
                      <a:pt x="674370" y="593408"/>
                    </a:lnTo>
                    <a:lnTo>
                      <a:pt x="418148" y="337185"/>
                    </a:lnTo>
                    <a:close/>
                  </a:path>
                </a:pathLst>
              </a:custGeom>
              <a:solidFill>
                <a:srgbClr val="FF0000">
                  <a:alpha val="30000"/>
                </a:srgbClr>
              </a:solidFill>
              <a:ln w="6350" cap="flat">
                <a:solidFill>
                  <a:srgbClr val="FF0000"/>
                </a:solidFill>
                <a:prstDash val="solid"/>
                <a:miter/>
              </a:ln>
            </p:spPr>
            <p:txBody>
              <a:bodyPr rtlCol="0" anchor="ctr"/>
              <a:lstStyle/>
              <a:p>
                <a:endParaRPr lang="en-US">
                  <a:solidFill>
                    <a:schemeClr val="tx1"/>
                  </a:solidFill>
                </a:endParaRPr>
              </a:p>
            </p:txBody>
          </p:sp>
        </p:grpSp>
      </p:grpSp>
      <p:sp>
        <p:nvSpPr>
          <p:cNvPr id="22" name="Rectangle 106">
            <a:extLst>
              <a:ext uri="{FF2B5EF4-FFF2-40B4-BE49-F238E27FC236}">
                <a16:creationId xmlns:a16="http://schemas.microsoft.com/office/drawing/2014/main" id="{79E80E37-53EB-4C13-9A15-8501F0070CAA}"/>
              </a:ext>
            </a:extLst>
          </p:cNvPr>
          <p:cNvSpPr>
            <a:spLocks noChangeArrowheads="1"/>
          </p:cNvSpPr>
          <p:nvPr userDrawn="1"/>
        </p:nvSpPr>
        <p:spPr bwMode="gray">
          <a:xfrm>
            <a:off x="12326583" y="0"/>
            <a:ext cx="2329217" cy="1164316"/>
          </a:xfrm>
          <a:prstGeom prst="rect">
            <a:avLst/>
          </a:prstGeom>
          <a:solidFill>
            <a:schemeClr val="bg1">
              <a:lumMod val="95000"/>
            </a:schemeClr>
          </a:solidFill>
          <a:ln>
            <a:noFill/>
          </a:ln>
          <a:effectLst/>
        </p:spPr>
        <p:txBody>
          <a:bodyPr wrap="square" lIns="144000" tIns="144000" rIns="144000" bIns="180000" anchor="t">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en-US" altLang="en-US" sz="1100" b="1" i="0" u="none" strike="noStrike" kern="1200" cap="none" spc="-10" normalizeH="0" baseline="0" noProof="0" dirty="0">
                <a:ln>
                  <a:noFill/>
                </a:ln>
                <a:solidFill>
                  <a:schemeClr val="tx1"/>
                </a:solidFill>
                <a:effectLst/>
                <a:uLnTx/>
                <a:uFillTx/>
                <a:latin typeface="Open Sans"/>
                <a:ea typeface="+mn-ea"/>
                <a:cs typeface="+mn-cs"/>
              </a:rPr>
              <a:t>Make a text box bigger/smaller</a:t>
            </a:r>
            <a:endParaRPr kumimoji="0" lang="en-US" altLang="en-US" sz="1000" b="0" i="0" u="none" strike="noStrike" kern="1200" cap="none" spc="-10" normalizeH="0" baseline="0" noProof="0" dirty="0">
              <a:ln>
                <a:noFill/>
              </a:ln>
              <a:solidFill>
                <a:schemeClr val="tx1"/>
              </a:solidFill>
              <a:effectLst/>
              <a:uLnTx/>
              <a:uFillTx/>
              <a:latin typeface="Open Sans"/>
              <a:ea typeface="+mn-ea"/>
              <a:cs typeface="+mn-cs"/>
            </a:endParaRPr>
          </a:p>
          <a:p>
            <a:pPr marL="0" marR="0" lvl="0" indent="0" algn="l" defTabSz="914400" rtl="0" eaLnBrk="1" fontAlgn="auto" latinLnBrk="0" hangingPunct="1">
              <a:lnSpc>
                <a:spcPct val="95000"/>
              </a:lnSpc>
              <a:spcBef>
                <a:spcPts val="600"/>
              </a:spcBef>
              <a:spcAft>
                <a:spcPts val="0"/>
              </a:spcAft>
              <a:buClrTx/>
              <a:buSzTx/>
              <a:buFont typeface="+mj-lt"/>
              <a:buNone/>
              <a:tabLst>
                <a:tab pos="1141413" algn="l"/>
              </a:tabLst>
              <a:defRPr/>
            </a:pPr>
            <a:r>
              <a:rPr kumimoji="0" lang="en-US" altLang="en-US" sz="1000" b="0" i="0" u="none" strike="noStrike" kern="1200" cap="none" spc="-10" normalizeH="0" baseline="0" noProof="0" dirty="0">
                <a:ln>
                  <a:noFill/>
                </a:ln>
                <a:solidFill>
                  <a:schemeClr val="tx1"/>
                </a:solidFill>
                <a:effectLst/>
                <a:uLnTx/>
                <a:uFillTx/>
                <a:latin typeface="Open Sans"/>
                <a:ea typeface="+mn-ea"/>
                <a:cs typeface="+mn-cs"/>
              </a:rPr>
              <a:t>By pulling the circles/blocks around the text area you can make the text area larger and/or smaller. </a:t>
            </a:r>
          </a:p>
        </p:txBody>
      </p:sp>
    </p:spTree>
    <p:extLst>
      <p:ext uri="{BB962C8B-B14F-4D97-AF65-F5344CB8AC3E}">
        <p14:creationId xmlns:p14="http://schemas.microsoft.com/office/powerpoint/2010/main" val="25241983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nhoud met groen tekstk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619125" y="457495"/>
            <a:ext cx="10975975" cy="659242"/>
          </a:xfrm>
        </p:spPr>
        <p:txBody>
          <a:bodyPr>
            <a:noAutofit/>
          </a:bodyPr>
          <a:lstStyle>
            <a:lvl1pPr>
              <a:defRPr/>
            </a:lvl1pPr>
          </a:lstStyle>
          <a:p>
            <a:r>
              <a:rPr lang="en-US" noProof="0" dirty="0"/>
              <a:t>Click to add title</a:t>
            </a:r>
          </a:p>
        </p:txBody>
      </p:sp>
      <p:sp>
        <p:nvSpPr>
          <p:cNvPr id="13" name="Text Placeholder 12">
            <a:extLst>
              <a:ext uri="{FF2B5EF4-FFF2-40B4-BE49-F238E27FC236}">
                <a16:creationId xmlns:a16="http://schemas.microsoft.com/office/drawing/2014/main" id="{B886690E-8997-48D4-A839-FDFABFF3AD38}"/>
              </a:ext>
            </a:extLst>
          </p:cNvPr>
          <p:cNvSpPr>
            <a:spLocks noGrp="1"/>
          </p:cNvSpPr>
          <p:nvPr>
            <p:ph type="body" sz="quarter" idx="10" hasCustomPrompt="1"/>
          </p:nvPr>
        </p:nvSpPr>
        <p:spPr>
          <a:xfrm>
            <a:off x="619125" y="1476375"/>
            <a:ext cx="5330825" cy="3981450"/>
          </a:xfrm>
        </p:spPr>
        <p:txBody>
          <a:bodyPr tIns="36000">
            <a:noAutofit/>
          </a:bodyPr>
          <a:lstStyle>
            <a:lvl1pPr>
              <a:lnSpc>
                <a:spcPct val="90000"/>
              </a:lnSpc>
              <a:spcBef>
                <a:spcPts val="0"/>
              </a:spcBef>
              <a:spcAft>
                <a:spcPts val="0"/>
              </a:spcAft>
              <a:defRPr sz="1800" b="1">
                <a:solidFill>
                  <a:schemeClr val="tx2"/>
                </a:solidFill>
              </a:defRPr>
            </a:lvl1pPr>
            <a:lvl2pPr marL="0" indent="0">
              <a:lnSpc>
                <a:spcPct val="90000"/>
              </a:lnSpc>
              <a:spcBef>
                <a:spcPts val="0"/>
              </a:spcBef>
              <a:spcAft>
                <a:spcPts val="0"/>
              </a:spcAft>
              <a:buNone/>
              <a:defRPr sz="1800">
                <a:solidFill>
                  <a:schemeClr val="bg2"/>
                </a:solidFill>
              </a:defRPr>
            </a:lvl2pPr>
            <a:lvl3pPr marL="0" indent="0">
              <a:lnSpc>
                <a:spcPct val="90000"/>
              </a:lnSpc>
              <a:spcBef>
                <a:spcPts val="0"/>
              </a:spcBef>
              <a:spcAft>
                <a:spcPts val="0"/>
              </a:spcAft>
              <a:buNone/>
              <a:defRPr sz="1800">
                <a:solidFill>
                  <a:schemeClr val="tx1"/>
                </a:solidFill>
              </a:defRPr>
            </a:lvl3pPr>
            <a:lvl4pPr marL="180975" indent="-180975">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4pPr>
            <a:lvl5pPr marL="36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5pPr>
            <a:lvl6pPr marL="54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6pPr>
            <a:lvl7pPr marL="72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7pPr>
            <a:lvl8pPr marL="90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8pPr>
            <a:lvl9pPr marL="108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9pPr>
          </a:lstStyle>
          <a:p>
            <a:pPr lvl="0"/>
            <a:r>
              <a:rPr lang="en-US" noProof="0" dirty="0"/>
              <a:t>Click to add heading</a:t>
            </a:r>
          </a:p>
          <a:p>
            <a:pPr lvl="1"/>
            <a:r>
              <a:rPr lang="en-US" noProof="0" dirty="0"/>
              <a:t>Sub-heading</a:t>
            </a:r>
          </a:p>
          <a:p>
            <a:pPr lvl="2"/>
            <a:r>
              <a:rPr lang="en-US" noProof="0" dirty="0"/>
              <a:t>Body text</a:t>
            </a:r>
          </a:p>
          <a:p>
            <a:pPr lvl="3"/>
            <a:r>
              <a:rPr lang="en-US" noProof="0" dirty="0"/>
              <a:t>Bullet level 1</a:t>
            </a:r>
          </a:p>
          <a:p>
            <a:pPr lvl="4"/>
            <a:r>
              <a:rPr lang="en-US" noProof="0" dirty="0"/>
              <a:t>Bullet level 2</a:t>
            </a:r>
          </a:p>
          <a:p>
            <a:pPr lvl="5"/>
            <a:r>
              <a:rPr lang="en-US" noProof="0" dirty="0"/>
              <a:t>Bullet level 3</a:t>
            </a:r>
          </a:p>
          <a:p>
            <a:pPr lvl="6"/>
            <a:r>
              <a:rPr lang="en-US" noProof="0" dirty="0"/>
              <a:t>Bullet level 4</a:t>
            </a:r>
          </a:p>
          <a:p>
            <a:pPr lvl="7"/>
            <a:r>
              <a:rPr lang="en-US" noProof="0" dirty="0"/>
              <a:t>Bullet level 5</a:t>
            </a:r>
          </a:p>
          <a:p>
            <a:pPr lvl="8"/>
            <a:r>
              <a:rPr lang="en-US" noProof="0" dirty="0"/>
              <a:t>Bullet level 6</a:t>
            </a:r>
          </a:p>
        </p:txBody>
      </p:sp>
      <p:sp>
        <p:nvSpPr>
          <p:cNvPr id="18" name="Text Placeholder 12">
            <a:extLst>
              <a:ext uri="{FF2B5EF4-FFF2-40B4-BE49-F238E27FC236}">
                <a16:creationId xmlns:a16="http://schemas.microsoft.com/office/drawing/2014/main" id="{25A166B4-18F6-436E-8167-1C56D0FFDF1B}"/>
              </a:ext>
            </a:extLst>
          </p:cNvPr>
          <p:cNvSpPr>
            <a:spLocks noGrp="1"/>
          </p:cNvSpPr>
          <p:nvPr>
            <p:ph type="body" sz="quarter" idx="12" hasCustomPrompt="1"/>
          </p:nvPr>
        </p:nvSpPr>
        <p:spPr>
          <a:xfrm>
            <a:off x="6242050" y="1476375"/>
            <a:ext cx="5330825" cy="3981449"/>
          </a:xfrm>
          <a:blipFill>
            <a:blip r:embed="rId2"/>
            <a:stretch>
              <a:fillRect/>
            </a:stretch>
          </a:blipFill>
        </p:spPr>
        <p:txBody>
          <a:bodyPr lIns="180000" tIns="180000" rIns="180000" bIns="180000">
            <a:noAutofit/>
          </a:bodyPr>
          <a:lstStyle>
            <a:lvl1pPr>
              <a:lnSpc>
                <a:spcPct val="90000"/>
              </a:lnSpc>
              <a:spcBef>
                <a:spcPts val="0"/>
              </a:spcBef>
              <a:spcAft>
                <a:spcPts val="0"/>
              </a:spcAft>
              <a:defRPr sz="1800" b="1">
                <a:solidFill>
                  <a:schemeClr val="tx1"/>
                </a:solidFill>
              </a:defRPr>
            </a:lvl1pPr>
            <a:lvl2pPr marL="0" indent="0">
              <a:lnSpc>
                <a:spcPct val="90000"/>
              </a:lnSpc>
              <a:spcBef>
                <a:spcPts val="0"/>
              </a:spcBef>
              <a:spcAft>
                <a:spcPts val="0"/>
              </a:spcAft>
              <a:buNone/>
              <a:defRPr sz="1800">
                <a:solidFill>
                  <a:schemeClr val="tx1"/>
                </a:solidFill>
              </a:defRPr>
            </a:lvl2pPr>
            <a:lvl3pPr marL="180975" indent="-180975">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3pPr>
            <a:lvl4pPr marL="360000" indent="-180975">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4pPr>
            <a:lvl5pPr marL="54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5pPr>
            <a:lvl6pPr marL="72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6pPr>
            <a:lvl7pPr marL="90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7pPr>
            <a:lvl8pPr marL="108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8pPr>
          </a:lstStyle>
          <a:p>
            <a:pPr lvl="0"/>
            <a:r>
              <a:rPr lang="en-US" noProof="0" dirty="0"/>
              <a:t>Click to add heading</a:t>
            </a:r>
          </a:p>
          <a:p>
            <a:pPr lvl="1"/>
            <a:r>
              <a:rPr lang="en-US" noProof="0" dirty="0"/>
              <a:t>Body text</a:t>
            </a:r>
          </a:p>
          <a:p>
            <a:pPr lvl="2"/>
            <a:r>
              <a:rPr lang="en-US" noProof="0" dirty="0"/>
              <a:t>Bullet level 1</a:t>
            </a:r>
          </a:p>
          <a:p>
            <a:pPr lvl="3"/>
            <a:r>
              <a:rPr lang="en-US" noProof="0" dirty="0"/>
              <a:t>Bullet level 2</a:t>
            </a:r>
          </a:p>
          <a:p>
            <a:pPr lvl="4"/>
            <a:r>
              <a:rPr lang="en-US" noProof="0" dirty="0"/>
              <a:t>Bullet level 3</a:t>
            </a:r>
          </a:p>
          <a:p>
            <a:pPr lvl="5"/>
            <a:r>
              <a:rPr lang="en-US" noProof="0" dirty="0"/>
              <a:t>Bullet level 4</a:t>
            </a:r>
          </a:p>
          <a:p>
            <a:pPr lvl="6"/>
            <a:r>
              <a:rPr lang="en-US" noProof="0" dirty="0"/>
              <a:t>Bullet level 5</a:t>
            </a:r>
          </a:p>
          <a:p>
            <a:pPr lvl="7"/>
            <a:r>
              <a:rPr lang="en-US" noProof="0" dirty="0"/>
              <a:t>Bullet level 6</a:t>
            </a:r>
          </a:p>
          <a:p>
            <a:pPr lvl="7"/>
            <a:endParaRPr lang="en-US" noProof="0" dirty="0"/>
          </a:p>
        </p:txBody>
      </p:sp>
      <p:sp>
        <p:nvSpPr>
          <p:cNvPr id="3" name="Slide Number Placeholder 2">
            <a:extLst>
              <a:ext uri="{FF2B5EF4-FFF2-40B4-BE49-F238E27FC236}">
                <a16:creationId xmlns:a16="http://schemas.microsoft.com/office/drawing/2014/main" id="{51091E67-127E-4273-8BDF-C6209C5147FA}"/>
              </a:ext>
            </a:extLst>
          </p:cNvPr>
          <p:cNvSpPr>
            <a:spLocks noGrp="1"/>
          </p:cNvSpPr>
          <p:nvPr>
            <p:ph type="sldNum" sz="quarter" idx="13"/>
          </p:nvPr>
        </p:nvSpPr>
        <p:spPr/>
        <p:txBody>
          <a:bodyPr/>
          <a:lstStyle/>
          <a:p>
            <a:fld id="{5A195573-6125-40C3-AA0C-3AC6CFB9F86B}" type="slidenum">
              <a:rPr lang="en-US" smtClean="0"/>
              <a:pPr/>
              <a:t>‹#›</a:t>
            </a:fld>
            <a:endParaRPr lang="en-US" dirty="0"/>
          </a:p>
        </p:txBody>
      </p:sp>
      <p:grpSp>
        <p:nvGrpSpPr>
          <p:cNvPr id="14" name="Group 13">
            <a:extLst>
              <a:ext uri="{FF2B5EF4-FFF2-40B4-BE49-F238E27FC236}">
                <a16:creationId xmlns:a16="http://schemas.microsoft.com/office/drawing/2014/main" id="{9DA0E0F7-D499-4B94-8F9A-7BFC1D63DAEC}"/>
              </a:ext>
            </a:extLst>
          </p:cNvPr>
          <p:cNvGrpSpPr/>
          <p:nvPr userDrawn="1"/>
        </p:nvGrpSpPr>
        <p:grpSpPr>
          <a:xfrm>
            <a:off x="-2463800" y="0"/>
            <a:ext cx="2329217" cy="3010976"/>
            <a:chOff x="-2463800" y="0"/>
            <a:chExt cx="2329217" cy="3010976"/>
          </a:xfrm>
        </p:grpSpPr>
        <p:sp>
          <p:nvSpPr>
            <p:cNvPr id="16" name="Rectangle 106">
              <a:extLst>
                <a:ext uri="{FF2B5EF4-FFF2-40B4-BE49-F238E27FC236}">
                  <a16:creationId xmlns:a16="http://schemas.microsoft.com/office/drawing/2014/main" id="{321236EF-975A-46C4-AA12-0C44C29F6BDD}"/>
                </a:ext>
              </a:extLst>
            </p:cNvPr>
            <p:cNvSpPr>
              <a:spLocks noChangeArrowheads="1"/>
            </p:cNvSpPr>
            <p:nvPr userDrawn="1"/>
          </p:nvSpPr>
          <p:spPr bwMode="gray">
            <a:xfrm>
              <a:off x="-2463800" y="0"/>
              <a:ext cx="2329217" cy="3010976"/>
            </a:xfrm>
            <a:prstGeom prst="rect">
              <a:avLst/>
            </a:prstGeom>
            <a:solidFill>
              <a:schemeClr val="bg1">
                <a:lumMod val="95000"/>
              </a:schemeClr>
            </a:solidFill>
            <a:ln>
              <a:noFill/>
            </a:ln>
            <a:effectLst/>
          </p:spPr>
          <p:txBody>
            <a:bodyPr wrap="square" lIns="144000" tIns="144000" rIns="144000" bIns="180000" anchor="t">
              <a:spAutoFit/>
            </a:bodyPr>
            <a:lstStyle/>
            <a:p>
              <a:pPr marL="0" indent="0">
                <a:lnSpc>
                  <a:spcPct val="95000"/>
                </a:lnSpc>
                <a:spcBef>
                  <a:spcPts val="600"/>
                </a:spcBef>
                <a:tabLst>
                  <a:tab pos="1141413" algn="l"/>
                </a:tabLst>
              </a:pPr>
              <a:r>
                <a:rPr lang="en-US" altLang="en-US" sz="1100" b="1" spc="-10" baseline="0" noProof="0" dirty="0">
                  <a:solidFill>
                    <a:schemeClr val="tx1"/>
                  </a:solidFill>
                  <a:latin typeface="+mn-lt"/>
                </a:rPr>
                <a:t>Create heading, </a:t>
              </a:r>
              <a:br>
                <a:rPr lang="en-US" altLang="en-US" sz="1100" b="1" spc="-10" baseline="0" noProof="0" dirty="0">
                  <a:solidFill>
                    <a:schemeClr val="tx1"/>
                  </a:solidFill>
                  <a:latin typeface="+mn-lt"/>
                </a:rPr>
              </a:br>
              <a:r>
                <a:rPr lang="en-US" altLang="en-US" sz="1100" b="1" spc="-10" baseline="0" noProof="0" dirty="0">
                  <a:solidFill>
                    <a:schemeClr val="tx1"/>
                  </a:solidFill>
                  <a:latin typeface="+mn-lt"/>
                </a:rPr>
                <a:t>sub-heading or bullets</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lang="en-US" altLang="en-US" sz="1000" spc="-10" baseline="0" noProof="0" dirty="0">
                  <a:solidFill>
                    <a:schemeClr val="tx1"/>
                  </a:solidFill>
                  <a:latin typeface="+mn-lt"/>
                </a:rPr>
                <a:t>Via ‘</a:t>
              </a:r>
              <a:r>
                <a:rPr kumimoji="0" lang="en-US" altLang="en-US" sz="1000" b="0" i="0" u="none" strike="noStrike" kern="1200" cap="none" spc="-10" normalizeH="0" baseline="0" noProof="0" dirty="0">
                  <a:ln>
                    <a:noFill/>
                  </a:ln>
                  <a:solidFill>
                    <a:schemeClr val="tx1"/>
                  </a:solidFill>
                  <a:effectLst/>
                  <a:uLnTx/>
                  <a:uFillTx/>
                  <a:latin typeface="Open Sans"/>
                  <a:ea typeface="+mn-ea"/>
                  <a:cs typeface="+mn-cs"/>
                </a:rPr>
                <a:t>Home’ &gt; ‘Paragraph’ you can turn the text into a heading, sub-heading or bullets in the correct corporate identity </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en-US"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en-US"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en-US"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en-US" altLang="en-US" sz="1000" b="0" i="0" u="none" strike="noStrike" kern="1200" cap="none" spc="-10" normalizeH="0" baseline="0" noProof="0" dirty="0">
                  <a:ln>
                    <a:noFill/>
                  </a:ln>
                  <a:solidFill>
                    <a:schemeClr val="tx1"/>
                  </a:solidFill>
                  <a:effectLst/>
                  <a:uLnTx/>
                  <a:uFillTx/>
                  <a:latin typeface="Open Sans"/>
                  <a:ea typeface="+mn-ea"/>
                  <a:cs typeface="+mn-cs"/>
                </a:rPr>
                <a:t>Stand in front of the text you want to change</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en-US" altLang="en-US" sz="1000" b="0" i="0" u="none" strike="noStrike" kern="1200" cap="none" spc="-10" normalizeH="0" baseline="0" noProof="0" dirty="0">
                  <a:ln>
                    <a:noFill/>
                  </a:ln>
                  <a:solidFill>
                    <a:schemeClr val="tx1"/>
                  </a:solidFill>
                  <a:effectLst/>
                  <a:uLnTx/>
                  <a:uFillTx/>
                  <a:latin typeface="Open Sans"/>
                  <a:ea typeface="+mn-ea"/>
                  <a:cs typeface="+mn-cs"/>
                </a:rPr>
                <a:t>With the arrow to the left, you decrease the level. With the arrow to the right, you increase the level</a:t>
              </a:r>
              <a:endParaRPr lang="en-US" altLang="en-US" sz="1000" spc="-10" baseline="0" noProof="0" dirty="0">
                <a:solidFill>
                  <a:schemeClr val="tx1"/>
                </a:solidFill>
                <a:latin typeface="+mn-lt"/>
              </a:endParaRPr>
            </a:p>
          </p:txBody>
        </p:sp>
        <p:grpSp>
          <p:nvGrpSpPr>
            <p:cNvPr id="17" name="Group 16">
              <a:extLst>
                <a:ext uri="{FF2B5EF4-FFF2-40B4-BE49-F238E27FC236}">
                  <a16:creationId xmlns:a16="http://schemas.microsoft.com/office/drawing/2014/main" id="{D08C2BFE-75F3-46C4-9D9C-DCB6D2614473}"/>
                </a:ext>
              </a:extLst>
            </p:cNvPr>
            <p:cNvGrpSpPr/>
            <p:nvPr userDrawn="1"/>
          </p:nvGrpSpPr>
          <p:grpSpPr>
            <a:xfrm>
              <a:off x="-2318863" y="1175951"/>
              <a:ext cx="1847751" cy="535742"/>
              <a:chOff x="-2108199" y="2679700"/>
              <a:chExt cx="2091530" cy="606424"/>
            </a:xfrm>
          </p:grpSpPr>
          <p:grpSp>
            <p:nvGrpSpPr>
              <p:cNvPr id="19" name="Group 18">
                <a:extLst>
                  <a:ext uri="{FF2B5EF4-FFF2-40B4-BE49-F238E27FC236}">
                    <a16:creationId xmlns:a16="http://schemas.microsoft.com/office/drawing/2014/main" id="{5D79F3AC-D1E4-4A0C-9A36-E9E38C4D0E29}"/>
                  </a:ext>
                </a:extLst>
              </p:cNvPr>
              <p:cNvGrpSpPr/>
              <p:nvPr userDrawn="1"/>
            </p:nvGrpSpPr>
            <p:grpSpPr>
              <a:xfrm>
                <a:off x="-2108199" y="2679700"/>
                <a:ext cx="2091530" cy="606424"/>
                <a:chOff x="-2108199" y="2679700"/>
                <a:chExt cx="2091530" cy="606424"/>
              </a:xfrm>
            </p:grpSpPr>
            <p:pic>
              <p:nvPicPr>
                <p:cNvPr id="21" name="Picture 20">
                  <a:extLst>
                    <a:ext uri="{FF2B5EF4-FFF2-40B4-BE49-F238E27FC236}">
                      <a16:creationId xmlns:a16="http://schemas.microsoft.com/office/drawing/2014/main" id="{92687021-FB6E-4AC2-B72A-9565FCE35699}"/>
                    </a:ext>
                  </a:extLst>
                </p:cNvPr>
                <p:cNvPicPr>
                  <a:picLocks noChangeAspect="1"/>
                </p:cNvPicPr>
                <p:nvPr userDrawn="1"/>
              </p:nvPicPr>
              <p:blipFill rotWithShape="1">
                <a:blip r:embed="rId3"/>
                <a:srcRect l="30516" t="6122" r="52329" b="84764"/>
                <a:stretch/>
              </p:blipFill>
              <p:spPr>
                <a:xfrm>
                  <a:off x="-2108199" y="2679700"/>
                  <a:ext cx="2091530" cy="606424"/>
                </a:xfrm>
                <a:prstGeom prst="rect">
                  <a:avLst/>
                </a:prstGeom>
                <a:noFill/>
                <a:ln>
                  <a:noFill/>
                </a:ln>
                <a:effectLst>
                  <a:outerShdw blurRad="63500" sx="102000" sy="102000" algn="ctr" rotWithShape="0">
                    <a:prstClr val="black">
                      <a:alpha val="40000"/>
                    </a:prstClr>
                  </a:outerShdw>
                </a:effectLst>
              </p:spPr>
            </p:pic>
            <p:sp>
              <p:nvSpPr>
                <p:cNvPr id="22" name="Rectangle 21">
                  <a:extLst>
                    <a:ext uri="{FF2B5EF4-FFF2-40B4-BE49-F238E27FC236}">
                      <a16:creationId xmlns:a16="http://schemas.microsoft.com/office/drawing/2014/main" id="{A1C1C8F5-1060-43BB-B2C7-D4506626F7D5}"/>
                    </a:ext>
                  </a:extLst>
                </p:cNvPr>
                <p:cNvSpPr/>
                <p:nvPr userDrawn="1"/>
              </p:nvSpPr>
              <p:spPr bwMode="gray">
                <a:xfrm>
                  <a:off x="-1562511" y="2752725"/>
                  <a:ext cx="305212" cy="140494"/>
                </a:xfrm>
                <a:prstGeom prst="rect">
                  <a:avLst/>
                </a:prstGeom>
                <a:solidFill>
                  <a:srgbClr val="92D050">
                    <a:alpha val="30000"/>
                  </a:srgbClr>
                </a:solidFill>
                <a:ln w="63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sp>
            <p:nvSpPr>
              <p:cNvPr id="20" name="Graphic 19" descr="Close with solid fill">
                <a:extLst>
                  <a:ext uri="{FF2B5EF4-FFF2-40B4-BE49-F238E27FC236}">
                    <a16:creationId xmlns:a16="http://schemas.microsoft.com/office/drawing/2014/main" id="{334D284C-C75B-4F69-874D-D038C9624830}"/>
                  </a:ext>
                </a:extLst>
              </p:cNvPr>
              <p:cNvSpPr/>
              <p:nvPr/>
            </p:nvSpPr>
            <p:spPr>
              <a:xfrm>
                <a:off x="-2079108" y="2753835"/>
                <a:ext cx="140400" cy="140400"/>
              </a:xfrm>
              <a:custGeom>
                <a:avLst/>
                <a:gdLst>
                  <a:gd name="connsiteX0" fmla="*/ 674370 w 674370"/>
                  <a:gd name="connsiteY0" fmla="*/ 80963 h 674370"/>
                  <a:gd name="connsiteX1" fmla="*/ 593408 w 674370"/>
                  <a:gd name="connsiteY1" fmla="*/ 0 h 674370"/>
                  <a:gd name="connsiteX2" fmla="*/ 337185 w 674370"/>
                  <a:gd name="connsiteY2" fmla="*/ 256223 h 674370"/>
                  <a:gd name="connsiteX3" fmla="*/ 80963 w 674370"/>
                  <a:gd name="connsiteY3" fmla="*/ 0 h 674370"/>
                  <a:gd name="connsiteX4" fmla="*/ 0 w 674370"/>
                  <a:gd name="connsiteY4" fmla="*/ 80963 h 674370"/>
                  <a:gd name="connsiteX5" fmla="*/ 256223 w 674370"/>
                  <a:gd name="connsiteY5" fmla="*/ 337185 h 674370"/>
                  <a:gd name="connsiteX6" fmla="*/ 0 w 674370"/>
                  <a:gd name="connsiteY6" fmla="*/ 593408 h 674370"/>
                  <a:gd name="connsiteX7" fmla="*/ 80963 w 674370"/>
                  <a:gd name="connsiteY7" fmla="*/ 674370 h 674370"/>
                  <a:gd name="connsiteX8" fmla="*/ 337185 w 674370"/>
                  <a:gd name="connsiteY8" fmla="*/ 418148 h 674370"/>
                  <a:gd name="connsiteX9" fmla="*/ 593408 w 674370"/>
                  <a:gd name="connsiteY9" fmla="*/ 674370 h 674370"/>
                  <a:gd name="connsiteX10" fmla="*/ 674370 w 674370"/>
                  <a:gd name="connsiteY10" fmla="*/ 593408 h 674370"/>
                  <a:gd name="connsiteX11" fmla="*/ 418148 w 674370"/>
                  <a:gd name="connsiteY11" fmla="*/ 337185 h 67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4370" h="674370">
                    <a:moveTo>
                      <a:pt x="674370" y="80963"/>
                    </a:moveTo>
                    <a:lnTo>
                      <a:pt x="593408" y="0"/>
                    </a:lnTo>
                    <a:lnTo>
                      <a:pt x="337185" y="256223"/>
                    </a:lnTo>
                    <a:lnTo>
                      <a:pt x="80963" y="0"/>
                    </a:lnTo>
                    <a:lnTo>
                      <a:pt x="0" y="80963"/>
                    </a:lnTo>
                    <a:lnTo>
                      <a:pt x="256223" y="337185"/>
                    </a:lnTo>
                    <a:lnTo>
                      <a:pt x="0" y="593408"/>
                    </a:lnTo>
                    <a:lnTo>
                      <a:pt x="80963" y="674370"/>
                    </a:lnTo>
                    <a:lnTo>
                      <a:pt x="337185" y="418148"/>
                    </a:lnTo>
                    <a:lnTo>
                      <a:pt x="593408" y="674370"/>
                    </a:lnTo>
                    <a:lnTo>
                      <a:pt x="674370" y="593408"/>
                    </a:lnTo>
                    <a:lnTo>
                      <a:pt x="418148" y="337185"/>
                    </a:lnTo>
                    <a:close/>
                  </a:path>
                </a:pathLst>
              </a:custGeom>
              <a:solidFill>
                <a:srgbClr val="FF0000">
                  <a:alpha val="30000"/>
                </a:srgbClr>
              </a:solidFill>
              <a:ln w="6350" cap="flat">
                <a:solidFill>
                  <a:srgbClr val="FF0000"/>
                </a:solidFill>
                <a:prstDash val="solid"/>
                <a:miter/>
              </a:ln>
            </p:spPr>
            <p:txBody>
              <a:bodyPr rtlCol="0" anchor="ctr"/>
              <a:lstStyle/>
              <a:p>
                <a:endParaRPr lang="en-US">
                  <a:solidFill>
                    <a:schemeClr val="tx1"/>
                  </a:solidFill>
                </a:endParaRPr>
              </a:p>
            </p:txBody>
          </p:sp>
        </p:grpSp>
      </p:grpSp>
      <p:sp>
        <p:nvSpPr>
          <p:cNvPr id="30" name="Rectangle 106">
            <a:extLst>
              <a:ext uri="{FF2B5EF4-FFF2-40B4-BE49-F238E27FC236}">
                <a16:creationId xmlns:a16="http://schemas.microsoft.com/office/drawing/2014/main" id="{A5838C33-6DBA-4D17-87A7-6B0E43B8A9C4}"/>
              </a:ext>
            </a:extLst>
          </p:cNvPr>
          <p:cNvSpPr>
            <a:spLocks noChangeArrowheads="1"/>
          </p:cNvSpPr>
          <p:nvPr userDrawn="1"/>
        </p:nvSpPr>
        <p:spPr bwMode="gray">
          <a:xfrm>
            <a:off x="12326583" y="0"/>
            <a:ext cx="2329217" cy="1164316"/>
          </a:xfrm>
          <a:prstGeom prst="rect">
            <a:avLst/>
          </a:prstGeom>
          <a:solidFill>
            <a:schemeClr val="bg1">
              <a:lumMod val="95000"/>
            </a:schemeClr>
          </a:solidFill>
          <a:ln>
            <a:noFill/>
          </a:ln>
          <a:effectLst/>
        </p:spPr>
        <p:txBody>
          <a:bodyPr wrap="square" lIns="144000" tIns="144000" rIns="144000" bIns="180000" anchor="t">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en-US" altLang="en-US" sz="1100" b="1" i="0" u="none" strike="noStrike" kern="1200" cap="none" spc="-10" normalizeH="0" baseline="0" noProof="0" dirty="0">
                <a:ln>
                  <a:noFill/>
                </a:ln>
                <a:solidFill>
                  <a:schemeClr val="tx1"/>
                </a:solidFill>
                <a:effectLst/>
                <a:uLnTx/>
                <a:uFillTx/>
                <a:latin typeface="Open Sans"/>
                <a:ea typeface="+mn-ea"/>
                <a:cs typeface="+mn-cs"/>
              </a:rPr>
              <a:t>Make a text box bigger/smaller</a:t>
            </a:r>
            <a:endParaRPr kumimoji="0" lang="en-US" altLang="en-US" sz="1000" b="0" i="0" u="none" strike="noStrike" kern="1200" cap="none" spc="-10" normalizeH="0" baseline="0" noProof="0" dirty="0">
              <a:ln>
                <a:noFill/>
              </a:ln>
              <a:solidFill>
                <a:schemeClr val="tx1"/>
              </a:solidFill>
              <a:effectLst/>
              <a:uLnTx/>
              <a:uFillTx/>
              <a:latin typeface="Open Sans"/>
              <a:ea typeface="+mn-ea"/>
              <a:cs typeface="+mn-cs"/>
            </a:endParaRPr>
          </a:p>
          <a:p>
            <a:pPr marL="0" marR="0" lvl="0" indent="0" algn="l" defTabSz="914400" rtl="0" eaLnBrk="1" fontAlgn="auto" latinLnBrk="0" hangingPunct="1">
              <a:lnSpc>
                <a:spcPct val="95000"/>
              </a:lnSpc>
              <a:spcBef>
                <a:spcPts val="600"/>
              </a:spcBef>
              <a:spcAft>
                <a:spcPts val="0"/>
              </a:spcAft>
              <a:buClrTx/>
              <a:buSzTx/>
              <a:buFont typeface="+mj-lt"/>
              <a:buNone/>
              <a:tabLst>
                <a:tab pos="1141413" algn="l"/>
              </a:tabLst>
              <a:defRPr/>
            </a:pPr>
            <a:r>
              <a:rPr kumimoji="0" lang="en-US" altLang="en-US" sz="1000" b="0" i="0" u="none" strike="noStrike" kern="1200" cap="none" spc="-10" normalizeH="0" baseline="0" noProof="0" dirty="0">
                <a:ln>
                  <a:noFill/>
                </a:ln>
                <a:solidFill>
                  <a:schemeClr val="tx1"/>
                </a:solidFill>
                <a:effectLst/>
                <a:uLnTx/>
                <a:uFillTx/>
                <a:latin typeface="Open Sans"/>
                <a:ea typeface="+mn-ea"/>
                <a:cs typeface="+mn-cs"/>
              </a:rPr>
              <a:t>By pulling the circles/blocks around the text area you can make the text area larger and/or smaller. </a:t>
            </a:r>
          </a:p>
        </p:txBody>
      </p:sp>
    </p:spTree>
    <p:extLst>
      <p:ext uri="{BB962C8B-B14F-4D97-AF65-F5344CB8AC3E}">
        <p14:creationId xmlns:p14="http://schemas.microsoft.com/office/powerpoint/2010/main" val="19544473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uw tekstkader 2-kolom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619125" y="457495"/>
            <a:ext cx="10975975" cy="659242"/>
          </a:xfrm>
        </p:spPr>
        <p:txBody>
          <a:bodyPr>
            <a:noAutofit/>
          </a:bodyPr>
          <a:lstStyle>
            <a:lvl1pPr>
              <a:defRPr/>
            </a:lvl1pPr>
          </a:lstStyle>
          <a:p>
            <a:r>
              <a:rPr lang="en-US" noProof="0" dirty="0"/>
              <a:t>Click to add title</a:t>
            </a:r>
          </a:p>
        </p:txBody>
      </p:sp>
      <p:sp>
        <p:nvSpPr>
          <p:cNvPr id="15" name="Text Placeholder 12">
            <a:extLst>
              <a:ext uri="{FF2B5EF4-FFF2-40B4-BE49-F238E27FC236}">
                <a16:creationId xmlns:a16="http://schemas.microsoft.com/office/drawing/2014/main" id="{A52874E6-6635-479D-9523-22F094A3E5C5}"/>
              </a:ext>
            </a:extLst>
          </p:cNvPr>
          <p:cNvSpPr>
            <a:spLocks noGrp="1"/>
          </p:cNvSpPr>
          <p:nvPr>
            <p:ph type="body" sz="quarter" idx="10" hasCustomPrompt="1"/>
          </p:nvPr>
        </p:nvSpPr>
        <p:spPr>
          <a:xfrm>
            <a:off x="619125" y="1476375"/>
            <a:ext cx="5330825" cy="3981449"/>
          </a:xfrm>
          <a:blipFill>
            <a:blip r:embed="rId2"/>
            <a:stretch>
              <a:fillRect/>
            </a:stretch>
          </a:blipFill>
        </p:spPr>
        <p:txBody>
          <a:bodyPr lIns="180000" tIns="180000" rIns="180000" bIns="180000">
            <a:noAutofit/>
          </a:bodyPr>
          <a:lstStyle>
            <a:lvl1pPr>
              <a:lnSpc>
                <a:spcPct val="90000"/>
              </a:lnSpc>
              <a:spcBef>
                <a:spcPts val="0"/>
              </a:spcBef>
              <a:spcAft>
                <a:spcPts val="0"/>
              </a:spcAft>
              <a:defRPr sz="1800" b="1">
                <a:solidFill>
                  <a:schemeClr val="tx1"/>
                </a:solidFill>
              </a:defRPr>
            </a:lvl1pPr>
            <a:lvl2pPr marL="0" indent="0">
              <a:lnSpc>
                <a:spcPct val="90000"/>
              </a:lnSpc>
              <a:spcBef>
                <a:spcPts val="0"/>
              </a:spcBef>
              <a:spcAft>
                <a:spcPts val="0"/>
              </a:spcAft>
              <a:buNone/>
              <a:defRPr sz="1800">
                <a:solidFill>
                  <a:schemeClr val="tx1"/>
                </a:solidFill>
              </a:defRPr>
            </a:lvl2pPr>
            <a:lvl3pPr marL="180975" indent="-180975">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3pPr>
            <a:lvl4pPr marL="360000" indent="-180975">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4pPr>
            <a:lvl5pPr marL="54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5pPr>
            <a:lvl6pPr marL="72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6pPr>
            <a:lvl7pPr marL="90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7pPr>
            <a:lvl8pPr marL="108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8pPr>
          </a:lstStyle>
          <a:p>
            <a:pPr lvl="0"/>
            <a:r>
              <a:rPr lang="en-US" noProof="0" dirty="0"/>
              <a:t>Click to add heading</a:t>
            </a:r>
          </a:p>
          <a:p>
            <a:pPr lvl="1"/>
            <a:r>
              <a:rPr lang="en-US" noProof="0" dirty="0"/>
              <a:t>Body text</a:t>
            </a:r>
          </a:p>
          <a:p>
            <a:pPr lvl="2"/>
            <a:r>
              <a:rPr lang="en-US" noProof="0" dirty="0"/>
              <a:t>Bullet level 1</a:t>
            </a:r>
          </a:p>
          <a:p>
            <a:pPr lvl="3"/>
            <a:r>
              <a:rPr lang="en-US" noProof="0" dirty="0"/>
              <a:t>Bullet level 2</a:t>
            </a:r>
          </a:p>
          <a:p>
            <a:pPr lvl="4"/>
            <a:r>
              <a:rPr lang="en-US" noProof="0" dirty="0"/>
              <a:t>Bullet level 3</a:t>
            </a:r>
          </a:p>
          <a:p>
            <a:pPr lvl="5"/>
            <a:r>
              <a:rPr lang="en-US" noProof="0" dirty="0"/>
              <a:t>Bullet level 4</a:t>
            </a:r>
          </a:p>
          <a:p>
            <a:pPr lvl="6"/>
            <a:r>
              <a:rPr lang="en-US" noProof="0" dirty="0"/>
              <a:t>Bullet level 5</a:t>
            </a:r>
          </a:p>
          <a:p>
            <a:pPr lvl="7"/>
            <a:r>
              <a:rPr lang="en-US" noProof="0" dirty="0"/>
              <a:t>Bullet level 6</a:t>
            </a:r>
          </a:p>
          <a:p>
            <a:pPr lvl="7"/>
            <a:endParaRPr lang="en-US" noProof="0" dirty="0"/>
          </a:p>
        </p:txBody>
      </p:sp>
      <p:sp>
        <p:nvSpPr>
          <p:cNvPr id="16" name="Text Placeholder 12">
            <a:extLst>
              <a:ext uri="{FF2B5EF4-FFF2-40B4-BE49-F238E27FC236}">
                <a16:creationId xmlns:a16="http://schemas.microsoft.com/office/drawing/2014/main" id="{98A39B0A-3AD7-41A8-8CF5-32BCF6B2DC92}"/>
              </a:ext>
            </a:extLst>
          </p:cNvPr>
          <p:cNvSpPr>
            <a:spLocks noGrp="1"/>
          </p:cNvSpPr>
          <p:nvPr>
            <p:ph type="body" sz="quarter" idx="12" hasCustomPrompt="1"/>
          </p:nvPr>
        </p:nvSpPr>
        <p:spPr>
          <a:xfrm>
            <a:off x="6242050" y="1476375"/>
            <a:ext cx="5330825" cy="3981449"/>
          </a:xfrm>
          <a:blipFill>
            <a:blip r:embed="rId2"/>
            <a:stretch>
              <a:fillRect/>
            </a:stretch>
          </a:blipFill>
        </p:spPr>
        <p:txBody>
          <a:bodyPr lIns="180000" tIns="180000" rIns="180000" bIns="180000">
            <a:noAutofit/>
          </a:bodyPr>
          <a:lstStyle>
            <a:lvl1pPr>
              <a:lnSpc>
                <a:spcPct val="90000"/>
              </a:lnSpc>
              <a:spcBef>
                <a:spcPts val="0"/>
              </a:spcBef>
              <a:spcAft>
                <a:spcPts val="0"/>
              </a:spcAft>
              <a:defRPr sz="1800" b="1">
                <a:solidFill>
                  <a:schemeClr val="tx1"/>
                </a:solidFill>
              </a:defRPr>
            </a:lvl1pPr>
            <a:lvl2pPr marL="0" indent="0">
              <a:lnSpc>
                <a:spcPct val="90000"/>
              </a:lnSpc>
              <a:spcBef>
                <a:spcPts val="0"/>
              </a:spcBef>
              <a:spcAft>
                <a:spcPts val="0"/>
              </a:spcAft>
              <a:buNone/>
              <a:defRPr sz="1800">
                <a:solidFill>
                  <a:schemeClr val="tx1"/>
                </a:solidFill>
              </a:defRPr>
            </a:lvl2pPr>
            <a:lvl3pPr marL="180975" indent="-180975">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3pPr>
            <a:lvl4pPr marL="360000" indent="-180975">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4pPr>
            <a:lvl5pPr marL="54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5pPr>
            <a:lvl6pPr marL="72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6pPr>
            <a:lvl7pPr marL="90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7pPr>
            <a:lvl8pPr marL="108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8pPr>
          </a:lstStyle>
          <a:p>
            <a:pPr lvl="0"/>
            <a:r>
              <a:rPr lang="en-US" noProof="0" dirty="0"/>
              <a:t>Click to add heading</a:t>
            </a:r>
          </a:p>
          <a:p>
            <a:pPr lvl="1"/>
            <a:r>
              <a:rPr lang="en-US" noProof="0" dirty="0"/>
              <a:t>Body text</a:t>
            </a:r>
          </a:p>
          <a:p>
            <a:pPr lvl="2"/>
            <a:r>
              <a:rPr lang="en-US" noProof="0" dirty="0"/>
              <a:t>Bullet level 1</a:t>
            </a:r>
          </a:p>
          <a:p>
            <a:pPr lvl="3"/>
            <a:r>
              <a:rPr lang="en-US" noProof="0" dirty="0"/>
              <a:t>Bullet level 2</a:t>
            </a:r>
          </a:p>
          <a:p>
            <a:pPr lvl="4"/>
            <a:r>
              <a:rPr lang="en-US" noProof="0" dirty="0"/>
              <a:t>Bullet level 3</a:t>
            </a:r>
          </a:p>
          <a:p>
            <a:pPr lvl="5"/>
            <a:r>
              <a:rPr lang="en-US" noProof="0" dirty="0"/>
              <a:t>Bullet level 4</a:t>
            </a:r>
          </a:p>
          <a:p>
            <a:pPr lvl="6"/>
            <a:r>
              <a:rPr lang="en-US" noProof="0" dirty="0"/>
              <a:t>Bullet level 5</a:t>
            </a:r>
          </a:p>
          <a:p>
            <a:pPr lvl="7"/>
            <a:r>
              <a:rPr lang="en-US" noProof="0" dirty="0"/>
              <a:t>Bullet level 6</a:t>
            </a:r>
          </a:p>
          <a:p>
            <a:pPr lvl="7"/>
            <a:endParaRPr lang="en-US" noProof="0" dirty="0"/>
          </a:p>
        </p:txBody>
      </p:sp>
      <p:sp>
        <p:nvSpPr>
          <p:cNvPr id="3" name="Slide Number Placeholder 2">
            <a:extLst>
              <a:ext uri="{FF2B5EF4-FFF2-40B4-BE49-F238E27FC236}">
                <a16:creationId xmlns:a16="http://schemas.microsoft.com/office/drawing/2014/main" id="{6DB80AE6-D131-488D-86D5-21F4C600ADB7}"/>
              </a:ext>
            </a:extLst>
          </p:cNvPr>
          <p:cNvSpPr>
            <a:spLocks noGrp="1"/>
          </p:cNvSpPr>
          <p:nvPr>
            <p:ph type="sldNum" sz="quarter" idx="13"/>
          </p:nvPr>
        </p:nvSpPr>
        <p:spPr/>
        <p:txBody>
          <a:bodyPr/>
          <a:lstStyle/>
          <a:p>
            <a:fld id="{5A195573-6125-40C3-AA0C-3AC6CFB9F86B}" type="slidenum">
              <a:rPr lang="en-US" smtClean="0"/>
              <a:pPr/>
              <a:t>‹#›</a:t>
            </a:fld>
            <a:endParaRPr lang="en-US" dirty="0"/>
          </a:p>
        </p:txBody>
      </p:sp>
      <p:grpSp>
        <p:nvGrpSpPr>
          <p:cNvPr id="14" name="Group 13">
            <a:extLst>
              <a:ext uri="{FF2B5EF4-FFF2-40B4-BE49-F238E27FC236}">
                <a16:creationId xmlns:a16="http://schemas.microsoft.com/office/drawing/2014/main" id="{37BA8172-61DC-411F-85FE-868FEA63BF42}"/>
              </a:ext>
            </a:extLst>
          </p:cNvPr>
          <p:cNvGrpSpPr/>
          <p:nvPr userDrawn="1"/>
        </p:nvGrpSpPr>
        <p:grpSpPr>
          <a:xfrm>
            <a:off x="-2463800" y="0"/>
            <a:ext cx="2329217" cy="3010976"/>
            <a:chOff x="-2463800" y="0"/>
            <a:chExt cx="2329217" cy="3010976"/>
          </a:xfrm>
        </p:grpSpPr>
        <p:sp>
          <p:nvSpPr>
            <p:cNvPr id="18" name="Rectangle 106">
              <a:extLst>
                <a:ext uri="{FF2B5EF4-FFF2-40B4-BE49-F238E27FC236}">
                  <a16:creationId xmlns:a16="http://schemas.microsoft.com/office/drawing/2014/main" id="{6FFC2F26-AD54-4456-9FEE-E220D436C514}"/>
                </a:ext>
              </a:extLst>
            </p:cNvPr>
            <p:cNvSpPr>
              <a:spLocks noChangeArrowheads="1"/>
            </p:cNvSpPr>
            <p:nvPr userDrawn="1"/>
          </p:nvSpPr>
          <p:spPr bwMode="gray">
            <a:xfrm>
              <a:off x="-2463800" y="0"/>
              <a:ext cx="2329217" cy="3010976"/>
            </a:xfrm>
            <a:prstGeom prst="rect">
              <a:avLst/>
            </a:prstGeom>
            <a:solidFill>
              <a:schemeClr val="bg1">
                <a:lumMod val="95000"/>
              </a:schemeClr>
            </a:solidFill>
            <a:ln>
              <a:noFill/>
            </a:ln>
            <a:effectLst/>
          </p:spPr>
          <p:txBody>
            <a:bodyPr wrap="square" lIns="144000" tIns="144000" rIns="144000" bIns="180000" anchor="t">
              <a:spAutoFit/>
            </a:bodyPr>
            <a:lstStyle/>
            <a:p>
              <a:pPr marL="0" indent="0">
                <a:lnSpc>
                  <a:spcPct val="95000"/>
                </a:lnSpc>
                <a:spcBef>
                  <a:spcPts val="600"/>
                </a:spcBef>
                <a:tabLst>
                  <a:tab pos="1141413" algn="l"/>
                </a:tabLst>
              </a:pPr>
              <a:r>
                <a:rPr lang="en-US" altLang="en-US" sz="1100" b="1" spc="-10" baseline="0" noProof="0" dirty="0">
                  <a:solidFill>
                    <a:schemeClr val="tx1"/>
                  </a:solidFill>
                  <a:latin typeface="+mn-lt"/>
                </a:rPr>
                <a:t>Create heading, </a:t>
              </a:r>
              <a:br>
                <a:rPr lang="en-US" altLang="en-US" sz="1100" b="1" spc="-10" baseline="0" noProof="0" dirty="0">
                  <a:solidFill>
                    <a:schemeClr val="tx1"/>
                  </a:solidFill>
                  <a:latin typeface="+mn-lt"/>
                </a:rPr>
              </a:br>
              <a:r>
                <a:rPr lang="en-US" altLang="en-US" sz="1100" b="1" spc="-10" baseline="0" noProof="0" dirty="0">
                  <a:solidFill>
                    <a:schemeClr val="tx1"/>
                  </a:solidFill>
                  <a:latin typeface="+mn-lt"/>
                </a:rPr>
                <a:t>sub-heading or bullets</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lang="en-US" altLang="en-US" sz="1000" spc="-10" baseline="0" noProof="0" dirty="0">
                  <a:solidFill>
                    <a:schemeClr val="tx1"/>
                  </a:solidFill>
                  <a:latin typeface="+mn-lt"/>
                </a:rPr>
                <a:t>Via ‘</a:t>
              </a:r>
              <a:r>
                <a:rPr kumimoji="0" lang="en-US" altLang="en-US" sz="1000" b="0" i="0" u="none" strike="noStrike" kern="1200" cap="none" spc="-10" normalizeH="0" baseline="0" noProof="0" dirty="0">
                  <a:ln>
                    <a:noFill/>
                  </a:ln>
                  <a:solidFill>
                    <a:schemeClr val="tx1"/>
                  </a:solidFill>
                  <a:effectLst/>
                  <a:uLnTx/>
                  <a:uFillTx/>
                  <a:latin typeface="Open Sans"/>
                  <a:ea typeface="+mn-ea"/>
                  <a:cs typeface="+mn-cs"/>
                </a:rPr>
                <a:t>Home’ &gt; ‘Paragraph’ you can turn the text into a heading, sub-heading or bullets in the correct corporate identity </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en-US"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en-US"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en-US"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en-US" altLang="en-US" sz="1000" b="0" i="0" u="none" strike="noStrike" kern="1200" cap="none" spc="-10" normalizeH="0" baseline="0" noProof="0" dirty="0">
                  <a:ln>
                    <a:noFill/>
                  </a:ln>
                  <a:solidFill>
                    <a:schemeClr val="tx1"/>
                  </a:solidFill>
                  <a:effectLst/>
                  <a:uLnTx/>
                  <a:uFillTx/>
                  <a:latin typeface="Open Sans"/>
                  <a:ea typeface="+mn-ea"/>
                  <a:cs typeface="+mn-cs"/>
                </a:rPr>
                <a:t>Stand in front of the text you want to change</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en-US" altLang="en-US" sz="1000" b="0" i="0" u="none" strike="noStrike" kern="1200" cap="none" spc="-10" normalizeH="0" baseline="0" noProof="0" dirty="0">
                  <a:ln>
                    <a:noFill/>
                  </a:ln>
                  <a:solidFill>
                    <a:schemeClr val="tx1"/>
                  </a:solidFill>
                  <a:effectLst/>
                  <a:uLnTx/>
                  <a:uFillTx/>
                  <a:latin typeface="Open Sans"/>
                  <a:ea typeface="+mn-ea"/>
                  <a:cs typeface="+mn-cs"/>
                </a:rPr>
                <a:t>With the arrow to the left, you decrease the level. With the arrow to the right, you increase the level</a:t>
              </a:r>
              <a:endParaRPr lang="en-US" altLang="en-US" sz="1000" spc="-10" baseline="0" noProof="0" dirty="0">
                <a:solidFill>
                  <a:schemeClr val="tx1"/>
                </a:solidFill>
                <a:latin typeface="+mn-lt"/>
              </a:endParaRPr>
            </a:p>
          </p:txBody>
        </p:sp>
        <p:grpSp>
          <p:nvGrpSpPr>
            <p:cNvPr id="19" name="Group 18">
              <a:extLst>
                <a:ext uri="{FF2B5EF4-FFF2-40B4-BE49-F238E27FC236}">
                  <a16:creationId xmlns:a16="http://schemas.microsoft.com/office/drawing/2014/main" id="{2E01FE30-5497-427C-A11C-65347BE3A52D}"/>
                </a:ext>
              </a:extLst>
            </p:cNvPr>
            <p:cNvGrpSpPr/>
            <p:nvPr userDrawn="1"/>
          </p:nvGrpSpPr>
          <p:grpSpPr>
            <a:xfrm>
              <a:off x="-2318863" y="1175951"/>
              <a:ext cx="1847751" cy="535742"/>
              <a:chOff x="-2108199" y="2679700"/>
              <a:chExt cx="2091530" cy="606424"/>
            </a:xfrm>
          </p:grpSpPr>
          <p:grpSp>
            <p:nvGrpSpPr>
              <p:cNvPr id="20" name="Group 19">
                <a:extLst>
                  <a:ext uri="{FF2B5EF4-FFF2-40B4-BE49-F238E27FC236}">
                    <a16:creationId xmlns:a16="http://schemas.microsoft.com/office/drawing/2014/main" id="{3F41AE0C-1492-4855-97D1-230D84906DBF}"/>
                  </a:ext>
                </a:extLst>
              </p:cNvPr>
              <p:cNvGrpSpPr/>
              <p:nvPr userDrawn="1"/>
            </p:nvGrpSpPr>
            <p:grpSpPr>
              <a:xfrm>
                <a:off x="-2108199" y="2679700"/>
                <a:ext cx="2091530" cy="606424"/>
                <a:chOff x="-2108199" y="2679700"/>
                <a:chExt cx="2091530" cy="606424"/>
              </a:xfrm>
            </p:grpSpPr>
            <p:pic>
              <p:nvPicPr>
                <p:cNvPr id="22" name="Picture 21">
                  <a:extLst>
                    <a:ext uri="{FF2B5EF4-FFF2-40B4-BE49-F238E27FC236}">
                      <a16:creationId xmlns:a16="http://schemas.microsoft.com/office/drawing/2014/main" id="{980B9078-A446-4D76-BE33-93E0DF4A70F3}"/>
                    </a:ext>
                  </a:extLst>
                </p:cNvPr>
                <p:cNvPicPr>
                  <a:picLocks noChangeAspect="1"/>
                </p:cNvPicPr>
                <p:nvPr userDrawn="1"/>
              </p:nvPicPr>
              <p:blipFill rotWithShape="1">
                <a:blip r:embed="rId3"/>
                <a:srcRect l="30516" t="6122" r="52329" b="84764"/>
                <a:stretch/>
              </p:blipFill>
              <p:spPr>
                <a:xfrm>
                  <a:off x="-2108199" y="2679700"/>
                  <a:ext cx="2091530" cy="606424"/>
                </a:xfrm>
                <a:prstGeom prst="rect">
                  <a:avLst/>
                </a:prstGeom>
                <a:noFill/>
                <a:ln>
                  <a:noFill/>
                </a:ln>
                <a:effectLst>
                  <a:outerShdw blurRad="63500" sx="102000" sy="102000" algn="ctr" rotWithShape="0">
                    <a:prstClr val="black">
                      <a:alpha val="40000"/>
                    </a:prstClr>
                  </a:outerShdw>
                </a:effectLst>
              </p:spPr>
            </p:pic>
            <p:sp>
              <p:nvSpPr>
                <p:cNvPr id="30" name="Rectangle 21">
                  <a:extLst>
                    <a:ext uri="{FF2B5EF4-FFF2-40B4-BE49-F238E27FC236}">
                      <a16:creationId xmlns:a16="http://schemas.microsoft.com/office/drawing/2014/main" id="{CD0F585F-31F4-4CC0-A5D0-7C5B8E4D4F27}"/>
                    </a:ext>
                  </a:extLst>
                </p:cNvPr>
                <p:cNvSpPr/>
                <p:nvPr userDrawn="1"/>
              </p:nvSpPr>
              <p:spPr bwMode="gray">
                <a:xfrm>
                  <a:off x="-1562511" y="2752725"/>
                  <a:ext cx="305212" cy="140494"/>
                </a:xfrm>
                <a:prstGeom prst="rect">
                  <a:avLst/>
                </a:prstGeom>
                <a:solidFill>
                  <a:srgbClr val="92D050">
                    <a:alpha val="30000"/>
                  </a:srgbClr>
                </a:solidFill>
                <a:ln w="63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sp>
            <p:nvSpPr>
              <p:cNvPr id="21" name="Graphic 19" descr="Close with solid fill">
                <a:extLst>
                  <a:ext uri="{FF2B5EF4-FFF2-40B4-BE49-F238E27FC236}">
                    <a16:creationId xmlns:a16="http://schemas.microsoft.com/office/drawing/2014/main" id="{259B2288-5A1C-4172-BB6A-A5573DA97D25}"/>
                  </a:ext>
                </a:extLst>
              </p:cNvPr>
              <p:cNvSpPr/>
              <p:nvPr/>
            </p:nvSpPr>
            <p:spPr>
              <a:xfrm>
                <a:off x="-2079108" y="2753835"/>
                <a:ext cx="140400" cy="140400"/>
              </a:xfrm>
              <a:custGeom>
                <a:avLst/>
                <a:gdLst>
                  <a:gd name="connsiteX0" fmla="*/ 674370 w 674370"/>
                  <a:gd name="connsiteY0" fmla="*/ 80963 h 674370"/>
                  <a:gd name="connsiteX1" fmla="*/ 593408 w 674370"/>
                  <a:gd name="connsiteY1" fmla="*/ 0 h 674370"/>
                  <a:gd name="connsiteX2" fmla="*/ 337185 w 674370"/>
                  <a:gd name="connsiteY2" fmla="*/ 256223 h 674370"/>
                  <a:gd name="connsiteX3" fmla="*/ 80963 w 674370"/>
                  <a:gd name="connsiteY3" fmla="*/ 0 h 674370"/>
                  <a:gd name="connsiteX4" fmla="*/ 0 w 674370"/>
                  <a:gd name="connsiteY4" fmla="*/ 80963 h 674370"/>
                  <a:gd name="connsiteX5" fmla="*/ 256223 w 674370"/>
                  <a:gd name="connsiteY5" fmla="*/ 337185 h 674370"/>
                  <a:gd name="connsiteX6" fmla="*/ 0 w 674370"/>
                  <a:gd name="connsiteY6" fmla="*/ 593408 h 674370"/>
                  <a:gd name="connsiteX7" fmla="*/ 80963 w 674370"/>
                  <a:gd name="connsiteY7" fmla="*/ 674370 h 674370"/>
                  <a:gd name="connsiteX8" fmla="*/ 337185 w 674370"/>
                  <a:gd name="connsiteY8" fmla="*/ 418148 h 674370"/>
                  <a:gd name="connsiteX9" fmla="*/ 593408 w 674370"/>
                  <a:gd name="connsiteY9" fmla="*/ 674370 h 674370"/>
                  <a:gd name="connsiteX10" fmla="*/ 674370 w 674370"/>
                  <a:gd name="connsiteY10" fmla="*/ 593408 h 674370"/>
                  <a:gd name="connsiteX11" fmla="*/ 418148 w 674370"/>
                  <a:gd name="connsiteY11" fmla="*/ 337185 h 67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4370" h="674370">
                    <a:moveTo>
                      <a:pt x="674370" y="80963"/>
                    </a:moveTo>
                    <a:lnTo>
                      <a:pt x="593408" y="0"/>
                    </a:lnTo>
                    <a:lnTo>
                      <a:pt x="337185" y="256223"/>
                    </a:lnTo>
                    <a:lnTo>
                      <a:pt x="80963" y="0"/>
                    </a:lnTo>
                    <a:lnTo>
                      <a:pt x="0" y="80963"/>
                    </a:lnTo>
                    <a:lnTo>
                      <a:pt x="256223" y="337185"/>
                    </a:lnTo>
                    <a:lnTo>
                      <a:pt x="0" y="593408"/>
                    </a:lnTo>
                    <a:lnTo>
                      <a:pt x="80963" y="674370"/>
                    </a:lnTo>
                    <a:lnTo>
                      <a:pt x="337185" y="418148"/>
                    </a:lnTo>
                    <a:lnTo>
                      <a:pt x="593408" y="674370"/>
                    </a:lnTo>
                    <a:lnTo>
                      <a:pt x="674370" y="593408"/>
                    </a:lnTo>
                    <a:lnTo>
                      <a:pt x="418148" y="337185"/>
                    </a:lnTo>
                    <a:close/>
                  </a:path>
                </a:pathLst>
              </a:custGeom>
              <a:solidFill>
                <a:srgbClr val="FF0000">
                  <a:alpha val="30000"/>
                </a:srgbClr>
              </a:solidFill>
              <a:ln w="6350" cap="flat">
                <a:solidFill>
                  <a:srgbClr val="FF0000"/>
                </a:solidFill>
                <a:prstDash val="solid"/>
                <a:miter/>
              </a:ln>
            </p:spPr>
            <p:txBody>
              <a:bodyPr rtlCol="0" anchor="ctr"/>
              <a:lstStyle/>
              <a:p>
                <a:endParaRPr lang="en-US">
                  <a:solidFill>
                    <a:schemeClr val="tx1"/>
                  </a:solidFill>
                </a:endParaRPr>
              </a:p>
            </p:txBody>
          </p:sp>
        </p:grpSp>
      </p:grpSp>
      <p:sp>
        <p:nvSpPr>
          <p:cNvPr id="31" name="Rectangle 106">
            <a:extLst>
              <a:ext uri="{FF2B5EF4-FFF2-40B4-BE49-F238E27FC236}">
                <a16:creationId xmlns:a16="http://schemas.microsoft.com/office/drawing/2014/main" id="{EB6D45FF-7D5D-4DC1-BDC9-F716D2575078}"/>
              </a:ext>
            </a:extLst>
          </p:cNvPr>
          <p:cNvSpPr>
            <a:spLocks noChangeArrowheads="1"/>
          </p:cNvSpPr>
          <p:nvPr userDrawn="1"/>
        </p:nvSpPr>
        <p:spPr bwMode="gray">
          <a:xfrm>
            <a:off x="12326583" y="0"/>
            <a:ext cx="2329217" cy="1164316"/>
          </a:xfrm>
          <a:prstGeom prst="rect">
            <a:avLst/>
          </a:prstGeom>
          <a:solidFill>
            <a:schemeClr val="bg1">
              <a:lumMod val="95000"/>
            </a:schemeClr>
          </a:solidFill>
          <a:ln>
            <a:noFill/>
          </a:ln>
          <a:effectLst/>
        </p:spPr>
        <p:txBody>
          <a:bodyPr wrap="square" lIns="144000" tIns="144000" rIns="144000" bIns="180000" anchor="t">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en-US" altLang="en-US" sz="1100" b="1" i="0" u="none" strike="noStrike" kern="1200" cap="none" spc="-10" normalizeH="0" baseline="0" noProof="0" dirty="0">
                <a:ln>
                  <a:noFill/>
                </a:ln>
                <a:solidFill>
                  <a:schemeClr val="tx1"/>
                </a:solidFill>
                <a:effectLst/>
                <a:uLnTx/>
                <a:uFillTx/>
                <a:latin typeface="Open Sans"/>
                <a:ea typeface="+mn-ea"/>
                <a:cs typeface="+mn-cs"/>
              </a:rPr>
              <a:t>Make a text box bigger/smaller</a:t>
            </a:r>
            <a:endParaRPr kumimoji="0" lang="en-US" altLang="en-US" sz="1000" b="0" i="0" u="none" strike="noStrike" kern="1200" cap="none" spc="-10" normalizeH="0" baseline="0" noProof="0" dirty="0">
              <a:ln>
                <a:noFill/>
              </a:ln>
              <a:solidFill>
                <a:schemeClr val="tx1"/>
              </a:solidFill>
              <a:effectLst/>
              <a:uLnTx/>
              <a:uFillTx/>
              <a:latin typeface="Open Sans"/>
              <a:ea typeface="+mn-ea"/>
              <a:cs typeface="+mn-cs"/>
            </a:endParaRPr>
          </a:p>
          <a:p>
            <a:pPr marL="0" marR="0" lvl="0" indent="0" algn="l" defTabSz="914400" rtl="0" eaLnBrk="1" fontAlgn="auto" latinLnBrk="0" hangingPunct="1">
              <a:lnSpc>
                <a:spcPct val="95000"/>
              </a:lnSpc>
              <a:spcBef>
                <a:spcPts val="600"/>
              </a:spcBef>
              <a:spcAft>
                <a:spcPts val="0"/>
              </a:spcAft>
              <a:buClrTx/>
              <a:buSzTx/>
              <a:buFont typeface="+mj-lt"/>
              <a:buNone/>
              <a:tabLst>
                <a:tab pos="1141413" algn="l"/>
              </a:tabLst>
              <a:defRPr/>
            </a:pPr>
            <a:r>
              <a:rPr kumimoji="0" lang="en-US" altLang="en-US" sz="1000" b="0" i="0" u="none" strike="noStrike" kern="1200" cap="none" spc="-10" normalizeH="0" baseline="0" noProof="0" dirty="0">
                <a:ln>
                  <a:noFill/>
                </a:ln>
                <a:solidFill>
                  <a:schemeClr val="tx1"/>
                </a:solidFill>
                <a:effectLst/>
                <a:uLnTx/>
                <a:uFillTx/>
                <a:latin typeface="Open Sans"/>
                <a:ea typeface="+mn-ea"/>
                <a:cs typeface="+mn-cs"/>
              </a:rPr>
              <a:t>By pulling the circles/blocks around the text area you can make the text area larger and/or smaller. </a:t>
            </a:r>
          </a:p>
        </p:txBody>
      </p:sp>
    </p:spTree>
    <p:extLst>
      <p:ext uri="{BB962C8B-B14F-4D97-AF65-F5344CB8AC3E}">
        <p14:creationId xmlns:p14="http://schemas.microsoft.com/office/powerpoint/2010/main" val="16604702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uw/groen tekstkader 2-kolom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619125" y="457495"/>
            <a:ext cx="10975975" cy="659242"/>
          </a:xfrm>
        </p:spPr>
        <p:txBody>
          <a:bodyPr>
            <a:noAutofit/>
          </a:bodyPr>
          <a:lstStyle>
            <a:lvl1pPr>
              <a:defRPr/>
            </a:lvl1pPr>
          </a:lstStyle>
          <a:p>
            <a:r>
              <a:rPr lang="en-US" noProof="0" dirty="0"/>
              <a:t>Click to add title</a:t>
            </a:r>
          </a:p>
        </p:txBody>
      </p:sp>
      <p:sp>
        <p:nvSpPr>
          <p:cNvPr id="13" name="Text Placeholder 12">
            <a:extLst>
              <a:ext uri="{FF2B5EF4-FFF2-40B4-BE49-F238E27FC236}">
                <a16:creationId xmlns:a16="http://schemas.microsoft.com/office/drawing/2014/main" id="{B886690E-8997-48D4-A839-FDFABFF3AD38}"/>
              </a:ext>
            </a:extLst>
          </p:cNvPr>
          <p:cNvSpPr>
            <a:spLocks noGrp="1"/>
          </p:cNvSpPr>
          <p:nvPr>
            <p:ph type="body" sz="quarter" idx="10" hasCustomPrompt="1"/>
          </p:nvPr>
        </p:nvSpPr>
        <p:spPr>
          <a:xfrm>
            <a:off x="619125" y="1476375"/>
            <a:ext cx="5330825" cy="3981449"/>
          </a:xfrm>
          <a:blipFill>
            <a:blip r:embed="rId2"/>
            <a:stretch>
              <a:fillRect/>
            </a:stretch>
          </a:blipFill>
        </p:spPr>
        <p:txBody>
          <a:bodyPr lIns="180000" tIns="180000" rIns="180000" bIns="180000">
            <a:noAutofit/>
          </a:bodyPr>
          <a:lstStyle>
            <a:lvl1pPr>
              <a:lnSpc>
                <a:spcPct val="90000"/>
              </a:lnSpc>
              <a:spcBef>
                <a:spcPts val="0"/>
              </a:spcBef>
              <a:spcAft>
                <a:spcPts val="0"/>
              </a:spcAft>
              <a:defRPr sz="1800" b="1">
                <a:solidFill>
                  <a:schemeClr val="tx1"/>
                </a:solidFill>
              </a:defRPr>
            </a:lvl1pPr>
            <a:lvl2pPr marL="0" indent="0">
              <a:lnSpc>
                <a:spcPct val="90000"/>
              </a:lnSpc>
              <a:spcBef>
                <a:spcPts val="0"/>
              </a:spcBef>
              <a:spcAft>
                <a:spcPts val="0"/>
              </a:spcAft>
              <a:buNone/>
              <a:defRPr sz="1800">
                <a:solidFill>
                  <a:schemeClr val="tx1"/>
                </a:solidFill>
              </a:defRPr>
            </a:lvl2pPr>
            <a:lvl3pPr marL="180975" indent="-180975">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3pPr>
            <a:lvl4pPr marL="360000" indent="-180975">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4pPr>
            <a:lvl5pPr marL="54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5pPr>
            <a:lvl6pPr marL="72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6pPr>
            <a:lvl7pPr marL="90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7pPr>
            <a:lvl8pPr marL="108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8pPr>
          </a:lstStyle>
          <a:p>
            <a:pPr lvl="0"/>
            <a:r>
              <a:rPr lang="en-US" noProof="0" dirty="0"/>
              <a:t>Click to add heading</a:t>
            </a:r>
          </a:p>
          <a:p>
            <a:pPr lvl="1"/>
            <a:r>
              <a:rPr lang="en-US" noProof="0" dirty="0"/>
              <a:t>Body text</a:t>
            </a:r>
          </a:p>
          <a:p>
            <a:pPr lvl="2"/>
            <a:r>
              <a:rPr lang="en-US" noProof="0" dirty="0"/>
              <a:t>Bullet level 1</a:t>
            </a:r>
          </a:p>
          <a:p>
            <a:pPr lvl="3"/>
            <a:r>
              <a:rPr lang="en-US" noProof="0" dirty="0"/>
              <a:t>Bullet level 2</a:t>
            </a:r>
          </a:p>
          <a:p>
            <a:pPr lvl="4"/>
            <a:r>
              <a:rPr lang="en-US" noProof="0" dirty="0"/>
              <a:t>Bullet level 3</a:t>
            </a:r>
          </a:p>
          <a:p>
            <a:pPr lvl="5"/>
            <a:r>
              <a:rPr lang="en-US" noProof="0" dirty="0"/>
              <a:t>Bullet level 4</a:t>
            </a:r>
          </a:p>
          <a:p>
            <a:pPr lvl="6"/>
            <a:r>
              <a:rPr lang="en-US" noProof="0" dirty="0"/>
              <a:t>Bullet level 5</a:t>
            </a:r>
          </a:p>
          <a:p>
            <a:pPr lvl="7"/>
            <a:r>
              <a:rPr lang="en-US" noProof="0" dirty="0"/>
              <a:t>Bullet level 6</a:t>
            </a:r>
          </a:p>
          <a:p>
            <a:pPr lvl="7"/>
            <a:endParaRPr lang="en-US" noProof="0" dirty="0"/>
          </a:p>
        </p:txBody>
      </p:sp>
      <p:sp>
        <p:nvSpPr>
          <p:cNvPr id="15" name="Text Placeholder 12">
            <a:extLst>
              <a:ext uri="{FF2B5EF4-FFF2-40B4-BE49-F238E27FC236}">
                <a16:creationId xmlns:a16="http://schemas.microsoft.com/office/drawing/2014/main" id="{9C245039-906D-4B6D-8C16-99BBD8667B65}"/>
              </a:ext>
            </a:extLst>
          </p:cNvPr>
          <p:cNvSpPr>
            <a:spLocks noGrp="1"/>
          </p:cNvSpPr>
          <p:nvPr>
            <p:ph type="body" sz="quarter" idx="12" hasCustomPrompt="1"/>
          </p:nvPr>
        </p:nvSpPr>
        <p:spPr>
          <a:xfrm>
            <a:off x="6242050" y="1476375"/>
            <a:ext cx="5330825" cy="3981449"/>
          </a:xfrm>
          <a:blipFill>
            <a:blip r:embed="rId3"/>
            <a:stretch>
              <a:fillRect/>
            </a:stretch>
          </a:blipFill>
        </p:spPr>
        <p:txBody>
          <a:bodyPr lIns="180000" tIns="180000" rIns="180000" bIns="180000">
            <a:noAutofit/>
          </a:bodyPr>
          <a:lstStyle>
            <a:lvl1pPr>
              <a:lnSpc>
                <a:spcPct val="90000"/>
              </a:lnSpc>
              <a:spcBef>
                <a:spcPts val="0"/>
              </a:spcBef>
              <a:spcAft>
                <a:spcPts val="0"/>
              </a:spcAft>
              <a:defRPr sz="1800" b="1">
                <a:solidFill>
                  <a:schemeClr val="tx1"/>
                </a:solidFill>
              </a:defRPr>
            </a:lvl1pPr>
            <a:lvl2pPr marL="0" indent="0">
              <a:lnSpc>
                <a:spcPct val="90000"/>
              </a:lnSpc>
              <a:spcBef>
                <a:spcPts val="0"/>
              </a:spcBef>
              <a:spcAft>
                <a:spcPts val="0"/>
              </a:spcAft>
              <a:buNone/>
              <a:defRPr sz="1800">
                <a:solidFill>
                  <a:schemeClr val="tx1"/>
                </a:solidFill>
              </a:defRPr>
            </a:lvl2pPr>
            <a:lvl3pPr marL="180975" indent="-180975">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3pPr>
            <a:lvl4pPr marL="360000" indent="-180975">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4pPr>
            <a:lvl5pPr marL="54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5pPr>
            <a:lvl6pPr marL="72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6pPr>
            <a:lvl7pPr marL="90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7pPr>
            <a:lvl8pPr marL="108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8pPr>
          </a:lstStyle>
          <a:p>
            <a:pPr lvl="0"/>
            <a:r>
              <a:rPr lang="en-US" noProof="0" dirty="0"/>
              <a:t>Click to add heading</a:t>
            </a:r>
          </a:p>
          <a:p>
            <a:pPr lvl="1"/>
            <a:r>
              <a:rPr lang="en-US" noProof="0" dirty="0"/>
              <a:t>Body text</a:t>
            </a:r>
          </a:p>
          <a:p>
            <a:pPr lvl="2"/>
            <a:r>
              <a:rPr lang="en-US" noProof="0" dirty="0"/>
              <a:t>Bullet level 1</a:t>
            </a:r>
          </a:p>
          <a:p>
            <a:pPr lvl="3"/>
            <a:r>
              <a:rPr lang="en-US" noProof="0" dirty="0"/>
              <a:t>Bullet level 2</a:t>
            </a:r>
          </a:p>
          <a:p>
            <a:pPr lvl="4"/>
            <a:r>
              <a:rPr lang="en-US" noProof="0" dirty="0"/>
              <a:t>Bullet level 3</a:t>
            </a:r>
          </a:p>
          <a:p>
            <a:pPr lvl="5"/>
            <a:r>
              <a:rPr lang="en-US" noProof="0" dirty="0"/>
              <a:t>Bullet level 4</a:t>
            </a:r>
          </a:p>
          <a:p>
            <a:pPr lvl="6"/>
            <a:r>
              <a:rPr lang="en-US" noProof="0" dirty="0"/>
              <a:t>Bullet level 5</a:t>
            </a:r>
          </a:p>
          <a:p>
            <a:pPr lvl="7"/>
            <a:r>
              <a:rPr lang="en-US" noProof="0" dirty="0"/>
              <a:t>Bullet level 6</a:t>
            </a:r>
          </a:p>
          <a:p>
            <a:pPr lvl="7"/>
            <a:endParaRPr lang="en-US" noProof="0" dirty="0"/>
          </a:p>
        </p:txBody>
      </p:sp>
      <p:sp>
        <p:nvSpPr>
          <p:cNvPr id="3" name="Slide Number Placeholder 2">
            <a:extLst>
              <a:ext uri="{FF2B5EF4-FFF2-40B4-BE49-F238E27FC236}">
                <a16:creationId xmlns:a16="http://schemas.microsoft.com/office/drawing/2014/main" id="{2B339B6A-5A6B-41DB-B7A9-B9400C3E5F80}"/>
              </a:ext>
            </a:extLst>
          </p:cNvPr>
          <p:cNvSpPr>
            <a:spLocks noGrp="1"/>
          </p:cNvSpPr>
          <p:nvPr>
            <p:ph type="sldNum" sz="quarter" idx="13"/>
          </p:nvPr>
        </p:nvSpPr>
        <p:spPr/>
        <p:txBody>
          <a:bodyPr/>
          <a:lstStyle/>
          <a:p>
            <a:fld id="{5A195573-6125-40C3-AA0C-3AC6CFB9F86B}" type="slidenum">
              <a:rPr lang="en-US" smtClean="0"/>
              <a:pPr/>
              <a:t>‹#›</a:t>
            </a:fld>
            <a:endParaRPr lang="en-US" dirty="0"/>
          </a:p>
        </p:txBody>
      </p:sp>
      <p:grpSp>
        <p:nvGrpSpPr>
          <p:cNvPr id="16" name="Group 15">
            <a:extLst>
              <a:ext uri="{FF2B5EF4-FFF2-40B4-BE49-F238E27FC236}">
                <a16:creationId xmlns:a16="http://schemas.microsoft.com/office/drawing/2014/main" id="{FE5988FE-55D4-46B4-B7AA-5AA67993F1EF}"/>
              </a:ext>
            </a:extLst>
          </p:cNvPr>
          <p:cNvGrpSpPr/>
          <p:nvPr userDrawn="1"/>
        </p:nvGrpSpPr>
        <p:grpSpPr>
          <a:xfrm>
            <a:off x="-2463800" y="0"/>
            <a:ext cx="2329217" cy="3010976"/>
            <a:chOff x="-2463800" y="0"/>
            <a:chExt cx="2329217" cy="3010976"/>
          </a:xfrm>
        </p:grpSpPr>
        <p:sp>
          <p:nvSpPr>
            <p:cNvPr id="17" name="Rectangle 106">
              <a:extLst>
                <a:ext uri="{FF2B5EF4-FFF2-40B4-BE49-F238E27FC236}">
                  <a16:creationId xmlns:a16="http://schemas.microsoft.com/office/drawing/2014/main" id="{C77544DF-33D8-4477-B6CF-365D5652ED15}"/>
                </a:ext>
              </a:extLst>
            </p:cNvPr>
            <p:cNvSpPr>
              <a:spLocks noChangeArrowheads="1"/>
            </p:cNvSpPr>
            <p:nvPr userDrawn="1"/>
          </p:nvSpPr>
          <p:spPr bwMode="gray">
            <a:xfrm>
              <a:off x="-2463800" y="0"/>
              <a:ext cx="2329217" cy="3010976"/>
            </a:xfrm>
            <a:prstGeom prst="rect">
              <a:avLst/>
            </a:prstGeom>
            <a:solidFill>
              <a:schemeClr val="bg1">
                <a:lumMod val="95000"/>
              </a:schemeClr>
            </a:solidFill>
            <a:ln>
              <a:noFill/>
            </a:ln>
            <a:effectLst/>
          </p:spPr>
          <p:txBody>
            <a:bodyPr wrap="square" lIns="144000" tIns="144000" rIns="144000" bIns="180000" anchor="t">
              <a:spAutoFit/>
            </a:bodyPr>
            <a:lstStyle/>
            <a:p>
              <a:pPr marL="0" indent="0">
                <a:lnSpc>
                  <a:spcPct val="95000"/>
                </a:lnSpc>
                <a:spcBef>
                  <a:spcPts val="600"/>
                </a:spcBef>
                <a:tabLst>
                  <a:tab pos="1141413" algn="l"/>
                </a:tabLst>
              </a:pPr>
              <a:r>
                <a:rPr lang="en-US" altLang="en-US" sz="1100" b="1" spc="-10" baseline="0" noProof="0" dirty="0">
                  <a:solidFill>
                    <a:schemeClr val="tx1"/>
                  </a:solidFill>
                  <a:latin typeface="+mn-lt"/>
                </a:rPr>
                <a:t>Create heading, </a:t>
              </a:r>
              <a:br>
                <a:rPr lang="en-US" altLang="en-US" sz="1100" b="1" spc="-10" baseline="0" noProof="0" dirty="0">
                  <a:solidFill>
                    <a:schemeClr val="tx1"/>
                  </a:solidFill>
                  <a:latin typeface="+mn-lt"/>
                </a:rPr>
              </a:br>
              <a:r>
                <a:rPr lang="en-US" altLang="en-US" sz="1100" b="1" spc="-10" baseline="0" noProof="0" dirty="0">
                  <a:solidFill>
                    <a:schemeClr val="tx1"/>
                  </a:solidFill>
                  <a:latin typeface="+mn-lt"/>
                </a:rPr>
                <a:t>sub-heading or bullets</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lang="en-US" altLang="en-US" sz="1000" spc="-10" baseline="0" noProof="0" dirty="0">
                  <a:solidFill>
                    <a:schemeClr val="tx1"/>
                  </a:solidFill>
                  <a:latin typeface="+mn-lt"/>
                </a:rPr>
                <a:t>Via ‘</a:t>
              </a:r>
              <a:r>
                <a:rPr kumimoji="0" lang="en-US" altLang="en-US" sz="1000" b="0" i="0" u="none" strike="noStrike" kern="1200" cap="none" spc="-10" normalizeH="0" baseline="0" noProof="0" dirty="0">
                  <a:ln>
                    <a:noFill/>
                  </a:ln>
                  <a:solidFill>
                    <a:schemeClr val="tx1"/>
                  </a:solidFill>
                  <a:effectLst/>
                  <a:uLnTx/>
                  <a:uFillTx/>
                  <a:latin typeface="Open Sans"/>
                  <a:ea typeface="+mn-ea"/>
                  <a:cs typeface="+mn-cs"/>
                </a:rPr>
                <a:t>Home’ &gt; ‘Paragraph’ you can turn the text into a heading, sub-heading or bullets in the correct corporate identity </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en-US"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en-US"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en-US"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en-US" altLang="en-US" sz="1000" b="0" i="0" u="none" strike="noStrike" kern="1200" cap="none" spc="-10" normalizeH="0" baseline="0" noProof="0" dirty="0">
                  <a:ln>
                    <a:noFill/>
                  </a:ln>
                  <a:solidFill>
                    <a:schemeClr val="tx1"/>
                  </a:solidFill>
                  <a:effectLst/>
                  <a:uLnTx/>
                  <a:uFillTx/>
                  <a:latin typeface="Open Sans"/>
                  <a:ea typeface="+mn-ea"/>
                  <a:cs typeface="+mn-cs"/>
                </a:rPr>
                <a:t>Stand in front of the text you want to change</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en-US" altLang="en-US" sz="1000" b="0" i="0" u="none" strike="noStrike" kern="1200" cap="none" spc="-10" normalizeH="0" baseline="0" noProof="0" dirty="0">
                  <a:ln>
                    <a:noFill/>
                  </a:ln>
                  <a:solidFill>
                    <a:schemeClr val="tx1"/>
                  </a:solidFill>
                  <a:effectLst/>
                  <a:uLnTx/>
                  <a:uFillTx/>
                  <a:latin typeface="Open Sans"/>
                  <a:ea typeface="+mn-ea"/>
                  <a:cs typeface="+mn-cs"/>
                </a:rPr>
                <a:t>With the arrow to the left, you decrease the level. With the arrow to the right, you increase the level</a:t>
              </a:r>
              <a:endParaRPr lang="en-US" altLang="en-US" sz="1000" spc="-10" baseline="0" noProof="0" dirty="0">
                <a:solidFill>
                  <a:schemeClr val="tx1"/>
                </a:solidFill>
                <a:latin typeface="+mn-lt"/>
              </a:endParaRPr>
            </a:p>
          </p:txBody>
        </p:sp>
        <p:grpSp>
          <p:nvGrpSpPr>
            <p:cNvPr id="18" name="Group 17">
              <a:extLst>
                <a:ext uri="{FF2B5EF4-FFF2-40B4-BE49-F238E27FC236}">
                  <a16:creationId xmlns:a16="http://schemas.microsoft.com/office/drawing/2014/main" id="{2AC21E39-1771-45AA-AEF9-15185BCBB75D}"/>
                </a:ext>
              </a:extLst>
            </p:cNvPr>
            <p:cNvGrpSpPr/>
            <p:nvPr userDrawn="1"/>
          </p:nvGrpSpPr>
          <p:grpSpPr>
            <a:xfrm>
              <a:off x="-2318863" y="1175951"/>
              <a:ext cx="1847751" cy="535742"/>
              <a:chOff x="-2108199" y="2679700"/>
              <a:chExt cx="2091530" cy="606424"/>
            </a:xfrm>
          </p:grpSpPr>
          <p:grpSp>
            <p:nvGrpSpPr>
              <p:cNvPr id="19" name="Group 18">
                <a:extLst>
                  <a:ext uri="{FF2B5EF4-FFF2-40B4-BE49-F238E27FC236}">
                    <a16:creationId xmlns:a16="http://schemas.microsoft.com/office/drawing/2014/main" id="{FEA24E63-4136-4629-99EC-AD511F7A8086}"/>
                  </a:ext>
                </a:extLst>
              </p:cNvPr>
              <p:cNvGrpSpPr/>
              <p:nvPr userDrawn="1"/>
            </p:nvGrpSpPr>
            <p:grpSpPr>
              <a:xfrm>
                <a:off x="-2108199" y="2679700"/>
                <a:ext cx="2091530" cy="606424"/>
                <a:chOff x="-2108199" y="2679700"/>
                <a:chExt cx="2091530" cy="606424"/>
              </a:xfrm>
            </p:grpSpPr>
            <p:pic>
              <p:nvPicPr>
                <p:cNvPr id="21" name="Picture 20">
                  <a:extLst>
                    <a:ext uri="{FF2B5EF4-FFF2-40B4-BE49-F238E27FC236}">
                      <a16:creationId xmlns:a16="http://schemas.microsoft.com/office/drawing/2014/main" id="{613342C9-8ED3-4EEA-8A82-505839FD4DF6}"/>
                    </a:ext>
                  </a:extLst>
                </p:cNvPr>
                <p:cNvPicPr>
                  <a:picLocks noChangeAspect="1"/>
                </p:cNvPicPr>
                <p:nvPr userDrawn="1"/>
              </p:nvPicPr>
              <p:blipFill rotWithShape="1">
                <a:blip r:embed="rId4"/>
                <a:srcRect l="30516" t="6122" r="52329" b="84764"/>
                <a:stretch/>
              </p:blipFill>
              <p:spPr>
                <a:xfrm>
                  <a:off x="-2108199" y="2679700"/>
                  <a:ext cx="2091530" cy="606424"/>
                </a:xfrm>
                <a:prstGeom prst="rect">
                  <a:avLst/>
                </a:prstGeom>
                <a:noFill/>
                <a:ln>
                  <a:noFill/>
                </a:ln>
                <a:effectLst>
                  <a:outerShdw blurRad="63500" sx="102000" sy="102000" algn="ctr" rotWithShape="0">
                    <a:prstClr val="black">
                      <a:alpha val="40000"/>
                    </a:prstClr>
                  </a:outerShdw>
                </a:effectLst>
              </p:spPr>
            </p:pic>
            <p:sp>
              <p:nvSpPr>
                <p:cNvPr id="22" name="Rectangle 21">
                  <a:extLst>
                    <a:ext uri="{FF2B5EF4-FFF2-40B4-BE49-F238E27FC236}">
                      <a16:creationId xmlns:a16="http://schemas.microsoft.com/office/drawing/2014/main" id="{A5CCECA4-DC4C-482A-A035-0893F55E2AE0}"/>
                    </a:ext>
                  </a:extLst>
                </p:cNvPr>
                <p:cNvSpPr/>
                <p:nvPr userDrawn="1"/>
              </p:nvSpPr>
              <p:spPr bwMode="gray">
                <a:xfrm>
                  <a:off x="-1562511" y="2752725"/>
                  <a:ext cx="305212" cy="140494"/>
                </a:xfrm>
                <a:prstGeom prst="rect">
                  <a:avLst/>
                </a:prstGeom>
                <a:solidFill>
                  <a:srgbClr val="92D050">
                    <a:alpha val="30000"/>
                  </a:srgbClr>
                </a:solidFill>
                <a:ln w="63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sp>
            <p:nvSpPr>
              <p:cNvPr id="20" name="Graphic 19" descr="Close with solid fill">
                <a:extLst>
                  <a:ext uri="{FF2B5EF4-FFF2-40B4-BE49-F238E27FC236}">
                    <a16:creationId xmlns:a16="http://schemas.microsoft.com/office/drawing/2014/main" id="{2881FE8B-D94B-4834-B5BE-8BCC5C3C5BB0}"/>
                  </a:ext>
                </a:extLst>
              </p:cNvPr>
              <p:cNvSpPr/>
              <p:nvPr/>
            </p:nvSpPr>
            <p:spPr>
              <a:xfrm>
                <a:off x="-2079108" y="2753835"/>
                <a:ext cx="140400" cy="140400"/>
              </a:xfrm>
              <a:custGeom>
                <a:avLst/>
                <a:gdLst>
                  <a:gd name="connsiteX0" fmla="*/ 674370 w 674370"/>
                  <a:gd name="connsiteY0" fmla="*/ 80963 h 674370"/>
                  <a:gd name="connsiteX1" fmla="*/ 593408 w 674370"/>
                  <a:gd name="connsiteY1" fmla="*/ 0 h 674370"/>
                  <a:gd name="connsiteX2" fmla="*/ 337185 w 674370"/>
                  <a:gd name="connsiteY2" fmla="*/ 256223 h 674370"/>
                  <a:gd name="connsiteX3" fmla="*/ 80963 w 674370"/>
                  <a:gd name="connsiteY3" fmla="*/ 0 h 674370"/>
                  <a:gd name="connsiteX4" fmla="*/ 0 w 674370"/>
                  <a:gd name="connsiteY4" fmla="*/ 80963 h 674370"/>
                  <a:gd name="connsiteX5" fmla="*/ 256223 w 674370"/>
                  <a:gd name="connsiteY5" fmla="*/ 337185 h 674370"/>
                  <a:gd name="connsiteX6" fmla="*/ 0 w 674370"/>
                  <a:gd name="connsiteY6" fmla="*/ 593408 h 674370"/>
                  <a:gd name="connsiteX7" fmla="*/ 80963 w 674370"/>
                  <a:gd name="connsiteY7" fmla="*/ 674370 h 674370"/>
                  <a:gd name="connsiteX8" fmla="*/ 337185 w 674370"/>
                  <a:gd name="connsiteY8" fmla="*/ 418148 h 674370"/>
                  <a:gd name="connsiteX9" fmla="*/ 593408 w 674370"/>
                  <a:gd name="connsiteY9" fmla="*/ 674370 h 674370"/>
                  <a:gd name="connsiteX10" fmla="*/ 674370 w 674370"/>
                  <a:gd name="connsiteY10" fmla="*/ 593408 h 674370"/>
                  <a:gd name="connsiteX11" fmla="*/ 418148 w 674370"/>
                  <a:gd name="connsiteY11" fmla="*/ 337185 h 67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4370" h="674370">
                    <a:moveTo>
                      <a:pt x="674370" y="80963"/>
                    </a:moveTo>
                    <a:lnTo>
                      <a:pt x="593408" y="0"/>
                    </a:lnTo>
                    <a:lnTo>
                      <a:pt x="337185" y="256223"/>
                    </a:lnTo>
                    <a:lnTo>
                      <a:pt x="80963" y="0"/>
                    </a:lnTo>
                    <a:lnTo>
                      <a:pt x="0" y="80963"/>
                    </a:lnTo>
                    <a:lnTo>
                      <a:pt x="256223" y="337185"/>
                    </a:lnTo>
                    <a:lnTo>
                      <a:pt x="0" y="593408"/>
                    </a:lnTo>
                    <a:lnTo>
                      <a:pt x="80963" y="674370"/>
                    </a:lnTo>
                    <a:lnTo>
                      <a:pt x="337185" y="418148"/>
                    </a:lnTo>
                    <a:lnTo>
                      <a:pt x="593408" y="674370"/>
                    </a:lnTo>
                    <a:lnTo>
                      <a:pt x="674370" y="593408"/>
                    </a:lnTo>
                    <a:lnTo>
                      <a:pt x="418148" y="337185"/>
                    </a:lnTo>
                    <a:close/>
                  </a:path>
                </a:pathLst>
              </a:custGeom>
              <a:solidFill>
                <a:srgbClr val="FF0000">
                  <a:alpha val="30000"/>
                </a:srgbClr>
              </a:solidFill>
              <a:ln w="6350" cap="flat">
                <a:solidFill>
                  <a:srgbClr val="FF0000"/>
                </a:solidFill>
                <a:prstDash val="solid"/>
                <a:miter/>
              </a:ln>
            </p:spPr>
            <p:txBody>
              <a:bodyPr rtlCol="0" anchor="ctr"/>
              <a:lstStyle/>
              <a:p>
                <a:endParaRPr lang="en-US">
                  <a:solidFill>
                    <a:schemeClr val="tx1"/>
                  </a:solidFill>
                </a:endParaRPr>
              </a:p>
            </p:txBody>
          </p:sp>
        </p:grpSp>
      </p:grpSp>
      <p:sp>
        <p:nvSpPr>
          <p:cNvPr id="30" name="Rectangle 106">
            <a:extLst>
              <a:ext uri="{FF2B5EF4-FFF2-40B4-BE49-F238E27FC236}">
                <a16:creationId xmlns:a16="http://schemas.microsoft.com/office/drawing/2014/main" id="{CC89FBE3-20DB-496D-BFD6-AC5A8CF1EBB8}"/>
              </a:ext>
            </a:extLst>
          </p:cNvPr>
          <p:cNvSpPr>
            <a:spLocks noChangeArrowheads="1"/>
          </p:cNvSpPr>
          <p:nvPr userDrawn="1"/>
        </p:nvSpPr>
        <p:spPr bwMode="gray">
          <a:xfrm>
            <a:off x="12326583" y="0"/>
            <a:ext cx="2329217" cy="1164316"/>
          </a:xfrm>
          <a:prstGeom prst="rect">
            <a:avLst/>
          </a:prstGeom>
          <a:solidFill>
            <a:schemeClr val="bg1">
              <a:lumMod val="95000"/>
            </a:schemeClr>
          </a:solidFill>
          <a:ln>
            <a:noFill/>
          </a:ln>
          <a:effectLst/>
        </p:spPr>
        <p:txBody>
          <a:bodyPr wrap="square" lIns="144000" tIns="144000" rIns="144000" bIns="180000" anchor="t">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en-US" altLang="en-US" sz="1100" b="1" i="0" u="none" strike="noStrike" kern="1200" cap="none" spc="-10" normalizeH="0" baseline="0" noProof="0" dirty="0">
                <a:ln>
                  <a:noFill/>
                </a:ln>
                <a:solidFill>
                  <a:schemeClr val="tx1"/>
                </a:solidFill>
                <a:effectLst/>
                <a:uLnTx/>
                <a:uFillTx/>
                <a:latin typeface="Open Sans"/>
                <a:ea typeface="+mn-ea"/>
                <a:cs typeface="+mn-cs"/>
              </a:rPr>
              <a:t>Make a text box bigger/smaller</a:t>
            </a:r>
            <a:endParaRPr kumimoji="0" lang="en-US" altLang="en-US" sz="1000" b="0" i="0" u="none" strike="noStrike" kern="1200" cap="none" spc="-10" normalizeH="0" baseline="0" noProof="0" dirty="0">
              <a:ln>
                <a:noFill/>
              </a:ln>
              <a:solidFill>
                <a:schemeClr val="tx1"/>
              </a:solidFill>
              <a:effectLst/>
              <a:uLnTx/>
              <a:uFillTx/>
              <a:latin typeface="Open Sans"/>
              <a:ea typeface="+mn-ea"/>
              <a:cs typeface="+mn-cs"/>
            </a:endParaRPr>
          </a:p>
          <a:p>
            <a:pPr marL="0" marR="0" lvl="0" indent="0" algn="l" defTabSz="914400" rtl="0" eaLnBrk="1" fontAlgn="auto" latinLnBrk="0" hangingPunct="1">
              <a:lnSpc>
                <a:spcPct val="95000"/>
              </a:lnSpc>
              <a:spcBef>
                <a:spcPts val="600"/>
              </a:spcBef>
              <a:spcAft>
                <a:spcPts val="0"/>
              </a:spcAft>
              <a:buClrTx/>
              <a:buSzTx/>
              <a:buFont typeface="+mj-lt"/>
              <a:buNone/>
              <a:tabLst>
                <a:tab pos="1141413" algn="l"/>
              </a:tabLst>
              <a:defRPr/>
            </a:pPr>
            <a:r>
              <a:rPr kumimoji="0" lang="en-US" altLang="en-US" sz="1000" b="0" i="0" u="none" strike="noStrike" kern="1200" cap="none" spc="-10" normalizeH="0" baseline="0" noProof="0" dirty="0">
                <a:ln>
                  <a:noFill/>
                </a:ln>
                <a:solidFill>
                  <a:schemeClr val="tx1"/>
                </a:solidFill>
                <a:effectLst/>
                <a:uLnTx/>
                <a:uFillTx/>
                <a:latin typeface="Open Sans"/>
                <a:ea typeface="+mn-ea"/>
                <a:cs typeface="+mn-cs"/>
              </a:rPr>
              <a:t>By pulling the circles/blocks around the text area you can make the text area larger and/or smaller. </a:t>
            </a:r>
          </a:p>
        </p:txBody>
      </p:sp>
    </p:spTree>
    <p:extLst>
      <p:ext uri="{BB962C8B-B14F-4D97-AF65-F5344CB8AC3E}">
        <p14:creationId xmlns:p14="http://schemas.microsoft.com/office/powerpoint/2010/main" val="34821763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nhoud met afbeelding klein">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E0F8960A-8517-423E-9815-4FF5C91B160F}"/>
              </a:ext>
            </a:extLst>
          </p:cNvPr>
          <p:cNvSpPr>
            <a:spLocks noGrp="1"/>
          </p:cNvSpPr>
          <p:nvPr>
            <p:ph type="pic" sz="quarter" idx="12" hasCustomPrompt="1"/>
          </p:nvPr>
        </p:nvSpPr>
        <p:spPr>
          <a:xfrm>
            <a:off x="6246814" y="1524000"/>
            <a:ext cx="5343910" cy="3982485"/>
          </a:xfrm>
          <a:custGeom>
            <a:avLst/>
            <a:gdLst>
              <a:gd name="connsiteX0" fmla="*/ 0 w 5343910"/>
              <a:gd name="connsiteY0" fmla="*/ 0 h 3982485"/>
              <a:gd name="connsiteX1" fmla="*/ 4936755 w 5343910"/>
              <a:gd name="connsiteY1" fmla="*/ 0 h 3982485"/>
              <a:gd name="connsiteX2" fmla="*/ 5343910 w 5343910"/>
              <a:gd name="connsiteY2" fmla="*/ 407155 h 3982485"/>
              <a:gd name="connsiteX3" fmla="*/ 5343910 w 5343910"/>
              <a:gd name="connsiteY3" fmla="*/ 3982485 h 3982485"/>
              <a:gd name="connsiteX4" fmla="*/ 407155 w 5343910"/>
              <a:gd name="connsiteY4" fmla="*/ 3982485 h 3982485"/>
              <a:gd name="connsiteX5" fmla="*/ 0 w 5343910"/>
              <a:gd name="connsiteY5" fmla="*/ 3575330 h 3982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43910" h="3982485">
                <a:moveTo>
                  <a:pt x="0" y="0"/>
                </a:moveTo>
                <a:lnTo>
                  <a:pt x="4936755" y="0"/>
                </a:lnTo>
                <a:cubicBezTo>
                  <a:pt x="5161963" y="0"/>
                  <a:pt x="5343910" y="181947"/>
                  <a:pt x="5343910" y="407155"/>
                </a:cubicBezTo>
                <a:lnTo>
                  <a:pt x="5343910" y="3982485"/>
                </a:lnTo>
                <a:lnTo>
                  <a:pt x="407155" y="3982485"/>
                </a:lnTo>
                <a:cubicBezTo>
                  <a:pt x="181947" y="3982485"/>
                  <a:pt x="0" y="3800538"/>
                  <a:pt x="0" y="3575330"/>
                </a:cubicBezTo>
                <a:close/>
              </a:path>
            </a:pathLst>
          </a:custGeom>
          <a:solidFill>
            <a:srgbClr val="EAEAEA"/>
          </a:solidFill>
        </p:spPr>
        <p:txBody>
          <a:bodyPr wrap="square" tIns="0" anchor="ctr" anchorCtr="1">
            <a:noAutofit/>
          </a:bodyPr>
          <a:lstStyle>
            <a:lvl1pPr algn="l">
              <a:spcBef>
                <a:spcPts val="0"/>
              </a:spcBef>
              <a:defRPr sz="1200">
                <a:solidFill>
                  <a:schemeClr val="tx1"/>
                </a:solidFill>
              </a:defRPr>
            </a:lvl1pPr>
          </a:lstStyle>
          <a:p>
            <a:r>
              <a:rPr lang="en-US" noProof="0" dirty="0"/>
              <a:t>Click on icon  </a:t>
            </a:r>
            <a:br>
              <a:rPr lang="en-US" noProof="0" dirty="0"/>
            </a:br>
            <a:r>
              <a:rPr lang="en-US" noProof="0" dirty="0"/>
              <a:t>to add picture</a:t>
            </a:r>
          </a:p>
        </p:txBody>
      </p:sp>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619125" y="457495"/>
            <a:ext cx="10975975" cy="659242"/>
          </a:xfrm>
        </p:spPr>
        <p:txBody>
          <a:bodyPr>
            <a:noAutofit/>
          </a:bodyPr>
          <a:lstStyle>
            <a:lvl1pPr>
              <a:defRPr/>
            </a:lvl1pPr>
          </a:lstStyle>
          <a:p>
            <a:r>
              <a:rPr lang="en-US" noProof="0" dirty="0"/>
              <a:t>Click to add title</a:t>
            </a:r>
          </a:p>
        </p:txBody>
      </p:sp>
      <p:sp>
        <p:nvSpPr>
          <p:cNvPr id="14" name="Text Placeholder 12">
            <a:extLst>
              <a:ext uri="{FF2B5EF4-FFF2-40B4-BE49-F238E27FC236}">
                <a16:creationId xmlns:a16="http://schemas.microsoft.com/office/drawing/2014/main" id="{2078A510-ED0A-4185-89DF-37CC3AF31C91}"/>
              </a:ext>
            </a:extLst>
          </p:cNvPr>
          <p:cNvSpPr>
            <a:spLocks noGrp="1"/>
          </p:cNvSpPr>
          <p:nvPr>
            <p:ph type="body" sz="quarter" idx="11" hasCustomPrompt="1"/>
          </p:nvPr>
        </p:nvSpPr>
        <p:spPr>
          <a:xfrm>
            <a:off x="6653349" y="5647464"/>
            <a:ext cx="4941751" cy="205473"/>
          </a:xfrm>
        </p:spPr>
        <p:txBody>
          <a:bodyPr tIns="0">
            <a:noAutofit/>
          </a:bodyPr>
          <a:lstStyle>
            <a:lvl1pPr>
              <a:lnSpc>
                <a:spcPct val="90000"/>
              </a:lnSpc>
              <a:spcBef>
                <a:spcPts val="0"/>
              </a:spcBef>
              <a:spcAft>
                <a:spcPts val="0"/>
              </a:spcAft>
              <a:defRPr sz="1400" b="0">
                <a:solidFill>
                  <a:schemeClr val="tx1"/>
                </a:solidFill>
              </a:defRPr>
            </a:lvl1pPr>
            <a:lvl2pPr>
              <a:lnSpc>
                <a:spcPts val="1900"/>
              </a:lnSpc>
              <a:spcBef>
                <a:spcPts val="0"/>
              </a:spcBef>
              <a:buNone/>
              <a:defRPr sz="1600">
                <a:solidFill>
                  <a:schemeClr val="accent3"/>
                </a:solidFill>
              </a:defRPr>
            </a:lvl2pPr>
            <a:lvl3pPr marL="180975" indent="-180975">
              <a:lnSpc>
                <a:spcPts val="1900"/>
              </a:lnSpc>
              <a:spcBef>
                <a:spcPts val="0"/>
              </a:spcBef>
              <a:buNone/>
              <a:defRPr sz="1600"/>
            </a:lvl3pPr>
            <a:lvl4pPr marL="180975" indent="-180975">
              <a:lnSpc>
                <a:spcPts val="1900"/>
              </a:lnSpc>
              <a:spcBef>
                <a:spcPts val="0"/>
              </a:spcBef>
              <a:defRPr sz="1600"/>
            </a:lvl4pPr>
            <a:lvl5pPr>
              <a:lnSpc>
                <a:spcPts val="1500"/>
              </a:lnSpc>
              <a:defRPr sz="1600"/>
            </a:lvl5pPr>
          </a:lstStyle>
          <a:p>
            <a:pPr lvl="0"/>
            <a:r>
              <a:rPr lang="en-US" noProof="0" dirty="0"/>
              <a:t>Click to add caption</a:t>
            </a:r>
          </a:p>
        </p:txBody>
      </p:sp>
      <p:sp>
        <p:nvSpPr>
          <p:cNvPr id="11" name="Text Placeholder 12">
            <a:extLst>
              <a:ext uri="{FF2B5EF4-FFF2-40B4-BE49-F238E27FC236}">
                <a16:creationId xmlns:a16="http://schemas.microsoft.com/office/drawing/2014/main" id="{A5CB29B6-1391-44E8-A834-AE61F9B636BC}"/>
              </a:ext>
            </a:extLst>
          </p:cNvPr>
          <p:cNvSpPr>
            <a:spLocks noGrp="1"/>
          </p:cNvSpPr>
          <p:nvPr>
            <p:ph type="body" sz="quarter" idx="10" hasCustomPrompt="1"/>
          </p:nvPr>
        </p:nvSpPr>
        <p:spPr>
          <a:xfrm>
            <a:off x="619125" y="1476374"/>
            <a:ext cx="5330825" cy="4320000"/>
          </a:xfrm>
        </p:spPr>
        <p:txBody>
          <a:bodyPr tIns="36000">
            <a:noAutofit/>
          </a:bodyPr>
          <a:lstStyle>
            <a:lvl1pPr>
              <a:lnSpc>
                <a:spcPct val="90000"/>
              </a:lnSpc>
              <a:spcBef>
                <a:spcPts val="0"/>
              </a:spcBef>
              <a:spcAft>
                <a:spcPts val="0"/>
              </a:spcAft>
              <a:defRPr sz="1800" b="1">
                <a:solidFill>
                  <a:schemeClr val="tx2"/>
                </a:solidFill>
              </a:defRPr>
            </a:lvl1pPr>
            <a:lvl2pPr marL="0" indent="0">
              <a:lnSpc>
                <a:spcPct val="90000"/>
              </a:lnSpc>
              <a:spcBef>
                <a:spcPts val="0"/>
              </a:spcBef>
              <a:spcAft>
                <a:spcPts val="0"/>
              </a:spcAft>
              <a:buNone/>
              <a:defRPr sz="1800">
                <a:solidFill>
                  <a:schemeClr val="bg2"/>
                </a:solidFill>
              </a:defRPr>
            </a:lvl2pPr>
            <a:lvl3pPr marL="0" indent="0">
              <a:lnSpc>
                <a:spcPct val="90000"/>
              </a:lnSpc>
              <a:spcBef>
                <a:spcPts val="0"/>
              </a:spcBef>
              <a:spcAft>
                <a:spcPts val="0"/>
              </a:spcAft>
              <a:buNone/>
              <a:defRPr sz="1800">
                <a:solidFill>
                  <a:schemeClr val="tx1"/>
                </a:solidFill>
              </a:defRPr>
            </a:lvl3pPr>
            <a:lvl4pPr marL="180975" indent="-180975">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4pPr>
            <a:lvl5pPr marL="36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5pPr>
            <a:lvl6pPr marL="54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6pPr>
            <a:lvl7pPr marL="72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7pPr>
            <a:lvl8pPr marL="90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8pPr>
            <a:lvl9pPr marL="108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9pPr>
          </a:lstStyle>
          <a:p>
            <a:pPr lvl="0"/>
            <a:r>
              <a:rPr lang="en-US" noProof="0" dirty="0"/>
              <a:t>Click to add heading</a:t>
            </a:r>
          </a:p>
          <a:p>
            <a:pPr lvl="1"/>
            <a:r>
              <a:rPr lang="en-US" noProof="0" dirty="0"/>
              <a:t>Sub-heading</a:t>
            </a:r>
          </a:p>
          <a:p>
            <a:pPr lvl="2"/>
            <a:r>
              <a:rPr lang="en-US" noProof="0" dirty="0"/>
              <a:t>Body text</a:t>
            </a:r>
          </a:p>
          <a:p>
            <a:pPr lvl="3"/>
            <a:r>
              <a:rPr lang="en-US" noProof="0" dirty="0"/>
              <a:t>Bullet level 1</a:t>
            </a:r>
          </a:p>
          <a:p>
            <a:pPr lvl="4"/>
            <a:r>
              <a:rPr lang="en-US" noProof="0" dirty="0"/>
              <a:t>Bullet level 2</a:t>
            </a:r>
          </a:p>
          <a:p>
            <a:pPr lvl="5"/>
            <a:r>
              <a:rPr lang="en-US" noProof="0" dirty="0"/>
              <a:t>Bullet level 3</a:t>
            </a:r>
          </a:p>
          <a:p>
            <a:pPr lvl="6"/>
            <a:r>
              <a:rPr lang="en-US" noProof="0" dirty="0"/>
              <a:t>Bullet level 4</a:t>
            </a:r>
          </a:p>
          <a:p>
            <a:pPr lvl="7"/>
            <a:r>
              <a:rPr lang="en-US" noProof="0" dirty="0"/>
              <a:t>Bullet level 5</a:t>
            </a:r>
          </a:p>
          <a:p>
            <a:pPr lvl="8"/>
            <a:r>
              <a:rPr lang="en-US" noProof="0" dirty="0"/>
              <a:t>Bullet level 6</a:t>
            </a:r>
          </a:p>
        </p:txBody>
      </p:sp>
      <p:sp>
        <p:nvSpPr>
          <p:cNvPr id="3" name="Slide Number Placeholder 2">
            <a:extLst>
              <a:ext uri="{FF2B5EF4-FFF2-40B4-BE49-F238E27FC236}">
                <a16:creationId xmlns:a16="http://schemas.microsoft.com/office/drawing/2014/main" id="{9D1AEA07-0052-498C-867D-738D44546228}"/>
              </a:ext>
            </a:extLst>
          </p:cNvPr>
          <p:cNvSpPr>
            <a:spLocks noGrp="1"/>
          </p:cNvSpPr>
          <p:nvPr>
            <p:ph type="sldNum" sz="quarter" idx="13"/>
          </p:nvPr>
        </p:nvSpPr>
        <p:spPr/>
        <p:txBody>
          <a:bodyPr/>
          <a:lstStyle/>
          <a:p>
            <a:fld id="{5A195573-6125-40C3-AA0C-3AC6CFB9F86B}" type="slidenum">
              <a:rPr lang="en-US" smtClean="0"/>
              <a:pPr/>
              <a:t>‹#›</a:t>
            </a:fld>
            <a:endParaRPr lang="en-US" dirty="0"/>
          </a:p>
        </p:txBody>
      </p:sp>
      <p:sp>
        <p:nvSpPr>
          <p:cNvPr id="44" name="Rectangle 106">
            <a:extLst>
              <a:ext uri="{FF2B5EF4-FFF2-40B4-BE49-F238E27FC236}">
                <a16:creationId xmlns:a16="http://schemas.microsoft.com/office/drawing/2014/main" id="{D5712B56-3A5A-4484-9524-2B9C26E3950D}"/>
              </a:ext>
            </a:extLst>
          </p:cNvPr>
          <p:cNvSpPr>
            <a:spLocks noChangeArrowheads="1"/>
          </p:cNvSpPr>
          <p:nvPr userDrawn="1"/>
        </p:nvSpPr>
        <p:spPr bwMode="gray">
          <a:xfrm>
            <a:off x="-2463800" y="3277762"/>
            <a:ext cx="2329217" cy="1595973"/>
          </a:xfrm>
          <a:prstGeom prst="rect">
            <a:avLst/>
          </a:prstGeom>
          <a:solidFill>
            <a:schemeClr val="bg1">
              <a:lumMod val="95000"/>
            </a:schemeClr>
          </a:solidFill>
          <a:ln>
            <a:noFill/>
          </a:ln>
          <a:effectLst/>
        </p:spPr>
        <p:txBody>
          <a:bodyPr wrap="square" lIns="144000" tIns="144000" rIns="144000" bIns="180000" anchor="t">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en-US" altLang="en-US" sz="1100" b="1" i="0" u="none" strike="noStrike" kern="1200" cap="none" spc="-10" normalizeH="0" baseline="0" noProof="0" dirty="0">
                <a:ln>
                  <a:noFill/>
                </a:ln>
                <a:solidFill>
                  <a:srgbClr val="004285"/>
                </a:solidFill>
                <a:effectLst/>
                <a:uLnTx/>
                <a:uFillTx/>
                <a:latin typeface="Open Sans"/>
                <a:ea typeface="+mn-ea"/>
                <a:cs typeface="+mn-cs"/>
              </a:rPr>
              <a:t>Add an image</a:t>
            </a:r>
            <a:endParaRPr kumimoji="0" lang="en-US" altLang="en-US" sz="1000" b="0" i="0" u="none" strike="noStrike" kern="1200" cap="none" spc="-10" normalizeH="0" baseline="0" noProof="0" dirty="0">
              <a:ln>
                <a:noFill/>
              </a:ln>
              <a:solidFill>
                <a:srgbClr val="004285"/>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en-US" altLang="en-US" sz="1000" b="0" i="0" u="none" strike="noStrike" kern="1200" cap="none" spc="-10" normalizeH="0" baseline="0" noProof="0" dirty="0">
                <a:ln>
                  <a:noFill/>
                </a:ln>
                <a:solidFill>
                  <a:srgbClr val="004285"/>
                </a:solidFill>
                <a:effectLst/>
                <a:uLnTx/>
                <a:uFillTx/>
                <a:latin typeface="Open Sans"/>
                <a:ea typeface="+mn-ea"/>
                <a:cs typeface="+mn-cs"/>
              </a:rPr>
              <a:t>Click on the icon in the center of the image area</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en-US" altLang="en-US" sz="1000" b="0" i="0" u="none" strike="noStrike" kern="1200" cap="none" spc="-10" normalizeH="0" baseline="0" noProof="0" dirty="0">
                <a:ln>
                  <a:noFill/>
                </a:ln>
                <a:solidFill>
                  <a:srgbClr val="004285"/>
                </a:solidFill>
                <a:effectLst/>
                <a:uLnTx/>
                <a:uFillTx/>
                <a:latin typeface="Open Sans"/>
                <a:ea typeface="+mn-ea"/>
                <a:cs typeface="+mn-cs"/>
              </a:rPr>
              <a:t>Select an image. Note: Use a landscape image</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en-US" altLang="en-US" sz="1000" b="0" i="0" u="none" strike="noStrike" kern="1200" cap="none" spc="-10" normalizeH="0" baseline="0" noProof="0" dirty="0">
                <a:ln>
                  <a:noFill/>
                </a:ln>
                <a:solidFill>
                  <a:srgbClr val="004285"/>
                </a:solidFill>
                <a:effectLst/>
                <a:uLnTx/>
                <a:uFillTx/>
                <a:latin typeface="Open Sans"/>
                <a:ea typeface="+mn-ea"/>
                <a:cs typeface="+mn-cs"/>
              </a:rPr>
              <a:t>Click ‘Insert’ and the image will be placed</a:t>
            </a:r>
          </a:p>
        </p:txBody>
      </p:sp>
      <p:grpSp>
        <p:nvGrpSpPr>
          <p:cNvPr id="45" name="Group 44">
            <a:extLst>
              <a:ext uri="{FF2B5EF4-FFF2-40B4-BE49-F238E27FC236}">
                <a16:creationId xmlns:a16="http://schemas.microsoft.com/office/drawing/2014/main" id="{E76E6454-606C-41D7-B4C0-DDB235C65174}"/>
              </a:ext>
            </a:extLst>
          </p:cNvPr>
          <p:cNvGrpSpPr/>
          <p:nvPr userDrawn="1"/>
        </p:nvGrpSpPr>
        <p:grpSpPr>
          <a:xfrm>
            <a:off x="12326583" y="1"/>
            <a:ext cx="2329217" cy="5577839"/>
            <a:chOff x="12326583" y="1"/>
            <a:chExt cx="2329217" cy="5577839"/>
          </a:xfrm>
        </p:grpSpPr>
        <p:sp>
          <p:nvSpPr>
            <p:cNvPr id="46" name="Rectangle 106">
              <a:extLst>
                <a:ext uri="{FF2B5EF4-FFF2-40B4-BE49-F238E27FC236}">
                  <a16:creationId xmlns:a16="http://schemas.microsoft.com/office/drawing/2014/main" id="{2B812685-AE53-4052-A8E5-B53DC1AA2FDA}"/>
                </a:ext>
              </a:extLst>
            </p:cNvPr>
            <p:cNvSpPr>
              <a:spLocks noChangeArrowheads="1"/>
            </p:cNvSpPr>
            <p:nvPr userDrawn="1"/>
          </p:nvSpPr>
          <p:spPr bwMode="gray">
            <a:xfrm>
              <a:off x="12326583" y="1"/>
              <a:ext cx="2329217" cy="5577839"/>
            </a:xfrm>
            <a:prstGeom prst="rect">
              <a:avLst/>
            </a:prstGeom>
            <a:solidFill>
              <a:schemeClr val="bg1">
                <a:lumMod val="95000"/>
              </a:schemeClr>
            </a:solidFill>
            <a:ln>
              <a:noFill/>
            </a:ln>
            <a:effectLst/>
          </p:spPr>
          <p:txBody>
            <a:bodyPr wrap="square" lIns="144000" tIns="144000" rIns="144000" bIns="180000" anchor="t">
              <a:no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en-US" altLang="en-US" sz="1100" b="1" i="0" u="none" strike="noStrike" kern="1200" cap="none" spc="-10" normalizeH="0" baseline="0" noProof="0" dirty="0">
                  <a:ln>
                    <a:noFill/>
                  </a:ln>
                  <a:solidFill>
                    <a:schemeClr val="tx1"/>
                  </a:solidFill>
                  <a:effectLst/>
                  <a:uLnTx/>
                  <a:uFillTx/>
                  <a:latin typeface="Open Sans"/>
                  <a:ea typeface="+mn-ea"/>
                  <a:cs typeface="+mn-cs"/>
                </a:rPr>
                <a:t>Crop an image</a:t>
              </a:r>
              <a:endParaRPr kumimoji="0" lang="en-US"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en-US" altLang="en-US" sz="1000" b="0" i="0" u="none" strike="noStrike" kern="1200" cap="none" spc="-10" normalizeH="0" baseline="0" noProof="0" dirty="0">
                  <a:ln>
                    <a:noFill/>
                  </a:ln>
                  <a:solidFill>
                    <a:schemeClr val="tx1"/>
                  </a:solidFill>
                  <a:effectLst/>
                  <a:uLnTx/>
                  <a:uFillTx/>
                  <a:latin typeface="Open Sans"/>
                  <a:ea typeface="+mn-ea"/>
                  <a:cs typeface="+mn-cs"/>
                </a:rPr>
                <a:t>Click on the placed image and then select the tab ‘Image Format’</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en-US" altLang="en-US" sz="1000" b="0" i="0" u="none" strike="noStrike" kern="1200" cap="none" spc="-10" normalizeH="0" baseline="0" noProof="0" dirty="0">
                  <a:ln>
                    <a:noFill/>
                  </a:ln>
                  <a:solidFill>
                    <a:schemeClr val="tx1"/>
                  </a:solidFill>
                  <a:effectLst/>
                  <a:uLnTx/>
                  <a:uFillTx/>
                  <a:latin typeface="Open Sans"/>
                  <a:ea typeface="+mn-ea"/>
                  <a:cs typeface="+mn-cs"/>
                </a:rPr>
                <a:t>Click on the ‘Crop’ button </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en-US"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en-US"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en-US"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en-US" altLang="en-US" sz="1000" b="0" i="0" u="none" strike="noStrike" kern="1200" cap="none" spc="-10" normalizeH="0" baseline="0" noProof="0" dirty="0">
                  <a:ln>
                    <a:noFill/>
                  </a:ln>
                  <a:solidFill>
                    <a:schemeClr val="tx1"/>
                  </a:solidFill>
                  <a:effectLst/>
                  <a:uLnTx/>
                  <a:uFillTx/>
                  <a:latin typeface="Open Sans"/>
                  <a:ea typeface="+mn-ea"/>
                  <a:cs typeface="+mn-cs"/>
                </a:rPr>
                <a:t>You can now fit the image in </a:t>
              </a:r>
              <a:br>
                <a:rPr kumimoji="0" lang="en-US" altLang="en-US" sz="1000" b="0" i="0" u="none" strike="noStrike" kern="1200" cap="none" spc="-10" normalizeH="0" baseline="0" noProof="0" dirty="0">
                  <a:ln>
                    <a:noFill/>
                  </a:ln>
                  <a:solidFill>
                    <a:schemeClr val="tx1"/>
                  </a:solidFill>
                  <a:effectLst/>
                  <a:uLnTx/>
                  <a:uFillTx/>
                  <a:latin typeface="Open Sans"/>
                  <a:ea typeface="+mn-ea"/>
                  <a:cs typeface="+mn-cs"/>
                </a:rPr>
              </a:br>
              <a:r>
                <a:rPr kumimoji="0" lang="en-US" altLang="en-US" sz="1000" b="0" i="0" u="none" strike="noStrike" kern="1200" cap="none" spc="-10" normalizeH="0" baseline="0" noProof="0" dirty="0">
                  <a:ln>
                    <a:noFill/>
                  </a:ln>
                  <a:solidFill>
                    <a:schemeClr val="tx1"/>
                  </a:solidFill>
                  <a:effectLst/>
                  <a:uLnTx/>
                  <a:uFillTx/>
                  <a:latin typeface="Open Sans"/>
                  <a:ea typeface="+mn-ea"/>
                  <a:cs typeface="+mn-cs"/>
                </a:rPr>
                <a:t>two ways:</a:t>
              </a: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r>
                <a:rPr kumimoji="0" lang="en-US" altLang="en-US" sz="1000" b="0" i="0" u="none" strike="noStrike" kern="1200" cap="none" spc="-10" normalizeH="0" baseline="0" noProof="0" dirty="0">
                  <a:ln>
                    <a:noFill/>
                  </a:ln>
                  <a:solidFill>
                    <a:schemeClr val="tx1"/>
                  </a:solidFill>
                  <a:effectLst/>
                  <a:uLnTx/>
                  <a:uFillTx/>
                  <a:latin typeface="Open Sans"/>
                  <a:ea typeface="+mn-ea"/>
                  <a:cs typeface="+mn-cs"/>
                </a:rPr>
                <a:t>Drag the photo in such a way that the part that should be visible in the image plane is correct</a:t>
              </a: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en-US"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en-US"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en-US"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en-US"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en-US"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r>
                <a:rPr kumimoji="0" lang="en-US" altLang="en-US" sz="1000" b="0" i="0" u="none" strike="noStrike" kern="1200" cap="none" spc="-10" normalizeH="0" baseline="0" noProof="0" dirty="0">
                  <a:ln>
                    <a:noFill/>
                  </a:ln>
                  <a:solidFill>
                    <a:schemeClr val="tx1"/>
                  </a:solidFill>
                  <a:effectLst/>
                  <a:uLnTx/>
                  <a:uFillTx/>
                  <a:latin typeface="Open Sans"/>
                  <a:ea typeface="+mn-ea"/>
                  <a:cs typeface="+mn-cs"/>
                </a:rPr>
                <a:t>With the white dots you can make the image larger or smaller in such a way that the part that should be visible in the image plane is correct</a:t>
              </a:r>
            </a:p>
          </p:txBody>
        </p:sp>
        <p:grpSp>
          <p:nvGrpSpPr>
            <p:cNvPr id="47" name="Groep 75">
              <a:extLst>
                <a:ext uri="{FF2B5EF4-FFF2-40B4-BE49-F238E27FC236}">
                  <a16:creationId xmlns:a16="http://schemas.microsoft.com/office/drawing/2014/main" id="{CB436C4A-295C-4AA4-B626-D929DF375607}"/>
                </a:ext>
              </a:extLst>
            </p:cNvPr>
            <p:cNvGrpSpPr>
              <a:grpSpLocks noChangeAspect="1"/>
            </p:cNvGrpSpPr>
            <p:nvPr userDrawn="1"/>
          </p:nvGrpSpPr>
          <p:grpSpPr>
            <a:xfrm>
              <a:off x="12616299" y="4610804"/>
              <a:ext cx="1766851" cy="793244"/>
              <a:chOff x="2766083" y="6357983"/>
              <a:chExt cx="1485890" cy="667104"/>
            </a:xfrm>
          </p:grpSpPr>
          <p:pic>
            <p:nvPicPr>
              <p:cNvPr id="52" name="Picture 15">
                <a:extLst>
                  <a:ext uri="{FF2B5EF4-FFF2-40B4-BE49-F238E27FC236}">
                    <a16:creationId xmlns:a16="http://schemas.microsoft.com/office/drawing/2014/main" id="{7B09044D-EAF7-47FD-8E25-4FE41C31110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gray">
              <a:xfrm>
                <a:off x="3332816" y="6454073"/>
                <a:ext cx="352425" cy="352425"/>
              </a:xfrm>
              <a:prstGeom prst="rect">
                <a:avLst/>
              </a:prstGeom>
            </p:spPr>
          </p:pic>
          <p:pic>
            <p:nvPicPr>
              <p:cNvPr id="53" name="Picture 18">
                <a:extLst>
                  <a:ext uri="{FF2B5EF4-FFF2-40B4-BE49-F238E27FC236}">
                    <a16:creationId xmlns:a16="http://schemas.microsoft.com/office/drawing/2014/main" id="{85158093-57E9-4747-9102-5184DDC8CB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gray">
              <a:xfrm>
                <a:off x="2766083" y="6454074"/>
                <a:ext cx="352425" cy="352425"/>
              </a:xfrm>
              <a:prstGeom prst="rect">
                <a:avLst/>
              </a:prstGeom>
            </p:spPr>
          </p:pic>
          <p:pic>
            <p:nvPicPr>
              <p:cNvPr id="54" name="Picture 19">
                <a:extLst>
                  <a:ext uri="{FF2B5EF4-FFF2-40B4-BE49-F238E27FC236}">
                    <a16:creationId xmlns:a16="http://schemas.microsoft.com/office/drawing/2014/main" id="{B9225FA9-C9E8-4559-A96E-537F68FA5BE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gray">
              <a:xfrm>
                <a:off x="3899548" y="6454074"/>
                <a:ext cx="352425" cy="352425"/>
              </a:xfrm>
              <a:prstGeom prst="rect">
                <a:avLst/>
              </a:prstGeom>
            </p:spPr>
          </p:pic>
          <p:cxnSp>
            <p:nvCxnSpPr>
              <p:cNvPr id="55" name="Straight Arrow Connector 23">
                <a:extLst>
                  <a:ext uri="{FF2B5EF4-FFF2-40B4-BE49-F238E27FC236}">
                    <a16:creationId xmlns:a16="http://schemas.microsoft.com/office/drawing/2014/main" id="{3A11FE1B-C3B2-4D39-AF28-130B77B863AE}"/>
                  </a:ext>
                </a:extLst>
              </p:cNvPr>
              <p:cNvCxnSpPr/>
              <p:nvPr/>
            </p:nvCxnSpPr>
            <p:spPr bwMode="gray">
              <a:xfrm flipV="1">
                <a:off x="2942296" y="6845087"/>
                <a:ext cx="0" cy="1800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6" name="Straight Connector 24">
                <a:extLst>
                  <a:ext uri="{FF2B5EF4-FFF2-40B4-BE49-F238E27FC236}">
                    <a16:creationId xmlns:a16="http://schemas.microsoft.com/office/drawing/2014/main" id="{C112CDEF-F6B2-444B-B756-5CE3D172BCAC}"/>
                  </a:ext>
                </a:extLst>
              </p:cNvPr>
              <p:cNvCxnSpPr>
                <a:stCxn id="52" idx="0"/>
                <a:endCxn id="52" idx="2"/>
              </p:cNvCxnSpPr>
              <p:nvPr/>
            </p:nvCxnSpPr>
            <p:spPr bwMode="gray">
              <a:xfrm rot="2700000">
                <a:off x="3509030" y="6357985"/>
                <a:ext cx="0" cy="544604"/>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7" name="Straight Connector 26">
                <a:extLst>
                  <a:ext uri="{FF2B5EF4-FFF2-40B4-BE49-F238E27FC236}">
                    <a16:creationId xmlns:a16="http://schemas.microsoft.com/office/drawing/2014/main" id="{A1C79704-D7C3-471A-A653-DA78D463B4F1}"/>
                  </a:ext>
                </a:extLst>
              </p:cNvPr>
              <p:cNvCxnSpPr>
                <a:stCxn id="52" idx="3"/>
                <a:endCxn id="52" idx="1"/>
              </p:cNvCxnSpPr>
              <p:nvPr/>
            </p:nvCxnSpPr>
            <p:spPr bwMode="gray">
              <a:xfrm rot="2700000" flipH="1">
                <a:off x="3236724" y="6630287"/>
                <a:ext cx="544608"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5" name="Straight Arrow Connector 27">
                <a:extLst>
                  <a:ext uri="{FF2B5EF4-FFF2-40B4-BE49-F238E27FC236}">
                    <a16:creationId xmlns:a16="http://schemas.microsoft.com/office/drawing/2014/main" id="{0680BA07-983A-442D-9A79-0B354D8E0B44}"/>
                  </a:ext>
                </a:extLst>
              </p:cNvPr>
              <p:cNvCxnSpPr/>
              <p:nvPr/>
            </p:nvCxnSpPr>
            <p:spPr bwMode="gray">
              <a:xfrm flipV="1">
                <a:off x="4123386" y="6845087"/>
                <a:ext cx="0" cy="1800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6" name="Oval 28">
                <a:extLst>
                  <a:ext uri="{FF2B5EF4-FFF2-40B4-BE49-F238E27FC236}">
                    <a16:creationId xmlns:a16="http://schemas.microsoft.com/office/drawing/2014/main" id="{745A59AD-065B-4F37-99BF-1C87FEA7A34E}"/>
                  </a:ext>
                </a:extLst>
              </p:cNvPr>
              <p:cNvSpPr/>
              <p:nvPr/>
            </p:nvSpPr>
            <p:spPr bwMode="gray">
              <a:xfrm>
                <a:off x="4018611" y="6573137"/>
                <a:ext cx="233362" cy="233362"/>
              </a:xfrm>
              <a:prstGeom prst="ellipse">
                <a:avLst/>
              </a:prstGeom>
              <a:solidFill>
                <a:srgbClr val="FFFFFF">
                  <a:alpha val="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en-US" dirty="0" err="1">
                  <a:solidFill>
                    <a:schemeClr val="tx1"/>
                  </a:solidFill>
                </a:endParaRPr>
              </a:p>
            </p:txBody>
          </p:sp>
        </p:grpSp>
        <p:pic>
          <p:nvPicPr>
            <p:cNvPr id="48" name="Afbeelding 77">
              <a:extLst>
                <a:ext uri="{FF2B5EF4-FFF2-40B4-BE49-F238E27FC236}">
                  <a16:creationId xmlns:a16="http://schemas.microsoft.com/office/drawing/2014/main" id="{AF8BD0B7-B484-4558-9684-56B0195EA01E}"/>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12616299" y="2769956"/>
              <a:ext cx="1767600" cy="1036900"/>
            </a:xfrm>
            <a:prstGeom prst="rect">
              <a:avLst/>
            </a:prstGeom>
          </p:spPr>
        </p:pic>
        <p:grpSp>
          <p:nvGrpSpPr>
            <p:cNvPr id="49" name="Group 48">
              <a:extLst>
                <a:ext uri="{FF2B5EF4-FFF2-40B4-BE49-F238E27FC236}">
                  <a16:creationId xmlns:a16="http://schemas.microsoft.com/office/drawing/2014/main" id="{5824A9F7-E5E7-4823-B1EF-F1A276929501}"/>
                </a:ext>
              </a:extLst>
            </p:cNvPr>
            <p:cNvGrpSpPr>
              <a:grpSpLocks noChangeAspect="1"/>
            </p:cNvGrpSpPr>
            <p:nvPr userDrawn="1"/>
          </p:nvGrpSpPr>
          <p:grpSpPr>
            <a:xfrm>
              <a:off x="12610022" y="1108316"/>
              <a:ext cx="339817" cy="579600"/>
              <a:chOff x="13120767" y="944180"/>
              <a:chExt cx="338852" cy="577954"/>
            </a:xfrm>
          </p:grpSpPr>
          <p:pic>
            <p:nvPicPr>
              <p:cNvPr id="50" name="Picture 49">
                <a:extLst>
                  <a:ext uri="{FF2B5EF4-FFF2-40B4-BE49-F238E27FC236}">
                    <a16:creationId xmlns:a16="http://schemas.microsoft.com/office/drawing/2014/main" id="{22BBCC3D-D34F-4448-9C1E-FFF0F99FAEF3}"/>
                  </a:ext>
                </a:extLst>
              </p:cNvPr>
              <p:cNvPicPr>
                <a:picLocks noChangeAspect="1"/>
              </p:cNvPicPr>
              <p:nvPr userDrawn="1"/>
            </p:nvPicPr>
            <p:blipFill rotWithShape="1">
              <a:blip r:embed="rId6"/>
              <a:srcRect l="14719" t="19274" r="31777" b="25730"/>
              <a:stretch/>
            </p:blipFill>
            <p:spPr>
              <a:xfrm>
                <a:off x="13120767" y="944180"/>
                <a:ext cx="338852" cy="577954"/>
              </a:xfrm>
              <a:prstGeom prst="rect">
                <a:avLst/>
              </a:prstGeom>
              <a:noFill/>
              <a:ln>
                <a:noFill/>
              </a:ln>
              <a:effectLst>
                <a:outerShdw blurRad="63500" sx="102000" sy="102000" algn="ctr" rotWithShape="0">
                  <a:prstClr val="black">
                    <a:alpha val="40000"/>
                  </a:prstClr>
                </a:outerShdw>
              </a:effectLst>
            </p:spPr>
          </p:pic>
          <p:sp>
            <p:nvSpPr>
              <p:cNvPr id="51" name="Rectangle 21">
                <a:extLst>
                  <a:ext uri="{FF2B5EF4-FFF2-40B4-BE49-F238E27FC236}">
                    <a16:creationId xmlns:a16="http://schemas.microsoft.com/office/drawing/2014/main" id="{E0BE5EA9-2EC0-41E5-94B1-CCD0865E7CD2}"/>
                  </a:ext>
                </a:extLst>
              </p:cNvPr>
              <p:cNvSpPr/>
              <p:nvPr userDrawn="1"/>
            </p:nvSpPr>
            <p:spPr bwMode="gray">
              <a:xfrm>
                <a:off x="13143785" y="982825"/>
                <a:ext cx="292816" cy="376057"/>
              </a:xfrm>
              <a:prstGeom prst="rect">
                <a:avLst/>
              </a:prstGeom>
              <a:solidFill>
                <a:srgbClr val="FFFFFF">
                  <a:alpha val="0"/>
                </a:srgbClr>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en-US" dirty="0" err="1">
                  <a:solidFill>
                    <a:schemeClr val="tx1"/>
                  </a:solidFill>
                </a:endParaRPr>
              </a:p>
            </p:txBody>
          </p:sp>
        </p:grpSp>
      </p:grpSp>
      <p:grpSp>
        <p:nvGrpSpPr>
          <p:cNvPr id="67" name="Group 66">
            <a:extLst>
              <a:ext uri="{FF2B5EF4-FFF2-40B4-BE49-F238E27FC236}">
                <a16:creationId xmlns:a16="http://schemas.microsoft.com/office/drawing/2014/main" id="{11063C49-848F-4707-AE96-6BAEAB11EB0D}"/>
              </a:ext>
            </a:extLst>
          </p:cNvPr>
          <p:cNvGrpSpPr/>
          <p:nvPr userDrawn="1"/>
        </p:nvGrpSpPr>
        <p:grpSpPr>
          <a:xfrm>
            <a:off x="-2463800" y="0"/>
            <a:ext cx="2329217" cy="3010976"/>
            <a:chOff x="-2463800" y="0"/>
            <a:chExt cx="2329217" cy="3010976"/>
          </a:xfrm>
        </p:grpSpPr>
        <p:sp>
          <p:nvSpPr>
            <p:cNvPr id="68" name="Rectangle 106">
              <a:extLst>
                <a:ext uri="{FF2B5EF4-FFF2-40B4-BE49-F238E27FC236}">
                  <a16:creationId xmlns:a16="http://schemas.microsoft.com/office/drawing/2014/main" id="{139C9112-372D-4BF6-B173-4F4940156A62}"/>
                </a:ext>
              </a:extLst>
            </p:cNvPr>
            <p:cNvSpPr>
              <a:spLocks noChangeArrowheads="1"/>
            </p:cNvSpPr>
            <p:nvPr userDrawn="1"/>
          </p:nvSpPr>
          <p:spPr bwMode="gray">
            <a:xfrm>
              <a:off x="-2463800" y="0"/>
              <a:ext cx="2329217" cy="3010976"/>
            </a:xfrm>
            <a:prstGeom prst="rect">
              <a:avLst/>
            </a:prstGeom>
            <a:solidFill>
              <a:schemeClr val="bg1">
                <a:lumMod val="95000"/>
              </a:schemeClr>
            </a:solidFill>
            <a:ln>
              <a:noFill/>
            </a:ln>
            <a:effectLst/>
          </p:spPr>
          <p:txBody>
            <a:bodyPr wrap="square" lIns="144000" tIns="144000" rIns="144000" bIns="180000" anchor="t">
              <a:spAutoFit/>
            </a:bodyPr>
            <a:lstStyle/>
            <a:p>
              <a:pPr marL="0" indent="0">
                <a:lnSpc>
                  <a:spcPct val="95000"/>
                </a:lnSpc>
                <a:spcBef>
                  <a:spcPts val="600"/>
                </a:spcBef>
                <a:tabLst>
                  <a:tab pos="1141413" algn="l"/>
                </a:tabLst>
              </a:pPr>
              <a:r>
                <a:rPr lang="en-US" altLang="en-US" sz="1100" b="1" spc="-10" baseline="0" noProof="0" dirty="0">
                  <a:solidFill>
                    <a:schemeClr val="tx1"/>
                  </a:solidFill>
                  <a:latin typeface="+mn-lt"/>
                </a:rPr>
                <a:t>Create heading, </a:t>
              </a:r>
              <a:br>
                <a:rPr lang="en-US" altLang="en-US" sz="1100" b="1" spc="-10" baseline="0" noProof="0" dirty="0">
                  <a:solidFill>
                    <a:schemeClr val="tx1"/>
                  </a:solidFill>
                  <a:latin typeface="+mn-lt"/>
                </a:rPr>
              </a:br>
              <a:r>
                <a:rPr lang="en-US" altLang="en-US" sz="1100" b="1" spc="-10" baseline="0" noProof="0" dirty="0">
                  <a:solidFill>
                    <a:schemeClr val="tx1"/>
                  </a:solidFill>
                  <a:latin typeface="+mn-lt"/>
                </a:rPr>
                <a:t>sub-heading or bullets</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lang="en-US" altLang="en-US" sz="1000" spc="-10" baseline="0" noProof="0" dirty="0">
                  <a:solidFill>
                    <a:schemeClr val="tx1"/>
                  </a:solidFill>
                  <a:latin typeface="+mn-lt"/>
                </a:rPr>
                <a:t>Via ‘</a:t>
              </a:r>
              <a:r>
                <a:rPr kumimoji="0" lang="en-US" altLang="en-US" sz="1000" b="0" i="0" u="none" strike="noStrike" kern="1200" cap="none" spc="-10" normalizeH="0" baseline="0" noProof="0" dirty="0">
                  <a:ln>
                    <a:noFill/>
                  </a:ln>
                  <a:solidFill>
                    <a:schemeClr val="tx1"/>
                  </a:solidFill>
                  <a:effectLst/>
                  <a:uLnTx/>
                  <a:uFillTx/>
                  <a:latin typeface="Open Sans"/>
                  <a:ea typeface="+mn-ea"/>
                  <a:cs typeface="+mn-cs"/>
                </a:rPr>
                <a:t>Home’ &gt; ‘Paragraph’ you can turn the text into a heading, sub-heading or bullets in the correct corporate identity </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en-US"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en-US"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en-US"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en-US" altLang="en-US" sz="1000" b="0" i="0" u="none" strike="noStrike" kern="1200" cap="none" spc="-10" normalizeH="0" baseline="0" noProof="0" dirty="0">
                  <a:ln>
                    <a:noFill/>
                  </a:ln>
                  <a:solidFill>
                    <a:schemeClr val="tx1"/>
                  </a:solidFill>
                  <a:effectLst/>
                  <a:uLnTx/>
                  <a:uFillTx/>
                  <a:latin typeface="Open Sans"/>
                  <a:ea typeface="+mn-ea"/>
                  <a:cs typeface="+mn-cs"/>
                </a:rPr>
                <a:t>Stand in front of the text you want to change</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en-US" altLang="en-US" sz="1000" b="0" i="0" u="none" strike="noStrike" kern="1200" cap="none" spc="-10" normalizeH="0" baseline="0" noProof="0" dirty="0">
                  <a:ln>
                    <a:noFill/>
                  </a:ln>
                  <a:solidFill>
                    <a:schemeClr val="tx1"/>
                  </a:solidFill>
                  <a:effectLst/>
                  <a:uLnTx/>
                  <a:uFillTx/>
                  <a:latin typeface="Open Sans"/>
                  <a:ea typeface="+mn-ea"/>
                  <a:cs typeface="+mn-cs"/>
                </a:rPr>
                <a:t>With the arrow to the left, you decrease the level. With the arrow to the right, you increase the level</a:t>
              </a:r>
              <a:endParaRPr lang="en-US" altLang="en-US" sz="1000" spc="-10" baseline="0" noProof="0" dirty="0">
                <a:solidFill>
                  <a:schemeClr val="tx1"/>
                </a:solidFill>
                <a:latin typeface="+mn-lt"/>
              </a:endParaRPr>
            </a:p>
          </p:txBody>
        </p:sp>
        <p:grpSp>
          <p:nvGrpSpPr>
            <p:cNvPr id="69" name="Group 68">
              <a:extLst>
                <a:ext uri="{FF2B5EF4-FFF2-40B4-BE49-F238E27FC236}">
                  <a16:creationId xmlns:a16="http://schemas.microsoft.com/office/drawing/2014/main" id="{5FD67B2B-F547-4E74-B6B2-64F8CDA8FAC1}"/>
                </a:ext>
              </a:extLst>
            </p:cNvPr>
            <p:cNvGrpSpPr/>
            <p:nvPr userDrawn="1"/>
          </p:nvGrpSpPr>
          <p:grpSpPr>
            <a:xfrm>
              <a:off x="-2318863" y="1175951"/>
              <a:ext cx="1847751" cy="535742"/>
              <a:chOff x="-2108199" y="2679700"/>
              <a:chExt cx="2091530" cy="606424"/>
            </a:xfrm>
          </p:grpSpPr>
          <p:grpSp>
            <p:nvGrpSpPr>
              <p:cNvPr id="70" name="Group 69">
                <a:extLst>
                  <a:ext uri="{FF2B5EF4-FFF2-40B4-BE49-F238E27FC236}">
                    <a16:creationId xmlns:a16="http://schemas.microsoft.com/office/drawing/2014/main" id="{FE72A65B-6249-458D-9E66-69B3EE47CF75}"/>
                  </a:ext>
                </a:extLst>
              </p:cNvPr>
              <p:cNvGrpSpPr/>
              <p:nvPr userDrawn="1"/>
            </p:nvGrpSpPr>
            <p:grpSpPr>
              <a:xfrm>
                <a:off x="-2108199" y="2679700"/>
                <a:ext cx="2091530" cy="606424"/>
                <a:chOff x="-2108199" y="2679700"/>
                <a:chExt cx="2091530" cy="606424"/>
              </a:xfrm>
            </p:grpSpPr>
            <p:pic>
              <p:nvPicPr>
                <p:cNvPr id="72" name="Picture 71">
                  <a:extLst>
                    <a:ext uri="{FF2B5EF4-FFF2-40B4-BE49-F238E27FC236}">
                      <a16:creationId xmlns:a16="http://schemas.microsoft.com/office/drawing/2014/main" id="{2838E5F2-0CA3-42AE-955A-03C45CBD9287}"/>
                    </a:ext>
                  </a:extLst>
                </p:cNvPr>
                <p:cNvPicPr>
                  <a:picLocks noChangeAspect="1"/>
                </p:cNvPicPr>
                <p:nvPr userDrawn="1"/>
              </p:nvPicPr>
              <p:blipFill rotWithShape="1">
                <a:blip r:embed="rId7"/>
                <a:srcRect l="30516" t="6122" r="52329" b="84764"/>
                <a:stretch/>
              </p:blipFill>
              <p:spPr>
                <a:xfrm>
                  <a:off x="-2108199" y="2679700"/>
                  <a:ext cx="2091530" cy="606424"/>
                </a:xfrm>
                <a:prstGeom prst="rect">
                  <a:avLst/>
                </a:prstGeom>
                <a:noFill/>
                <a:ln>
                  <a:noFill/>
                </a:ln>
                <a:effectLst>
                  <a:outerShdw blurRad="63500" sx="102000" sy="102000" algn="ctr" rotWithShape="0">
                    <a:prstClr val="black">
                      <a:alpha val="40000"/>
                    </a:prstClr>
                  </a:outerShdw>
                </a:effectLst>
              </p:spPr>
            </p:pic>
            <p:sp>
              <p:nvSpPr>
                <p:cNvPr id="73" name="Rectangle 21">
                  <a:extLst>
                    <a:ext uri="{FF2B5EF4-FFF2-40B4-BE49-F238E27FC236}">
                      <a16:creationId xmlns:a16="http://schemas.microsoft.com/office/drawing/2014/main" id="{37456CC7-5BC9-43F4-B6E2-668E84283BC7}"/>
                    </a:ext>
                  </a:extLst>
                </p:cNvPr>
                <p:cNvSpPr/>
                <p:nvPr userDrawn="1"/>
              </p:nvSpPr>
              <p:spPr bwMode="gray">
                <a:xfrm>
                  <a:off x="-1562511" y="2752725"/>
                  <a:ext cx="305212" cy="140494"/>
                </a:xfrm>
                <a:prstGeom prst="rect">
                  <a:avLst/>
                </a:prstGeom>
                <a:solidFill>
                  <a:srgbClr val="92D050">
                    <a:alpha val="30000"/>
                  </a:srgbClr>
                </a:solidFill>
                <a:ln w="63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sp>
            <p:nvSpPr>
              <p:cNvPr id="71" name="Graphic 19" descr="Close with solid fill">
                <a:extLst>
                  <a:ext uri="{FF2B5EF4-FFF2-40B4-BE49-F238E27FC236}">
                    <a16:creationId xmlns:a16="http://schemas.microsoft.com/office/drawing/2014/main" id="{6F06E9C8-3B84-40F0-BD67-02727E85177D}"/>
                  </a:ext>
                </a:extLst>
              </p:cNvPr>
              <p:cNvSpPr/>
              <p:nvPr/>
            </p:nvSpPr>
            <p:spPr>
              <a:xfrm>
                <a:off x="-2079108" y="2753835"/>
                <a:ext cx="140400" cy="140400"/>
              </a:xfrm>
              <a:custGeom>
                <a:avLst/>
                <a:gdLst>
                  <a:gd name="connsiteX0" fmla="*/ 674370 w 674370"/>
                  <a:gd name="connsiteY0" fmla="*/ 80963 h 674370"/>
                  <a:gd name="connsiteX1" fmla="*/ 593408 w 674370"/>
                  <a:gd name="connsiteY1" fmla="*/ 0 h 674370"/>
                  <a:gd name="connsiteX2" fmla="*/ 337185 w 674370"/>
                  <a:gd name="connsiteY2" fmla="*/ 256223 h 674370"/>
                  <a:gd name="connsiteX3" fmla="*/ 80963 w 674370"/>
                  <a:gd name="connsiteY3" fmla="*/ 0 h 674370"/>
                  <a:gd name="connsiteX4" fmla="*/ 0 w 674370"/>
                  <a:gd name="connsiteY4" fmla="*/ 80963 h 674370"/>
                  <a:gd name="connsiteX5" fmla="*/ 256223 w 674370"/>
                  <a:gd name="connsiteY5" fmla="*/ 337185 h 674370"/>
                  <a:gd name="connsiteX6" fmla="*/ 0 w 674370"/>
                  <a:gd name="connsiteY6" fmla="*/ 593408 h 674370"/>
                  <a:gd name="connsiteX7" fmla="*/ 80963 w 674370"/>
                  <a:gd name="connsiteY7" fmla="*/ 674370 h 674370"/>
                  <a:gd name="connsiteX8" fmla="*/ 337185 w 674370"/>
                  <a:gd name="connsiteY8" fmla="*/ 418148 h 674370"/>
                  <a:gd name="connsiteX9" fmla="*/ 593408 w 674370"/>
                  <a:gd name="connsiteY9" fmla="*/ 674370 h 674370"/>
                  <a:gd name="connsiteX10" fmla="*/ 674370 w 674370"/>
                  <a:gd name="connsiteY10" fmla="*/ 593408 h 674370"/>
                  <a:gd name="connsiteX11" fmla="*/ 418148 w 674370"/>
                  <a:gd name="connsiteY11" fmla="*/ 337185 h 67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4370" h="674370">
                    <a:moveTo>
                      <a:pt x="674370" y="80963"/>
                    </a:moveTo>
                    <a:lnTo>
                      <a:pt x="593408" y="0"/>
                    </a:lnTo>
                    <a:lnTo>
                      <a:pt x="337185" y="256223"/>
                    </a:lnTo>
                    <a:lnTo>
                      <a:pt x="80963" y="0"/>
                    </a:lnTo>
                    <a:lnTo>
                      <a:pt x="0" y="80963"/>
                    </a:lnTo>
                    <a:lnTo>
                      <a:pt x="256223" y="337185"/>
                    </a:lnTo>
                    <a:lnTo>
                      <a:pt x="0" y="593408"/>
                    </a:lnTo>
                    <a:lnTo>
                      <a:pt x="80963" y="674370"/>
                    </a:lnTo>
                    <a:lnTo>
                      <a:pt x="337185" y="418148"/>
                    </a:lnTo>
                    <a:lnTo>
                      <a:pt x="593408" y="674370"/>
                    </a:lnTo>
                    <a:lnTo>
                      <a:pt x="674370" y="593408"/>
                    </a:lnTo>
                    <a:lnTo>
                      <a:pt x="418148" y="337185"/>
                    </a:lnTo>
                    <a:close/>
                  </a:path>
                </a:pathLst>
              </a:custGeom>
              <a:solidFill>
                <a:srgbClr val="FF0000">
                  <a:alpha val="30000"/>
                </a:srgbClr>
              </a:solidFill>
              <a:ln w="6350" cap="flat">
                <a:solidFill>
                  <a:srgbClr val="FF0000"/>
                </a:solidFill>
                <a:prstDash val="solid"/>
                <a:miter/>
              </a:ln>
            </p:spPr>
            <p:txBody>
              <a:bodyPr rtlCol="0" anchor="ctr"/>
              <a:lstStyle/>
              <a:p>
                <a:endParaRPr lang="en-US">
                  <a:solidFill>
                    <a:schemeClr val="tx1"/>
                  </a:solidFill>
                </a:endParaRPr>
              </a:p>
            </p:txBody>
          </p:sp>
        </p:grpSp>
      </p:grpSp>
    </p:spTree>
    <p:extLst>
      <p:ext uri="{BB962C8B-B14F-4D97-AF65-F5344CB8AC3E}">
        <p14:creationId xmlns:p14="http://schemas.microsoft.com/office/powerpoint/2010/main" val="42524250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nhoud met afbeelding groot">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BE8B08A7-7635-430D-9C22-7D9B8213D1BB}"/>
              </a:ext>
            </a:extLst>
          </p:cNvPr>
          <p:cNvSpPr>
            <a:spLocks noGrp="1"/>
          </p:cNvSpPr>
          <p:nvPr>
            <p:ph type="pic" sz="quarter" idx="12" hasCustomPrompt="1"/>
          </p:nvPr>
        </p:nvSpPr>
        <p:spPr>
          <a:xfrm>
            <a:off x="6242052" y="0"/>
            <a:ext cx="5949948" cy="5504973"/>
          </a:xfrm>
          <a:custGeom>
            <a:avLst/>
            <a:gdLst>
              <a:gd name="connsiteX0" fmla="*/ 0 w 5949948"/>
              <a:gd name="connsiteY0" fmla="*/ 0 h 5504973"/>
              <a:gd name="connsiteX1" fmla="*/ 5949948 w 5949948"/>
              <a:gd name="connsiteY1" fmla="*/ 0 h 5504973"/>
              <a:gd name="connsiteX2" fmla="*/ 5949948 w 5949948"/>
              <a:gd name="connsiteY2" fmla="*/ 5504973 h 5504973"/>
              <a:gd name="connsiteX3" fmla="*/ 610251 w 5949948"/>
              <a:gd name="connsiteY3" fmla="*/ 5504973 h 5504973"/>
              <a:gd name="connsiteX4" fmla="*/ 0 w 5949948"/>
              <a:gd name="connsiteY4" fmla="*/ 4894722 h 55049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49948" h="5504973">
                <a:moveTo>
                  <a:pt x="0" y="0"/>
                </a:moveTo>
                <a:lnTo>
                  <a:pt x="5949948" y="0"/>
                </a:lnTo>
                <a:lnTo>
                  <a:pt x="5949948" y="5504973"/>
                </a:lnTo>
                <a:lnTo>
                  <a:pt x="610251" y="5504973"/>
                </a:lnTo>
                <a:cubicBezTo>
                  <a:pt x="273342" y="5504973"/>
                  <a:pt x="0" y="5231632"/>
                  <a:pt x="0" y="4894722"/>
                </a:cubicBezTo>
                <a:close/>
              </a:path>
            </a:pathLst>
          </a:custGeom>
          <a:solidFill>
            <a:srgbClr val="EAEAEA"/>
          </a:solidFill>
        </p:spPr>
        <p:txBody>
          <a:bodyPr wrap="square" tIns="0" anchor="ctr" anchorCtr="1">
            <a:noAutofit/>
          </a:bodyPr>
          <a:lstStyle>
            <a:lvl1pPr algn="l">
              <a:spcBef>
                <a:spcPts val="0"/>
              </a:spcBef>
              <a:defRPr sz="1200">
                <a:solidFill>
                  <a:schemeClr val="tx1"/>
                </a:solidFill>
              </a:defRPr>
            </a:lvl1pPr>
          </a:lstStyle>
          <a:p>
            <a:r>
              <a:rPr lang="en-US" noProof="0" dirty="0"/>
              <a:t>Click on icon  </a:t>
            </a:r>
            <a:br>
              <a:rPr lang="en-US" noProof="0" dirty="0"/>
            </a:br>
            <a:r>
              <a:rPr lang="en-US" noProof="0" dirty="0"/>
              <a:t>to add picture</a:t>
            </a:r>
          </a:p>
        </p:txBody>
      </p:sp>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619125" y="457495"/>
            <a:ext cx="5330825" cy="659242"/>
          </a:xfrm>
        </p:spPr>
        <p:txBody>
          <a:bodyPr>
            <a:noAutofit/>
          </a:bodyPr>
          <a:lstStyle>
            <a:lvl1pPr>
              <a:defRPr/>
            </a:lvl1pPr>
          </a:lstStyle>
          <a:p>
            <a:r>
              <a:rPr lang="en-US" noProof="0" dirty="0"/>
              <a:t>Click to add title</a:t>
            </a:r>
          </a:p>
        </p:txBody>
      </p:sp>
      <p:sp>
        <p:nvSpPr>
          <p:cNvPr id="14" name="Text Placeholder 12">
            <a:extLst>
              <a:ext uri="{FF2B5EF4-FFF2-40B4-BE49-F238E27FC236}">
                <a16:creationId xmlns:a16="http://schemas.microsoft.com/office/drawing/2014/main" id="{2078A510-ED0A-4185-89DF-37CC3AF31C91}"/>
              </a:ext>
            </a:extLst>
          </p:cNvPr>
          <p:cNvSpPr>
            <a:spLocks noGrp="1"/>
          </p:cNvSpPr>
          <p:nvPr>
            <p:ph type="body" sz="quarter" idx="11" hasCustomPrompt="1"/>
          </p:nvPr>
        </p:nvSpPr>
        <p:spPr>
          <a:xfrm>
            <a:off x="6881813" y="5656891"/>
            <a:ext cx="4713287" cy="205473"/>
          </a:xfrm>
        </p:spPr>
        <p:txBody>
          <a:bodyPr tIns="0">
            <a:noAutofit/>
          </a:bodyPr>
          <a:lstStyle>
            <a:lvl1pPr>
              <a:lnSpc>
                <a:spcPct val="90000"/>
              </a:lnSpc>
              <a:spcBef>
                <a:spcPts val="0"/>
              </a:spcBef>
              <a:spcAft>
                <a:spcPts val="0"/>
              </a:spcAft>
              <a:defRPr sz="1400" b="0">
                <a:solidFill>
                  <a:schemeClr val="tx1"/>
                </a:solidFill>
              </a:defRPr>
            </a:lvl1pPr>
            <a:lvl2pPr>
              <a:lnSpc>
                <a:spcPts val="1900"/>
              </a:lnSpc>
              <a:spcBef>
                <a:spcPts val="0"/>
              </a:spcBef>
              <a:buNone/>
              <a:defRPr sz="1600">
                <a:solidFill>
                  <a:schemeClr val="accent3"/>
                </a:solidFill>
              </a:defRPr>
            </a:lvl2pPr>
            <a:lvl3pPr marL="180975" indent="-180975">
              <a:lnSpc>
                <a:spcPts val="1900"/>
              </a:lnSpc>
              <a:spcBef>
                <a:spcPts val="0"/>
              </a:spcBef>
              <a:buNone/>
              <a:defRPr sz="1600"/>
            </a:lvl3pPr>
            <a:lvl4pPr marL="180975" indent="-180975">
              <a:lnSpc>
                <a:spcPts val="1900"/>
              </a:lnSpc>
              <a:spcBef>
                <a:spcPts val="0"/>
              </a:spcBef>
              <a:defRPr sz="1600"/>
            </a:lvl4pPr>
            <a:lvl5pPr>
              <a:lnSpc>
                <a:spcPts val="1500"/>
              </a:lnSpc>
              <a:defRPr sz="1600"/>
            </a:lvl5pPr>
          </a:lstStyle>
          <a:p>
            <a:pPr lvl="0"/>
            <a:r>
              <a:rPr lang="en-US" noProof="0" dirty="0"/>
              <a:t>Click to add caption</a:t>
            </a:r>
          </a:p>
        </p:txBody>
      </p:sp>
      <p:sp>
        <p:nvSpPr>
          <p:cNvPr id="11" name="Text Placeholder 12">
            <a:extLst>
              <a:ext uri="{FF2B5EF4-FFF2-40B4-BE49-F238E27FC236}">
                <a16:creationId xmlns:a16="http://schemas.microsoft.com/office/drawing/2014/main" id="{646F98F3-FA89-44C8-97FA-51E866C04314}"/>
              </a:ext>
            </a:extLst>
          </p:cNvPr>
          <p:cNvSpPr>
            <a:spLocks noGrp="1"/>
          </p:cNvSpPr>
          <p:nvPr>
            <p:ph type="body" sz="quarter" idx="10" hasCustomPrompt="1"/>
          </p:nvPr>
        </p:nvSpPr>
        <p:spPr>
          <a:xfrm>
            <a:off x="619125" y="1476374"/>
            <a:ext cx="5330825" cy="4320000"/>
          </a:xfrm>
        </p:spPr>
        <p:txBody>
          <a:bodyPr tIns="36000">
            <a:noAutofit/>
          </a:bodyPr>
          <a:lstStyle>
            <a:lvl1pPr>
              <a:lnSpc>
                <a:spcPct val="90000"/>
              </a:lnSpc>
              <a:spcBef>
                <a:spcPts val="0"/>
              </a:spcBef>
              <a:spcAft>
                <a:spcPts val="0"/>
              </a:spcAft>
              <a:defRPr sz="1800" b="1">
                <a:solidFill>
                  <a:schemeClr val="tx2"/>
                </a:solidFill>
              </a:defRPr>
            </a:lvl1pPr>
            <a:lvl2pPr marL="0" indent="0">
              <a:lnSpc>
                <a:spcPct val="90000"/>
              </a:lnSpc>
              <a:spcBef>
                <a:spcPts val="0"/>
              </a:spcBef>
              <a:spcAft>
                <a:spcPts val="0"/>
              </a:spcAft>
              <a:buNone/>
              <a:defRPr sz="1800">
                <a:solidFill>
                  <a:schemeClr val="bg2"/>
                </a:solidFill>
              </a:defRPr>
            </a:lvl2pPr>
            <a:lvl3pPr marL="0" indent="0">
              <a:lnSpc>
                <a:spcPct val="90000"/>
              </a:lnSpc>
              <a:spcBef>
                <a:spcPts val="0"/>
              </a:spcBef>
              <a:spcAft>
                <a:spcPts val="0"/>
              </a:spcAft>
              <a:buNone/>
              <a:defRPr sz="1800">
                <a:solidFill>
                  <a:schemeClr val="tx1"/>
                </a:solidFill>
              </a:defRPr>
            </a:lvl3pPr>
            <a:lvl4pPr marL="180975" indent="-180975">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4pPr>
            <a:lvl5pPr marL="36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5pPr>
            <a:lvl6pPr marL="54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6pPr>
            <a:lvl7pPr marL="72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7pPr>
            <a:lvl8pPr marL="90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8pPr>
            <a:lvl9pPr marL="108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9pPr>
          </a:lstStyle>
          <a:p>
            <a:pPr lvl="0"/>
            <a:r>
              <a:rPr lang="en-US" noProof="0" dirty="0"/>
              <a:t>Click to add heading</a:t>
            </a:r>
          </a:p>
          <a:p>
            <a:pPr lvl="1"/>
            <a:r>
              <a:rPr lang="en-US" noProof="0" dirty="0"/>
              <a:t>Sub-heading</a:t>
            </a:r>
          </a:p>
          <a:p>
            <a:pPr lvl="2"/>
            <a:r>
              <a:rPr lang="en-US" noProof="0" dirty="0"/>
              <a:t>Body text</a:t>
            </a:r>
          </a:p>
          <a:p>
            <a:pPr lvl="3"/>
            <a:r>
              <a:rPr lang="en-US" noProof="0" dirty="0"/>
              <a:t>Bullet level 1</a:t>
            </a:r>
          </a:p>
          <a:p>
            <a:pPr lvl="4"/>
            <a:r>
              <a:rPr lang="en-US" noProof="0" dirty="0"/>
              <a:t>Bullet level 2</a:t>
            </a:r>
          </a:p>
          <a:p>
            <a:pPr lvl="5"/>
            <a:r>
              <a:rPr lang="en-US" noProof="0" dirty="0"/>
              <a:t>Bullet level 3</a:t>
            </a:r>
          </a:p>
          <a:p>
            <a:pPr lvl="6"/>
            <a:r>
              <a:rPr lang="en-US" noProof="0" dirty="0"/>
              <a:t>Bullet level 4</a:t>
            </a:r>
          </a:p>
          <a:p>
            <a:pPr lvl="7"/>
            <a:r>
              <a:rPr lang="en-US" noProof="0" dirty="0"/>
              <a:t>Bullet level 5</a:t>
            </a:r>
          </a:p>
          <a:p>
            <a:pPr lvl="8"/>
            <a:r>
              <a:rPr lang="en-US" noProof="0" dirty="0"/>
              <a:t>Bullet level 6</a:t>
            </a:r>
          </a:p>
        </p:txBody>
      </p:sp>
      <p:sp>
        <p:nvSpPr>
          <p:cNvPr id="5" name="Slide Number Placeholder 4">
            <a:extLst>
              <a:ext uri="{FF2B5EF4-FFF2-40B4-BE49-F238E27FC236}">
                <a16:creationId xmlns:a16="http://schemas.microsoft.com/office/drawing/2014/main" id="{4F10E8FA-A150-4B0B-8D46-B1DF1CB43E39}"/>
              </a:ext>
            </a:extLst>
          </p:cNvPr>
          <p:cNvSpPr>
            <a:spLocks noGrp="1"/>
          </p:cNvSpPr>
          <p:nvPr>
            <p:ph type="sldNum" sz="quarter" idx="13"/>
          </p:nvPr>
        </p:nvSpPr>
        <p:spPr/>
        <p:txBody>
          <a:bodyPr/>
          <a:lstStyle/>
          <a:p>
            <a:fld id="{5A195573-6125-40C3-AA0C-3AC6CFB9F86B}" type="slidenum">
              <a:rPr lang="en-US" smtClean="0"/>
              <a:pPr/>
              <a:t>‹#›</a:t>
            </a:fld>
            <a:endParaRPr lang="en-US" dirty="0"/>
          </a:p>
        </p:txBody>
      </p:sp>
      <p:sp>
        <p:nvSpPr>
          <p:cNvPr id="44" name="Rectangle 106">
            <a:extLst>
              <a:ext uri="{FF2B5EF4-FFF2-40B4-BE49-F238E27FC236}">
                <a16:creationId xmlns:a16="http://schemas.microsoft.com/office/drawing/2014/main" id="{8271D2E9-5503-4A3A-B02A-2DDF6D7E7F5A}"/>
              </a:ext>
            </a:extLst>
          </p:cNvPr>
          <p:cNvSpPr>
            <a:spLocks noChangeArrowheads="1"/>
          </p:cNvSpPr>
          <p:nvPr userDrawn="1"/>
        </p:nvSpPr>
        <p:spPr bwMode="gray">
          <a:xfrm>
            <a:off x="-2463800" y="3277762"/>
            <a:ext cx="2329217" cy="1595973"/>
          </a:xfrm>
          <a:prstGeom prst="rect">
            <a:avLst/>
          </a:prstGeom>
          <a:solidFill>
            <a:schemeClr val="bg1">
              <a:lumMod val="95000"/>
            </a:schemeClr>
          </a:solidFill>
          <a:ln>
            <a:noFill/>
          </a:ln>
          <a:effectLst/>
        </p:spPr>
        <p:txBody>
          <a:bodyPr wrap="square" lIns="144000" tIns="144000" rIns="144000" bIns="180000" anchor="t">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en-US" altLang="en-US" sz="1100" b="1" i="0" u="none" strike="noStrike" kern="1200" cap="none" spc="-10" normalizeH="0" baseline="0" noProof="0" dirty="0">
                <a:ln>
                  <a:noFill/>
                </a:ln>
                <a:solidFill>
                  <a:srgbClr val="004285"/>
                </a:solidFill>
                <a:effectLst/>
                <a:uLnTx/>
                <a:uFillTx/>
                <a:latin typeface="Open Sans"/>
                <a:ea typeface="+mn-ea"/>
                <a:cs typeface="+mn-cs"/>
              </a:rPr>
              <a:t>Add an image</a:t>
            </a:r>
            <a:endParaRPr kumimoji="0" lang="en-US" altLang="en-US" sz="1000" b="0" i="0" u="none" strike="noStrike" kern="1200" cap="none" spc="-10" normalizeH="0" baseline="0" noProof="0" dirty="0">
              <a:ln>
                <a:noFill/>
              </a:ln>
              <a:solidFill>
                <a:srgbClr val="004285"/>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en-US" altLang="en-US" sz="1000" b="0" i="0" u="none" strike="noStrike" kern="1200" cap="none" spc="-10" normalizeH="0" baseline="0" noProof="0" dirty="0">
                <a:ln>
                  <a:noFill/>
                </a:ln>
                <a:solidFill>
                  <a:srgbClr val="004285"/>
                </a:solidFill>
                <a:effectLst/>
                <a:uLnTx/>
                <a:uFillTx/>
                <a:latin typeface="Open Sans"/>
                <a:ea typeface="+mn-ea"/>
                <a:cs typeface="+mn-cs"/>
              </a:rPr>
              <a:t>Click on the icon in the center of the image area</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en-US" altLang="en-US" sz="1000" b="0" i="0" u="none" strike="noStrike" kern="1200" cap="none" spc="-10" normalizeH="0" baseline="0" noProof="0" dirty="0">
                <a:ln>
                  <a:noFill/>
                </a:ln>
                <a:solidFill>
                  <a:srgbClr val="004285"/>
                </a:solidFill>
                <a:effectLst/>
                <a:uLnTx/>
                <a:uFillTx/>
                <a:latin typeface="Open Sans"/>
                <a:ea typeface="+mn-ea"/>
                <a:cs typeface="+mn-cs"/>
              </a:rPr>
              <a:t>Select an image. Note: Use a landscape image</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en-US" altLang="en-US" sz="1000" b="0" i="0" u="none" strike="noStrike" kern="1200" cap="none" spc="-10" normalizeH="0" baseline="0" noProof="0" dirty="0">
                <a:ln>
                  <a:noFill/>
                </a:ln>
                <a:solidFill>
                  <a:srgbClr val="004285"/>
                </a:solidFill>
                <a:effectLst/>
                <a:uLnTx/>
                <a:uFillTx/>
                <a:latin typeface="Open Sans"/>
                <a:ea typeface="+mn-ea"/>
                <a:cs typeface="+mn-cs"/>
              </a:rPr>
              <a:t>Click ‘Insert’ and the image will be placed</a:t>
            </a:r>
          </a:p>
        </p:txBody>
      </p:sp>
      <p:grpSp>
        <p:nvGrpSpPr>
          <p:cNvPr id="45" name="Group 44">
            <a:extLst>
              <a:ext uri="{FF2B5EF4-FFF2-40B4-BE49-F238E27FC236}">
                <a16:creationId xmlns:a16="http://schemas.microsoft.com/office/drawing/2014/main" id="{7347719C-29DE-4FE2-AA25-3323B61F096C}"/>
              </a:ext>
            </a:extLst>
          </p:cNvPr>
          <p:cNvGrpSpPr/>
          <p:nvPr userDrawn="1"/>
        </p:nvGrpSpPr>
        <p:grpSpPr>
          <a:xfrm>
            <a:off x="12326583" y="1"/>
            <a:ext cx="2329217" cy="5577839"/>
            <a:chOff x="12326583" y="1"/>
            <a:chExt cx="2329217" cy="5577839"/>
          </a:xfrm>
        </p:grpSpPr>
        <p:sp>
          <p:nvSpPr>
            <p:cNvPr id="46" name="Rectangle 106">
              <a:extLst>
                <a:ext uri="{FF2B5EF4-FFF2-40B4-BE49-F238E27FC236}">
                  <a16:creationId xmlns:a16="http://schemas.microsoft.com/office/drawing/2014/main" id="{D66E275E-50DB-40E3-989A-1BBE0864EC96}"/>
                </a:ext>
              </a:extLst>
            </p:cNvPr>
            <p:cNvSpPr>
              <a:spLocks noChangeArrowheads="1"/>
            </p:cNvSpPr>
            <p:nvPr userDrawn="1"/>
          </p:nvSpPr>
          <p:spPr bwMode="gray">
            <a:xfrm>
              <a:off x="12326583" y="1"/>
              <a:ext cx="2329217" cy="5577839"/>
            </a:xfrm>
            <a:prstGeom prst="rect">
              <a:avLst/>
            </a:prstGeom>
            <a:solidFill>
              <a:schemeClr val="bg1">
                <a:lumMod val="95000"/>
              </a:schemeClr>
            </a:solidFill>
            <a:ln>
              <a:noFill/>
            </a:ln>
            <a:effectLst/>
          </p:spPr>
          <p:txBody>
            <a:bodyPr wrap="square" lIns="144000" tIns="144000" rIns="144000" bIns="180000" anchor="t">
              <a:no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en-US" altLang="en-US" sz="1100" b="1" i="0" u="none" strike="noStrike" kern="1200" cap="none" spc="-10" normalizeH="0" baseline="0" noProof="0" dirty="0">
                  <a:ln>
                    <a:noFill/>
                  </a:ln>
                  <a:solidFill>
                    <a:schemeClr val="tx1"/>
                  </a:solidFill>
                  <a:effectLst/>
                  <a:uLnTx/>
                  <a:uFillTx/>
                  <a:latin typeface="Open Sans"/>
                  <a:ea typeface="+mn-ea"/>
                  <a:cs typeface="+mn-cs"/>
                </a:rPr>
                <a:t>Crop an image</a:t>
              </a:r>
              <a:endParaRPr kumimoji="0" lang="en-US"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en-US" altLang="en-US" sz="1000" b="0" i="0" u="none" strike="noStrike" kern="1200" cap="none" spc="-10" normalizeH="0" baseline="0" noProof="0" dirty="0">
                  <a:ln>
                    <a:noFill/>
                  </a:ln>
                  <a:solidFill>
                    <a:schemeClr val="tx1"/>
                  </a:solidFill>
                  <a:effectLst/>
                  <a:uLnTx/>
                  <a:uFillTx/>
                  <a:latin typeface="Open Sans"/>
                  <a:ea typeface="+mn-ea"/>
                  <a:cs typeface="+mn-cs"/>
                </a:rPr>
                <a:t>Click on the placed image and then select the tab ‘Image Format’</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en-US" altLang="en-US" sz="1000" b="0" i="0" u="none" strike="noStrike" kern="1200" cap="none" spc="-10" normalizeH="0" baseline="0" noProof="0" dirty="0">
                  <a:ln>
                    <a:noFill/>
                  </a:ln>
                  <a:solidFill>
                    <a:schemeClr val="tx1"/>
                  </a:solidFill>
                  <a:effectLst/>
                  <a:uLnTx/>
                  <a:uFillTx/>
                  <a:latin typeface="Open Sans"/>
                  <a:ea typeface="+mn-ea"/>
                  <a:cs typeface="+mn-cs"/>
                </a:rPr>
                <a:t>Click on the ‘Crop’ button </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en-US"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en-US"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en-US"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en-US" altLang="en-US" sz="1000" b="0" i="0" u="none" strike="noStrike" kern="1200" cap="none" spc="-10" normalizeH="0" baseline="0" noProof="0" dirty="0">
                  <a:ln>
                    <a:noFill/>
                  </a:ln>
                  <a:solidFill>
                    <a:schemeClr val="tx1"/>
                  </a:solidFill>
                  <a:effectLst/>
                  <a:uLnTx/>
                  <a:uFillTx/>
                  <a:latin typeface="Open Sans"/>
                  <a:ea typeface="+mn-ea"/>
                  <a:cs typeface="+mn-cs"/>
                </a:rPr>
                <a:t>You can now fit the image in </a:t>
              </a:r>
              <a:br>
                <a:rPr kumimoji="0" lang="en-US" altLang="en-US" sz="1000" b="0" i="0" u="none" strike="noStrike" kern="1200" cap="none" spc="-10" normalizeH="0" baseline="0" noProof="0" dirty="0">
                  <a:ln>
                    <a:noFill/>
                  </a:ln>
                  <a:solidFill>
                    <a:schemeClr val="tx1"/>
                  </a:solidFill>
                  <a:effectLst/>
                  <a:uLnTx/>
                  <a:uFillTx/>
                  <a:latin typeface="Open Sans"/>
                  <a:ea typeface="+mn-ea"/>
                  <a:cs typeface="+mn-cs"/>
                </a:rPr>
              </a:br>
              <a:r>
                <a:rPr kumimoji="0" lang="en-US" altLang="en-US" sz="1000" b="0" i="0" u="none" strike="noStrike" kern="1200" cap="none" spc="-10" normalizeH="0" baseline="0" noProof="0" dirty="0">
                  <a:ln>
                    <a:noFill/>
                  </a:ln>
                  <a:solidFill>
                    <a:schemeClr val="tx1"/>
                  </a:solidFill>
                  <a:effectLst/>
                  <a:uLnTx/>
                  <a:uFillTx/>
                  <a:latin typeface="Open Sans"/>
                  <a:ea typeface="+mn-ea"/>
                  <a:cs typeface="+mn-cs"/>
                </a:rPr>
                <a:t>two ways:</a:t>
              </a: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r>
                <a:rPr kumimoji="0" lang="en-US" altLang="en-US" sz="1000" b="0" i="0" u="none" strike="noStrike" kern="1200" cap="none" spc="-10" normalizeH="0" baseline="0" noProof="0" dirty="0">
                  <a:ln>
                    <a:noFill/>
                  </a:ln>
                  <a:solidFill>
                    <a:schemeClr val="tx1"/>
                  </a:solidFill>
                  <a:effectLst/>
                  <a:uLnTx/>
                  <a:uFillTx/>
                  <a:latin typeface="Open Sans"/>
                  <a:ea typeface="+mn-ea"/>
                  <a:cs typeface="+mn-cs"/>
                </a:rPr>
                <a:t>Drag the photo in such a way that the part that should be visible in the image plane is correct</a:t>
              </a: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en-US"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en-US"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en-US"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en-US"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en-US"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r>
                <a:rPr kumimoji="0" lang="en-US" altLang="en-US" sz="1000" b="0" i="0" u="none" strike="noStrike" kern="1200" cap="none" spc="-10" normalizeH="0" baseline="0" noProof="0" dirty="0">
                  <a:ln>
                    <a:noFill/>
                  </a:ln>
                  <a:solidFill>
                    <a:schemeClr val="tx1"/>
                  </a:solidFill>
                  <a:effectLst/>
                  <a:uLnTx/>
                  <a:uFillTx/>
                  <a:latin typeface="Open Sans"/>
                  <a:ea typeface="+mn-ea"/>
                  <a:cs typeface="+mn-cs"/>
                </a:rPr>
                <a:t>With the white dots you can make the image larger or smaller in such a way that the part that should be visible in the image plane is correct</a:t>
              </a:r>
            </a:p>
          </p:txBody>
        </p:sp>
        <p:grpSp>
          <p:nvGrpSpPr>
            <p:cNvPr id="47" name="Groep 75">
              <a:extLst>
                <a:ext uri="{FF2B5EF4-FFF2-40B4-BE49-F238E27FC236}">
                  <a16:creationId xmlns:a16="http://schemas.microsoft.com/office/drawing/2014/main" id="{D7B3AD86-0B07-4D49-A312-5442E7A0B42F}"/>
                </a:ext>
              </a:extLst>
            </p:cNvPr>
            <p:cNvGrpSpPr>
              <a:grpSpLocks noChangeAspect="1"/>
            </p:cNvGrpSpPr>
            <p:nvPr userDrawn="1"/>
          </p:nvGrpSpPr>
          <p:grpSpPr>
            <a:xfrm>
              <a:off x="12616299" y="4610804"/>
              <a:ext cx="1766851" cy="793244"/>
              <a:chOff x="2766083" y="6357983"/>
              <a:chExt cx="1485890" cy="667104"/>
            </a:xfrm>
          </p:grpSpPr>
          <p:pic>
            <p:nvPicPr>
              <p:cNvPr id="52" name="Picture 15">
                <a:extLst>
                  <a:ext uri="{FF2B5EF4-FFF2-40B4-BE49-F238E27FC236}">
                    <a16:creationId xmlns:a16="http://schemas.microsoft.com/office/drawing/2014/main" id="{2A6BFE16-8FB7-495A-8DBF-B05F5BF63E3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gray">
              <a:xfrm>
                <a:off x="3332816" y="6454073"/>
                <a:ext cx="352425" cy="352425"/>
              </a:xfrm>
              <a:prstGeom prst="rect">
                <a:avLst/>
              </a:prstGeom>
            </p:spPr>
          </p:pic>
          <p:pic>
            <p:nvPicPr>
              <p:cNvPr id="53" name="Picture 18">
                <a:extLst>
                  <a:ext uri="{FF2B5EF4-FFF2-40B4-BE49-F238E27FC236}">
                    <a16:creationId xmlns:a16="http://schemas.microsoft.com/office/drawing/2014/main" id="{284D36B9-2BC2-4F87-814F-8A8F86FDD21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gray">
              <a:xfrm>
                <a:off x="2766083" y="6454074"/>
                <a:ext cx="352425" cy="352425"/>
              </a:xfrm>
              <a:prstGeom prst="rect">
                <a:avLst/>
              </a:prstGeom>
            </p:spPr>
          </p:pic>
          <p:pic>
            <p:nvPicPr>
              <p:cNvPr id="54" name="Picture 19">
                <a:extLst>
                  <a:ext uri="{FF2B5EF4-FFF2-40B4-BE49-F238E27FC236}">
                    <a16:creationId xmlns:a16="http://schemas.microsoft.com/office/drawing/2014/main" id="{ABD47640-69DD-4FD4-90BA-4300992CAD7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gray">
              <a:xfrm>
                <a:off x="3899548" y="6454074"/>
                <a:ext cx="352425" cy="352425"/>
              </a:xfrm>
              <a:prstGeom prst="rect">
                <a:avLst/>
              </a:prstGeom>
            </p:spPr>
          </p:pic>
          <p:cxnSp>
            <p:nvCxnSpPr>
              <p:cNvPr id="55" name="Straight Arrow Connector 23">
                <a:extLst>
                  <a:ext uri="{FF2B5EF4-FFF2-40B4-BE49-F238E27FC236}">
                    <a16:creationId xmlns:a16="http://schemas.microsoft.com/office/drawing/2014/main" id="{873A4E40-F8F9-42D2-A608-60802CE48A17}"/>
                  </a:ext>
                </a:extLst>
              </p:cNvPr>
              <p:cNvCxnSpPr/>
              <p:nvPr/>
            </p:nvCxnSpPr>
            <p:spPr bwMode="gray">
              <a:xfrm flipV="1">
                <a:off x="2942296" y="6845087"/>
                <a:ext cx="0" cy="1800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6" name="Straight Connector 24">
                <a:extLst>
                  <a:ext uri="{FF2B5EF4-FFF2-40B4-BE49-F238E27FC236}">
                    <a16:creationId xmlns:a16="http://schemas.microsoft.com/office/drawing/2014/main" id="{AC7F216F-7E6F-48DD-85E3-8A34133050B0}"/>
                  </a:ext>
                </a:extLst>
              </p:cNvPr>
              <p:cNvCxnSpPr>
                <a:stCxn id="52" idx="0"/>
                <a:endCxn id="52" idx="2"/>
              </p:cNvCxnSpPr>
              <p:nvPr/>
            </p:nvCxnSpPr>
            <p:spPr bwMode="gray">
              <a:xfrm rot="2700000">
                <a:off x="3509030" y="6357985"/>
                <a:ext cx="0" cy="544604"/>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7" name="Straight Connector 26">
                <a:extLst>
                  <a:ext uri="{FF2B5EF4-FFF2-40B4-BE49-F238E27FC236}">
                    <a16:creationId xmlns:a16="http://schemas.microsoft.com/office/drawing/2014/main" id="{12C4C255-BA91-4FEF-BABD-28CC0BAF8CA7}"/>
                  </a:ext>
                </a:extLst>
              </p:cNvPr>
              <p:cNvCxnSpPr>
                <a:stCxn id="52" idx="3"/>
                <a:endCxn id="52" idx="1"/>
              </p:cNvCxnSpPr>
              <p:nvPr/>
            </p:nvCxnSpPr>
            <p:spPr bwMode="gray">
              <a:xfrm rot="2700000" flipH="1">
                <a:off x="3236724" y="6630287"/>
                <a:ext cx="544608"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2" name="Straight Arrow Connector 27">
                <a:extLst>
                  <a:ext uri="{FF2B5EF4-FFF2-40B4-BE49-F238E27FC236}">
                    <a16:creationId xmlns:a16="http://schemas.microsoft.com/office/drawing/2014/main" id="{C85166BA-3AEE-4269-8053-B689B583EC74}"/>
                  </a:ext>
                </a:extLst>
              </p:cNvPr>
              <p:cNvCxnSpPr/>
              <p:nvPr/>
            </p:nvCxnSpPr>
            <p:spPr bwMode="gray">
              <a:xfrm flipV="1">
                <a:off x="4123386" y="6845087"/>
                <a:ext cx="0" cy="1800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3" name="Oval 28">
                <a:extLst>
                  <a:ext uri="{FF2B5EF4-FFF2-40B4-BE49-F238E27FC236}">
                    <a16:creationId xmlns:a16="http://schemas.microsoft.com/office/drawing/2014/main" id="{EA2A2CCF-0086-462B-870E-6DB320BD68CB}"/>
                  </a:ext>
                </a:extLst>
              </p:cNvPr>
              <p:cNvSpPr/>
              <p:nvPr/>
            </p:nvSpPr>
            <p:spPr bwMode="gray">
              <a:xfrm>
                <a:off x="4018611" y="6573137"/>
                <a:ext cx="233362" cy="233362"/>
              </a:xfrm>
              <a:prstGeom prst="ellipse">
                <a:avLst/>
              </a:prstGeom>
              <a:solidFill>
                <a:srgbClr val="FFFFFF">
                  <a:alpha val="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en-US" dirty="0" err="1">
                  <a:solidFill>
                    <a:schemeClr val="tx1"/>
                  </a:solidFill>
                </a:endParaRPr>
              </a:p>
            </p:txBody>
          </p:sp>
        </p:grpSp>
        <p:pic>
          <p:nvPicPr>
            <p:cNvPr id="48" name="Afbeelding 77">
              <a:extLst>
                <a:ext uri="{FF2B5EF4-FFF2-40B4-BE49-F238E27FC236}">
                  <a16:creationId xmlns:a16="http://schemas.microsoft.com/office/drawing/2014/main" id="{CE9068D8-9C8C-4D2B-9614-58B50CE4EBF6}"/>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12616299" y="2769956"/>
              <a:ext cx="1767600" cy="1036900"/>
            </a:xfrm>
            <a:prstGeom prst="rect">
              <a:avLst/>
            </a:prstGeom>
          </p:spPr>
        </p:pic>
        <p:grpSp>
          <p:nvGrpSpPr>
            <p:cNvPr id="49" name="Group 48">
              <a:extLst>
                <a:ext uri="{FF2B5EF4-FFF2-40B4-BE49-F238E27FC236}">
                  <a16:creationId xmlns:a16="http://schemas.microsoft.com/office/drawing/2014/main" id="{CA1643B1-1839-45D0-9188-6FE2A3107256}"/>
                </a:ext>
              </a:extLst>
            </p:cNvPr>
            <p:cNvGrpSpPr>
              <a:grpSpLocks noChangeAspect="1"/>
            </p:cNvGrpSpPr>
            <p:nvPr userDrawn="1"/>
          </p:nvGrpSpPr>
          <p:grpSpPr>
            <a:xfrm>
              <a:off x="12610022" y="1108316"/>
              <a:ext cx="339817" cy="579600"/>
              <a:chOff x="13120767" y="944180"/>
              <a:chExt cx="338852" cy="577954"/>
            </a:xfrm>
          </p:grpSpPr>
          <p:pic>
            <p:nvPicPr>
              <p:cNvPr id="50" name="Picture 49">
                <a:extLst>
                  <a:ext uri="{FF2B5EF4-FFF2-40B4-BE49-F238E27FC236}">
                    <a16:creationId xmlns:a16="http://schemas.microsoft.com/office/drawing/2014/main" id="{8D2224C2-55AA-432B-9C66-A9FB2E9018F0}"/>
                  </a:ext>
                </a:extLst>
              </p:cNvPr>
              <p:cNvPicPr>
                <a:picLocks noChangeAspect="1"/>
              </p:cNvPicPr>
              <p:nvPr userDrawn="1"/>
            </p:nvPicPr>
            <p:blipFill rotWithShape="1">
              <a:blip r:embed="rId6"/>
              <a:srcRect l="14719" t="19274" r="31777" b="25730"/>
              <a:stretch/>
            </p:blipFill>
            <p:spPr>
              <a:xfrm>
                <a:off x="13120767" y="944180"/>
                <a:ext cx="338852" cy="577954"/>
              </a:xfrm>
              <a:prstGeom prst="rect">
                <a:avLst/>
              </a:prstGeom>
              <a:noFill/>
              <a:ln>
                <a:noFill/>
              </a:ln>
              <a:effectLst>
                <a:outerShdw blurRad="63500" sx="102000" sy="102000" algn="ctr" rotWithShape="0">
                  <a:prstClr val="black">
                    <a:alpha val="40000"/>
                  </a:prstClr>
                </a:outerShdw>
              </a:effectLst>
            </p:spPr>
          </p:pic>
          <p:sp>
            <p:nvSpPr>
              <p:cNvPr id="51" name="Rectangle 21">
                <a:extLst>
                  <a:ext uri="{FF2B5EF4-FFF2-40B4-BE49-F238E27FC236}">
                    <a16:creationId xmlns:a16="http://schemas.microsoft.com/office/drawing/2014/main" id="{13B7AABD-B194-4639-BECC-94F08A2B4B4F}"/>
                  </a:ext>
                </a:extLst>
              </p:cNvPr>
              <p:cNvSpPr/>
              <p:nvPr userDrawn="1"/>
            </p:nvSpPr>
            <p:spPr bwMode="gray">
              <a:xfrm>
                <a:off x="13143785" y="982825"/>
                <a:ext cx="292816" cy="376057"/>
              </a:xfrm>
              <a:prstGeom prst="rect">
                <a:avLst/>
              </a:prstGeom>
              <a:solidFill>
                <a:srgbClr val="FFFFFF">
                  <a:alpha val="0"/>
                </a:srgbClr>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en-US" dirty="0" err="1">
                  <a:solidFill>
                    <a:schemeClr val="tx1"/>
                  </a:solidFill>
                </a:endParaRPr>
              </a:p>
            </p:txBody>
          </p:sp>
        </p:grpSp>
      </p:grpSp>
      <p:grpSp>
        <p:nvGrpSpPr>
          <p:cNvPr id="64" name="Group 63">
            <a:extLst>
              <a:ext uri="{FF2B5EF4-FFF2-40B4-BE49-F238E27FC236}">
                <a16:creationId xmlns:a16="http://schemas.microsoft.com/office/drawing/2014/main" id="{FDE7D56F-8A7B-4390-BD53-805728B1BA86}"/>
              </a:ext>
            </a:extLst>
          </p:cNvPr>
          <p:cNvGrpSpPr/>
          <p:nvPr userDrawn="1"/>
        </p:nvGrpSpPr>
        <p:grpSpPr>
          <a:xfrm>
            <a:off x="-2463800" y="0"/>
            <a:ext cx="2329217" cy="3010976"/>
            <a:chOff x="-2463800" y="0"/>
            <a:chExt cx="2329217" cy="3010976"/>
          </a:xfrm>
        </p:grpSpPr>
        <p:sp>
          <p:nvSpPr>
            <p:cNvPr id="65" name="Rectangle 106">
              <a:extLst>
                <a:ext uri="{FF2B5EF4-FFF2-40B4-BE49-F238E27FC236}">
                  <a16:creationId xmlns:a16="http://schemas.microsoft.com/office/drawing/2014/main" id="{8BB6CB87-8AD6-4A7B-98AE-12DB703914F8}"/>
                </a:ext>
              </a:extLst>
            </p:cNvPr>
            <p:cNvSpPr>
              <a:spLocks noChangeArrowheads="1"/>
            </p:cNvSpPr>
            <p:nvPr userDrawn="1"/>
          </p:nvSpPr>
          <p:spPr bwMode="gray">
            <a:xfrm>
              <a:off x="-2463800" y="0"/>
              <a:ext cx="2329217" cy="3010976"/>
            </a:xfrm>
            <a:prstGeom prst="rect">
              <a:avLst/>
            </a:prstGeom>
            <a:solidFill>
              <a:schemeClr val="bg1">
                <a:lumMod val="95000"/>
              </a:schemeClr>
            </a:solidFill>
            <a:ln>
              <a:noFill/>
            </a:ln>
            <a:effectLst/>
          </p:spPr>
          <p:txBody>
            <a:bodyPr wrap="square" lIns="144000" tIns="144000" rIns="144000" bIns="180000" anchor="t">
              <a:spAutoFit/>
            </a:bodyPr>
            <a:lstStyle/>
            <a:p>
              <a:pPr marL="0" indent="0">
                <a:lnSpc>
                  <a:spcPct val="95000"/>
                </a:lnSpc>
                <a:spcBef>
                  <a:spcPts val="600"/>
                </a:spcBef>
                <a:tabLst>
                  <a:tab pos="1141413" algn="l"/>
                </a:tabLst>
              </a:pPr>
              <a:r>
                <a:rPr lang="en-US" altLang="en-US" sz="1100" b="1" spc="-10" baseline="0" noProof="0" dirty="0">
                  <a:solidFill>
                    <a:schemeClr val="tx1"/>
                  </a:solidFill>
                  <a:latin typeface="+mn-lt"/>
                </a:rPr>
                <a:t>Create heading, </a:t>
              </a:r>
              <a:br>
                <a:rPr lang="en-US" altLang="en-US" sz="1100" b="1" spc="-10" baseline="0" noProof="0" dirty="0">
                  <a:solidFill>
                    <a:schemeClr val="tx1"/>
                  </a:solidFill>
                  <a:latin typeface="+mn-lt"/>
                </a:rPr>
              </a:br>
              <a:r>
                <a:rPr lang="en-US" altLang="en-US" sz="1100" b="1" spc="-10" baseline="0" noProof="0" dirty="0">
                  <a:solidFill>
                    <a:schemeClr val="tx1"/>
                  </a:solidFill>
                  <a:latin typeface="+mn-lt"/>
                </a:rPr>
                <a:t>sub-heading or bullets</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lang="en-US" altLang="en-US" sz="1000" spc="-10" baseline="0" noProof="0" dirty="0">
                  <a:solidFill>
                    <a:schemeClr val="tx1"/>
                  </a:solidFill>
                  <a:latin typeface="+mn-lt"/>
                </a:rPr>
                <a:t>Via ‘</a:t>
              </a:r>
              <a:r>
                <a:rPr kumimoji="0" lang="en-US" altLang="en-US" sz="1000" b="0" i="0" u="none" strike="noStrike" kern="1200" cap="none" spc="-10" normalizeH="0" baseline="0" noProof="0" dirty="0">
                  <a:ln>
                    <a:noFill/>
                  </a:ln>
                  <a:solidFill>
                    <a:schemeClr val="tx1"/>
                  </a:solidFill>
                  <a:effectLst/>
                  <a:uLnTx/>
                  <a:uFillTx/>
                  <a:latin typeface="Open Sans"/>
                  <a:ea typeface="+mn-ea"/>
                  <a:cs typeface="+mn-cs"/>
                </a:rPr>
                <a:t>Home’ &gt; ‘Paragraph’ you can turn the text into a heading, sub-heading or bullets in the correct corporate identity </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en-US"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en-US"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en-US"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en-US" altLang="en-US" sz="1000" b="0" i="0" u="none" strike="noStrike" kern="1200" cap="none" spc="-10" normalizeH="0" baseline="0" noProof="0" dirty="0">
                  <a:ln>
                    <a:noFill/>
                  </a:ln>
                  <a:solidFill>
                    <a:schemeClr val="tx1"/>
                  </a:solidFill>
                  <a:effectLst/>
                  <a:uLnTx/>
                  <a:uFillTx/>
                  <a:latin typeface="Open Sans"/>
                  <a:ea typeface="+mn-ea"/>
                  <a:cs typeface="+mn-cs"/>
                </a:rPr>
                <a:t>Stand in front of the text you want to change</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en-US" altLang="en-US" sz="1000" b="0" i="0" u="none" strike="noStrike" kern="1200" cap="none" spc="-10" normalizeH="0" baseline="0" noProof="0" dirty="0">
                  <a:ln>
                    <a:noFill/>
                  </a:ln>
                  <a:solidFill>
                    <a:schemeClr val="tx1"/>
                  </a:solidFill>
                  <a:effectLst/>
                  <a:uLnTx/>
                  <a:uFillTx/>
                  <a:latin typeface="Open Sans"/>
                  <a:ea typeface="+mn-ea"/>
                  <a:cs typeface="+mn-cs"/>
                </a:rPr>
                <a:t>With the arrow to the left, you decrease the level. With the arrow to the right, you increase the level</a:t>
              </a:r>
              <a:endParaRPr lang="en-US" altLang="en-US" sz="1000" spc="-10" baseline="0" noProof="0" dirty="0">
                <a:solidFill>
                  <a:schemeClr val="tx1"/>
                </a:solidFill>
                <a:latin typeface="+mn-lt"/>
              </a:endParaRPr>
            </a:p>
          </p:txBody>
        </p:sp>
        <p:grpSp>
          <p:nvGrpSpPr>
            <p:cNvPr id="66" name="Group 65">
              <a:extLst>
                <a:ext uri="{FF2B5EF4-FFF2-40B4-BE49-F238E27FC236}">
                  <a16:creationId xmlns:a16="http://schemas.microsoft.com/office/drawing/2014/main" id="{67045DBE-933B-4ACC-BD3A-804D41D15111}"/>
                </a:ext>
              </a:extLst>
            </p:cNvPr>
            <p:cNvGrpSpPr/>
            <p:nvPr userDrawn="1"/>
          </p:nvGrpSpPr>
          <p:grpSpPr>
            <a:xfrm>
              <a:off x="-2318863" y="1175951"/>
              <a:ext cx="1847751" cy="535742"/>
              <a:chOff x="-2108199" y="2679700"/>
              <a:chExt cx="2091530" cy="606424"/>
            </a:xfrm>
          </p:grpSpPr>
          <p:grpSp>
            <p:nvGrpSpPr>
              <p:cNvPr id="67" name="Group 66">
                <a:extLst>
                  <a:ext uri="{FF2B5EF4-FFF2-40B4-BE49-F238E27FC236}">
                    <a16:creationId xmlns:a16="http://schemas.microsoft.com/office/drawing/2014/main" id="{8E1D7437-C491-407A-951C-652314F251F5}"/>
                  </a:ext>
                </a:extLst>
              </p:cNvPr>
              <p:cNvGrpSpPr/>
              <p:nvPr userDrawn="1"/>
            </p:nvGrpSpPr>
            <p:grpSpPr>
              <a:xfrm>
                <a:off x="-2108199" y="2679700"/>
                <a:ext cx="2091530" cy="606424"/>
                <a:chOff x="-2108199" y="2679700"/>
                <a:chExt cx="2091530" cy="606424"/>
              </a:xfrm>
            </p:grpSpPr>
            <p:pic>
              <p:nvPicPr>
                <p:cNvPr id="69" name="Picture 68">
                  <a:extLst>
                    <a:ext uri="{FF2B5EF4-FFF2-40B4-BE49-F238E27FC236}">
                      <a16:creationId xmlns:a16="http://schemas.microsoft.com/office/drawing/2014/main" id="{36B04393-6571-46FD-8065-5005B6526FC3}"/>
                    </a:ext>
                  </a:extLst>
                </p:cNvPr>
                <p:cNvPicPr>
                  <a:picLocks noChangeAspect="1"/>
                </p:cNvPicPr>
                <p:nvPr userDrawn="1"/>
              </p:nvPicPr>
              <p:blipFill rotWithShape="1">
                <a:blip r:embed="rId7"/>
                <a:srcRect l="30516" t="6122" r="52329" b="84764"/>
                <a:stretch/>
              </p:blipFill>
              <p:spPr>
                <a:xfrm>
                  <a:off x="-2108199" y="2679700"/>
                  <a:ext cx="2091530" cy="606424"/>
                </a:xfrm>
                <a:prstGeom prst="rect">
                  <a:avLst/>
                </a:prstGeom>
                <a:noFill/>
                <a:ln>
                  <a:noFill/>
                </a:ln>
                <a:effectLst>
                  <a:outerShdw blurRad="63500" sx="102000" sy="102000" algn="ctr" rotWithShape="0">
                    <a:prstClr val="black">
                      <a:alpha val="40000"/>
                    </a:prstClr>
                  </a:outerShdw>
                </a:effectLst>
              </p:spPr>
            </p:pic>
            <p:sp>
              <p:nvSpPr>
                <p:cNvPr id="74" name="Rectangle 21">
                  <a:extLst>
                    <a:ext uri="{FF2B5EF4-FFF2-40B4-BE49-F238E27FC236}">
                      <a16:creationId xmlns:a16="http://schemas.microsoft.com/office/drawing/2014/main" id="{B08C8F42-B066-4EE8-8601-62CF23325852}"/>
                    </a:ext>
                  </a:extLst>
                </p:cNvPr>
                <p:cNvSpPr/>
                <p:nvPr userDrawn="1"/>
              </p:nvSpPr>
              <p:spPr bwMode="gray">
                <a:xfrm>
                  <a:off x="-1562511" y="2752725"/>
                  <a:ext cx="305212" cy="140494"/>
                </a:xfrm>
                <a:prstGeom prst="rect">
                  <a:avLst/>
                </a:prstGeom>
                <a:solidFill>
                  <a:srgbClr val="92D050">
                    <a:alpha val="30000"/>
                  </a:srgbClr>
                </a:solidFill>
                <a:ln w="63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sp>
            <p:nvSpPr>
              <p:cNvPr id="68" name="Graphic 19" descr="Close with solid fill">
                <a:extLst>
                  <a:ext uri="{FF2B5EF4-FFF2-40B4-BE49-F238E27FC236}">
                    <a16:creationId xmlns:a16="http://schemas.microsoft.com/office/drawing/2014/main" id="{1D1E3DC9-C3F1-41C8-AEB7-E906DD4B2A89}"/>
                  </a:ext>
                </a:extLst>
              </p:cNvPr>
              <p:cNvSpPr/>
              <p:nvPr/>
            </p:nvSpPr>
            <p:spPr>
              <a:xfrm>
                <a:off x="-2079108" y="2753835"/>
                <a:ext cx="140400" cy="140400"/>
              </a:xfrm>
              <a:custGeom>
                <a:avLst/>
                <a:gdLst>
                  <a:gd name="connsiteX0" fmla="*/ 674370 w 674370"/>
                  <a:gd name="connsiteY0" fmla="*/ 80963 h 674370"/>
                  <a:gd name="connsiteX1" fmla="*/ 593408 w 674370"/>
                  <a:gd name="connsiteY1" fmla="*/ 0 h 674370"/>
                  <a:gd name="connsiteX2" fmla="*/ 337185 w 674370"/>
                  <a:gd name="connsiteY2" fmla="*/ 256223 h 674370"/>
                  <a:gd name="connsiteX3" fmla="*/ 80963 w 674370"/>
                  <a:gd name="connsiteY3" fmla="*/ 0 h 674370"/>
                  <a:gd name="connsiteX4" fmla="*/ 0 w 674370"/>
                  <a:gd name="connsiteY4" fmla="*/ 80963 h 674370"/>
                  <a:gd name="connsiteX5" fmla="*/ 256223 w 674370"/>
                  <a:gd name="connsiteY5" fmla="*/ 337185 h 674370"/>
                  <a:gd name="connsiteX6" fmla="*/ 0 w 674370"/>
                  <a:gd name="connsiteY6" fmla="*/ 593408 h 674370"/>
                  <a:gd name="connsiteX7" fmla="*/ 80963 w 674370"/>
                  <a:gd name="connsiteY7" fmla="*/ 674370 h 674370"/>
                  <a:gd name="connsiteX8" fmla="*/ 337185 w 674370"/>
                  <a:gd name="connsiteY8" fmla="*/ 418148 h 674370"/>
                  <a:gd name="connsiteX9" fmla="*/ 593408 w 674370"/>
                  <a:gd name="connsiteY9" fmla="*/ 674370 h 674370"/>
                  <a:gd name="connsiteX10" fmla="*/ 674370 w 674370"/>
                  <a:gd name="connsiteY10" fmla="*/ 593408 h 674370"/>
                  <a:gd name="connsiteX11" fmla="*/ 418148 w 674370"/>
                  <a:gd name="connsiteY11" fmla="*/ 337185 h 67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4370" h="674370">
                    <a:moveTo>
                      <a:pt x="674370" y="80963"/>
                    </a:moveTo>
                    <a:lnTo>
                      <a:pt x="593408" y="0"/>
                    </a:lnTo>
                    <a:lnTo>
                      <a:pt x="337185" y="256223"/>
                    </a:lnTo>
                    <a:lnTo>
                      <a:pt x="80963" y="0"/>
                    </a:lnTo>
                    <a:lnTo>
                      <a:pt x="0" y="80963"/>
                    </a:lnTo>
                    <a:lnTo>
                      <a:pt x="256223" y="337185"/>
                    </a:lnTo>
                    <a:lnTo>
                      <a:pt x="0" y="593408"/>
                    </a:lnTo>
                    <a:lnTo>
                      <a:pt x="80963" y="674370"/>
                    </a:lnTo>
                    <a:lnTo>
                      <a:pt x="337185" y="418148"/>
                    </a:lnTo>
                    <a:lnTo>
                      <a:pt x="593408" y="674370"/>
                    </a:lnTo>
                    <a:lnTo>
                      <a:pt x="674370" y="593408"/>
                    </a:lnTo>
                    <a:lnTo>
                      <a:pt x="418148" y="337185"/>
                    </a:lnTo>
                    <a:close/>
                  </a:path>
                </a:pathLst>
              </a:custGeom>
              <a:solidFill>
                <a:srgbClr val="FF0000">
                  <a:alpha val="30000"/>
                </a:srgbClr>
              </a:solidFill>
              <a:ln w="6350" cap="flat">
                <a:solidFill>
                  <a:srgbClr val="FF0000"/>
                </a:solidFill>
                <a:prstDash val="solid"/>
                <a:miter/>
              </a:ln>
            </p:spPr>
            <p:txBody>
              <a:bodyPr rtlCol="0" anchor="ctr"/>
              <a:lstStyle/>
              <a:p>
                <a:endParaRPr lang="en-US">
                  <a:solidFill>
                    <a:schemeClr val="tx1"/>
                  </a:solidFill>
                </a:endParaRPr>
              </a:p>
            </p:txBody>
          </p:sp>
        </p:grpSp>
      </p:grpSp>
    </p:spTree>
    <p:extLst>
      <p:ext uri="{BB962C8B-B14F-4D97-AF65-F5344CB8AC3E}">
        <p14:creationId xmlns:p14="http://schemas.microsoft.com/office/powerpoint/2010/main" val="24383806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Afbeelding paginagroot">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E564127E-D772-4F30-A6F2-266E8FA2E9DD}"/>
              </a:ext>
            </a:extLst>
          </p:cNvPr>
          <p:cNvSpPr>
            <a:spLocks noGrp="1"/>
          </p:cNvSpPr>
          <p:nvPr>
            <p:ph type="pic" sz="quarter" idx="12" hasCustomPrompt="1"/>
          </p:nvPr>
        </p:nvSpPr>
        <p:spPr>
          <a:xfrm>
            <a:off x="603196" y="1"/>
            <a:ext cx="11588804" cy="5397889"/>
          </a:xfrm>
          <a:custGeom>
            <a:avLst/>
            <a:gdLst>
              <a:gd name="connsiteX0" fmla="*/ 0 w 11588804"/>
              <a:gd name="connsiteY0" fmla="*/ 0 h 5397889"/>
              <a:gd name="connsiteX1" fmla="*/ 11588804 w 11588804"/>
              <a:gd name="connsiteY1" fmla="*/ 0 h 5397889"/>
              <a:gd name="connsiteX2" fmla="*/ 11588804 w 11588804"/>
              <a:gd name="connsiteY2" fmla="*/ 5397889 h 5397889"/>
              <a:gd name="connsiteX3" fmla="*/ 609937 w 11588804"/>
              <a:gd name="connsiteY3" fmla="*/ 5397889 h 5397889"/>
              <a:gd name="connsiteX4" fmla="*/ 0 w 11588804"/>
              <a:gd name="connsiteY4" fmla="*/ 4787952 h 53978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88804" h="5397889">
                <a:moveTo>
                  <a:pt x="0" y="0"/>
                </a:moveTo>
                <a:lnTo>
                  <a:pt x="11588804" y="0"/>
                </a:lnTo>
                <a:lnTo>
                  <a:pt x="11588804" y="5397889"/>
                </a:lnTo>
                <a:lnTo>
                  <a:pt x="609937" y="5397889"/>
                </a:lnTo>
                <a:cubicBezTo>
                  <a:pt x="273201" y="5397889"/>
                  <a:pt x="0" y="5124688"/>
                  <a:pt x="0" y="4787952"/>
                </a:cubicBezTo>
                <a:close/>
              </a:path>
            </a:pathLst>
          </a:custGeom>
          <a:solidFill>
            <a:srgbClr val="EAEAEA"/>
          </a:solidFill>
        </p:spPr>
        <p:txBody>
          <a:bodyPr wrap="square" tIns="0" anchor="ctr" anchorCtr="1">
            <a:noAutofit/>
          </a:bodyPr>
          <a:lstStyle>
            <a:lvl1pPr algn="l">
              <a:spcBef>
                <a:spcPts val="0"/>
              </a:spcBef>
              <a:defRPr sz="1200">
                <a:solidFill>
                  <a:schemeClr val="tx1"/>
                </a:solidFill>
              </a:defRPr>
            </a:lvl1pPr>
          </a:lstStyle>
          <a:p>
            <a:r>
              <a:rPr lang="en-US" noProof="0" dirty="0"/>
              <a:t>Click on icon  </a:t>
            </a:r>
            <a:br>
              <a:rPr lang="en-US" noProof="0" dirty="0"/>
            </a:br>
            <a:r>
              <a:rPr lang="en-US" noProof="0" dirty="0"/>
              <a:t>to add picture</a:t>
            </a:r>
          </a:p>
        </p:txBody>
      </p:sp>
      <p:sp>
        <p:nvSpPr>
          <p:cNvPr id="14" name="Text Placeholder 12">
            <a:extLst>
              <a:ext uri="{FF2B5EF4-FFF2-40B4-BE49-F238E27FC236}">
                <a16:creationId xmlns:a16="http://schemas.microsoft.com/office/drawing/2014/main" id="{2078A510-ED0A-4185-89DF-37CC3AF31C91}"/>
              </a:ext>
            </a:extLst>
          </p:cNvPr>
          <p:cNvSpPr>
            <a:spLocks noGrp="1"/>
          </p:cNvSpPr>
          <p:nvPr>
            <p:ph type="body" sz="quarter" idx="11" hasCustomPrompt="1"/>
          </p:nvPr>
        </p:nvSpPr>
        <p:spPr>
          <a:xfrm>
            <a:off x="1190625" y="5533251"/>
            <a:ext cx="10404476" cy="205473"/>
          </a:xfrm>
        </p:spPr>
        <p:txBody>
          <a:bodyPr tIns="0">
            <a:noAutofit/>
          </a:bodyPr>
          <a:lstStyle>
            <a:lvl1pPr>
              <a:lnSpc>
                <a:spcPct val="90000"/>
              </a:lnSpc>
              <a:spcBef>
                <a:spcPts val="0"/>
              </a:spcBef>
              <a:spcAft>
                <a:spcPts val="0"/>
              </a:spcAft>
              <a:defRPr sz="1400" b="0">
                <a:solidFill>
                  <a:schemeClr val="tx1"/>
                </a:solidFill>
              </a:defRPr>
            </a:lvl1pPr>
            <a:lvl2pPr>
              <a:lnSpc>
                <a:spcPts val="1900"/>
              </a:lnSpc>
              <a:spcBef>
                <a:spcPts val="0"/>
              </a:spcBef>
              <a:buNone/>
              <a:defRPr sz="1600">
                <a:solidFill>
                  <a:schemeClr val="accent3"/>
                </a:solidFill>
              </a:defRPr>
            </a:lvl2pPr>
            <a:lvl3pPr marL="180975" indent="-180975">
              <a:lnSpc>
                <a:spcPts val="1900"/>
              </a:lnSpc>
              <a:spcBef>
                <a:spcPts val="0"/>
              </a:spcBef>
              <a:buNone/>
              <a:defRPr sz="1600"/>
            </a:lvl3pPr>
            <a:lvl4pPr marL="180975" indent="-180975">
              <a:lnSpc>
                <a:spcPts val="1900"/>
              </a:lnSpc>
              <a:spcBef>
                <a:spcPts val="0"/>
              </a:spcBef>
              <a:defRPr sz="1600"/>
            </a:lvl4pPr>
            <a:lvl5pPr>
              <a:lnSpc>
                <a:spcPts val="1500"/>
              </a:lnSpc>
              <a:defRPr sz="1600"/>
            </a:lvl5pPr>
          </a:lstStyle>
          <a:p>
            <a:pPr lvl="0"/>
            <a:r>
              <a:rPr lang="en-US" noProof="0" dirty="0"/>
              <a:t>Click to add caption</a:t>
            </a:r>
          </a:p>
        </p:txBody>
      </p:sp>
      <p:sp>
        <p:nvSpPr>
          <p:cNvPr id="4" name="Slide Number Placeholder 3">
            <a:extLst>
              <a:ext uri="{FF2B5EF4-FFF2-40B4-BE49-F238E27FC236}">
                <a16:creationId xmlns:a16="http://schemas.microsoft.com/office/drawing/2014/main" id="{A0D78B53-F86F-4949-A248-2228F7AB6F5C}"/>
              </a:ext>
            </a:extLst>
          </p:cNvPr>
          <p:cNvSpPr>
            <a:spLocks noGrp="1"/>
          </p:cNvSpPr>
          <p:nvPr>
            <p:ph type="sldNum" sz="quarter" idx="13"/>
          </p:nvPr>
        </p:nvSpPr>
        <p:spPr/>
        <p:txBody>
          <a:bodyPr/>
          <a:lstStyle/>
          <a:p>
            <a:fld id="{5A195573-6125-40C3-AA0C-3AC6CFB9F86B}" type="slidenum">
              <a:rPr lang="en-US" smtClean="0"/>
              <a:pPr/>
              <a:t>‹#›</a:t>
            </a:fld>
            <a:endParaRPr lang="en-US" dirty="0"/>
          </a:p>
        </p:txBody>
      </p:sp>
      <p:grpSp>
        <p:nvGrpSpPr>
          <p:cNvPr id="23" name="Group 22">
            <a:extLst>
              <a:ext uri="{FF2B5EF4-FFF2-40B4-BE49-F238E27FC236}">
                <a16:creationId xmlns:a16="http://schemas.microsoft.com/office/drawing/2014/main" id="{4EE9C3EA-FF1F-43AB-AFD3-BA0CDF724589}"/>
              </a:ext>
            </a:extLst>
          </p:cNvPr>
          <p:cNvGrpSpPr/>
          <p:nvPr userDrawn="1"/>
        </p:nvGrpSpPr>
        <p:grpSpPr>
          <a:xfrm>
            <a:off x="12326583" y="1"/>
            <a:ext cx="2329217" cy="5577839"/>
            <a:chOff x="12326583" y="1"/>
            <a:chExt cx="2329217" cy="5577839"/>
          </a:xfrm>
        </p:grpSpPr>
        <p:sp>
          <p:nvSpPr>
            <p:cNvPr id="24" name="Rectangle 106">
              <a:extLst>
                <a:ext uri="{FF2B5EF4-FFF2-40B4-BE49-F238E27FC236}">
                  <a16:creationId xmlns:a16="http://schemas.microsoft.com/office/drawing/2014/main" id="{FBA92C13-8E5C-4851-9714-75E1C700C288}"/>
                </a:ext>
              </a:extLst>
            </p:cNvPr>
            <p:cNvSpPr>
              <a:spLocks noChangeArrowheads="1"/>
            </p:cNvSpPr>
            <p:nvPr userDrawn="1"/>
          </p:nvSpPr>
          <p:spPr bwMode="gray">
            <a:xfrm>
              <a:off x="12326583" y="1"/>
              <a:ext cx="2329217" cy="5577839"/>
            </a:xfrm>
            <a:prstGeom prst="rect">
              <a:avLst/>
            </a:prstGeom>
            <a:solidFill>
              <a:schemeClr val="bg1">
                <a:lumMod val="95000"/>
              </a:schemeClr>
            </a:solidFill>
            <a:ln>
              <a:noFill/>
            </a:ln>
            <a:effectLst/>
          </p:spPr>
          <p:txBody>
            <a:bodyPr wrap="square" lIns="144000" tIns="144000" rIns="144000" bIns="180000" anchor="t">
              <a:no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en-US" altLang="en-US" sz="1100" b="1" i="0" u="none" strike="noStrike" kern="1200" cap="none" spc="-10" normalizeH="0" baseline="0" noProof="0" dirty="0">
                  <a:ln>
                    <a:noFill/>
                  </a:ln>
                  <a:solidFill>
                    <a:schemeClr val="tx1"/>
                  </a:solidFill>
                  <a:effectLst/>
                  <a:uLnTx/>
                  <a:uFillTx/>
                  <a:latin typeface="Open Sans"/>
                  <a:ea typeface="+mn-ea"/>
                  <a:cs typeface="+mn-cs"/>
                </a:rPr>
                <a:t>Crop an image</a:t>
              </a:r>
              <a:endParaRPr kumimoji="0" lang="en-US"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en-US" altLang="en-US" sz="1000" b="0" i="0" u="none" strike="noStrike" kern="1200" cap="none" spc="-10" normalizeH="0" baseline="0" noProof="0" dirty="0">
                  <a:ln>
                    <a:noFill/>
                  </a:ln>
                  <a:solidFill>
                    <a:schemeClr val="tx1"/>
                  </a:solidFill>
                  <a:effectLst/>
                  <a:uLnTx/>
                  <a:uFillTx/>
                  <a:latin typeface="Open Sans"/>
                  <a:ea typeface="+mn-ea"/>
                  <a:cs typeface="+mn-cs"/>
                </a:rPr>
                <a:t>Click on the placed image and then select the tab ‘Image Format’</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en-US" altLang="en-US" sz="1000" b="0" i="0" u="none" strike="noStrike" kern="1200" cap="none" spc="-10" normalizeH="0" baseline="0" noProof="0" dirty="0">
                  <a:ln>
                    <a:noFill/>
                  </a:ln>
                  <a:solidFill>
                    <a:schemeClr val="tx1"/>
                  </a:solidFill>
                  <a:effectLst/>
                  <a:uLnTx/>
                  <a:uFillTx/>
                  <a:latin typeface="Open Sans"/>
                  <a:ea typeface="+mn-ea"/>
                  <a:cs typeface="+mn-cs"/>
                </a:rPr>
                <a:t>Click on the ‘Crop’ button </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en-US"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en-US"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en-US"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en-US" altLang="en-US" sz="1000" b="0" i="0" u="none" strike="noStrike" kern="1200" cap="none" spc="-10" normalizeH="0" baseline="0" noProof="0" dirty="0">
                  <a:ln>
                    <a:noFill/>
                  </a:ln>
                  <a:solidFill>
                    <a:schemeClr val="tx1"/>
                  </a:solidFill>
                  <a:effectLst/>
                  <a:uLnTx/>
                  <a:uFillTx/>
                  <a:latin typeface="Open Sans"/>
                  <a:ea typeface="+mn-ea"/>
                  <a:cs typeface="+mn-cs"/>
                </a:rPr>
                <a:t>You can now fit the image in </a:t>
              </a:r>
              <a:br>
                <a:rPr kumimoji="0" lang="en-US" altLang="en-US" sz="1000" b="0" i="0" u="none" strike="noStrike" kern="1200" cap="none" spc="-10" normalizeH="0" baseline="0" noProof="0" dirty="0">
                  <a:ln>
                    <a:noFill/>
                  </a:ln>
                  <a:solidFill>
                    <a:schemeClr val="tx1"/>
                  </a:solidFill>
                  <a:effectLst/>
                  <a:uLnTx/>
                  <a:uFillTx/>
                  <a:latin typeface="Open Sans"/>
                  <a:ea typeface="+mn-ea"/>
                  <a:cs typeface="+mn-cs"/>
                </a:rPr>
              </a:br>
              <a:r>
                <a:rPr kumimoji="0" lang="en-US" altLang="en-US" sz="1000" b="0" i="0" u="none" strike="noStrike" kern="1200" cap="none" spc="-10" normalizeH="0" baseline="0" noProof="0" dirty="0">
                  <a:ln>
                    <a:noFill/>
                  </a:ln>
                  <a:solidFill>
                    <a:schemeClr val="tx1"/>
                  </a:solidFill>
                  <a:effectLst/>
                  <a:uLnTx/>
                  <a:uFillTx/>
                  <a:latin typeface="Open Sans"/>
                  <a:ea typeface="+mn-ea"/>
                  <a:cs typeface="+mn-cs"/>
                </a:rPr>
                <a:t>two ways:</a:t>
              </a: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r>
                <a:rPr kumimoji="0" lang="en-US" altLang="en-US" sz="1000" b="0" i="0" u="none" strike="noStrike" kern="1200" cap="none" spc="-10" normalizeH="0" baseline="0" noProof="0" dirty="0">
                  <a:ln>
                    <a:noFill/>
                  </a:ln>
                  <a:solidFill>
                    <a:schemeClr val="tx1"/>
                  </a:solidFill>
                  <a:effectLst/>
                  <a:uLnTx/>
                  <a:uFillTx/>
                  <a:latin typeface="Open Sans"/>
                  <a:ea typeface="+mn-ea"/>
                  <a:cs typeface="+mn-cs"/>
                </a:rPr>
                <a:t>Drag the photo in such a way that the part that should be visible in the image plane is correct</a:t>
              </a: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en-US"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en-US"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en-US"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en-US"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en-US"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r>
                <a:rPr kumimoji="0" lang="en-US" altLang="en-US" sz="1000" b="0" i="0" u="none" strike="noStrike" kern="1200" cap="none" spc="-10" normalizeH="0" baseline="0" noProof="0" dirty="0">
                  <a:ln>
                    <a:noFill/>
                  </a:ln>
                  <a:solidFill>
                    <a:schemeClr val="tx1"/>
                  </a:solidFill>
                  <a:effectLst/>
                  <a:uLnTx/>
                  <a:uFillTx/>
                  <a:latin typeface="Open Sans"/>
                  <a:ea typeface="+mn-ea"/>
                  <a:cs typeface="+mn-cs"/>
                </a:rPr>
                <a:t>With the white dots you can make the image larger or smaller in such a way that the part that should be visible in the image plane is correct</a:t>
              </a:r>
            </a:p>
          </p:txBody>
        </p:sp>
        <p:grpSp>
          <p:nvGrpSpPr>
            <p:cNvPr id="25" name="Groep 75">
              <a:extLst>
                <a:ext uri="{FF2B5EF4-FFF2-40B4-BE49-F238E27FC236}">
                  <a16:creationId xmlns:a16="http://schemas.microsoft.com/office/drawing/2014/main" id="{8290358A-43B0-47B5-B597-6CA53517F81B}"/>
                </a:ext>
              </a:extLst>
            </p:cNvPr>
            <p:cNvGrpSpPr>
              <a:grpSpLocks noChangeAspect="1"/>
            </p:cNvGrpSpPr>
            <p:nvPr userDrawn="1"/>
          </p:nvGrpSpPr>
          <p:grpSpPr>
            <a:xfrm>
              <a:off x="12616299" y="4610804"/>
              <a:ext cx="1766851" cy="793244"/>
              <a:chOff x="2766083" y="6357983"/>
              <a:chExt cx="1485890" cy="667104"/>
            </a:xfrm>
          </p:grpSpPr>
          <p:pic>
            <p:nvPicPr>
              <p:cNvPr id="30" name="Picture 15">
                <a:extLst>
                  <a:ext uri="{FF2B5EF4-FFF2-40B4-BE49-F238E27FC236}">
                    <a16:creationId xmlns:a16="http://schemas.microsoft.com/office/drawing/2014/main" id="{25C8DDF7-2F02-49E4-B073-B8F456F9854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gray">
              <a:xfrm>
                <a:off x="3332816" y="6454073"/>
                <a:ext cx="352425" cy="352425"/>
              </a:xfrm>
              <a:prstGeom prst="rect">
                <a:avLst/>
              </a:prstGeom>
            </p:spPr>
          </p:pic>
          <p:pic>
            <p:nvPicPr>
              <p:cNvPr id="31" name="Picture 18">
                <a:extLst>
                  <a:ext uri="{FF2B5EF4-FFF2-40B4-BE49-F238E27FC236}">
                    <a16:creationId xmlns:a16="http://schemas.microsoft.com/office/drawing/2014/main" id="{083FF0C3-60DD-444D-A9A9-D71D3D1147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gray">
              <a:xfrm>
                <a:off x="2766083" y="6454074"/>
                <a:ext cx="352425" cy="352425"/>
              </a:xfrm>
              <a:prstGeom prst="rect">
                <a:avLst/>
              </a:prstGeom>
            </p:spPr>
          </p:pic>
          <p:pic>
            <p:nvPicPr>
              <p:cNvPr id="32" name="Picture 19">
                <a:extLst>
                  <a:ext uri="{FF2B5EF4-FFF2-40B4-BE49-F238E27FC236}">
                    <a16:creationId xmlns:a16="http://schemas.microsoft.com/office/drawing/2014/main" id="{6F5F6795-99BE-4B58-AD86-0A9C667BC0F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gray">
              <a:xfrm>
                <a:off x="3899548" y="6454074"/>
                <a:ext cx="352425" cy="352425"/>
              </a:xfrm>
              <a:prstGeom prst="rect">
                <a:avLst/>
              </a:prstGeom>
            </p:spPr>
          </p:pic>
          <p:cxnSp>
            <p:nvCxnSpPr>
              <p:cNvPr id="33" name="Straight Arrow Connector 23">
                <a:extLst>
                  <a:ext uri="{FF2B5EF4-FFF2-40B4-BE49-F238E27FC236}">
                    <a16:creationId xmlns:a16="http://schemas.microsoft.com/office/drawing/2014/main" id="{A6F23C14-AC1F-4EAD-9E9C-6FFCB8B99791}"/>
                  </a:ext>
                </a:extLst>
              </p:cNvPr>
              <p:cNvCxnSpPr/>
              <p:nvPr/>
            </p:nvCxnSpPr>
            <p:spPr bwMode="gray">
              <a:xfrm flipV="1">
                <a:off x="2942296" y="6845087"/>
                <a:ext cx="0" cy="1800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Connector 24">
                <a:extLst>
                  <a:ext uri="{FF2B5EF4-FFF2-40B4-BE49-F238E27FC236}">
                    <a16:creationId xmlns:a16="http://schemas.microsoft.com/office/drawing/2014/main" id="{DE27C4C6-44DE-4DF5-B81D-4FE6AC9F5A6D}"/>
                  </a:ext>
                </a:extLst>
              </p:cNvPr>
              <p:cNvCxnSpPr>
                <a:stCxn id="30" idx="0"/>
                <a:endCxn id="30" idx="2"/>
              </p:cNvCxnSpPr>
              <p:nvPr/>
            </p:nvCxnSpPr>
            <p:spPr bwMode="gray">
              <a:xfrm rot="2700000">
                <a:off x="3509030" y="6357985"/>
                <a:ext cx="0" cy="544604"/>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5" name="Straight Connector 26">
                <a:extLst>
                  <a:ext uri="{FF2B5EF4-FFF2-40B4-BE49-F238E27FC236}">
                    <a16:creationId xmlns:a16="http://schemas.microsoft.com/office/drawing/2014/main" id="{5CCDF70F-14C6-4447-B50D-7B6E48CD1096}"/>
                  </a:ext>
                </a:extLst>
              </p:cNvPr>
              <p:cNvCxnSpPr>
                <a:stCxn id="30" idx="3"/>
                <a:endCxn id="30" idx="1"/>
              </p:cNvCxnSpPr>
              <p:nvPr/>
            </p:nvCxnSpPr>
            <p:spPr bwMode="gray">
              <a:xfrm rot="2700000" flipH="1">
                <a:off x="3236724" y="6630287"/>
                <a:ext cx="544608"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 name="Straight Arrow Connector 27">
                <a:extLst>
                  <a:ext uri="{FF2B5EF4-FFF2-40B4-BE49-F238E27FC236}">
                    <a16:creationId xmlns:a16="http://schemas.microsoft.com/office/drawing/2014/main" id="{12695D69-1514-41F1-9C5D-F2ABDDCFB053}"/>
                  </a:ext>
                </a:extLst>
              </p:cNvPr>
              <p:cNvCxnSpPr/>
              <p:nvPr/>
            </p:nvCxnSpPr>
            <p:spPr bwMode="gray">
              <a:xfrm flipV="1">
                <a:off x="4123386" y="6845087"/>
                <a:ext cx="0" cy="1800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1" name="Oval 28">
                <a:extLst>
                  <a:ext uri="{FF2B5EF4-FFF2-40B4-BE49-F238E27FC236}">
                    <a16:creationId xmlns:a16="http://schemas.microsoft.com/office/drawing/2014/main" id="{3510FE3E-9A36-4AAD-9949-92E4EF9695D0}"/>
                  </a:ext>
                </a:extLst>
              </p:cNvPr>
              <p:cNvSpPr/>
              <p:nvPr/>
            </p:nvSpPr>
            <p:spPr bwMode="gray">
              <a:xfrm>
                <a:off x="4018611" y="6573137"/>
                <a:ext cx="233362" cy="233362"/>
              </a:xfrm>
              <a:prstGeom prst="ellipse">
                <a:avLst/>
              </a:prstGeom>
              <a:solidFill>
                <a:srgbClr val="FFFFFF">
                  <a:alpha val="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en-US" dirty="0" err="1">
                  <a:solidFill>
                    <a:schemeClr val="tx1"/>
                  </a:solidFill>
                </a:endParaRPr>
              </a:p>
            </p:txBody>
          </p:sp>
        </p:grpSp>
        <p:pic>
          <p:nvPicPr>
            <p:cNvPr id="26" name="Afbeelding 77">
              <a:extLst>
                <a:ext uri="{FF2B5EF4-FFF2-40B4-BE49-F238E27FC236}">
                  <a16:creationId xmlns:a16="http://schemas.microsoft.com/office/drawing/2014/main" id="{D29BAB33-C333-4754-957D-7D00313EFDF1}"/>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12616299" y="2769956"/>
              <a:ext cx="1767600" cy="1036900"/>
            </a:xfrm>
            <a:prstGeom prst="rect">
              <a:avLst/>
            </a:prstGeom>
          </p:spPr>
        </p:pic>
        <p:grpSp>
          <p:nvGrpSpPr>
            <p:cNvPr id="27" name="Group 26">
              <a:extLst>
                <a:ext uri="{FF2B5EF4-FFF2-40B4-BE49-F238E27FC236}">
                  <a16:creationId xmlns:a16="http://schemas.microsoft.com/office/drawing/2014/main" id="{D6FACCED-FC75-4802-A955-5787B3F84272}"/>
                </a:ext>
              </a:extLst>
            </p:cNvPr>
            <p:cNvGrpSpPr>
              <a:grpSpLocks noChangeAspect="1"/>
            </p:cNvGrpSpPr>
            <p:nvPr userDrawn="1"/>
          </p:nvGrpSpPr>
          <p:grpSpPr>
            <a:xfrm>
              <a:off x="12610022" y="1108316"/>
              <a:ext cx="339817" cy="579600"/>
              <a:chOff x="13120767" y="944180"/>
              <a:chExt cx="338852" cy="577954"/>
            </a:xfrm>
          </p:grpSpPr>
          <p:pic>
            <p:nvPicPr>
              <p:cNvPr id="28" name="Picture 27">
                <a:extLst>
                  <a:ext uri="{FF2B5EF4-FFF2-40B4-BE49-F238E27FC236}">
                    <a16:creationId xmlns:a16="http://schemas.microsoft.com/office/drawing/2014/main" id="{7775F534-B8C6-47C4-89B0-375BAC9D3A42}"/>
                  </a:ext>
                </a:extLst>
              </p:cNvPr>
              <p:cNvPicPr>
                <a:picLocks noChangeAspect="1"/>
              </p:cNvPicPr>
              <p:nvPr userDrawn="1"/>
            </p:nvPicPr>
            <p:blipFill rotWithShape="1">
              <a:blip r:embed="rId6"/>
              <a:srcRect l="14719" t="19274" r="31777" b="25730"/>
              <a:stretch/>
            </p:blipFill>
            <p:spPr>
              <a:xfrm>
                <a:off x="13120767" y="944180"/>
                <a:ext cx="338852" cy="577954"/>
              </a:xfrm>
              <a:prstGeom prst="rect">
                <a:avLst/>
              </a:prstGeom>
              <a:noFill/>
              <a:ln>
                <a:noFill/>
              </a:ln>
              <a:effectLst>
                <a:outerShdw blurRad="63500" sx="102000" sy="102000" algn="ctr" rotWithShape="0">
                  <a:prstClr val="black">
                    <a:alpha val="40000"/>
                  </a:prstClr>
                </a:outerShdw>
              </a:effectLst>
            </p:spPr>
          </p:pic>
          <p:sp>
            <p:nvSpPr>
              <p:cNvPr id="29" name="Rectangle 21">
                <a:extLst>
                  <a:ext uri="{FF2B5EF4-FFF2-40B4-BE49-F238E27FC236}">
                    <a16:creationId xmlns:a16="http://schemas.microsoft.com/office/drawing/2014/main" id="{DA29A168-EAEC-42A5-928D-F02F78DEDD6C}"/>
                  </a:ext>
                </a:extLst>
              </p:cNvPr>
              <p:cNvSpPr/>
              <p:nvPr userDrawn="1"/>
            </p:nvSpPr>
            <p:spPr bwMode="gray">
              <a:xfrm>
                <a:off x="13143785" y="982825"/>
                <a:ext cx="292816" cy="376057"/>
              </a:xfrm>
              <a:prstGeom prst="rect">
                <a:avLst/>
              </a:prstGeom>
              <a:solidFill>
                <a:srgbClr val="FFFFFF">
                  <a:alpha val="0"/>
                </a:srgbClr>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en-US" dirty="0" err="1">
                  <a:solidFill>
                    <a:schemeClr val="tx1"/>
                  </a:solidFill>
                </a:endParaRPr>
              </a:p>
            </p:txBody>
          </p:sp>
        </p:grpSp>
      </p:grpSp>
      <p:sp>
        <p:nvSpPr>
          <p:cNvPr id="59" name="Rectangle 106">
            <a:extLst>
              <a:ext uri="{FF2B5EF4-FFF2-40B4-BE49-F238E27FC236}">
                <a16:creationId xmlns:a16="http://schemas.microsoft.com/office/drawing/2014/main" id="{02C72189-F9CE-4D40-9648-043DEC5CF89C}"/>
              </a:ext>
            </a:extLst>
          </p:cNvPr>
          <p:cNvSpPr>
            <a:spLocks noChangeArrowheads="1"/>
          </p:cNvSpPr>
          <p:nvPr userDrawn="1"/>
        </p:nvSpPr>
        <p:spPr bwMode="gray">
          <a:xfrm>
            <a:off x="-2463800" y="0"/>
            <a:ext cx="2329217" cy="1595973"/>
          </a:xfrm>
          <a:prstGeom prst="rect">
            <a:avLst/>
          </a:prstGeom>
          <a:solidFill>
            <a:schemeClr val="bg1">
              <a:lumMod val="95000"/>
            </a:schemeClr>
          </a:solidFill>
          <a:ln>
            <a:noFill/>
          </a:ln>
          <a:effectLst/>
        </p:spPr>
        <p:txBody>
          <a:bodyPr wrap="square" lIns="144000" tIns="144000" rIns="144000" bIns="180000" anchor="t">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en-US" altLang="en-US" sz="1100" b="1" i="0" u="none" strike="noStrike" kern="1200" cap="none" spc="-10" normalizeH="0" baseline="0" noProof="0" dirty="0">
                <a:ln>
                  <a:noFill/>
                </a:ln>
                <a:solidFill>
                  <a:srgbClr val="004285"/>
                </a:solidFill>
                <a:effectLst/>
                <a:uLnTx/>
                <a:uFillTx/>
                <a:latin typeface="Open Sans"/>
                <a:ea typeface="+mn-ea"/>
                <a:cs typeface="+mn-cs"/>
              </a:rPr>
              <a:t>Add an image</a:t>
            </a:r>
            <a:endParaRPr kumimoji="0" lang="en-US" altLang="en-US" sz="1000" b="0" i="0" u="none" strike="noStrike" kern="1200" cap="none" spc="-10" normalizeH="0" baseline="0" noProof="0" dirty="0">
              <a:ln>
                <a:noFill/>
              </a:ln>
              <a:solidFill>
                <a:srgbClr val="004285"/>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en-US" altLang="en-US" sz="1000" b="0" i="0" u="none" strike="noStrike" kern="1200" cap="none" spc="-10" normalizeH="0" baseline="0" noProof="0" dirty="0">
                <a:ln>
                  <a:noFill/>
                </a:ln>
                <a:solidFill>
                  <a:srgbClr val="004285"/>
                </a:solidFill>
                <a:effectLst/>
                <a:uLnTx/>
                <a:uFillTx/>
                <a:latin typeface="Open Sans"/>
                <a:ea typeface="+mn-ea"/>
                <a:cs typeface="+mn-cs"/>
              </a:rPr>
              <a:t>Click on the icon in the center of the image area</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en-US" altLang="en-US" sz="1000" b="0" i="0" u="none" strike="noStrike" kern="1200" cap="none" spc="-10" normalizeH="0" baseline="0" noProof="0" dirty="0">
                <a:ln>
                  <a:noFill/>
                </a:ln>
                <a:solidFill>
                  <a:srgbClr val="004285"/>
                </a:solidFill>
                <a:effectLst/>
                <a:uLnTx/>
                <a:uFillTx/>
                <a:latin typeface="Open Sans"/>
                <a:ea typeface="+mn-ea"/>
                <a:cs typeface="+mn-cs"/>
              </a:rPr>
              <a:t>Select an image. Note: Use a landscape image</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en-US" altLang="en-US" sz="1000" b="0" i="0" u="none" strike="noStrike" kern="1200" cap="none" spc="-10" normalizeH="0" baseline="0" noProof="0" dirty="0">
                <a:ln>
                  <a:noFill/>
                </a:ln>
                <a:solidFill>
                  <a:srgbClr val="004285"/>
                </a:solidFill>
                <a:effectLst/>
                <a:uLnTx/>
                <a:uFillTx/>
                <a:latin typeface="Open Sans"/>
                <a:ea typeface="+mn-ea"/>
                <a:cs typeface="+mn-cs"/>
              </a:rPr>
              <a:t>Click ‘Insert’ and the image will be placed</a:t>
            </a:r>
          </a:p>
        </p:txBody>
      </p:sp>
    </p:spTree>
    <p:extLst>
      <p:ext uri="{BB962C8B-B14F-4D97-AF65-F5344CB8AC3E}">
        <p14:creationId xmlns:p14="http://schemas.microsoft.com/office/powerpoint/2010/main" val="24851907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Hoofdstuk dia met achtergrondafbeelding">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14" name="Rectangle 3">
            <a:extLst>
              <a:ext uri="{FF2B5EF4-FFF2-40B4-BE49-F238E27FC236}">
                <a16:creationId xmlns:a16="http://schemas.microsoft.com/office/drawing/2014/main" id="{A2303D10-7A22-4D77-961C-6FBC031E10FB}"/>
              </a:ext>
            </a:extLst>
          </p:cNvPr>
          <p:cNvSpPr/>
          <p:nvPr userDrawn="1"/>
        </p:nvSpPr>
        <p:spPr>
          <a:xfrm>
            <a:off x="-3432629" y="-2157046"/>
            <a:ext cx="19057258" cy="111720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pic>
        <p:nvPicPr>
          <p:cNvPr id="5" name="Graphic 4">
            <a:extLst>
              <a:ext uri="{FF2B5EF4-FFF2-40B4-BE49-F238E27FC236}">
                <a16:creationId xmlns:a16="http://schemas.microsoft.com/office/drawing/2014/main" id="{D131E5D0-3ED7-4EA0-A958-994E40B1573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0" y="0"/>
            <a:ext cx="12192000" cy="6858000"/>
          </a:xfrm>
          <a:prstGeom prst="rect">
            <a:avLst/>
          </a:prstGeom>
        </p:spPr>
      </p:pic>
      <p:sp>
        <p:nvSpPr>
          <p:cNvPr id="7" name="Title 1">
            <a:extLst>
              <a:ext uri="{FF2B5EF4-FFF2-40B4-BE49-F238E27FC236}">
                <a16:creationId xmlns:a16="http://schemas.microsoft.com/office/drawing/2014/main" id="{F0430514-7007-4E07-B2B0-7886DCCC86FD}"/>
              </a:ext>
            </a:extLst>
          </p:cNvPr>
          <p:cNvSpPr>
            <a:spLocks noGrp="1"/>
          </p:cNvSpPr>
          <p:nvPr>
            <p:ph type="title" hasCustomPrompt="1"/>
          </p:nvPr>
        </p:nvSpPr>
        <p:spPr>
          <a:xfrm>
            <a:off x="1254125" y="2743007"/>
            <a:ext cx="7200000" cy="1123949"/>
          </a:xfrm>
        </p:spPr>
        <p:txBody>
          <a:bodyPr anchor="b" anchorCtr="0">
            <a:noAutofit/>
          </a:bodyPr>
          <a:lstStyle>
            <a:lvl1pPr>
              <a:lnSpc>
                <a:spcPct val="100000"/>
              </a:lnSpc>
              <a:defRPr sz="4000" spc="0" baseline="0">
                <a:solidFill>
                  <a:schemeClr val="bg1"/>
                </a:solidFill>
              </a:defRPr>
            </a:lvl1pPr>
          </a:lstStyle>
          <a:p>
            <a:r>
              <a:rPr lang="en-US" noProof="0" dirty="0"/>
              <a:t>Click to add title</a:t>
            </a:r>
          </a:p>
        </p:txBody>
      </p:sp>
      <p:sp>
        <p:nvSpPr>
          <p:cNvPr id="8" name="Rectangle 106">
            <a:extLst>
              <a:ext uri="{FF2B5EF4-FFF2-40B4-BE49-F238E27FC236}">
                <a16:creationId xmlns:a16="http://schemas.microsoft.com/office/drawing/2014/main" id="{6DB02F12-213B-4BC3-BF01-64E6DEA8948A}"/>
              </a:ext>
            </a:extLst>
          </p:cNvPr>
          <p:cNvSpPr>
            <a:spLocks noChangeArrowheads="1"/>
          </p:cNvSpPr>
          <p:nvPr userDrawn="1"/>
        </p:nvSpPr>
        <p:spPr bwMode="gray">
          <a:xfrm>
            <a:off x="-2463800" y="5123528"/>
            <a:ext cx="2329217" cy="1734472"/>
          </a:xfrm>
          <a:prstGeom prst="rect">
            <a:avLst/>
          </a:prstGeom>
          <a:solidFill>
            <a:schemeClr val="bg1">
              <a:lumMod val="95000"/>
            </a:schemeClr>
          </a:solidFill>
          <a:ln>
            <a:noFill/>
          </a:ln>
          <a:effectLst/>
        </p:spPr>
        <p:txBody>
          <a:bodyPr wrap="square" lIns="144000" tIns="144000" rIns="144000" bIns="180000" anchor="b" anchorCtr="0">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Dia opnieuw instellen (reset)</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0" marR="0" lvl="0" indent="0" algn="l" defTabSz="914400" rtl="0" eaLnBrk="1" fontAlgn="auto" latinLnBrk="0" hangingPunct="1">
              <a:lnSpc>
                <a:spcPct val="95000"/>
              </a:lnSpc>
              <a:spcBef>
                <a:spcPts val="600"/>
              </a:spcBef>
              <a:spcAft>
                <a:spcPts val="0"/>
              </a:spcAft>
              <a:buClrTx/>
              <a:buSzTx/>
              <a:buFont typeface="+mj-lt"/>
              <a:buNone/>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Onder de tab ‘Start’ staat linksboven naast de knop nieuwe dia een knop ‘Opnieuw instellen’. Als deze knop wordt ingedrukt stelt de slide alles opnieuw in naar de goede huisstijl (kleuren, lettergroottes, afbeelding plaatsing e.d.)</a:t>
            </a:r>
          </a:p>
        </p:txBody>
      </p:sp>
      <p:pic>
        <p:nvPicPr>
          <p:cNvPr id="10" name="Graphic 9">
            <a:extLst>
              <a:ext uri="{FF2B5EF4-FFF2-40B4-BE49-F238E27FC236}">
                <a16:creationId xmlns:a16="http://schemas.microsoft.com/office/drawing/2014/main" id="{ACB71256-6C89-431F-9EAB-D832AF67EF1C}"/>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576264" y="6053515"/>
            <a:ext cx="1591200" cy="461517"/>
          </a:xfrm>
          <a:prstGeom prst="rect">
            <a:avLst/>
          </a:prstGeom>
        </p:spPr>
      </p:pic>
      <p:sp>
        <p:nvSpPr>
          <p:cNvPr id="2" name="Slide Number Placeholder 1">
            <a:extLst>
              <a:ext uri="{FF2B5EF4-FFF2-40B4-BE49-F238E27FC236}">
                <a16:creationId xmlns:a16="http://schemas.microsoft.com/office/drawing/2014/main" id="{9E25CC99-32E6-48EF-B160-205D6223D6B2}"/>
              </a:ext>
            </a:extLst>
          </p:cNvPr>
          <p:cNvSpPr>
            <a:spLocks noGrp="1"/>
          </p:cNvSpPr>
          <p:nvPr>
            <p:ph type="sldNum" sz="quarter" idx="10"/>
          </p:nvPr>
        </p:nvSpPr>
        <p:spPr/>
        <p:txBody>
          <a:bodyPr/>
          <a:lstStyle>
            <a:lvl1pPr>
              <a:defRPr>
                <a:solidFill>
                  <a:schemeClr val="bg1"/>
                </a:solidFill>
              </a:defRPr>
            </a:lvl1pPr>
          </a:lstStyle>
          <a:p>
            <a:fld id="{5A195573-6125-40C3-AA0C-3AC6CFB9F86B}" type="slidenum">
              <a:rPr lang="en-US" smtClean="0"/>
              <a:pPr/>
              <a:t>‹#›</a:t>
            </a:fld>
            <a:endParaRPr lang="en-US" dirty="0"/>
          </a:p>
        </p:txBody>
      </p:sp>
    </p:spTree>
    <p:extLst>
      <p:ext uri="{BB962C8B-B14F-4D97-AF65-F5344CB8AC3E}">
        <p14:creationId xmlns:p14="http://schemas.microsoft.com/office/powerpoint/2010/main" val="25681429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Hoofdstuk dia zonder achtergrondafbeelding">
    <p:bg>
      <p:bgPr>
        <a:solidFill>
          <a:srgbClr val="C2E4FF"/>
        </a:solidFill>
        <a:effectLst/>
      </p:bgPr>
    </p:bg>
    <p:spTree>
      <p:nvGrpSpPr>
        <p:cNvPr id="1" name=""/>
        <p:cNvGrpSpPr/>
        <p:nvPr/>
      </p:nvGrpSpPr>
      <p:grpSpPr>
        <a:xfrm>
          <a:off x="0" y="0"/>
          <a:ext cx="0" cy="0"/>
          <a:chOff x="0" y="0"/>
          <a:chExt cx="0" cy="0"/>
        </a:xfrm>
      </p:grpSpPr>
      <p:sp>
        <p:nvSpPr>
          <p:cNvPr id="10" name="Rectangle 3">
            <a:extLst>
              <a:ext uri="{FF2B5EF4-FFF2-40B4-BE49-F238E27FC236}">
                <a16:creationId xmlns:a16="http://schemas.microsoft.com/office/drawing/2014/main" id="{C6A9B036-C851-464B-A4B4-FD651AEC886D}"/>
              </a:ext>
            </a:extLst>
          </p:cNvPr>
          <p:cNvSpPr/>
          <p:nvPr userDrawn="1"/>
        </p:nvSpPr>
        <p:spPr>
          <a:xfrm>
            <a:off x="-3432629" y="-2157046"/>
            <a:ext cx="19057258" cy="111720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pic>
        <p:nvPicPr>
          <p:cNvPr id="9" name="Graphic 8">
            <a:extLst>
              <a:ext uri="{FF2B5EF4-FFF2-40B4-BE49-F238E27FC236}">
                <a16:creationId xmlns:a16="http://schemas.microsoft.com/office/drawing/2014/main" id="{B131DF28-C529-4C87-8162-61740F882FB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1254125" y="2743007"/>
            <a:ext cx="7200000" cy="1123949"/>
          </a:xfrm>
        </p:spPr>
        <p:txBody>
          <a:bodyPr anchor="b" anchorCtr="0">
            <a:noAutofit/>
          </a:bodyPr>
          <a:lstStyle>
            <a:lvl1pPr>
              <a:lnSpc>
                <a:spcPct val="100000"/>
              </a:lnSpc>
              <a:defRPr sz="4000" spc="0" baseline="0">
                <a:solidFill>
                  <a:schemeClr val="tx2"/>
                </a:solidFill>
              </a:defRPr>
            </a:lvl1pPr>
          </a:lstStyle>
          <a:p>
            <a:r>
              <a:rPr lang="en-US" noProof="0" dirty="0"/>
              <a:t>Click to add title</a:t>
            </a:r>
          </a:p>
        </p:txBody>
      </p:sp>
      <p:sp>
        <p:nvSpPr>
          <p:cNvPr id="5" name="Rectangle 106">
            <a:extLst>
              <a:ext uri="{FF2B5EF4-FFF2-40B4-BE49-F238E27FC236}">
                <a16:creationId xmlns:a16="http://schemas.microsoft.com/office/drawing/2014/main" id="{1FBA4FA0-818B-428B-91E4-7AAC8597B54C}"/>
              </a:ext>
            </a:extLst>
          </p:cNvPr>
          <p:cNvSpPr>
            <a:spLocks noChangeArrowheads="1"/>
          </p:cNvSpPr>
          <p:nvPr userDrawn="1"/>
        </p:nvSpPr>
        <p:spPr bwMode="gray">
          <a:xfrm>
            <a:off x="-2463800" y="5123528"/>
            <a:ext cx="2329217" cy="1734472"/>
          </a:xfrm>
          <a:prstGeom prst="rect">
            <a:avLst/>
          </a:prstGeom>
          <a:solidFill>
            <a:schemeClr val="bg1">
              <a:lumMod val="95000"/>
            </a:schemeClr>
          </a:solidFill>
          <a:ln>
            <a:noFill/>
          </a:ln>
          <a:effectLst/>
        </p:spPr>
        <p:txBody>
          <a:bodyPr wrap="square" lIns="144000" tIns="144000" rIns="144000" bIns="180000" anchor="b" anchorCtr="0">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Dia opnieuw instellen (reset)</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0" marR="0" lvl="0" indent="0" algn="l" defTabSz="914400" rtl="0" eaLnBrk="1" fontAlgn="auto" latinLnBrk="0" hangingPunct="1">
              <a:lnSpc>
                <a:spcPct val="95000"/>
              </a:lnSpc>
              <a:spcBef>
                <a:spcPts val="600"/>
              </a:spcBef>
              <a:spcAft>
                <a:spcPts val="0"/>
              </a:spcAft>
              <a:buClrTx/>
              <a:buSzTx/>
              <a:buFont typeface="+mj-lt"/>
              <a:buNone/>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Onder de tab ‘Start’ staat linksboven naast de knop nieuwe dia een knop ‘Opnieuw instellen’. Als deze knop wordt ingedrukt stelt de slide alles opnieuw in naar de goede huisstijl (kleuren, lettergroottes, afbeelding plaatsing e.d.)</a:t>
            </a:r>
          </a:p>
        </p:txBody>
      </p:sp>
      <p:pic>
        <p:nvPicPr>
          <p:cNvPr id="7" name="Graphic 6">
            <a:extLst>
              <a:ext uri="{FF2B5EF4-FFF2-40B4-BE49-F238E27FC236}">
                <a16:creationId xmlns:a16="http://schemas.microsoft.com/office/drawing/2014/main" id="{0FD8FFBA-5B97-4FC1-A177-F0E7FE4B0B16}"/>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576264" y="6053515"/>
            <a:ext cx="1591200" cy="461517"/>
          </a:xfrm>
          <a:prstGeom prst="rect">
            <a:avLst/>
          </a:prstGeom>
        </p:spPr>
      </p:pic>
      <p:sp>
        <p:nvSpPr>
          <p:cNvPr id="3" name="Slide Number Placeholder 2">
            <a:extLst>
              <a:ext uri="{FF2B5EF4-FFF2-40B4-BE49-F238E27FC236}">
                <a16:creationId xmlns:a16="http://schemas.microsoft.com/office/drawing/2014/main" id="{1E5A7128-E378-46DC-A7CA-6B5E436C53B1}"/>
              </a:ext>
            </a:extLst>
          </p:cNvPr>
          <p:cNvSpPr>
            <a:spLocks noGrp="1"/>
          </p:cNvSpPr>
          <p:nvPr>
            <p:ph type="sldNum" sz="quarter" idx="10"/>
          </p:nvPr>
        </p:nvSpPr>
        <p:spPr/>
        <p:txBody>
          <a:bodyPr/>
          <a:lstStyle/>
          <a:p>
            <a:fld id="{5A195573-6125-40C3-AA0C-3AC6CFB9F86B}" type="slidenum">
              <a:rPr lang="en-US" smtClean="0"/>
              <a:pPr/>
              <a:t>‹#›</a:t>
            </a:fld>
            <a:endParaRPr lang="en-US" dirty="0"/>
          </a:p>
        </p:txBody>
      </p:sp>
    </p:spTree>
    <p:extLst>
      <p:ext uri="{BB962C8B-B14F-4D97-AF65-F5344CB8AC3E}">
        <p14:creationId xmlns:p14="http://schemas.microsoft.com/office/powerpoint/2010/main" val="40907651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eldia (2 regelige titel) met subtitel">
    <p:bg>
      <p:bgPr>
        <a:solidFill>
          <a:schemeClr val="bg1"/>
        </a:solidFill>
        <a:effectLst/>
      </p:bgPr>
    </p:bg>
    <p:spTree>
      <p:nvGrpSpPr>
        <p:cNvPr id="1" name=""/>
        <p:cNvGrpSpPr/>
        <p:nvPr/>
      </p:nvGrpSpPr>
      <p:grpSpPr>
        <a:xfrm>
          <a:off x="0" y="0"/>
          <a:ext cx="0" cy="0"/>
          <a:chOff x="0" y="0"/>
          <a:chExt cx="0" cy="0"/>
        </a:xfrm>
      </p:grpSpPr>
      <p:sp>
        <p:nvSpPr>
          <p:cNvPr id="21" name="Picture Placeholder 20">
            <a:extLst>
              <a:ext uri="{FF2B5EF4-FFF2-40B4-BE49-F238E27FC236}">
                <a16:creationId xmlns:a16="http://schemas.microsoft.com/office/drawing/2014/main" id="{F053FC1F-0C87-464E-9626-4AA4ADFCB446}"/>
              </a:ext>
            </a:extLst>
          </p:cNvPr>
          <p:cNvSpPr>
            <a:spLocks noGrp="1"/>
          </p:cNvSpPr>
          <p:nvPr>
            <p:ph type="pic" sz="quarter" idx="12" hasCustomPrompt="1"/>
          </p:nvPr>
        </p:nvSpPr>
        <p:spPr>
          <a:xfrm>
            <a:off x="614838" y="0"/>
            <a:ext cx="11577160" cy="4144674"/>
          </a:xfrm>
          <a:custGeom>
            <a:avLst/>
            <a:gdLst>
              <a:gd name="connsiteX0" fmla="*/ 0 w 11577160"/>
              <a:gd name="connsiteY0" fmla="*/ 0 h 4144674"/>
              <a:gd name="connsiteX1" fmla="*/ 11577160 w 11577160"/>
              <a:gd name="connsiteY1" fmla="*/ 0 h 4144674"/>
              <a:gd name="connsiteX2" fmla="*/ 11577160 w 11577160"/>
              <a:gd name="connsiteY2" fmla="*/ 3713070 h 4144674"/>
              <a:gd name="connsiteX3" fmla="*/ 4823817 w 11577160"/>
              <a:gd name="connsiteY3" fmla="*/ 3713070 h 4144674"/>
              <a:gd name="connsiteX4" fmla="*/ 4392212 w 11577160"/>
              <a:gd name="connsiteY4" fmla="*/ 4144674 h 4144674"/>
              <a:gd name="connsiteX5" fmla="*/ 609325 w 11577160"/>
              <a:gd name="connsiteY5" fmla="*/ 4144674 h 4144674"/>
              <a:gd name="connsiteX6" fmla="*/ 0 w 11577160"/>
              <a:gd name="connsiteY6" fmla="*/ 3535350 h 4144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77160" h="4144674">
                <a:moveTo>
                  <a:pt x="0" y="0"/>
                </a:moveTo>
                <a:lnTo>
                  <a:pt x="11577160" y="0"/>
                </a:lnTo>
                <a:lnTo>
                  <a:pt x="11577160" y="3713070"/>
                </a:lnTo>
                <a:lnTo>
                  <a:pt x="4823817" y="3713070"/>
                </a:lnTo>
                <a:cubicBezTo>
                  <a:pt x="4585165" y="3713070"/>
                  <a:pt x="4392212" y="3906022"/>
                  <a:pt x="4392212" y="4144674"/>
                </a:cubicBezTo>
                <a:lnTo>
                  <a:pt x="609325" y="4144674"/>
                </a:lnTo>
                <a:cubicBezTo>
                  <a:pt x="272927" y="4144674"/>
                  <a:pt x="0" y="3871747"/>
                  <a:pt x="0" y="3535350"/>
                </a:cubicBezTo>
                <a:close/>
              </a:path>
            </a:pathLst>
          </a:custGeom>
          <a:solidFill>
            <a:srgbClr val="EAEAEA"/>
          </a:solidFill>
        </p:spPr>
        <p:txBody>
          <a:bodyPr wrap="square" tIns="0" anchor="ctr" anchorCtr="1">
            <a:noAutofit/>
          </a:bodyPr>
          <a:lstStyle>
            <a:lvl1pPr algn="l">
              <a:spcBef>
                <a:spcPts val="0"/>
              </a:spcBef>
              <a:defRPr sz="1200">
                <a:solidFill>
                  <a:schemeClr val="tx1"/>
                </a:solidFill>
              </a:defRPr>
            </a:lvl1pPr>
          </a:lstStyle>
          <a:p>
            <a:r>
              <a:rPr lang="en-US" noProof="0" dirty="0"/>
              <a:t>Click on icon  </a:t>
            </a:r>
            <a:br>
              <a:rPr lang="en-US" noProof="0" dirty="0"/>
            </a:br>
            <a:r>
              <a:rPr lang="en-US" noProof="0" dirty="0"/>
              <a:t>to add picture</a:t>
            </a:r>
          </a:p>
        </p:txBody>
      </p:sp>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5419726" y="3979594"/>
            <a:ext cx="6153150" cy="1123949"/>
          </a:xfrm>
        </p:spPr>
        <p:txBody>
          <a:bodyPr anchor="b" anchorCtr="0">
            <a:noAutofit/>
          </a:bodyPr>
          <a:lstStyle>
            <a:lvl1pPr>
              <a:lnSpc>
                <a:spcPct val="80000"/>
              </a:lnSpc>
              <a:defRPr sz="4000" spc="-60" baseline="0">
                <a:solidFill>
                  <a:schemeClr val="tx2"/>
                </a:solidFill>
              </a:defRPr>
            </a:lvl1pPr>
          </a:lstStyle>
          <a:p>
            <a:r>
              <a:rPr lang="en-US" noProof="0" dirty="0"/>
              <a:t>Click to add title</a:t>
            </a:r>
          </a:p>
        </p:txBody>
      </p:sp>
      <p:sp>
        <p:nvSpPr>
          <p:cNvPr id="11" name="Text Placeholder 10">
            <a:extLst>
              <a:ext uri="{FF2B5EF4-FFF2-40B4-BE49-F238E27FC236}">
                <a16:creationId xmlns:a16="http://schemas.microsoft.com/office/drawing/2014/main" id="{35139539-07AB-43B9-A8D2-9D0467DC1742}"/>
              </a:ext>
            </a:extLst>
          </p:cNvPr>
          <p:cNvSpPr>
            <a:spLocks noGrp="1"/>
          </p:cNvSpPr>
          <p:nvPr>
            <p:ph type="body" sz="quarter" idx="11" hasCustomPrompt="1"/>
          </p:nvPr>
        </p:nvSpPr>
        <p:spPr>
          <a:xfrm>
            <a:off x="5419724" y="6167573"/>
            <a:ext cx="6153150" cy="232858"/>
          </a:xfrm>
        </p:spPr>
        <p:txBody>
          <a:bodyPr>
            <a:noAutofit/>
          </a:bodyPr>
          <a:lstStyle>
            <a:lvl1pPr>
              <a:defRPr sz="1800"/>
            </a:lvl1pPr>
          </a:lstStyle>
          <a:p>
            <a:pPr lvl="0"/>
            <a:r>
              <a:rPr lang="en-US" noProof="0" dirty="0"/>
              <a:t>Click to add department and date</a:t>
            </a:r>
          </a:p>
        </p:txBody>
      </p:sp>
      <p:pic>
        <p:nvPicPr>
          <p:cNvPr id="12" name="Graphic 11">
            <a:extLst>
              <a:ext uri="{FF2B5EF4-FFF2-40B4-BE49-F238E27FC236}">
                <a16:creationId xmlns:a16="http://schemas.microsoft.com/office/drawing/2014/main" id="{F6B3EFED-AED5-4854-B07E-38F0967424F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69119" y="5878102"/>
            <a:ext cx="2419349" cy="701717"/>
          </a:xfrm>
          <a:prstGeom prst="rect">
            <a:avLst/>
          </a:prstGeom>
        </p:spPr>
      </p:pic>
      <p:cxnSp>
        <p:nvCxnSpPr>
          <p:cNvPr id="15" name="Straight Connector 14">
            <a:extLst>
              <a:ext uri="{FF2B5EF4-FFF2-40B4-BE49-F238E27FC236}">
                <a16:creationId xmlns:a16="http://schemas.microsoft.com/office/drawing/2014/main" id="{B6061A2D-2FC7-49E9-9022-09838866AA7E}"/>
              </a:ext>
            </a:extLst>
          </p:cNvPr>
          <p:cNvCxnSpPr>
            <a:cxnSpLocks/>
          </p:cNvCxnSpPr>
          <p:nvPr userDrawn="1"/>
        </p:nvCxnSpPr>
        <p:spPr>
          <a:xfrm>
            <a:off x="5453062" y="5247914"/>
            <a:ext cx="1104901" cy="0"/>
          </a:xfrm>
          <a:prstGeom prst="line">
            <a:avLst/>
          </a:prstGeom>
          <a:ln w="50800" cap="rnd">
            <a:solidFill>
              <a:schemeClr val="bg2"/>
            </a:solidFill>
          </a:ln>
        </p:spPr>
        <p:style>
          <a:lnRef idx="1">
            <a:schemeClr val="accent1"/>
          </a:lnRef>
          <a:fillRef idx="0">
            <a:schemeClr val="accent1"/>
          </a:fillRef>
          <a:effectRef idx="0">
            <a:schemeClr val="accent1"/>
          </a:effectRef>
          <a:fontRef idx="minor">
            <a:schemeClr val="tx1"/>
          </a:fontRef>
        </p:style>
      </p:cxnSp>
      <p:sp>
        <p:nvSpPr>
          <p:cNvPr id="31" name="Text Placeholder 25">
            <a:extLst>
              <a:ext uri="{FF2B5EF4-FFF2-40B4-BE49-F238E27FC236}">
                <a16:creationId xmlns:a16="http://schemas.microsoft.com/office/drawing/2014/main" id="{BBE7FF0D-A11C-478D-82C1-4EAA76F26FEC}"/>
              </a:ext>
            </a:extLst>
          </p:cNvPr>
          <p:cNvSpPr>
            <a:spLocks noGrp="1"/>
          </p:cNvSpPr>
          <p:nvPr>
            <p:ph type="body" sz="quarter" idx="13" hasCustomPrompt="1"/>
          </p:nvPr>
        </p:nvSpPr>
        <p:spPr>
          <a:xfrm>
            <a:off x="5419726" y="5472971"/>
            <a:ext cx="6152400" cy="590400"/>
          </a:xfrm>
        </p:spPr>
        <p:txBody>
          <a:bodyPr/>
          <a:lstStyle>
            <a:lvl1pPr>
              <a:lnSpc>
                <a:spcPct val="80000"/>
              </a:lnSpc>
              <a:defRPr sz="4000" spc="-60" baseline="0">
                <a:solidFill>
                  <a:schemeClr val="bg2"/>
                </a:solidFill>
              </a:defRPr>
            </a:lvl1pPr>
          </a:lstStyle>
          <a:p>
            <a:pPr lvl="0"/>
            <a:r>
              <a:rPr lang="en-US" noProof="0" dirty="0"/>
              <a:t>Click to add subtitle</a:t>
            </a:r>
          </a:p>
        </p:txBody>
      </p:sp>
      <p:sp>
        <p:nvSpPr>
          <p:cNvPr id="28" name="Rectangle 106">
            <a:extLst>
              <a:ext uri="{FF2B5EF4-FFF2-40B4-BE49-F238E27FC236}">
                <a16:creationId xmlns:a16="http://schemas.microsoft.com/office/drawing/2014/main" id="{E607FD01-CA94-4A67-A95F-2021BDC6C25C}"/>
              </a:ext>
            </a:extLst>
          </p:cNvPr>
          <p:cNvSpPr>
            <a:spLocks noChangeArrowheads="1"/>
          </p:cNvSpPr>
          <p:nvPr userDrawn="1"/>
        </p:nvSpPr>
        <p:spPr bwMode="gray">
          <a:xfrm>
            <a:off x="-2463800" y="0"/>
            <a:ext cx="2329217" cy="1595973"/>
          </a:xfrm>
          <a:prstGeom prst="rect">
            <a:avLst/>
          </a:prstGeom>
          <a:solidFill>
            <a:schemeClr val="bg1">
              <a:lumMod val="95000"/>
            </a:schemeClr>
          </a:solidFill>
          <a:ln>
            <a:noFill/>
          </a:ln>
          <a:effectLst/>
        </p:spPr>
        <p:txBody>
          <a:bodyPr wrap="square" lIns="144000" tIns="144000" rIns="144000" bIns="180000" anchor="t">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en-US" altLang="en-US" sz="1100" b="1" i="0" u="none" strike="noStrike" kern="1200" cap="none" spc="-10" normalizeH="0" baseline="0" noProof="0" dirty="0">
                <a:ln>
                  <a:noFill/>
                </a:ln>
                <a:solidFill>
                  <a:schemeClr val="tx1"/>
                </a:solidFill>
                <a:effectLst/>
                <a:uLnTx/>
                <a:uFillTx/>
                <a:latin typeface="Open Sans"/>
                <a:ea typeface="+mn-ea"/>
                <a:cs typeface="+mn-cs"/>
              </a:rPr>
              <a:t>Add an image</a:t>
            </a:r>
            <a:endParaRPr kumimoji="0" lang="en-US"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en-US" altLang="en-US" sz="1000" b="0" i="0" u="none" strike="noStrike" kern="1200" cap="none" spc="-10" normalizeH="0" baseline="0" noProof="0" dirty="0">
                <a:ln>
                  <a:noFill/>
                </a:ln>
                <a:solidFill>
                  <a:schemeClr val="tx1"/>
                </a:solidFill>
                <a:effectLst/>
                <a:uLnTx/>
                <a:uFillTx/>
                <a:latin typeface="Open Sans"/>
                <a:ea typeface="+mn-ea"/>
                <a:cs typeface="+mn-cs"/>
              </a:rPr>
              <a:t>Click on the icon in the center of the image area</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en-US" altLang="en-US" sz="1000" b="0" i="0" u="none" strike="noStrike" kern="1200" cap="none" spc="-10" normalizeH="0" baseline="0" noProof="0" dirty="0">
                <a:ln>
                  <a:noFill/>
                </a:ln>
                <a:solidFill>
                  <a:schemeClr val="tx1"/>
                </a:solidFill>
                <a:effectLst/>
                <a:uLnTx/>
                <a:uFillTx/>
                <a:latin typeface="Open Sans"/>
                <a:ea typeface="+mn-ea"/>
                <a:cs typeface="+mn-cs"/>
              </a:rPr>
              <a:t>Select an image. Note: Use a landscape image</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en-US" altLang="en-US" sz="1000" b="0" i="0" u="none" strike="noStrike" kern="1200" cap="none" spc="-10" normalizeH="0" baseline="0" noProof="0" dirty="0">
                <a:ln>
                  <a:noFill/>
                </a:ln>
                <a:solidFill>
                  <a:schemeClr val="tx1"/>
                </a:solidFill>
                <a:effectLst/>
                <a:uLnTx/>
                <a:uFillTx/>
                <a:latin typeface="Open Sans"/>
                <a:ea typeface="+mn-ea"/>
                <a:cs typeface="+mn-cs"/>
              </a:rPr>
              <a:t>Click ‘Insert’ and the image will be placed</a:t>
            </a:r>
          </a:p>
        </p:txBody>
      </p:sp>
      <p:sp>
        <p:nvSpPr>
          <p:cNvPr id="29" name="Rectangle 106">
            <a:extLst>
              <a:ext uri="{FF2B5EF4-FFF2-40B4-BE49-F238E27FC236}">
                <a16:creationId xmlns:a16="http://schemas.microsoft.com/office/drawing/2014/main" id="{AE274554-07CC-4734-B686-7CEFD18ED091}"/>
              </a:ext>
            </a:extLst>
          </p:cNvPr>
          <p:cNvSpPr>
            <a:spLocks noChangeArrowheads="1"/>
          </p:cNvSpPr>
          <p:nvPr userDrawn="1"/>
        </p:nvSpPr>
        <p:spPr bwMode="gray">
          <a:xfrm>
            <a:off x="-2463800" y="5269721"/>
            <a:ext cx="2329217" cy="1588279"/>
          </a:xfrm>
          <a:prstGeom prst="rect">
            <a:avLst/>
          </a:prstGeom>
          <a:solidFill>
            <a:schemeClr val="bg1">
              <a:lumMod val="95000"/>
            </a:schemeClr>
          </a:solidFill>
          <a:ln>
            <a:noFill/>
          </a:ln>
          <a:effectLst/>
        </p:spPr>
        <p:txBody>
          <a:bodyPr wrap="square" lIns="144000" tIns="144000" rIns="144000" bIns="180000" anchor="b" anchorCtr="0">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en-US" altLang="en-US" sz="1100" b="1" i="0" u="none" strike="noStrike" kern="1200" cap="none" spc="-10" normalizeH="0" baseline="0" noProof="0" dirty="0">
                <a:ln>
                  <a:noFill/>
                </a:ln>
                <a:solidFill>
                  <a:schemeClr val="tx1"/>
                </a:solidFill>
                <a:effectLst/>
                <a:uLnTx/>
                <a:uFillTx/>
                <a:latin typeface="Open Sans"/>
                <a:ea typeface="+mn-ea"/>
                <a:cs typeface="+mn-cs"/>
              </a:rPr>
              <a:t>Reset slide</a:t>
            </a:r>
            <a:endParaRPr kumimoji="0" lang="en-US" altLang="en-US" sz="1000" b="0" i="0" u="none" strike="noStrike" kern="1200" cap="none" spc="-10" normalizeH="0" baseline="0" noProof="0" dirty="0">
              <a:ln>
                <a:noFill/>
              </a:ln>
              <a:solidFill>
                <a:schemeClr val="tx1"/>
              </a:solidFill>
              <a:effectLst/>
              <a:uLnTx/>
              <a:uFillTx/>
              <a:latin typeface="Open Sans"/>
              <a:ea typeface="+mn-ea"/>
              <a:cs typeface="+mn-cs"/>
            </a:endParaRPr>
          </a:p>
          <a:p>
            <a:pPr marL="0" marR="0" lvl="0" indent="0" algn="l" defTabSz="914400" rtl="0" eaLnBrk="1" fontAlgn="auto" latinLnBrk="0" hangingPunct="1">
              <a:lnSpc>
                <a:spcPct val="95000"/>
              </a:lnSpc>
              <a:spcBef>
                <a:spcPts val="600"/>
              </a:spcBef>
              <a:spcAft>
                <a:spcPts val="0"/>
              </a:spcAft>
              <a:buClrTx/>
              <a:buSzTx/>
              <a:buFont typeface="+mj-lt"/>
              <a:buNone/>
              <a:tabLst>
                <a:tab pos="1141413" algn="l"/>
              </a:tabLst>
              <a:defRPr/>
            </a:pPr>
            <a:r>
              <a:rPr kumimoji="0" lang="en-US" altLang="en-US" sz="1000" b="0" i="0" u="none" strike="noStrike" kern="1200" cap="none" spc="-10" normalizeH="0" baseline="0" noProof="0" dirty="0">
                <a:ln>
                  <a:noFill/>
                </a:ln>
                <a:solidFill>
                  <a:schemeClr val="tx1"/>
                </a:solidFill>
                <a:effectLst/>
                <a:uLnTx/>
                <a:uFillTx/>
                <a:latin typeface="Open Sans"/>
                <a:ea typeface="+mn-ea"/>
                <a:cs typeface="+mn-cs"/>
              </a:rPr>
              <a:t>Under the tab 'Home', at the top left of the new slide button, there is a 'Reset' button. If this button is pressed, the slide will reset everything to correct the house style (colors, font sizes, image placement, etc.)</a:t>
            </a:r>
          </a:p>
        </p:txBody>
      </p:sp>
      <p:grpSp>
        <p:nvGrpSpPr>
          <p:cNvPr id="30" name="Group 29">
            <a:extLst>
              <a:ext uri="{FF2B5EF4-FFF2-40B4-BE49-F238E27FC236}">
                <a16:creationId xmlns:a16="http://schemas.microsoft.com/office/drawing/2014/main" id="{B9F231B0-0997-4009-B673-F3D8B1264B46}"/>
              </a:ext>
            </a:extLst>
          </p:cNvPr>
          <p:cNvGrpSpPr/>
          <p:nvPr userDrawn="1"/>
        </p:nvGrpSpPr>
        <p:grpSpPr>
          <a:xfrm>
            <a:off x="12326583" y="1"/>
            <a:ext cx="2329217" cy="5577839"/>
            <a:chOff x="12326583" y="1"/>
            <a:chExt cx="2329217" cy="5577839"/>
          </a:xfrm>
        </p:grpSpPr>
        <p:sp>
          <p:nvSpPr>
            <p:cNvPr id="32" name="Rectangle 106">
              <a:extLst>
                <a:ext uri="{FF2B5EF4-FFF2-40B4-BE49-F238E27FC236}">
                  <a16:creationId xmlns:a16="http://schemas.microsoft.com/office/drawing/2014/main" id="{4DC83239-28D6-4863-B0A3-C7D05549B583}"/>
                </a:ext>
              </a:extLst>
            </p:cNvPr>
            <p:cNvSpPr>
              <a:spLocks noChangeArrowheads="1"/>
            </p:cNvSpPr>
            <p:nvPr userDrawn="1"/>
          </p:nvSpPr>
          <p:spPr bwMode="gray">
            <a:xfrm>
              <a:off x="12326583" y="1"/>
              <a:ext cx="2329217" cy="5577839"/>
            </a:xfrm>
            <a:prstGeom prst="rect">
              <a:avLst/>
            </a:prstGeom>
            <a:solidFill>
              <a:schemeClr val="bg1">
                <a:lumMod val="95000"/>
              </a:schemeClr>
            </a:solidFill>
            <a:ln>
              <a:noFill/>
            </a:ln>
            <a:effectLst/>
          </p:spPr>
          <p:txBody>
            <a:bodyPr wrap="square" lIns="144000" tIns="144000" rIns="144000" bIns="180000" anchor="t">
              <a:no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en-US" altLang="en-US" sz="1100" b="1" i="0" u="none" strike="noStrike" kern="1200" cap="none" spc="-10" normalizeH="0" baseline="0" noProof="0" dirty="0">
                  <a:ln>
                    <a:noFill/>
                  </a:ln>
                  <a:solidFill>
                    <a:schemeClr val="tx1"/>
                  </a:solidFill>
                  <a:effectLst/>
                  <a:uLnTx/>
                  <a:uFillTx/>
                  <a:latin typeface="Open Sans"/>
                  <a:ea typeface="+mn-ea"/>
                  <a:cs typeface="+mn-cs"/>
                </a:rPr>
                <a:t>Crop an image</a:t>
              </a:r>
              <a:endParaRPr kumimoji="0" lang="en-US"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en-US" altLang="en-US" sz="1000" b="0" i="0" u="none" strike="noStrike" kern="1200" cap="none" spc="-10" normalizeH="0" baseline="0" noProof="0" dirty="0">
                  <a:ln>
                    <a:noFill/>
                  </a:ln>
                  <a:solidFill>
                    <a:schemeClr val="tx1"/>
                  </a:solidFill>
                  <a:effectLst/>
                  <a:uLnTx/>
                  <a:uFillTx/>
                  <a:latin typeface="Open Sans"/>
                  <a:ea typeface="+mn-ea"/>
                  <a:cs typeface="+mn-cs"/>
                </a:rPr>
                <a:t>Click on the placed image and then select the tab ‘Image Format’</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en-US" altLang="en-US" sz="1000" b="0" i="0" u="none" strike="noStrike" kern="1200" cap="none" spc="-10" normalizeH="0" baseline="0" noProof="0" dirty="0">
                  <a:ln>
                    <a:noFill/>
                  </a:ln>
                  <a:solidFill>
                    <a:schemeClr val="tx1"/>
                  </a:solidFill>
                  <a:effectLst/>
                  <a:uLnTx/>
                  <a:uFillTx/>
                  <a:latin typeface="Open Sans"/>
                  <a:ea typeface="+mn-ea"/>
                  <a:cs typeface="+mn-cs"/>
                </a:rPr>
                <a:t>Click on the ‘Crop’ button </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en-US"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en-US"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en-US"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en-US" altLang="en-US" sz="1000" b="0" i="0" u="none" strike="noStrike" kern="1200" cap="none" spc="-10" normalizeH="0" baseline="0" noProof="0" dirty="0">
                  <a:ln>
                    <a:noFill/>
                  </a:ln>
                  <a:solidFill>
                    <a:schemeClr val="tx1"/>
                  </a:solidFill>
                  <a:effectLst/>
                  <a:uLnTx/>
                  <a:uFillTx/>
                  <a:latin typeface="Open Sans"/>
                  <a:ea typeface="+mn-ea"/>
                  <a:cs typeface="+mn-cs"/>
                </a:rPr>
                <a:t>You can now fit the image in </a:t>
              </a:r>
              <a:br>
                <a:rPr kumimoji="0" lang="en-US" altLang="en-US" sz="1000" b="0" i="0" u="none" strike="noStrike" kern="1200" cap="none" spc="-10" normalizeH="0" baseline="0" noProof="0" dirty="0">
                  <a:ln>
                    <a:noFill/>
                  </a:ln>
                  <a:solidFill>
                    <a:schemeClr val="tx1"/>
                  </a:solidFill>
                  <a:effectLst/>
                  <a:uLnTx/>
                  <a:uFillTx/>
                  <a:latin typeface="Open Sans"/>
                  <a:ea typeface="+mn-ea"/>
                  <a:cs typeface="+mn-cs"/>
                </a:rPr>
              </a:br>
              <a:r>
                <a:rPr kumimoji="0" lang="en-US" altLang="en-US" sz="1000" b="0" i="0" u="none" strike="noStrike" kern="1200" cap="none" spc="-10" normalizeH="0" baseline="0" noProof="0" dirty="0">
                  <a:ln>
                    <a:noFill/>
                  </a:ln>
                  <a:solidFill>
                    <a:schemeClr val="tx1"/>
                  </a:solidFill>
                  <a:effectLst/>
                  <a:uLnTx/>
                  <a:uFillTx/>
                  <a:latin typeface="Open Sans"/>
                  <a:ea typeface="+mn-ea"/>
                  <a:cs typeface="+mn-cs"/>
                </a:rPr>
                <a:t>two ways:</a:t>
              </a: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r>
                <a:rPr kumimoji="0" lang="en-US" altLang="en-US" sz="1000" b="0" i="0" u="none" strike="noStrike" kern="1200" cap="none" spc="-10" normalizeH="0" baseline="0" noProof="0" dirty="0">
                  <a:ln>
                    <a:noFill/>
                  </a:ln>
                  <a:solidFill>
                    <a:schemeClr val="tx1"/>
                  </a:solidFill>
                  <a:effectLst/>
                  <a:uLnTx/>
                  <a:uFillTx/>
                  <a:latin typeface="Open Sans"/>
                  <a:ea typeface="+mn-ea"/>
                  <a:cs typeface="+mn-cs"/>
                </a:rPr>
                <a:t>Drag the photo in such a way that the part that should be visible in the image plane is correct</a:t>
              </a: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en-US"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en-US"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en-US"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en-US"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en-US"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r>
                <a:rPr kumimoji="0" lang="en-US" altLang="en-US" sz="1000" b="0" i="0" u="none" strike="noStrike" kern="1200" cap="none" spc="-10" normalizeH="0" baseline="0" noProof="0" dirty="0">
                  <a:ln>
                    <a:noFill/>
                  </a:ln>
                  <a:solidFill>
                    <a:schemeClr val="tx1"/>
                  </a:solidFill>
                  <a:effectLst/>
                  <a:uLnTx/>
                  <a:uFillTx/>
                  <a:latin typeface="Open Sans"/>
                  <a:ea typeface="+mn-ea"/>
                  <a:cs typeface="+mn-cs"/>
                </a:rPr>
                <a:t>With the white dots you can make the image larger or smaller in such a way that the part that should be visible in the image plane is correct</a:t>
              </a:r>
            </a:p>
          </p:txBody>
        </p:sp>
        <p:grpSp>
          <p:nvGrpSpPr>
            <p:cNvPr id="33" name="Groep 75">
              <a:extLst>
                <a:ext uri="{FF2B5EF4-FFF2-40B4-BE49-F238E27FC236}">
                  <a16:creationId xmlns:a16="http://schemas.microsoft.com/office/drawing/2014/main" id="{FFB172C3-D9F1-412D-92B1-9EA78DF200F2}"/>
                </a:ext>
              </a:extLst>
            </p:cNvPr>
            <p:cNvGrpSpPr>
              <a:grpSpLocks noChangeAspect="1"/>
            </p:cNvGrpSpPr>
            <p:nvPr userDrawn="1"/>
          </p:nvGrpSpPr>
          <p:grpSpPr>
            <a:xfrm>
              <a:off x="12616299" y="4610804"/>
              <a:ext cx="1766851" cy="793244"/>
              <a:chOff x="2766083" y="6357983"/>
              <a:chExt cx="1485890" cy="667104"/>
            </a:xfrm>
          </p:grpSpPr>
          <p:pic>
            <p:nvPicPr>
              <p:cNvPr id="54" name="Picture 15">
                <a:extLst>
                  <a:ext uri="{FF2B5EF4-FFF2-40B4-BE49-F238E27FC236}">
                    <a16:creationId xmlns:a16="http://schemas.microsoft.com/office/drawing/2014/main" id="{B6A47874-FF25-491D-920B-8CD7D9C1BCA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gray">
              <a:xfrm>
                <a:off x="3332816" y="6454073"/>
                <a:ext cx="352425" cy="352425"/>
              </a:xfrm>
              <a:prstGeom prst="rect">
                <a:avLst/>
              </a:prstGeom>
            </p:spPr>
          </p:pic>
          <p:pic>
            <p:nvPicPr>
              <p:cNvPr id="55" name="Picture 18">
                <a:extLst>
                  <a:ext uri="{FF2B5EF4-FFF2-40B4-BE49-F238E27FC236}">
                    <a16:creationId xmlns:a16="http://schemas.microsoft.com/office/drawing/2014/main" id="{3A3C37DF-1E39-4C36-80F6-F4CB08D1CDE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bwMode="gray">
              <a:xfrm>
                <a:off x="2766083" y="6454074"/>
                <a:ext cx="352425" cy="352425"/>
              </a:xfrm>
              <a:prstGeom prst="rect">
                <a:avLst/>
              </a:prstGeom>
            </p:spPr>
          </p:pic>
          <p:pic>
            <p:nvPicPr>
              <p:cNvPr id="56" name="Picture 19">
                <a:extLst>
                  <a:ext uri="{FF2B5EF4-FFF2-40B4-BE49-F238E27FC236}">
                    <a16:creationId xmlns:a16="http://schemas.microsoft.com/office/drawing/2014/main" id="{C4687FD2-CBA1-4019-A39F-C87B0A6CEA3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bwMode="gray">
              <a:xfrm>
                <a:off x="3899548" y="6454074"/>
                <a:ext cx="352425" cy="352425"/>
              </a:xfrm>
              <a:prstGeom prst="rect">
                <a:avLst/>
              </a:prstGeom>
            </p:spPr>
          </p:pic>
          <p:cxnSp>
            <p:nvCxnSpPr>
              <p:cNvPr id="57" name="Straight Arrow Connector 23">
                <a:extLst>
                  <a:ext uri="{FF2B5EF4-FFF2-40B4-BE49-F238E27FC236}">
                    <a16:creationId xmlns:a16="http://schemas.microsoft.com/office/drawing/2014/main" id="{F0BF0071-31FA-484A-930F-AD2AB2CB540F}"/>
                  </a:ext>
                </a:extLst>
              </p:cNvPr>
              <p:cNvCxnSpPr/>
              <p:nvPr/>
            </p:nvCxnSpPr>
            <p:spPr bwMode="gray">
              <a:xfrm flipV="1">
                <a:off x="2942296" y="6845087"/>
                <a:ext cx="0" cy="1800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8" name="Straight Connector 24">
                <a:extLst>
                  <a:ext uri="{FF2B5EF4-FFF2-40B4-BE49-F238E27FC236}">
                    <a16:creationId xmlns:a16="http://schemas.microsoft.com/office/drawing/2014/main" id="{F4AAF602-49A4-4EFD-A716-B981B2F6EBF6}"/>
                  </a:ext>
                </a:extLst>
              </p:cNvPr>
              <p:cNvCxnSpPr>
                <a:cxnSpLocks/>
                <a:stCxn id="54" idx="0"/>
                <a:endCxn id="54" idx="2"/>
              </p:cNvCxnSpPr>
              <p:nvPr/>
            </p:nvCxnSpPr>
            <p:spPr bwMode="gray">
              <a:xfrm rot="2700000">
                <a:off x="3509030" y="6357985"/>
                <a:ext cx="0" cy="544604"/>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9" name="Straight Connector 26">
                <a:extLst>
                  <a:ext uri="{FF2B5EF4-FFF2-40B4-BE49-F238E27FC236}">
                    <a16:creationId xmlns:a16="http://schemas.microsoft.com/office/drawing/2014/main" id="{8A790966-5AC8-4978-BE15-E3FAFD4F7C4E}"/>
                  </a:ext>
                </a:extLst>
              </p:cNvPr>
              <p:cNvCxnSpPr>
                <a:cxnSpLocks/>
                <a:stCxn id="54" idx="3"/>
                <a:endCxn id="54" idx="1"/>
              </p:cNvCxnSpPr>
              <p:nvPr/>
            </p:nvCxnSpPr>
            <p:spPr bwMode="gray">
              <a:xfrm rot="2700000" flipH="1">
                <a:off x="3236724" y="6630287"/>
                <a:ext cx="544608"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0" name="Straight Arrow Connector 27">
                <a:extLst>
                  <a:ext uri="{FF2B5EF4-FFF2-40B4-BE49-F238E27FC236}">
                    <a16:creationId xmlns:a16="http://schemas.microsoft.com/office/drawing/2014/main" id="{E1990CA2-0D8A-4C48-9DB5-F6331251DB4C}"/>
                  </a:ext>
                </a:extLst>
              </p:cNvPr>
              <p:cNvCxnSpPr/>
              <p:nvPr/>
            </p:nvCxnSpPr>
            <p:spPr bwMode="gray">
              <a:xfrm flipV="1">
                <a:off x="4123386" y="6845087"/>
                <a:ext cx="0" cy="1800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1" name="Oval 28">
                <a:extLst>
                  <a:ext uri="{FF2B5EF4-FFF2-40B4-BE49-F238E27FC236}">
                    <a16:creationId xmlns:a16="http://schemas.microsoft.com/office/drawing/2014/main" id="{5A561EAC-EAC5-4B8D-BF2B-86E0AF138591}"/>
                  </a:ext>
                </a:extLst>
              </p:cNvPr>
              <p:cNvSpPr/>
              <p:nvPr/>
            </p:nvSpPr>
            <p:spPr bwMode="gray">
              <a:xfrm>
                <a:off x="4018611" y="6573137"/>
                <a:ext cx="233362" cy="233362"/>
              </a:xfrm>
              <a:prstGeom prst="ellipse">
                <a:avLst/>
              </a:prstGeom>
              <a:solidFill>
                <a:srgbClr val="FFFFFF">
                  <a:alpha val="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en-US" dirty="0" err="1">
                  <a:solidFill>
                    <a:schemeClr val="tx1"/>
                  </a:solidFill>
                </a:endParaRPr>
              </a:p>
            </p:txBody>
          </p:sp>
        </p:grpSp>
        <p:pic>
          <p:nvPicPr>
            <p:cNvPr id="34" name="Afbeelding 77">
              <a:extLst>
                <a:ext uri="{FF2B5EF4-FFF2-40B4-BE49-F238E27FC236}">
                  <a16:creationId xmlns:a16="http://schemas.microsoft.com/office/drawing/2014/main" id="{AF0278BE-D908-439F-9C41-0D203041D695}"/>
                </a:ext>
              </a:extLst>
            </p:cNvPr>
            <p:cNvPicPr>
              <a:picLocks noChangeAspect="1"/>
            </p:cNvPicPr>
            <p:nvPr userDrawn="1"/>
          </p:nvPicPr>
          <p:blipFill rotWithShape="1">
            <a:blip r:embed="rId7" cstate="screen">
              <a:extLst>
                <a:ext uri="{28A0092B-C50C-407E-A947-70E740481C1C}">
                  <a14:useLocalDpi xmlns:a14="http://schemas.microsoft.com/office/drawing/2010/main"/>
                </a:ext>
              </a:extLst>
            </a:blip>
            <a:srcRect/>
            <a:stretch/>
          </p:blipFill>
          <p:spPr>
            <a:xfrm>
              <a:off x="12616299" y="2769956"/>
              <a:ext cx="1767600" cy="1036900"/>
            </a:xfrm>
            <a:prstGeom prst="rect">
              <a:avLst/>
            </a:prstGeom>
          </p:spPr>
        </p:pic>
        <p:grpSp>
          <p:nvGrpSpPr>
            <p:cNvPr id="35" name="Group 34">
              <a:extLst>
                <a:ext uri="{FF2B5EF4-FFF2-40B4-BE49-F238E27FC236}">
                  <a16:creationId xmlns:a16="http://schemas.microsoft.com/office/drawing/2014/main" id="{DA78ACF5-DF81-48C1-8D4A-018A2C51EF5F}"/>
                </a:ext>
              </a:extLst>
            </p:cNvPr>
            <p:cNvGrpSpPr>
              <a:grpSpLocks noChangeAspect="1"/>
            </p:cNvGrpSpPr>
            <p:nvPr userDrawn="1"/>
          </p:nvGrpSpPr>
          <p:grpSpPr>
            <a:xfrm>
              <a:off x="12610022" y="1108316"/>
              <a:ext cx="339817" cy="579600"/>
              <a:chOff x="13120767" y="944180"/>
              <a:chExt cx="338852" cy="577954"/>
            </a:xfrm>
          </p:grpSpPr>
          <p:pic>
            <p:nvPicPr>
              <p:cNvPr id="36" name="Picture 35">
                <a:extLst>
                  <a:ext uri="{FF2B5EF4-FFF2-40B4-BE49-F238E27FC236}">
                    <a16:creationId xmlns:a16="http://schemas.microsoft.com/office/drawing/2014/main" id="{05F851DB-B145-4487-8131-4548DCA45267}"/>
                  </a:ext>
                </a:extLst>
              </p:cNvPr>
              <p:cNvPicPr>
                <a:picLocks noChangeAspect="1"/>
              </p:cNvPicPr>
              <p:nvPr userDrawn="1"/>
            </p:nvPicPr>
            <p:blipFill rotWithShape="1">
              <a:blip r:embed="rId8"/>
              <a:srcRect l="14719" t="19274" r="31777" b="25730"/>
              <a:stretch/>
            </p:blipFill>
            <p:spPr>
              <a:xfrm>
                <a:off x="13120767" y="944180"/>
                <a:ext cx="338852" cy="577954"/>
              </a:xfrm>
              <a:prstGeom prst="rect">
                <a:avLst/>
              </a:prstGeom>
              <a:noFill/>
              <a:ln>
                <a:noFill/>
              </a:ln>
              <a:effectLst>
                <a:outerShdw blurRad="63500" sx="102000" sy="102000" algn="ctr" rotWithShape="0">
                  <a:prstClr val="black">
                    <a:alpha val="40000"/>
                  </a:prstClr>
                </a:outerShdw>
              </a:effectLst>
            </p:spPr>
          </p:pic>
          <p:sp>
            <p:nvSpPr>
              <p:cNvPr id="37" name="Rectangle 21">
                <a:extLst>
                  <a:ext uri="{FF2B5EF4-FFF2-40B4-BE49-F238E27FC236}">
                    <a16:creationId xmlns:a16="http://schemas.microsoft.com/office/drawing/2014/main" id="{046613CB-16AD-4E66-A2C1-848199A9DCA8}"/>
                  </a:ext>
                </a:extLst>
              </p:cNvPr>
              <p:cNvSpPr/>
              <p:nvPr userDrawn="1"/>
            </p:nvSpPr>
            <p:spPr bwMode="gray">
              <a:xfrm>
                <a:off x="13143785" y="982825"/>
                <a:ext cx="292816" cy="376057"/>
              </a:xfrm>
              <a:prstGeom prst="rect">
                <a:avLst/>
              </a:prstGeom>
              <a:solidFill>
                <a:srgbClr val="FFFFFF">
                  <a:alpha val="0"/>
                </a:srgbClr>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en-US" dirty="0" err="1">
                  <a:solidFill>
                    <a:schemeClr val="tx1"/>
                  </a:solidFill>
                </a:endParaRPr>
              </a:p>
            </p:txBody>
          </p:sp>
        </p:grpSp>
      </p:grpSp>
    </p:spTree>
    <p:extLst>
      <p:ext uri="{BB962C8B-B14F-4D97-AF65-F5344CB8AC3E}">
        <p14:creationId xmlns:p14="http://schemas.microsoft.com/office/powerpoint/2010/main" val="11190211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Inhoud met 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619125" y="457495"/>
            <a:ext cx="10975975" cy="659242"/>
          </a:xfrm>
        </p:spPr>
        <p:txBody>
          <a:bodyPr>
            <a:noAutofit/>
          </a:bodyPr>
          <a:lstStyle>
            <a:lvl1pPr>
              <a:defRPr/>
            </a:lvl1pPr>
          </a:lstStyle>
          <a:p>
            <a:r>
              <a:rPr lang="en-US" noProof="0" dirty="0"/>
              <a:t>Click to add title</a:t>
            </a:r>
          </a:p>
        </p:txBody>
      </p:sp>
      <p:sp>
        <p:nvSpPr>
          <p:cNvPr id="4" name="Table Placeholder 3">
            <a:extLst>
              <a:ext uri="{FF2B5EF4-FFF2-40B4-BE49-F238E27FC236}">
                <a16:creationId xmlns:a16="http://schemas.microsoft.com/office/drawing/2014/main" id="{94B40A4D-040D-412B-B077-4F963A67665D}"/>
              </a:ext>
            </a:extLst>
          </p:cNvPr>
          <p:cNvSpPr>
            <a:spLocks noGrp="1"/>
          </p:cNvSpPr>
          <p:nvPr>
            <p:ph type="tbl" sz="quarter" idx="12" hasCustomPrompt="1"/>
          </p:nvPr>
        </p:nvSpPr>
        <p:spPr>
          <a:xfrm>
            <a:off x="6264275" y="1476375"/>
            <a:ext cx="5330825" cy="4320000"/>
          </a:xfrm>
        </p:spPr>
        <p:txBody>
          <a:bodyPr tIns="0" anchor="ctr" anchorCtr="1"/>
          <a:lstStyle>
            <a:lvl1pPr algn="l">
              <a:spcBef>
                <a:spcPts val="0"/>
              </a:spcBef>
              <a:defRPr sz="1200">
                <a:solidFill>
                  <a:schemeClr val="tx1"/>
                </a:solidFill>
              </a:defRPr>
            </a:lvl1pPr>
          </a:lstStyle>
          <a:p>
            <a:r>
              <a:rPr lang="en-US" noProof="0" dirty="0"/>
              <a:t>Click on icon</a:t>
            </a:r>
            <a:br>
              <a:rPr lang="en-US" noProof="0" dirty="0"/>
            </a:br>
            <a:r>
              <a:rPr lang="en-US" noProof="0" dirty="0"/>
              <a:t>to add table</a:t>
            </a:r>
          </a:p>
        </p:txBody>
      </p:sp>
      <p:sp>
        <p:nvSpPr>
          <p:cNvPr id="11" name="Text Placeholder 12">
            <a:extLst>
              <a:ext uri="{FF2B5EF4-FFF2-40B4-BE49-F238E27FC236}">
                <a16:creationId xmlns:a16="http://schemas.microsoft.com/office/drawing/2014/main" id="{F028C813-AC7A-4357-A8D4-1D61F095489D}"/>
              </a:ext>
            </a:extLst>
          </p:cNvPr>
          <p:cNvSpPr>
            <a:spLocks noGrp="1"/>
          </p:cNvSpPr>
          <p:nvPr>
            <p:ph type="body" sz="quarter" idx="10" hasCustomPrompt="1"/>
          </p:nvPr>
        </p:nvSpPr>
        <p:spPr>
          <a:xfrm>
            <a:off x="619125" y="1476375"/>
            <a:ext cx="5330825" cy="4320000"/>
          </a:xfrm>
        </p:spPr>
        <p:txBody>
          <a:bodyPr tIns="36000">
            <a:noAutofit/>
          </a:bodyPr>
          <a:lstStyle>
            <a:lvl1pPr>
              <a:lnSpc>
                <a:spcPct val="90000"/>
              </a:lnSpc>
              <a:spcBef>
                <a:spcPts val="0"/>
              </a:spcBef>
              <a:spcAft>
                <a:spcPts val="0"/>
              </a:spcAft>
              <a:defRPr sz="1800" b="1">
                <a:solidFill>
                  <a:schemeClr val="tx2"/>
                </a:solidFill>
              </a:defRPr>
            </a:lvl1pPr>
            <a:lvl2pPr marL="0" indent="0">
              <a:lnSpc>
                <a:spcPct val="90000"/>
              </a:lnSpc>
              <a:spcBef>
                <a:spcPts val="0"/>
              </a:spcBef>
              <a:spcAft>
                <a:spcPts val="0"/>
              </a:spcAft>
              <a:buNone/>
              <a:defRPr sz="1800">
                <a:solidFill>
                  <a:schemeClr val="bg2"/>
                </a:solidFill>
              </a:defRPr>
            </a:lvl2pPr>
            <a:lvl3pPr marL="0" indent="0">
              <a:lnSpc>
                <a:spcPct val="90000"/>
              </a:lnSpc>
              <a:spcBef>
                <a:spcPts val="0"/>
              </a:spcBef>
              <a:spcAft>
                <a:spcPts val="0"/>
              </a:spcAft>
              <a:buNone/>
              <a:defRPr sz="1800">
                <a:solidFill>
                  <a:schemeClr val="tx1"/>
                </a:solidFill>
              </a:defRPr>
            </a:lvl3pPr>
            <a:lvl4pPr marL="180975" indent="-180975">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4pPr>
            <a:lvl5pPr marL="36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5pPr>
            <a:lvl6pPr marL="54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6pPr>
            <a:lvl7pPr marL="72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7pPr>
            <a:lvl8pPr marL="90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8pPr>
            <a:lvl9pPr marL="108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9pPr>
          </a:lstStyle>
          <a:p>
            <a:pPr lvl="0"/>
            <a:r>
              <a:rPr lang="en-US" noProof="0" dirty="0"/>
              <a:t>Click to add heading</a:t>
            </a:r>
          </a:p>
          <a:p>
            <a:pPr lvl="1"/>
            <a:r>
              <a:rPr lang="en-US" noProof="0" dirty="0"/>
              <a:t>Sub-heading</a:t>
            </a:r>
          </a:p>
          <a:p>
            <a:pPr lvl="2"/>
            <a:r>
              <a:rPr lang="en-US" noProof="0" dirty="0"/>
              <a:t>Body text</a:t>
            </a:r>
          </a:p>
          <a:p>
            <a:pPr lvl="3"/>
            <a:r>
              <a:rPr lang="en-US" noProof="0" dirty="0"/>
              <a:t>Bullet level 1</a:t>
            </a:r>
          </a:p>
          <a:p>
            <a:pPr lvl="4"/>
            <a:r>
              <a:rPr lang="en-US" noProof="0" dirty="0"/>
              <a:t>Bullet level 2</a:t>
            </a:r>
          </a:p>
          <a:p>
            <a:pPr lvl="5"/>
            <a:r>
              <a:rPr lang="en-US" noProof="0" dirty="0"/>
              <a:t>Bullet level 3</a:t>
            </a:r>
          </a:p>
          <a:p>
            <a:pPr lvl="6"/>
            <a:r>
              <a:rPr lang="en-US" noProof="0" dirty="0"/>
              <a:t>Bullet level 4</a:t>
            </a:r>
          </a:p>
          <a:p>
            <a:pPr lvl="7"/>
            <a:r>
              <a:rPr lang="en-US" noProof="0" dirty="0"/>
              <a:t>Bullet level 5</a:t>
            </a:r>
          </a:p>
          <a:p>
            <a:pPr lvl="8"/>
            <a:r>
              <a:rPr lang="en-US" noProof="0" dirty="0"/>
              <a:t>Bullet level 6</a:t>
            </a:r>
          </a:p>
        </p:txBody>
      </p:sp>
      <p:sp>
        <p:nvSpPr>
          <p:cNvPr id="3" name="Slide Number Placeholder 2">
            <a:extLst>
              <a:ext uri="{FF2B5EF4-FFF2-40B4-BE49-F238E27FC236}">
                <a16:creationId xmlns:a16="http://schemas.microsoft.com/office/drawing/2014/main" id="{DF3716CF-D9F7-4E85-A572-A8A5E9841A07}"/>
              </a:ext>
            </a:extLst>
          </p:cNvPr>
          <p:cNvSpPr>
            <a:spLocks noGrp="1"/>
          </p:cNvSpPr>
          <p:nvPr>
            <p:ph type="sldNum" sz="quarter" idx="13"/>
          </p:nvPr>
        </p:nvSpPr>
        <p:spPr/>
        <p:txBody>
          <a:bodyPr/>
          <a:lstStyle/>
          <a:p>
            <a:fld id="{5A195573-6125-40C3-AA0C-3AC6CFB9F86B}" type="slidenum">
              <a:rPr lang="en-US" smtClean="0"/>
              <a:pPr/>
              <a:t>‹#›</a:t>
            </a:fld>
            <a:endParaRPr lang="en-US" dirty="0"/>
          </a:p>
        </p:txBody>
      </p:sp>
      <p:sp>
        <p:nvSpPr>
          <p:cNvPr id="20" name="Rectangle 106">
            <a:extLst>
              <a:ext uri="{FF2B5EF4-FFF2-40B4-BE49-F238E27FC236}">
                <a16:creationId xmlns:a16="http://schemas.microsoft.com/office/drawing/2014/main" id="{9C24C4B8-89EA-4863-B602-CE5B7372D584}"/>
              </a:ext>
            </a:extLst>
          </p:cNvPr>
          <p:cNvSpPr>
            <a:spLocks noChangeArrowheads="1"/>
          </p:cNvSpPr>
          <p:nvPr userDrawn="1"/>
        </p:nvSpPr>
        <p:spPr bwMode="gray">
          <a:xfrm>
            <a:off x="12326583" y="0"/>
            <a:ext cx="2329217" cy="2403886"/>
          </a:xfrm>
          <a:prstGeom prst="rect">
            <a:avLst/>
          </a:prstGeom>
          <a:solidFill>
            <a:schemeClr val="bg1">
              <a:lumMod val="95000"/>
            </a:schemeClr>
          </a:solidFill>
          <a:ln>
            <a:noFill/>
          </a:ln>
          <a:effectLst/>
        </p:spPr>
        <p:txBody>
          <a:bodyPr wrap="square" lIns="144000" tIns="144000" rIns="144000" bIns="180000" anchor="t">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en-US" altLang="en-US" sz="1100" b="1" i="0" u="none" strike="noStrike" kern="1200" cap="none" spc="-10" normalizeH="0" baseline="0" noProof="0" dirty="0">
                <a:ln>
                  <a:noFill/>
                </a:ln>
                <a:solidFill>
                  <a:srgbClr val="004285"/>
                </a:solidFill>
                <a:effectLst/>
                <a:uLnTx/>
                <a:uFillTx/>
                <a:latin typeface="Open Sans"/>
                <a:ea typeface="+mn-ea"/>
                <a:cs typeface="+mn-cs"/>
              </a:rPr>
              <a:t>Add a table</a:t>
            </a:r>
            <a:endParaRPr kumimoji="0" lang="en-US" altLang="en-US" sz="1000" b="0" i="0" u="none" strike="noStrike" kern="1200" cap="none" spc="-10" normalizeH="0" baseline="0" noProof="0" dirty="0">
              <a:ln>
                <a:noFill/>
              </a:ln>
              <a:solidFill>
                <a:srgbClr val="004285"/>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en-US" altLang="en-US" sz="1000" b="0" i="0" u="none" strike="noStrike" kern="1200" cap="none" spc="-10" normalizeH="0" baseline="0" noProof="0" dirty="0">
                <a:ln>
                  <a:noFill/>
                </a:ln>
                <a:solidFill>
                  <a:srgbClr val="004285"/>
                </a:solidFill>
                <a:effectLst/>
                <a:uLnTx/>
                <a:uFillTx/>
                <a:latin typeface="Open Sans"/>
                <a:ea typeface="+mn-ea"/>
                <a:cs typeface="+mn-cs"/>
              </a:rPr>
              <a:t>Click on the icon in the middle of the table area</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en-US" altLang="en-US" sz="1000" b="0" i="0" u="none" strike="noStrike" kern="1200" cap="none" spc="-10" normalizeH="0" baseline="0" noProof="0" dirty="0">
                <a:ln>
                  <a:noFill/>
                </a:ln>
                <a:solidFill>
                  <a:srgbClr val="004285"/>
                </a:solidFill>
                <a:effectLst/>
                <a:uLnTx/>
                <a:uFillTx/>
                <a:latin typeface="Open Sans"/>
                <a:ea typeface="+mn-ea"/>
                <a:cs typeface="+mn-cs"/>
              </a:rPr>
              <a:t>Choose how many columns and rows the table you want to insert should have</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en-US" altLang="en-US" sz="1000" b="0" i="0" u="none" strike="noStrike" kern="1200" cap="none" spc="-10" normalizeH="0" baseline="0" noProof="0" dirty="0">
                <a:ln>
                  <a:noFill/>
                </a:ln>
                <a:solidFill>
                  <a:srgbClr val="004285"/>
                </a:solidFill>
                <a:effectLst/>
                <a:uLnTx/>
                <a:uFillTx/>
                <a:latin typeface="Open Sans"/>
                <a:ea typeface="+mn-ea"/>
                <a:cs typeface="+mn-cs"/>
              </a:rPr>
              <a:t>Click ‘OK’ and the table will be inserted which can be filled</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en-US" altLang="en-US" sz="1000" b="0" i="0" u="none" strike="noStrike" kern="1200" cap="none" spc="-10" normalizeH="0" baseline="0" noProof="0" dirty="0">
                <a:ln>
                  <a:noFill/>
                </a:ln>
                <a:solidFill>
                  <a:srgbClr val="004285"/>
                </a:solidFill>
                <a:effectLst/>
                <a:uLnTx/>
                <a:uFillTx/>
                <a:latin typeface="Open Sans"/>
                <a:ea typeface="+mn-ea"/>
                <a:cs typeface="+mn-cs"/>
              </a:rPr>
              <a:t>Then select all the text in the table, adjust the font size to 14pt and color the black text to dark blue</a:t>
            </a:r>
          </a:p>
        </p:txBody>
      </p:sp>
      <p:grpSp>
        <p:nvGrpSpPr>
          <p:cNvPr id="21" name="Group 20">
            <a:extLst>
              <a:ext uri="{FF2B5EF4-FFF2-40B4-BE49-F238E27FC236}">
                <a16:creationId xmlns:a16="http://schemas.microsoft.com/office/drawing/2014/main" id="{0E4F7BE6-4C36-40A7-AA53-E8233219AA44}"/>
              </a:ext>
            </a:extLst>
          </p:cNvPr>
          <p:cNvGrpSpPr/>
          <p:nvPr userDrawn="1"/>
        </p:nvGrpSpPr>
        <p:grpSpPr>
          <a:xfrm>
            <a:off x="-2463800" y="0"/>
            <a:ext cx="2329217" cy="3010976"/>
            <a:chOff x="-2463800" y="0"/>
            <a:chExt cx="2329217" cy="3010976"/>
          </a:xfrm>
        </p:grpSpPr>
        <p:sp>
          <p:nvSpPr>
            <p:cNvPr id="22" name="Rectangle 106">
              <a:extLst>
                <a:ext uri="{FF2B5EF4-FFF2-40B4-BE49-F238E27FC236}">
                  <a16:creationId xmlns:a16="http://schemas.microsoft.com/office/drawing/2014/main" id="{382F3E05-ECEE-4DDE-AEB7-7720D044CC93}"/>
                </a:ext>
              </a:extLst>
            </p:cNvPr>
            <p:cNvSpPr>
              <a:spLocks noChangeArrowheads="1"/>
            </p:cNvSpPr>
            <p:nvPr userDrawn="1"/>
          </p:nvSpPr>
          <p:spPr bwMode="gray">
            <a:xfrm>
              <a:off x="-2463800" y="0"/>
              <a:ext cx="2329217" cy="3010976"/>
            </a:xfrm>
            <a:prstGeom prst="rect">
              <a:avLst/>
            </a:prstGeom>
            <a:solidFill>
              <a:schemeClr val="bg1">
                <a:lumMod val="95000"/>
              </a:schemeClr>
            </a:solidFill>
            <a:ln>
              <a:noFill/>
            </a:ln>
            <a:effectLst/>
          </p:spPr>
          <p:txBody>
            <a:bodyPr wrap="square" lIns="144000" tIns="144000" rIns="144000" bIns="180000" anchor="t">
              <a:spAutoFit/>
            </a:bodyPr>
            <a:lstStyle/>
            <a:p>
              <a:pPr marL="0" indent="0">
                <a:lnSpc>
                  <a:spcPct val="95000"/>
                </a:lnSpc>
                <a:spcBef>
                  <a:spcPts val="600"/>
                </a:spcBef>
                <a:tabLst>
                  <a:tab pos="1141413" algn="l"/>
                </a:tabLst>
              </a:pPr>
              <a:r>
                <a:rPr lang="en-US" altLang="en-US" sz="1100" b="1" spc="-10" baseline="0" noProof="0" dirty="0">
                  <a:solidFill>
                    <a:schemeClr val="tx1"/>
                  </a:solidFill>
                  <a:latin typeface="+mn-lt"/>
                </a:rPr>
                <a:t>Create heading, </a:t>
              </a:r>
              <a:br>
                <a:rPr lang="en-US" altLang="en-US" sz="1100" b="1" spc="-10" baseline="0" noProof="0" dirty="0">
                  <a:solidFill>
                    <a:schemeClr val="tx1"/>
                  </a:solidFill>
                  <a:latin typeface="+mn-lt"/>
                </a:rPr>
              </a:br>
              <a:r>
                <a:rPr lang="en-US" altLang="en-US" sz="1100" b="1" spc="-10" baseline="0" noProof="0" dirty="0">
                  <a:solidFill>
                    <a:schemeClr val="tx1"/>
                  </a:solidFill>
                  <a:latin typeface="+mn-lt"/>
                </a:rPr>
                <a:t>sub-heading or bullets</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lang="en-US" altLang="en-US" sz="1000" spc="-10" baseline="0" noProof="0" dirty="0">
                  <a:solidFill>
                    <a:schemeClr val="tx1"/>
                  </a:solidFill>
                  <a:latin typeface="+mn-lt"/>
                </a:rPr>
                <a:t>Via ‘</a:t>
              </a:r>
              <a:r>
                <a:rPr kumimoji="0" lang="en-US" altLang="en-US" sz="1000" b="0" i="0" u="none" strike="noStrike" kern="1200" cap="none" spc="-10" normalizeH="0" baseline="0" noProof="0" dirty="0">
                  <a:ln>
                    <a:noFill/>
                  </a:ln>
                  <a:solidFill>
                    <a:schemeClr val="tx1"/>
                  </a:solidFill>
                  <a:effectLst/>
                  <a:uLnTx/>
                  <a:uFillTx/>
                  <a:latin typeface="Open Sans"/>
                  <a:ea typeface="+mn-ea"/>
                  <a:cs typeface="+mn-cs"/>
                </a:rPr>
                <a:t>Home’ &gt; ‘Paragraph’ you can turn the text into a heading, sub-heading or bullets in the correct corporate identity </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en-US"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en-US"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en-US"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en-US" altLang="en-US" sz="1000" b="0" i="0" u="none" strike="noStrike" kern="1200" cap="none" spc="-10" normalizeH="0" baseline="0" noProof="0" dirty="0">
                  <a:ln>
                    <a:noFill/>
                  </a:ln>
                  <a:solidFill>
                    <a:schemeClr val="tx1"/>
                  </a:solidFill>
                  <a:effectLst/>
                  <a:uLnTx/>
                  <a:uFillTx/>
                  <a:latin typeface="Open Sans"/>
                  <a:ea typeface="+mn-ea"/>
                  <a:cs typeface="+mn-cs"/>
                </a:rPr>
                <a:t>Stand in front of the text you want to change</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en-US" altLang="en-US" sz="1000" b="0" i="0" u="none" strike="noStrike" kern="1200" cap="none" spc="-10" normalizeH="0" baseline="0" noProof="0" dirty="0">
                  <a:ln>
                    <a:noFill/>
                  </a:ln>
                  <a:solidFill>
                    <a:schemeClr val="tx1"/>
                  </a:solidFill>
                  <a:effectLst/>
                  <a:uLnTx/>
                  <a:uFillTx/>
                  <a:latin typeface="Open Sans"/>
                  <a:ea typeface="+mn-ea"/>
                  <a:cs typeface="+mn-cs"/>
                </a:rPr>
                <a:t>With the arrow to the left, you decrease the level. With the arrow to the right, you increase the level</a:t>
              </a:r>
              <a:endParaRPr lang="en-US" altLang="en-US" sz="1000" spc="-10" baseline="0" noProof="0" dirty="0">
                <a:solidFill>
                  <a:schemeClr val="tx1"/>
                </a:solidFill>
                <a:latin typeface="+mn-lt"/>
              </a:endParaRPr>
            </a:p>
          </p:txBody>
        </p:sp>
        <p:grpSp>
          <p:nvGrpSpPr>
            <p:cNvPr id="23" name="Group 22">
              <a:extLst>
                <a:ext uri="{FF2B5EF4-FFF2-40B4-BE49-F238E27FC236}">
                  <a16:creationId xmlns:a16="http://schemas.microsoft.com/office/drawing/2014/main" id="{2EF23516-2677-4366-A601-E21D2B8F6437}"/>
                </a:ext>
              </a:extLst>
            </p:cNvPr>
            <p:cNvGrpSpPr/>
            <p:nvPr userDrawn="1"/>
          </p:nvGrpSpPr>
          <p:grpSpPr>
            <a:xfrm>
              <a:off x="-2318863" y="1175951"/>
              <a:ext cx="1847751" cy="535742"/>
              <a:chOff x="-2108199" y="2679700"/>
              <a:chExt cx="2091530" cy="606424"/>
            </a:xfrm>
          </p:grpSpPr>
          <p:grpSp>
            <p:nvGrpSpPr>
              <p:cNvPr id="24" name="Group 23">
                <a:extLst>
                  <a:ext uri="{FF2B5EF4-FFF2-40B4-BE49-F238E27FC236}">
                    <a16:creationId xmlns:a16="http://schemas.microsoft.com/office/drawing/2014/main" id="{F08E645D-42C3-4826-9EC7-D9B1A193918C}"/>
                  </a:ext>
                </a:extLst>
              </p:cNvPr>
              <p:cNvGrpSpPr/>
              <p:nvPr userDrawn="1"/>
            </p:nvGrpSpPr>
            <p:grpSpPr>
              <a:xfrm>
                <a:off x="-2108199" y="2679700"/>
                <a:ext cx="2091530" cy="606424"/>
                <a:chOff x="-2108199" y="2679700"/>
                <a:chExt cx="2091530" cy="606424"/>
              </a:xfrm>
            </p:grpSpPr>
            <p:pic>
              <p:nvPicPr>
                <p:cNvPr id="26" name="Picture 25">
                  <a:extLst>
                    <a:ext uri="{FF2B5EF4-FFF2-40B4-BE49-F238E27FC236}">
                      <a16:creationId xmlns:a16="http://schemas.microsoft.com/office/drawing/2014/main" id="{FD57E7FC-9120-4638-8018-871BCD39AD13}"/>
                    </a:ext>
                  </a:extLst>
                </p:cNvPr>
                <p:cNvPicPr>
                  <a:picLocks noChangeAspect="1"/>
                </p:cNvPicPr>
                <p:nvPr userDrawn="1"/>
              </p:nvPicPr>
              <p:blipFill rotWithShape="1">
                <a:blip r:embed="rId2"/>
                <a:srcRect l="30516" t="6122" r="52329" b="84764"/>
                <a:stretch/>
              </p:blipFill>
              <p:spPr>
                <a:xfrm>
                  <a:off x="-2108199" y="2679700"/>
                  <a:ext cx="2091530" cy="606424"/>
                </a:xfrm>
                <a:prstGeom prst="rect">
                  <a:avLst/>
                </a:prstGeom>
                <a:noFill/>
                <a:ln>
                  <a:noFill/>
                </a:ln>
                <a:effectLst>
                  <a:outerShdw blurRad="63500" sx="102000" sy="102000" algn="ctr" rotWithShape="0">
                    <a:prstClr val="black">
                      <a:alpha val="40000"/>
                    </a:prstClr>
                  </a:outerShdw>
                </a:effectLst>
              </p:spPr>
            </p:pic>
            <p:sp>
              <p:nvSpPr>
                <p:cNvPr id="27" name="Rectangle 21">
                  <a:extLst>
                    <a:ext uri="{FF2B5EF4-FFF2-40B4-BE49-F238E27FC236}">
                      <a16:creationId xmlns:a16="http://schemas.microsoft.com/office/drawing/2014/main" id="{6AC6B26A-57B6-403F-8D3B-55E148C9E21C}"/>
                    </a:ext>
                  </a:extLst>
                </p:cNvPr>
                <p:cNvSpPr/>
                <p:nvPr userDrawn="1"/>
              </p:nvSpPr>
              <p:spPr bwMode="gray">
                <a:xfrm>
                  <a:off x="-1562511" y="2752725"/>
                  <a:ext cx="305212" cy="140494"/>
                </a:xfrm>
                <a:prstGeom prst="rect">
                  <a:avLst/>
                </a:prstGeom>
                <a:solidFill>
                  <a:srgbClr val="92D050">
                    <a:alpha val="30000"/>
                  </a:srgbClr>
                </a:solidFill>
                <a:ln w="63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sp>
            <p:nvSpPr>
              <p:cNvPr id="25" name="Graphic 19" descr="Close with solid fill">
                <a:extLst>
                  <a:ext uri="{FF2B5EF4-FFF2-40B4-BE49-F238E27FC236}">
                    <a16:creationId xmlns:a16="http://schemas.microsoft.com/office/drawing/2014/main" id="{A597C326-3A09-4DBB-8F5C-2C8EE77E339B}"/>
                  </a:ext>
                </a:extLst>
              </p:cNvPr>
              <p:cNvSpPr/>
              <p:nvPr/>
            </p:nvSpPr>
            <p:spPr>
              <a:xfrm>
                <a:off x="-2079108" y="2753835"/>
                <a:ext cx="140400" cy="140400"/>
              </a:xfrm>
              <a:custGeom>
                <a:avLst/>
                <a:gdLst>
                  <a:gd name="connsiteX0" fmla="*/ 674370 w 674370"/>
                  <a:gd name="connsiteY0" fmla="*/ 80963 h 674370"/>
                  <a:gd name="connsiteX1" fmla="*/ 593408 w 674370"/>
                  <a:gd name="connsiteY1" fmla="*/ 0 h 674370"/>
                  <a:gd name="connsiteX2" fmla="*/ 337185 w 674370"/>
                  <a:gd name="connsiteY2" fmla="*/ 256223 h 674370"/>
                  <a:gd name="connsiteX3" fmla="*/ 80963 w 674370"/>
                  <a:gd name="connsiteY3" fmla="*/ 0 h 674370"/>
                  <a:gd name="connsiteX4" fmla="*/ 0 w 674370"/>
                  <a:gd name="connsiteY4" fmla="*/ 80963 h 674370"/>
                  <a:gd name="connsiteX5" fmla="*/ 256223 w 674370"/>
                  <a:gd name="connsiteY5" fmla="*/ 337185 h 674370"/>
                  <a:gd name="connsiteX6" fmla="*/ 0 w 674370"/>
                  <a:gd name="connsiteY6" fmla="*/ 593408 h 674370"/>
                  <a:gd name="connsiteX7" fmla="*/ 80963 w 674370"/>
                  <a:gd name="connsiteY7" fmla="*/ 674370 h 674370"/>
                  <a:gd name="connsiteX8" fmla="*/ 337185 w 674370"/>
                  <a:gd name="connsiteY8" fmla="*/ 418148 h 674370"/>
                  <a:gd name="connsiteX9" fmla="*/ 593408 w 674370"/>
                  <a:gd name="connsiteY9" fmla="*/ 674370 h 674370"/>
                  <a:gd name="connsiteX10" fmla="*/ 674370 w 674370"/>
                  <a:gd name="connsiteY10" fmla="*/ 593408 h 674370"/>
                  <a:gd name="connsiteX11" fmla="*/ 418148 w 674370"/>
                  <a:gd name="connsiteY11" fmla="*/ 337185 h 67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4370" h="674370">
                    <a:moveTo>
                      <a:pt x="674370" y="80963"/>
                    </a:moveTo>
                    <a:lnTo>
                      <a:pt x="593408" y="0"/>
                    </a:lnTo>
                    <a:lnTo>
                      <a:pt x="337185" y="256223"/>
                    </a:lnTo>
                    <a:lnTo>
                      <a:pt x="80963" y="0"/>
                    </a:lnTo>
                    <a:lnTo>
                      <a:pt x="0" y="80963"/>
                    </a:lnTo>
                    <a:lnTo>
                      <a:pt x="256223" y="337185"/>
                    </a:lnTo>
                    <a:lnTo>
                      <a:pt x="0" y="593408"/>
                    </a:lnTo>
                    <a:lnTo>
                      <a:pt x="80963" y="674370"/>
                    </a:lnTo>
                    <a:lnTo>
                      <a:pt x="337185" y="418148"/>
                    </a:lnTo>
                    <a:lnTo>
                      <a:pt x="593408" y="674370"/>
                    </a:lnTo>
                    <a:lnTo>
                      <a:pt x="674370" y="593408"/>
                    </a:lnTo>
                    <a:lnTo>
                      <a:pt x="418148" y="337185"/>
                    </a:lnTo>
                    <a:close/>
                  </a:path>
                </a:pathLst>
              </a:custGeom>
              <a:solidFill>
                <a:srgbClr val="FF0000">
                  <a:alpha val="30000"/>
                </a:srgbClr>
              </a:solidFill>
              <a:ln w="6350" cap="flat">
                <a:solidFill>
                  <a:srgbClr val="FF0000"/>
                </a:solidFill>
                <a:prstDash val="solid"/>
                <a:miter/>
              </a:ln>
            </p:spPr>
            <p:txBody>
              <a:bodyPr rtlCol="0" anchor="ctr"/>
              <a:lstStyle/>
              <a:p>
                <a:endParaRPr lang="en-US">
                  <a:solidFill>
                    <a:schemeClr val="tx1"/>
                  </a:solidFill>
                </a:endParaRPr>
              </a:p>
            </p:txBody>
          </p:sp>
        </p:grpSp>
      </p:grpSp>
      <p:sp>
        <p:nvSpPr>
          <p:cNvPr id="14" name="Rectangle 106">
            <a:extLst>
              <a:ext uri="{FF2B5EF4-FFF2-40B4-BE49-F238E27FC236}">
                <a16:creationId xmlns:a16="http://schemas.microsoft.com/office/drawing/2014/main" id="{0AAD801C-2FBF-46C5-8AAF-4EDEF84988CF}"/>
              </a:ext>
            </a:extLst>
          </p:cNvPr>
          <p:cNvSpPr>
            <a:spLocks noChangeArrowheads="1"/>
          </p:cNvSpPr>
          <p:nvPr userDrawn="1"/>
        </p:nvSpPr>
        <p:spPr bwMode="gray">
          <a:xfrm>
            <a:off x="12326583" y="2650260"/>
            <a:ext cx="2329217" cy="1665223"/>
          </a:xfrm>
          <a:prstGeom prst="rect">
            <a:avLst/>
          </a:prstGeom>
          <a:solidFill>
            <a:schemeClr val="bg1">
              <a:lumMod val="95000"/>
            </a:schemeClr>
          </a:solidFill>
          <a:ln>
            <a:noFill/>
          </a:ln>
          <a:effectLst/>
        </p:spPr>
        <p:txBody>
          <a:bodyPr wrap="square" lIns="144000" tIns="144000" rIns="144000" bIns="180000" anchor="t">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en-US" altLang="en-US" sz="1100" b="1" i="0" u="none" strike="noStrike" kern="1200" cap="none" spc="-10" normalizeH="0" baseline="0" noProof="0" dirty="0">
                <a:ln>
                  <a:noFill/>
                </a:ln>
                <a:solidFill>
                  <a:schemeClr val="tx1"/>
                </a:solidFill>
                <a:effectLst/>
                <a:uLnTx/>
                <a:uFillTx/>
                <a:latin typeface="Open Sans"/>
                <a:ea typeface="+mn-ea"/>
                <a:cs typeface="+mn-cs"/>
              </a:rPr>
              <a:t>Add vertical lines to a table</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en-US" altLang="en-US" sz="1000" b="0" i="0" u="none" strike="noStrike" kern="1200" cap="none" spc="-10" normalizeH="0" baseline="0" noProof="0" dirty="0">
                <a:ln>
                  <a:noFill/>
                </a:ln>
                <a:solidFill>
                  <a:schemeClr val="tx1"/>
                </a:solidFill>
                <a:effectLst/>
                <a:uLnTx/>
                <a:uFillTx/>
                <a:latin typeface="Open Sans"/>
                <a:ea typeface="+mn-ea"/>
                <a:cs typeface="+mn-cs"/>
              </a:rPr>
              <a:t>Insert a table. The table is inserted without vertical lines</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en-US" altLang="en-US" sz="1000" b="0" i="0" u="none" strike="noStrike" kern="1200" cap="none" spc="-10" normalizeH="0" baseline="0" noProof="0" dirty="0">
                <a:ln>
                  <a:noFill/>
                </a:ln>
                <a:solidFill>
                  <a:schemeClr val="tx1"/>
                </a:solidFill>
                <a:effectLst/>
                <a:uLnTx/>
                <a:uFillTx/>
                <a:latin typeface="Open Sans"/>
                <a:ea typeface="+mn-ea"/>
                <a:cs typeface="+mn-cs"/>
              </a:rPr>
              <a:t>To add the vertical lines; Click in the 'Table Style Options' menu, choose the 'Banded Columns' function and the vertical lines will appear</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p:txBody>
      </p:sp>
    </p:spTree>
    <p:extLst>
      <p:ext uri="{BB962C8B-B14F-4D97-AF65-F5344CB8AC3E}">
        <p14:creationId xmlns:p14="http://schemas.microsoft.com/office/powerpoint/2010/main" val="230884505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abel paginagroo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619125" y="457495"/>
            <a:ext cx="10975975" cy="659242"/>
          </a:xfrm>
        </p:spPr>
        <p:txBody>
          <a:bodyPr>
            <a:noAutofit/>
          </a:bodyPr>
          <a:lstStyle>
            <a:lvl1pPr>
              <a:defRPr/>
            </a:lvl1pPr>
          </a:lstStyle>
          <a:p>
            <a:r>
              <a:rPr lang="en-US" noProof="0" dirty="0"/>
              <a:t>Click to add title</a:t>
            </a:r>
          </a:p>
        </p:txBody>
      </p:sp>
      <p:sp>
        <p:nvSpPr>
          <p:cNvPr id="4" name="Table Placeholder 3">
            <a:extLst>
              <a:ext uri="{FF2B5EF4-FFF2-40B4-BE49-F238E27FC236}">
                <a16:creationId xmlns:a16="http://schemas.microsoft.com/office/drawing/2014/main" id="{94B40A4D-040D-412B-B077-4F963A67665D}"/>
              </a:ext>
            </a:extLst>
          </p:cNvPr>
          <p:cNvSpPr>
            <a:spLocks noGrp="1"/>
          </p:cNvSpPr>
          <p:nvPr>
            <p:ph type="tbl" sz="quarter" idx="12" hasCustomPrompt="1"/>
          </p:nvPr>
        </p:nvSpPr>
        <p:spPr>
          <a:xfrm>
            <a:off x="619125" y="1476375"/>
            <a:ext cx="10975975" cy="4320000"/>
          </a:xfrm>
        </p:spPr>
        <p:txBody>
          <a:bodyPr tIns="0" anchor="ctr" anchorCtr="1"/>
          <a:lstStyle>
            <a:lvl1pPr algn="l">
              <a:spcBef>
                <a:spcPts val="0"/>
              </a:spcBef>
              <a:defRPr sz="1200">
                <a:solidFill>
                  <a:schemeClr val="tx1"/>
                </a:solidFill>
              </a:defRPr>
            </a:lvl1pPr>
          </a:lstStyle>
          <a:p>
            <a:r>
              <a:rPr lang="en-US" noProof="0" dirty="0"/>
              <a:t>Click on icon</a:t>
            </a:r>
            <a:br>
              <a:rPr lang="en-US" noProof="0" dirty="0"/>
            </a:br>
            <a:r>
              <a:rPr lang="en-US" noProof="0" dirty="0"/>
              <a:t>to add table</a:t>
            </a:r>
          </a:p>
        </p:txBody>
      </p:sp>
      <p:sp>
        <p:nvSpPr>
          <p:cNvPr id="3" name="Slide Number Placeholder 2">
            <a:extLst>
              <a:ext uri="{FF2B5EF4-FFF2-40B4-BE49-F238E27FC236}">
                <a16:creationId xmlns:a16="http://schemas.microsoft.com/office/drawing/2014/main" id="{E1B7A5D4-DEE1-41E7-A578-DE688BC982F1}"/>
              </a:ext>
            </a:extLst>
          </p:cNvPr>
          <p:cNvSpPr>
            <a:spLocks noGrp="1"/>
          </p:cNvSpPr>
          <p:nvPr>
            <p:ph type="sldNum" sz="quarter" idx="13"/>
          </p:nvPr>
        </p:nvSpPr>
        <p:spPr/>
        <p:txBody>
          <a:bodyPr/>
          <a:lstStyle/>
          <a:p>
            <a:fld id="{5A195573-6125-40C3-AA0C-3AC6CFB9F86B}" type="slidenum">
              <a:rPr lang="en-US" smtClean="0"/>
              <a:pPr/>
              <a:t>‹#›</a:t>
            </a:fld>
            <a:endParaRPr lang="en-US" dirty="0"/>
          </a:p>
        </p:txBody>
      </p:sp>
      <p:sp>
        <p:nvSpPr>
          <p:cNvPr id="6" name="Rectangle 106">
            <a:extLst>
              <a:ext uri="{FF2B5EF4-FFF2-40B4-BE49-F238E27FC236}">
                <a16:creationId xmlns:a16="http://schemas.microsoft.com/office/drawing/2014/main" id="{6A62AD01-4E37-4D91-851E-18F47C781621}"/>
              </a:ext>
            </a:extLst>
          </p:cNvPr>
          <p:cNvSpPr>
            <a:spLocks noChangeArrowheads="1"/>
          </p:cNvSpPr>
          <p:nvPr userDrawn="1"/>
        </p:nvSpPr>
        <p:spPr bwMode="gray">
          <a:xfrm>
            <a:off x="12326583" y="0"/>
            <a:ext cx="2329217" cy="2403886"/>
          </a:xfrm>
          <a:prstGeom prst="rect">
            <a:avLst/>
          </a:prstGeom>
          <a:solidFill>
            <a:schemeClr val="bg1">
              <a:lumMod val="95000"/>
            </a:schemeClr>
          </a:solidFill>
          <a:ln>
            <a:noFill/>
          </a:ln>
          <a:effectLst/>
        </p:spPr>
        <p:txBody>
          <a:bodyPr wrap="square" lIns="144000" tIns="144000" rIns="144000" bIns="180000" anchor="t">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en-US" altLang="en-US" sz="1100" b="1" i="0" u="none" strike="noStrike" kern="1200" cap="none" spc="-10" normalizeH="0" baseline="0" noProof="0" dirty="0">
                <a:ln>
                  <a:noFill/>
                </a:ln>
                <a:solidFill>
                  <a:srgbClr val="004285"/>
                </a:solidFill>
                <a:effectLst/>
                <a:uLnTx/>
                <a:uFillTx/>
                <a:latin typeface="Open Sans"/>
                <a:ea typeface="+mn-ea"/>
                <a:cs typeface="+mn-cs"/>
              </a:rPr>
              <a:t>Add a table</a:t>
            </a:r>
            <a:endParaRPr kumimoji="0" lang="en-US" altLang="en-US" sz="1000" b="0" i="0" u="none" strike="noStrike" kern="1200" cap="none" spc="-10" normalizeH="0" baseline="0" noProof="0" dirty="0">
              <a:ln>
                <a:noFill/>
              </a:ln>
              <a:solidFill>
                <a:srgbClr val="004285"/>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en-US" altLang="en-US" sz="1000" b="0" i="0" u="none" strike="noStrike" kern="1200" cap="none" spc="-10" normalizeH="0" baseline="0" noProof="0" dirty="0">
                <a:ln>
                  <a:noFill/>
                </a:ln>
                <a:solidFill>
                  <a:srgbClr val="004285"/>
                </a:solidFill>
                <a:effectLst/>
                <a:uLnTx/>
                <a:uFillTx/>
                <a:latin typeface="Open Sans"/>
                <a:ea typeface="+mn-ea"/>
                <a:cs typeface="+mn-cs"/>
              </a:rPr>
              <a:t>Click on the icon in the middle of the table area</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en-US" altLang="en-US" sz="1000" b="0" i="0" u="none" strike="noStrike" kern="1200" cap="none" spc="-10" normalizeH="0" baseline="0" noProof="0" dirty="0">
                <a:ln>
                  <a:noFill/>
                </a:ln>
                <a:solidFill>
                  <a:srgbClr val="004285"/>
                </a:solidFill>
                <a:effectLst/>
                <a:uLnTx/>
                <a:uFillTx/>
                <a:latin typeface="Open Sans"/>
                <a:ea typeface="+mn-ea"/>
                <a:cs typeface="+mn-cs"/>
              </a:rPr>
              <a:t>Choose how many columns and rows the table you want to insert should have</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en-US" altLang="en-US" sz="1000" b="0" i="0" u="none" strike="noStrike" kern="1200" cap="none" spc="-10" normalizeH="0" baseline="0" noProof="0" dirty="0">
                <a:ln>
                  <a:noFill/>
                </a:ln>
                <a:solidFill>
                  <a:srgbClr val="004285"/>
                </a:solidFill>
                <a:effectLst/>
                <a:uLnTx/>
                <a:uFillTx/>
                <a:latin typeface="Open Sans"/>
                <a:ea typeface="+mn-ea"/>
                <a:cs typeface="+mn-cs"/>
              </a:rPr>
              <a:t>Click ‘OK’ and the table will be inserted which can be filled</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en-US" altLang="en-US" sz="1000" b="0" i="0" u="none" strike="noStrike" kern="1200" cap="none" spc="-10" normalizeH="0" baseline="0" noProof="0" dirty="0">
                <a:ln>
                  <a:noFill/>
                </a:ln>
                <a:solidFill>
                  <a:srgbClr val="004285"/>
                </a:solidFill>
                <a:effectLst/>
                <a:uLnTx/>
                <a:uFillTx/>
                <a:latin typeface="Open Sans"/>
                <a:ea typeface="+mn-ea"/>
                <a:cs typeface="+mn-cs"/>
              </a:rPr>
              <a:t>Then select all the text in the table, adjust the font size to 14pt and color the black text to dark blue</a:t>
            </a:r>
          </a:p>
        </p:txBody>
      </p:sp>
      <p:sp>
        <p:nvSpPr>
          <p:cNvPr id="7" name="Rectangle 106">
            <a:extLst>
              <a:ext uri="{FF2B5EF4-FFF2-40B4-BE49-F238E27FC236}">
                <a16:creationId xmlns:a16="http://schemas.microsoft.com/office/drawing/2014/main" id="{C52EF288-4272-49FD-8883-204E4FEBED20}"/>
              </a:ext>
            </a:extLst>
          </p:cNvPr>
          <p:cNvSpPr>
            <a:spLocks noChangeArrowheads="1"/>
          </p:cNvSpPr>
          <p:nvPr userDrawn="1"/>
        </p:nvSpPr>
        <p:spPr bwMode="gray">
          <a:xfrm>
            <a:off x="12326583" y="2650260"/>
            <a:ext cx="2329217" cy="1665223"/>
          </a:xfrm>
          <a:prstGeom prst="rect">
            <a:avLst/>
          </a:prstGeom>
          <a:solidFill>
            <a:schemeClr val="bg1">
              <a:lumMod val="95000"/>
            </a:schemeClr>
          </a:solidFill>
          <a:ln>
            <a:noFill/>
          </a:ln>
          <a:effectLst/>
        </p:spPr>
        <p:txBody>
          <a:bodyPr wrap="square" lIns="144000" tIns="144000" rIns="144000" bIns="180000" anchor="t">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en-US" altLang="en-US" sz="1100" b="1" i="0" u="none" strike="noStrike" kern="1200" cap="none" spc="-10" normalizeH="0" baseline="0" noProof="0" dirty="0">
                <a:ln>
                  <a:noFill/>
                </a:ln>
                <a:solidFill>
                  <a:schemeClr val="tx1"/>
                </a:solidFill>
                <a:effectLst/>
                <a:uLnTx/>
                <a:uFillTx/>
                <a:latin typeface="Open Sans"/>
                <a:ea typeface="+mn-ea"/>
                <a:cs typeface="+mn-cs"/>
              </a:rPr>
              <a:t>Add vertical lines to a table</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en-US" altLang="en-US" sz="1000" b="0" i="0" u="none" strike="noStrike" kern="1200" cap="none" spc="-10" normalizeH="0" baseline="0" noProof="0" dirty="0">
                <a:ln>
                  <a:noFill/>
                </a:ln>
                <a:solidFill>
                  <a:schemeClr val="tx1"/>
                </a:solidFill>
                <a:effectLst/>
                <a:uLnTx/>
                <a:uFillTx/>
                <a:latin typeface="Open Sans"/>
                <a:ea typeface="+mn-ea"/>
                <a:cs typeface="+mn-cs"/>
              </a:rPr>
              <a:t>Insert a table. The table is inserted without vertical lines</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en-US" altLang="en-US" sz="1000" b="0" i="0" u="none" strike="noStrike" kern="1200" cap="none" spc="-10" normalizeH="0" baseline="0" noProof="0" dirty="0">
                <a:ln>
                  <a:noFill/>
                </a:ln>
                <a:solidFill>
                  <a:schemeClr val="tx1"/>
                </a:solidFill>
                <a:effectLst/>
                <a:uLnTx/>
                <a:uFillTx/>
                <a:latin typeface="Open Sans"/>
                <a:ea typeface="+mn-ea"/>
                <a:cs typeface="+mn-cs"/>
              </a:rPr>
              <a:t>To add the vertical lines; Click in the 'Table Style Options' menu, choose the 'Banded Columns' function and the vertical lines will appear</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p:txBody>
      </p:sp>
    </p:spTree>
    <p:extLst>
      <p:ext uri="{BB962C8B-B14F-4D97-AF65-F5344CB8AC3E}">
        <p14:creationId xmlns:p14="http://schemas.microsoft.com/office/powerpoint/2010/main" val="19155881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nhoud met grafiek rech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619125" y="457495"/>
            <a:ext cx="10975975" cy="659242"/>
          </a:xfrm>
        </p:spPr>
        <p:txBody>
          <a:bodyPr>
            <a:noAutofit/>
          </a:bodyPr>
          <a:lstStyle>
            <a:lvl1pPr>
              <a:defRPr/>
            </a:lvl1pPr>
          </a:lstStyle>
          <a:p>
            <a:r>
              <a:rPr lang="en-US" noProof="0" dirty="0"/>
              <a:t>Click to add title</a:t>
            </a:r>
          </a:p>
        </p:txBody>
      </p:sp>
      <p:sp>
        <p:nvSpPr>
          <p:cNvPr id="6" name="Chart Placeholder 5">
            <a:extLst>
              <a:ext uri="{FF2B5EF4-FFF2-40B4-BE49-F238E27FC236}">
                <a16:creationId xmlns:a16="http://schemas.microsoft.com/office/drawing/2014/main" id="{AF2C0AF9-9479-4176-A7DB-2B958BF52B55}"/>
              </a:ext>
            </a:extLst>
          </p:cNvPr>
          <p:cNvSpPr>
            <a:spLocks noGrp="1"/>
          </p:cNvSpPr>
          <p:nvPr>
            <p:ph type="chart" sz="quarter" idx="12" hasCustomPrompt="1"/>
          </p:nvPr>
        </p:nvSpPr>
        <p:spPr>
          <a:xfrm>
            <a:off x="6264276" y="1476375"/>
            <a:ext cx="5330824" cy="4320000"/>
          </a:xfrm>
        </p:spPr>
        <p:txBody>
          <a:bodyPr tIns="0" anchor="ctr" anchorCtr="1"/>
          <a:lstStyle>
            <a:lvl1pPr algn="l">
              <a:spcBef>
                <a:spcPts val="0"/>
              </a:spcBef>
              <a:defRPr sz="1200">
                <a:solidFill>
                  <a:schemeClr val="tx1"/>
                </a:solidFill>
              </a:defRPr>
            </a:lvl1pPr>
          </a:lstStyle>
          <a:p>
            <a:r>
              <a:rPr lang="en-US" noProof="0" dirty="0"/>
              <a:t>Click on icon</a:t>
            </a:r>
            <a:br>
              <a:rPr lang="en-US" noProof="0" dirty="0"/>
            </a:br>
            <a:r>
              <a:rPr lang="en-US" noProof="0" dirty="0"/>
              <a:t>to add chart</a:t>
            </a:r>
          </a:p>
        </p:txBody>
      </p:sp>
      <p:sp>
        <p:nvSpPr>
          <p:cNvPr id="8" name="Text Placeholder 12">
            <a:extLst>
              <a:ext uri="{FF2B5EF4-FFF2-40B4-BE49-F238E27FC236}">
                <a16:creationId xmlns:a16="http://schemas.microsoft.com/office/drawing/2014/main" id="{CC64508F-FB4D-4117-A07D-F5E6D9501D14}"/>
              </a:ext>
            </a:extLst>
          </p:cNvPr>
          <p:cNvSpPr>
            <a:spLocks noGrp="1"/>
          </p:cNvSpPr>
          <p:nvPr>
            <p:ph type="body" sz="quarter" idx="10" hasCustomPrompt="1"/>
          </p:nvPr>
        </p:nvSpPr>
        <p:spPr>
          <a:xfrm>
            <a:off x="619125" y="1476374"/>
            <a:ext cx="5330825" cy="4320000"/>
          </a:xfrm>
        </p:spPr>
        <p:txBody>
          <a:bodyPr tIns="36000">
            <a:noAutofit/>
          </a:bodyPr>
          <a:lstStyle>
            <a:lvl1pPr>
              <a:lnSpc>
                <a:spcPct val="90000"/>
              </a:lnSpc>
              <a:spcBef>
                <a:spcPts val="0"/>
              </a:spcBef>
              <a:spcAft>
                <a:spcPts val="0"/>
              </a:spcAft>
              <a:defRPr sz="1800" b="1">
                <a:solidFill>
                  <a:schemeClr val="tx2"/>
                </a:solidFill>
              </a:defRPr>
            </a:lvl1pPr>
            <a:lvl2pPr marL="0" indent="0">
              <a:lnSpc>
                <a:spcPct val="90000"/>
              </a:lnSpc>
              <a:spcBef>
                <a:spcPts val="0"/>
              </a:spcBef>
              <a:spcAft>
                <a:spcPts val="0"/>
              </a:spcAft>
              <a:buNone/>
              <a:defRPr sz="1800">
                <a:solidFill>
                  <a:schemeClr val="bg2"/>
                </a:solidFill>
              </a:defRPr>
            </a:lvl2pPr>
            <a:lvl3pPr marL="0" indent="0">
              <a:lnSpc>
                <a:spcPct val="90000"/>
              </a:lnSpc>
              <a:spcBef>
                <a:spcPts val="0"/>
              </a:spcBef>
              <a:spcAft>
                <a:spcPts val="0"/>
              </a:spcAft>
              <a:buNone/>
              <a:defRPr sz="1800">
                <a:solidFill>
                  <a:schemeClr val="tx1"/>
                </a:solidFill>
              </a:defRPr>
            </a:lvl3pPr>
            <a:lvl4pPr marL="180975" indent="-180975">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4pPr>
            <a:lvl5pPr marL="36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5pPr>
            <a:lvl6pPr marL="54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6pPr>
            <a:lvl7pPr marL="72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7pPr>
            <a:lvl8pPr marL="90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8pPr>
            <a:lvl9pPr marL="108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9pPr>
          </a:lstStyle>
          <a:p>
            <a:pPr lvl="0"/>
            <a:r>
              <a:rPr lang="en-US" noProof="0" dirty="0"/>
              <a:t>Click to add heading</a:t>
            </a:r>
          </a:p>
          <a:p>
            <a:pPr lvl="1"/>
            <a:r>
              <a:rPr lang="en-US" noProof="0" dirty="0"/>
              <a:t>Sub-heading</a:t>
            </a:r>
          </a:p>
          <a:p>
            <a:pPr lvl="2"/>
            <a:r>
              <a:rPr lang="en-US" noProof="0" dirty="0"/>
              <a:t>Body text</a:t>
            </a:r>
          </a:p>
          <a:p>
            <a:pPr lvl="3"/>
            <a:r>
              <a:rPr lang="en-US" noProof="0" dirty="0"/>
              <a:t>Bullet level 1</a:t>
            </a:r>
          </a:p>
          <a:p>
            <a:pPr lvl="4"/>
            <a:r>
              <a:rPr lang="en-US" noProof="0" dirty="0"/>
              <a:t>Bullet level 2</a:t>
            </a:r>
          </a:p>
          <a:p>
            <a:pPr lvl="5"/>
            <a:r>
              <a:rPr lang="en-US" noProof="0" dirty="0"/>
              <a:t>Bullet level 3</a:t>
            </a:r>
          </a:p>
          <a:p>
            <a:pPr lvl="6"/>
            <a:r>
              <a:rPr lang="en-US" noProof="0" dirty="0"/>
              <a:t>Bullet level 4</a:t>
            </a:r>
          </a:p>
          <a:p>
            <a:pPr lvl="7"/>
            <a:r>
              <a:rPr lang="en-US" noProof="0" dirty="0"/>
              <a:t>Bullet level 5</a:t>
            </a:r>
          </a:p>
          <a:p>
            <a:pPr lvl="8"/>
            <a:r>
              <a:rPr lang="en-US" noProof="0" dirty="0"/>
              <a:t>Bullet level 6</a:t>
            </a:r>
          </a:p>
        </p:txBody>
      </p:sp>
      <p:sp>
        <p:nvSpPr>
          <p:cNvPr id="11" name="Text Placeholder 3">
            <a:extLst>
              <a:ext uri="{FF2B5EF4-FFF2-40B4-BE49-F238E27FC236}">
                <a16:creationId xmlns:a16="http://schemas.microsoft.com/office/drawing/2014/main" id="{A573C153-27EA-4A91-9162-722BE6E06CAD}"/>
              </a:ext>
            </a:extLst>
          </p:cNvPr>
          <p:cNvSpPr>
            <a:spLocks noGrp="1"/>
          </p:cNvSpPr>
          <p:nvPr>
            <p:ph type="body" sz="quarter" idx="18" hasCustomPrompt="1"/>
          </p:nvPr>
        </p:nvSpPr>
        <p:spPr>
          <a:xfrm>
            <a:off x="6400153" y="5600928"/>
            <a:ext cx="2803338" cy="195447"/>
          </a:xfrm>
        </p:spPr>
        <p:txBody>
          <a:bodyPr lIns="0" rIns="0"/>
          <a:lstStyle>
            <a:lvl1pPr>
              <a:defRPr sz="800">
                <a:solidFill>
                  <a:schemeClr val="tx1"/>
                </a:solidFill>
              </a:defRPr>
            </a:lvl1pPr>
            <a:lvl2pPr>
              <a:defRPr sz="800"/>
            </a:lvl2pPr>
            <a:lvl3pPr>
              <a:defRPr sz="800"/>
            </a:lvl3pPr>
            <a:lvl4pPr>
              <a:defRPr sz="800"/>
            </a:lvl4pPr>
            <a:lvl5pPr>
              <a:defRPr sz="800"/>
            </a:lvl5pPr>
          </a:lstStyle>
          <a:p>
            <a:pPr lvl="0"/>
            <a:r>
              <a:rPr lang="en-US" noProof="0" dirty="0"/>
              <a:t>Click to add source text</a:t>
            </a:r>
          </a:p>
        </p:txBody>
      </p:sp>
      <p:sp>
        <p:nvSpPr>
          <p:cNvPr id="3" name="Slide Number Placeholder 2">
            <a:extLst>
              <a:ext uri="{FF2B5EF4-FFF2-40B4-BE49-F238E27FC236}">
                <a16:creationId xmlns:a16="http://schemas.microsoft.com/office/drawing/2014/main" id="{0DDE9399-B94D-49BE-87E3-76B5B785CBDA}"/>
              </a:ext>
            </a:extLst>
          </p:cNvPr>
          <p:cNvSpPr>
            <a:spLocks noGrp="1"/>
          </p:cNvSpPr>
          <p:nvPr>
            <p:ph type="sldNum" sz="quarter" idx="19"/>
          </p:nvPr>
        </p:nvSpPr>
        <p:spPr/>
        <p:txBody>
          <a:bodyPr/>
          <a:lstStyle/>
          <a:p>
            <a:fld id="{5A195573-6125-40C3-AA0C-3AC6CFB9F86B}" type="slidenum">
              <a:rPr lang="en-US" smtClean="0"/>
              <a:pPr/>
              <a:t>‹#›</a:t>
            </a:fld>
            <a:endParaRPr lang="en-US" dirty="0"/>
          </a:p>
        </p:txBody>
      </p:sp>
      <p:grpSp>
        <p:nvGrpSpPr>
          <p:cNvPr id="16" name="Group 15">
            <a:extLst>
              <a:ext uri="{FF2B5EF4-FFF2-40B4-BE49-F238E27FC236}">
                <a16:creationId xmlns:a16="http://schemas.microsoft.com/office/drawing/2014/main" id="{3985A518-E0A7-4A91-9DBC-41D2EBDE915F}"/>
              </a:ext>
            </a:extLst>
          </p:cNvPr>
          <p:cNvGrpSpPr/>
          <p:nvPr userDrawn="1"/>
        </p:nvGrpSpPr>
        <p:grpSpPr>
          <a:xfrm>
            <a:off x="-2463800" y="0"/>
            <a:ext cx="2329217" cy="3010976"/>
            <a:chOff x="-2463800" y="0"/>
            <a:chExt cx="2329217" cy="3010976"/>
          </a:xfrm>
        </p:grpSpPr>
        <p:sp>
          <p:nvSpPr>
            <p:cNvPr id="17" name="Rectangle 106">
              <a:extLst>
                <a:ext uri="{FF2B5EF4-FFF2-40B4-BE49-F238E27FC236}">
                  <a16:creationId xmlns:a16="http://schemas.microsoft.com/office/drawing/2014/main" id="{1632026E-593D-4DB5-9EF1-0E0986DBE928}"/>
                </a:ext>
              </a:extLst>
            </p:cNvPr>
            <p:cNvSpPr>
              <a:spLocks noChangeArrowheads="1"/>
            </p:cNvSpPr>
            <p:nvPr userDrawn="1"/>
          </p:nvSpPr>
          <p:spPr bwMode="gray">
            <a:xfrm>
              <a:off x="-2463800" y="0"/>
              <a:ext cx="2329217" cy="3010976"/>
            </a:xfrm>
            <a:prstGeom prst="rect">
              <a:avLst/>
            </a:prstGeom>
            <a:solidFill>
              <a:schemeClr val="bg1">
                <a:lumMod val="95000"/>
              </a:schemeClr>
            </a:solidFill>
            <a:ln>
              <a:noFill/>
            </a:ln>
            <a:effectLst/>
          </p:spPr>
          <p:txBody>
            <a:bodyPr wrap="square" lIns="144000" tIns="144000" rIns="144000" bIns="180000" anchor="t">
              <a:spAutoFit/>
            </a:bodyPr>
            <a:lstStyle/>
            <a:p>
              <a:pPr marL="0" indent="0">
                <a:lnSpc>
                  <a:spcPct val="95000"/>
                </a:lnSpc>
                <a:spcBef>
                  <a:spcPts val="600"/>
                </a:spcBef>
                <a:tabLst>
                  <a:tab pos="1141413" algn="l"/>
                </a:tabLst>
              </a:pPr>
              <a:r>
                <a:rPr lang="en-US" altLang="en-US" sz="1100" b="1" spc="-10" baseline="0" noProof="0" dirty="0">
                  <a:solidFill>
                    <a:schemeClr val="tx1"/>
                  </a:solidFill>
                  <a:latin typeface="+mn-lt"/>
                </a:rPr>
                <a:t>Create heading, </a:t>
              </a:r>
              <a:br>
                <a:rPr lang="en-US" altLang="en-US" sz="1100" b="1" spc="-10" baseline="0" noProof="0" dirty="0">
                  <a:solidFill>
                    <a:schemeClr val="tx1"/>
                  </a:solidFill>
                  <a:latin typeface="+mn-lt"/>
                </a:rPr>
              </a:br>
              <a:r>
                <a:rPr lang="en-US" altLang="en-US" sz="1100" b="1" spc="-10" baseline="0" noProof="0" dirty="0">
                  <a:solidFill>
                    <a:schemeClr val="tx1"/>
                  </a:solidFill>
                  <a:latin typeface="+mn-lt"/>
                </a:rPr>
                <a:t>sub-heading or bullets</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lang="en-US" altLang="en-US" sz="1000" spc="-10" baseline="0" noProof="0" dirty="0">
                  <a:solidFill>
                    <a:schemeClr val="tx1"/>
                  </a:solidFill>
                  <a:latin typeface="+mn-lt"/>
                </a:rPr>
                <a:t>Via ‘</a:t>
              </a:r>
              <a:r>
                <a:rPr kumimoji="0" lang="en-US" altLang="en-US" sz="1000" b="0" i="0" u="none" strike="noStrike" kern="1200" cap="none" spc="-10" normalizeH="0" baseline="0" noProof="0" dirty="0">
                  <a:ln>
                    <a:noFill/>
                  </a:ln>
                  <a:solidFill>
                    <a:schemeClr val="tx1"/>
                  </a:solidFill>
                  <a:effectLst/>
                  <a:uLnTx/>
                  <a:uFillTx/>
                  <a:latin typeface="Open Sans"/>
                  <a:ea typeface="+mn-ea"/>
                  <a:cs typeface="+mn-cs"/>
                </a:rPr>
                <a:t>Home’ &gt; ‘Paragraph’ you can turn the text into a heading, sub-heading or bullets in the correct corporate identity </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en-US"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en-US"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en-US"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en-US" altLang="en-US" sz="1000" b="0" i="0" u="none" strike="noStrike" kern="1200" cap="none" spc="-10" normalizeH="0" baseline="0" noProof="0" dirty="0">
                  <a:ln>
                    <a:noFill/>
                  </a:ln>
                  <a:solidFill>
                    <a:schemeClr val="tx1"/>
                  </a:solidFill>
                  <a:effectLst/>
                  <a:uLnTx/>
                  <a:uFillTx/>
                  <a:latin typeface="Open Sans"/>
                  <a:ea typeface="+mn-ea"/>
                  <a:cs typeface="+mn-cs"/>
                </a:rPr>
                <a:t>Stand in front of the text you want to change</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en-US" altLang="en-US" sz="1000" b="0" i="0" u="none" strike="noStrike" kern="1200" cap="none" spc="-10" normalizeH="0" baseline="0" noProof="0" dirty="0">
                  <a:ln>
                    <a:noFill/>
                  </a:ln>
                  <a:solidFill>
                    <a:schemeClr val="tx1"/>
                  </a:solidFill>
                  <a:effectLst/>
                  <a:uLnTx/>
                  <a:uFillTx/>
                  <a:latin typeface="Open Sans"/>
                  <a:ea typeface="+mn-ea"/>
                  <a:cs typeface="+mn-cs"/>
                </a:rPr>
                <a:t>With the arrow to the left, you decrease the level. With the arrow to the right, you increase the level</a:t>
              </a:r>
              <a:endParaRPr lang="en-US" altLang="en-US" sz="1000" spc="-10" baseline="0" noProof="0" dirty="0">
                <a:solidFill>
                  <a:schemeClr val="tx1"/>
                </a:solidFill>
                <a:latin typeface="+mn-lt"/>
              </a:endParaRPr>
            </a:p>
          </p:txBody>
        </p:sp>
        <p:grpSp>
          <p:nvGrpSpPr>
            <p:cNvPr id="20" name="Group 19">
              <a:extLst>
                <a:ext uri="{FF2B5EF4-FFF2-40B4-BE49-F238E27FC236}">
                  <a16:creationId xmlns:a16="http://schemas.microsoft.com/office/drawing/2014/main" id="{012E2A27-76C5-4742-A76E-56EF39891FD3}"/>
                </a:ext>
              </a:extLst>
            </p:cNvPr>
            <p:cNvGrpSpPr/>
            <p:nvPr userDrawn="1"/>
          </p:nvGrpSpPr>
          <p:grpSpPr>
            <a:xfrm>
              <a:off x="-2318863" y="1175951"/>
              <a:ext cx="1847751" cy="535742"/>
              <a:chOff x="-2108199" y="2679700"/>
              <a:chExt cx="2091530" cy="606424"/>
            </a:xfrm>
          </p:grpSpPr>
          <p:grpSp>
            <p:nvGrpSpPr>
              <p:cNvPr id="21" name="Group 20">
                <a:extLst>
                  <a:ext uri="{FF2B5EF4-FFF2-40B4-BE49-F238E27FC236}">
                    <a16:creationId xmlns:a16="http://schemas.microsoft.com/office/drawing/2014/main" id="{3FD39359-F454-473B-8E3D-E77BAFC4E6CA}"/>
                  </a:ext>
                </a:extLst>
              </p:cNvPr>
              <p:cNvGrpSpPr/>
              <p:nvPr userDrawn="1"/>
            </p:nvGrpSpPr>
            <p:grpSpPr>
              <a:xfrm>
                <a:off x="-2108199" y="2679700"/>
                <a:ext cx="2091530" cy="606424"/>
                <a:chOff x="-2108199" y="2679700"/>
                <a:chExt cx="2091530" cy="606424"/>
              </a:xfrm>
            </p:grpSpPr>
            <p:pic>
              <p:nvPicPr>
                <p:cNvPr id="23" name="Picture 22">
                  <a:extLst>
                    <a:ext uri="{FF2B5EF4-FFF2-40B4-BE49-F238E27FC236}">
                      <a16:creationId xmlns:a16="http://schemas.microsoft.com/office/drawing/2014/main" id="{0B77FCBA-B02B-4B51-B5AC-EA60A1CDAC02}"/>
                    </a:ext>
                  </a:extLst>
                </p:cNvPr>
                <p:cNvPicPr>
                  <a:picLocks noChangeAspect="1"/>
                </p:cNvPicPr>
                <p:nvPr userDrawn="1"/>
              </p:nvPicPr>
              <p:blipFill rotWithShape="1">
                <a:blip r:embed="rId2"/>
                <a:srcRect l="30516" t="6122" r="52329" b="84764"/>
                <a:stretch/>
              </p:blipFill>
              <p:spPr>
                <a:xfrm>
                  <a:off x="-2108199" y="2679700"/>
                  <a:ext cx="2091530" cy="606424"/>
                </a:xfrm>
                <a:prstGeom prst="rect">
                  <a:avLst/>
                </a:prstGeom>
                <a:noFill/>
                <a:ln>
                  <a:noFill/>
                </a:ln>
                <a:effectLst>
                  <a:outerShdw blurRad="63500" sx="102000" sy="102000" algn="ctr" rotWithShape="0">
                    <a:prstClr val="black">
                      <a:alpha val="40000"/>
                    </a:prstClr>
                  </a:outerShdw>
                </a:effectLst>
              </p:spPr>
            </p:pic>
            <p:sp>
              <p:nvSpPr>
                <p:cNvPr id="27" name="Rectangle 21">
                  <a:extLst>
                    <a:ext uri="{FF2B5EF4-FFF2-40B4-BE49-F238E27FC236}">
                      <a16:creationId xmlns:a16="http://schemas.microsoft.com/office/drawing/2014/main" id="{DA4F290E-B67A-4EAD-B354-E770B23FC280}"/>
                    </a:ext>
                  </a:extLst>
                </p:cNvPr>
                <p:cNvSpPr/>
                <p:nvPr userDrawn="1"/>
              </p:nvSpPr>
              <p:spPr bwMode="gray">
                <a:xfrm>
                  <a:off x="-1562511" y="2752725"/>
                  <a:ext cx="305212" cy="140494"/>
                </a:xfrm>
                <a:prstGeom prst="rect">
                  <a:avLst/>
                </a:prstGeom>
                <a:solidFill>
                  <a:srgbClr val="92D050">
                    <a:alpha val="30000"/>
                  </a:srgbClr>
                </a:solidFill>
                <a:ln w="63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sp>
            <p:nvSpPr>
              <p:cNvPr id="22" name="Graphic 19" descr="Close with solid fill">
                <a:extLst>
                  <a:ext uri="{FF2B5EF4-FFF2-40B4-BE49-F238E27FC236}">
                    <a16:creationId xmlns:a16="http://schemas.microsoft.com/office/drawing/2014/main" id="{4D85A030-8918-472A-BE73-4F8DF0314941}"/>
                  </a:ext>
                </a:extLst>
              </p:cNvPr>
              <p:cNvSpPr/>
              <p:nvPr/>
            </p:nvSpPr>
            <p:spPr>
              <a:xfrm>
                <a:off x="-2079108" y="2753835"/>
                <a:ext cx="140400" cy="140400"/>
              </a:xfrm>
              <a:custGeom>
                <a:avLst/>
                <a:gdLst>
                  <a:gd name="connsiteX0" fmla="*/ 674370 w 674370"/>
                  <a:gd name="connsiteY0" fmla="*/ 80963 h 674370"/>
                  <a:gd name="connsiteX1" fmla="*/ 593408 w 674370"/>
                  <a:gd name="connsiteY1" fmla="*/ 0 h 674370"/>
                  <a:gd name="connsiteX2" fmla="*/ 337185 w 674370"/>
                  <a:gd name="connsiteY2" fmla="*/ 256223 h 674370"/>
                  <a:gd name="connsiteX3" fmla="*/ 80963 w 674370"/>
                  <a:gd name="connsiteY3" fmla="*/ 0 h 674370"/>
                  <a:gd name="connsiteX4" fmla="*/ 0 w 674370"/>
                  <a:gd name="connsiteY4" fmla="*/ 80963 h 674370"/>
                  <a:gd name="connsiteX5" fmla="*/ 256223 w 674370"/>
                  <a:gd name="connsiteY5" fmla="*/ 337185 h 674370"/>
                  <a:gd name="connsiteX6" fmla="*/ 0 w 674370"/>
                  <a:gd name="connsiteY6" fmla="*/ 593408 h 674370"/>
                  <a:gd name="connsiteX7" fmla="*/ 80963 w 674370"/>
                  <a:gd name="connsiteY7" fmla="*/ 674370 h 674370"/>
                  <a:gd name="connsiteX8" fmla="*/ 337185 w 674370"/>
                  <a:gd name="connsiteY8" fmla="*/ 418148 h 674370"/>
                  <a:gd name="connsiteX9" fmla="*/ 593408 w 674370"/>
                  <a:gd name="connsiteY9" fmla="*/ 674370 h 674370"/>
                  <a:gd name="connsiteX10" fmla="*/ 674370 w 674370"/>
                  <a:gd name="connsiteY10" fmla="*/ 593408 h 674370"/>
                  <a:gd name="connsiteX11" fmla="*/ 418148 w 674370"/>
                  <a:gd name="connsiteY11" fmla="*/ 337185 h 67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4370" h="674370">
                    <a:moveTo>
                      <a:pt x="674370" y="80963"/>
                    </a:moveTo>
                    <a:lnTo>
                      <a:pt x="593408" y="0"/>
                    </a:lnTo>
                    <a:lnTo>
                      <a:pt x="337185" y="256223"/>
                    </a:lnTo>
                    <a:lnTo>
                      <a:pt x="80963" y="0"/>
                    </a:lnTo>
                    <a:lnTo>
                      <a:pt x="0" y="80963"/>
                    </a:lnTo>
                    <a:lnTo>
                      <a:pt x="256223" y="337185"/>
                    </a:lnTo>
                    <a:lnTo>
                      <a:pt x="0" y="593408"/>
                    </a:lnTo>
                    <a:lnTo>
                      <a:pt x="80963" y="674370"/>
                    </a:lnTo>
                    <a:lnTo>
                      <a:pt x="337185" y="418148"/>
                    </a:lnTo>
                    <a:lnTo>
                      <a:pt x="593408" y="674370"/>
                    </a:lnTo>
                    <a:lnTo>
                      <a:pt x="674370" y="593408"/>
                    </a:lnTo>
                    <a:lnTo>
                      <a:pt x="418148" y="337185"/>
                    </a:lnTo>
                    <a:close/>
                  </a:path>
                </a:pathLst>
              </a:custGeom>
              <a:solidFill>
                <a:srgbClr val="FF0000">
                  <a:alpha val="30000"/>
                </a:srgbClr>
              </a:solidFill>
              <a:ln w="6350" cap="flat">
                <a:solidFill>
                  <a:srgbClr val="FF0000"/>
                </a:solidFill>
                <a:prstDash val="solid"/>
                <a:miter/>
              </a:ln>
            </p:spPr>
            <p:txBody>
              <a:bodyPr rtlCol="0" anchor="ctr"/>
              <a:lstStyle/>
              <a:p>
                <a:endParaRPr lang="en-US">
                  <a:solidFill>
                    <a:schemeClr val="tx1"/>
                  </a:solidFill>
                </a:endParaRPr>
              </a:p>
            </p:txBody>
          </p:sp>
        </p:grpSp>
      </p:grpSp>
    </p:spTree>
    <p:extLst>
      <p:ext uri="{BB962C8B-B14F-4D97-AF65-F5344CB8AC3E}">
        <p14:creationId xmlns:p14="http://schemas.microsoft.com/office/powerpoint/2010/main" val="136496231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Inhoud met grafiek link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619125" y="457495"/>
            <a:ext cx="10975975" cy="659242"/>
          </a:xfrm>
        </p:spPr>
        <p:txBody>
          <a:bodyPr>
            <a:noAutofit/>
          </a:bodyPr>
          <a:lstStyle>
            <a:lvl1pPr>
              <a:defRPr/>
            </a:lvl1pPr>
          </a:lstStyle>
          <a:p>
            <a:r>
              <a:rPr lang="en-US" noProof="0" dirty="0"/>
              <a:t>Click to add title</a:t>
            </a:r>
          </a:p>
        </p:txBody>
      </p:sp>
      <p:sp>
        <p:nvSpPr>
          <p:cNvPr id="6" name="Chart Placeholder 5">
            <a:extLst>
              <a:ext uri="{FF2B5EF4-FFF2-40B4-BE49-F238E27FC236}">
                <a16:creationId xmlns:a16="http://schemas.microsoft.com/office/drawing/2014/main" id="{AF2C0AF9-9479-4176-A7DB-2B958BF52B55}"/>
              </a:ext>
            </a:extLst>
          </p:cNvPr>
          <p:cNvSpPr>
            <a:spLocks noGrp="1"/>
          </p:cNvSpPr>
          <p:nvPr>
            <p:ph type="chart" sz="quarter" idx="12" hasCustomPrompt="1"/>
          </p:nvPr>
        </p:nvSpPr>
        <p:spPr>
          <a:xfrm>
            <a:off x="619125" y="1476375"/>
            <a:ext cx="5330824" cy="4320000"/>
          </a:xfrm>
        </p:spPr>
        <p:txBody>
          <a:bodyPr tIns="0" anchor="ctr" anchorCtr="1"/>
          <a:lstStyle>
            <a:lvl1pPr algn="l">
              <a:spcBef>
                <a:spcPts val="0"/>
              </a:spcBef>
              <a:defRPr sz="1200">
                <a:solidFill>
                  <a:schemeClr val="tx1"/>
                </a:solidFill>
              </a:defRPr>
            </a:lvl1pPr>
          </a:lstStyle>
          <a:p>
            <a:r>
              <a:rPr lang="en-US" noProof="0" dirty="0"/>
              <a:t>Click on icon</a:t>
            </a:r>
            <a:br>
              <a:rPr lang="en-US" noProof="0" dirty="0"/>
            </a:br>
            <a:r>
              <a:rPr lang="en-US" noProof="0" dirty="0"/>
              <a:t>to add chart</a:t>
            </a:r>
          </a:p>
        </p:txBody>
      </p:sp>
      <p:sp>
        <p:nvSpPr>
          <p:cNvPr id="8" name="Text Placeholder 12">
            <a:extLst>
              <a:ext uri="{FF2B5EF4-FFF2-40B4-BE49-F238E27FC236}">
                <a16:creationId xmlns:a16="http://schemas.microsoft.com/office/drawing/2014/main" id="{4D3B61F8-A508-4E1F-AB2C-57AEA9320D93}"/>
              </a:ext>
            </a:extLst>
          </p:cNvPr>
          <p:cNvSpPr>
            <a:spLocks noGrp="1"/>
          </p:cNvSpPr>
          <p:nvPr>
            <p:ph type="body" sz="quarter" idx="10" hasCustomPrompt="1"/>
          </p:nvPr>
        </p:nvSpPr>
        <p:spPr>
          <a:xfrm>
            <a:off x="6264275" y="1476374"/>
            <a:ext cx="5330825" cy="4320000"/>
          </a:xfrm>
        </p:spPr>
        <p:txBody>
          <a:bodyPr tIns="36000">
            <a:noAutofit/>
          </a:bodyPr>
          <a:lstStyle>
            <a:lvl1pPr>
              <a:lnSpc>
                <a:spcPct val="90000"/>
              </a:lnSpc>
              <a:spcBef>
                <a:spcPts val="0"/>
              </a:spcBef>
              <a:spcAft>
                <a:spcPts val="0"/>
              </a:spcAft>
              <a:defRPr sz="1800" b="1">
                <a:solidFill>
                  <a:schemeClr val="tx2"/>
                </a:solidFill>
              </a:defRPr>
            </a:lvl1pPr>
            <a:lvl2pPr marL="0" indent="0">
              <a:lnSpc>
                <a:spcPct val="90000"/>
              </a:lnSpc>
              <a:spcBef>
                <a:spcPts val="0"/>
              </a:spcBef>
              <a:spcAft>
                <a:spcPts val="0"/>
              </a:spcAft>
              <a:buNone/>
              <a:defRPr sz="1800">
                <a:solidFill>
                  <a:schemeClr val="bg2"/>
                </a:solidFill>
              </a:defRPr>
            </a:lvl2pPr>
            <a:lvl3pPr marL="0" indent="0">
              <a:lnSpc>
                <a:spcPct val="90000"/>
              </a:lnSpc>
              <a:spcBef>
                <a:spcPts val="0"/>
              </a:spcBef>
              <a:spcAft>
                <a:spcPts val="0"/>
              </a:spcAft>
              <a:buNone/>
              <a:defRPr sz="1800">
                <a:solidFill>
                  <a:schemeClr val="tx1"/>
                </a:solidFill>
              </a:defRPr>
            </a:lvl3pPr>
            <a:lvl4pPr marL="180975" indent="-180975">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4pPr>
            <a:lvl5pPr marL="36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5pPr>
            <a:lvl6pPr marL="54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6pPr>
            <a:lvl7pPr marL="72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7pPr>
            <a:lvl8pPr marL="90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8pPr>
            <a:lvl9pPr marL="108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9pPr>
          </a:lstStyle>
          <a:p>
            <a:pPr lvl="0"/>
            <a:r>
              <a:rPr lang="en-US" noProof="0" dirty="0"/>
              <a:t>Click to add heading</a:t>
            </a:r>
          </a:p>
          <a:p>
            <a:pPr lvl="1"/>
            <a:r>
              <a:rPr lang="en-US" noProof="0" dirty="0"/>
              <a:t>Sub-heading</a:t>
            </a:r>
          </a:p>
          <a:p>
            <a:pPr lvl="2"/>
            <a:r>
              <a:rPr lang="en-US" noProof="0" dirty="0"/>
              <a:t>Body text</a:t>
            </a:r>
          </a:p>
          <a:p>
            <a:pPr lvl="3"/>
            <a:r>
              <a:rPr lang="en-US" noProof="0" dirty="0"/>
              <a:t>Bullet level 1</a:t>
            </a:r>
          </a:p>
          <a:p>
            <a:pPr lvl="4"/>
            <a:r>
              <a:rPr lang="en-US" noProof="0" dirty="0"/>
              <a:t>Bullet level 2</a:t>
            </a:r>
          </a:p>
          <a:p>
            <a:pPr lvl="5"/>
            <a:r>
              <a:rPr lang="en-US" noProof="0" dirty="0"/>
              <a:t>Bullet level 3</a:t>
            </a:r>
          </a:p>
          <a:p>
            <a:pPr lvl="6"/>
            <a:r>
              <a:rPr lang="en-US" noProof="0" dirty="0"/>
              <a:t>Bullet level 4</a:t>
            </a:r>
          </a:p>
          <a:p>
            <a:pPr lvl="7"/>
            <a:r>
              <a:rPr lang="en-US" noProof="0" dirty="0"/>
              <a:t>Bullet level 5</a:t>
            </a:r>
          </a:p>
          <a:p>
            <a:pPr lvl="8"/>
            <a:r>
              <a:rPr lang="en-US" noProof="0" dirty="0"/>
              <a:t>Bullet level 6</a:t>
            </a:r>
          </a:p>
        </p:txBody>
      </p:sp>
      <p:sp>
        <p:nvSpPr>
          <p:cNvPr id="11" name="Text Placeholder 3">
            <a:extLst>
              <a:ext uri="{FF2B5EF4-FFF2-40B4-BE49-F238E27FC236}">
                <a16:creationId xmlns:a16="http://schemas.microsoft.com/office/drawing/2014/main" id="{3970DEE3-03AB-4155-86AF-0AFDC23EC764}"/>
              </a:ext>
            </a:extLst>
          </p:cNvPr>
          <p:cNvSpPr>
            <a:spLocks noGrp="1"/>
          </p:cNvSpPr>
          <p:nvPr>
            <p:ph type="body" sz="quarter" idx="17" hasCustomPrompt="1"/>
          </p:nvPr>
        </p:nvSpPr>
        <p:spPr>
          <a:xfrm>
            <a:off x="755650" y="5600928"/>
            <a:ext cx="2803338" cy="195447"/>
          </a:xfrm>
        </p:spPr>
        <p:txBody>
          <a:bodyPr lIns="0" rIns="0"/>
          <a:lstStyle>
            <a:lvl1pPr>
              <a:defRPr sz="800">
                <a:solidFill>
                  <a:schemeClr val="tx1"/>
                </a:solidFill>
              </a:defRPr>
            </a:lvl1pPr>
            <a:lvl2pPr>
              <a:defRPr sz="800"/>
            </a:lvl2pPr>
            <a:lvl3pPr>
              <a:defRPr sz="800"/>
            </a:lvl3pPr>
            <a:lvl4pPr>
              <a:defRPr sz="800"/>
            </a:lvl4pPr>
            <a:lvl5pPr>
              <a:defRPr sz="800"/>
            </a:lvl5pPr>
          </a:lstStyle>
          <a:p>
            <a:pPr lvl="0"/>
            <a:r>
              <a:rPr lang="en-US" noProof="0" dirty="0"/>
              <a:t>Click to add source text</a:t>
            </a:r>
          </a:p>
        </p:txBody>
      </p:sp>
      <p:sp>
        <p:nvSpPr>
          <p:cNvPr id="3" name="Slide Number Placeholder 2">
            <a:extLst>
              <a:ext uri="{FF2B5EF4-FFF2-40B4-BE49-F238E27FC236}">
                <a16:creationId xmlns:a16="http://schemas.microsoft.com/office/drawing/2014/main" id="{0BFCFFBD-719A-4FAA-A247-AC7B7013957D}"/>
              </a:ext>
            </a:extLst>
          </p:cNvPr>
          <p:cNvSpPr>
            <a:spLocks noGrp="1"/>
          </p:cNvSpPr>
          <p:nvPr>
            <p:ph type="sldNum" sz="quarter" idx="18"/>
          </p:nvPr>
        </p:nvSpPr>
        <p:spPr/>
        <p:txBody>
          <a:bodyPr/>
          <a:lstStyle/>
          <a:p>
            <a:fld id="{5A195573-6125-40C3-AA0C-3AC6CFB9F86B}" type="slidenum">
              <a:rPr lang="en-US" smtClean="0"/>
              <a:pPr/>
              <a:t>‹#›</a:t>
            </a:fld>
            <a:endParaRPr lang="en-US" dirty="0"/>
          </a:p>
        </p:txBody>
      </p:sp>
      <p:grpSp>
        <p:nvGrpSpPr>
          <p:cNvPr id="21" name="Group 20">
            <a:extLst>
              <a:ext uri="{FF2B5EF4-FFF2-40B4-BE49-F238E27FC236}">
                <a16:creationId xmlns:a16="http://schemas.microsoft.com/office/drawing/2014/main" id="{A89C9194-3F30-4AF6-9560-B808E49B219A}"/>
              </a:ext>
            </a:extLst>
          </p:cNvPr>
          <p:cNvGrpSpPr/>
          <p:nvPr userDrawn="1"/>
        </p:nvGrpSpPr>
        <p:grpSpPr>
          <a:xfrm>
            <a:off x="-2463800" y="0"/>
            <a:ext cx="2329217" cy="3010976"/>
            <a:chOff x="-2463800" y="0"/>
            <a:chExt cx="2329217" cy="3010976"/>
          </a:xfrm>
        </p:grpSpPr>
        <p:sp>
          <p:nvSpPr>
            <p:cNvPr id="22" name="Rectangle 106">
              <a:extLst>
                <a:ext uri="{FF2B5EF4-FFF2-40B4-BE49-F238E27FC236}">
                  <a16:creationId xmlns:a16="http://schemas.microsoft.com/office/drawing/2014/main" id="{B4ED0B16-3ECE-4DE8-AF1C-D6336E9B5D7D}"/>
                </a:ext>
              </a:extLst>
            </p:cNvPr>
            <p:cNvSpPr>
              <a:spLocks noChangeArrowheads="1"/>
            </p:cNvSpPr>
            <p:nvPr userDrawn="1"/>
          </p:nvSpPr>
          <p:spPr bwMode="gray">
            <a:xfrm>
              <a:off x="-2463800" y="0"/>
              <a:ext cx="2329217" cy="3010976"/>
            </a:xfrm>
            <a:prstGeom prst="rect">
              <a:avLst/>
            </a:prstGeom>
            <a:solidFill>
              <a:schemeClr val="bg1">
                <a:lumMod val="95000"/>
              </a:schemeClr>
            </a:solidFill>
            <a:ln>
              <a:noFill/>
            </a:ln>
            <a:effectLst/>
          </p:spPr>
          <p:txBody>
            <a:bodyPr wrap="square" lIns="144000" tIns="144000" rIns="144000" bIns="180000" anchor="t">
              <a:spAutoFit/>
            </a:bodyPr>
            <a:lstStyle/>
            <a:p>
              <a:pPr marL="0" indent="0">
                <a:lnSpc>
                  <a:spcPct val="95000"/>
                </a:lnSpc>
                <a:spcBef>
                  <a:spcPts val="600"/>
                </a:spcBef>
                <a:tabLst>
                  <a:tab pos="1141413" algn="l"/>
                </a:tabLst>
              </a:pPr>
              <a:r>
                <a:rPr lang="en-US" altLang="en-US" sz="1100" b="1" spc="-10" baseline="0" noProof="0" dirty="0">
                  <a:solidFill>
                    <a:schemeClr val="tx1"/>
                  </a:solidFill>
                  <a:latin typeface="+mn-lt"/>
                </a:rPr>
                <a:t>Create heading, </a:t>
              </a:r>
              <a:br>
                <a:rPr lang="en-US" altLang="en-US" sz="1100" b="1" spc="-10" baseline="0" noProof="0" dirty="0">
                  <a:solidFill>
                    <a:schemeClr val="tx1"/>
                  </a:solidFill>
                  <a:latin typeface="+mn-lt"/>
                </a:rPr>
              </a:br>
              <a:r>
                <a:rPr lang="en-US" altLang="en-US" sz="1100" b="1" spc="-10" baseline="0" noProof="0" dirty="0">
                  <a:solidFill>
                    <a:schemeClr val="tx1"/>
                  </a:solidFill>
                  <a:latin typeface="+mn-lt"/>
                </a:rPr>
                <a:t>sub-heading or bullets</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lang="en-US" altLang="en-US" sz="1000" spc="-10" baseline="0" noProof="0" dirty="0">
                  <a:solidFill>
                    <a:schemeClr val="tx1"/>
                  </a:solidFill>
                  <a:latin typeface="+mn-lt"/>
                </a:rPr>
                <a:t>Via ‘</a:t>
              </a:r>
              <a:r>
                <a:rPr kumimoji="0" lang="en-US" altLang="en-US" sz="1000" b="0" i="0" u="none" strike="noStrike" kern="1200" cap="none" spc="-10" normalizeH="0" baseline="0" noProof="0" dirty="0">
                  <a:ln>
                    <a:noFill/>
                  </a:ln>
                  <a:solidFill>
                    <a:schemeClr val="tx1"/>
                  </a:solidFill>
                  <a:effectLst/>
                  <a:uLnTx/>
                  <a:uFillTx/>
                  <a:latin typeface="Open Sans"/>
                  <a:ea typeface="+mn-ea"/>
                  <a:cs typeface="+mn-cs"/>
                </a:rPr>
                <a:t>Home’ &gt; ‘Paragraph’ you can turn the text into a heading, sub-heading or bullets in the correct corporate identity </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en-US"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en-US"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en-US"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en-US" altLang="en-US" sz="1000" b="0" i="0" u="none" strike="noStrike" kern="1200" cap="none" spc="-10" normalizeH="0" baseline="0" noProof="0" dirty="0">
                  <a:ln>
                    <a:noFill/>
                  </a:ln>
                  <a:solidFill>
                    <a:schemeClr val="tx1"/>
                  </a:solidFill>
                  <a:effectLst/>
                  <a:uLnTx/>
                  <a:uFillTx/>
                  <a:latin typeface="Open Sans"/>
                  <a:ea typeface="+mn-ea"/>
                  <a:cs typeface="+mn-cs"/>
                </a:rPr>
                <a:t>Stand in front of the text you want to change</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en-US" altLang="en-US" sz="1000" b="0" i="0" u="none" strike="noStrike" kern="1200" cap="none" spc="-10" normalizeH="0" baseline="0" noProof="0" dirty="0">
                  <a:ln>
                    <a:noFill/>
                  </a:ln>
                  <a:solidFill>
                    <a:schemeClr val="tx1"/>
                  </a:solidFill>
                  <a:effectLst/>
                  <a:uLnTx/>
                  <a:uFillTx/>
                  <a:latin typeface="Open Sans"/>
                  <a:ea typeface="+mn-ea"/>
                  <a:cs typeface="+mn-cs"/>
                </a:rPr>
                <a:t>With the arrow to the left, you decrease the level. With the arrow to the right, you increase the level</a:t>
              </a:r>
              <a:endParaRPr lang="en-US" altLang="en-US" sz="1000" spc="-10" baseline="0" noProof="0" dirty="0">
                <a:solidFill>
                  <a:schemeClr val="tx1"/>
                </a:solidFill>
                <a:latin typeface="+mn-lt"/>
              </a:endParaRPr>
            </a:p>
          </p:txBody>
        </p:sp>
        <p:grpSp>
          <p:nvGrpSpPr>
            <p:cNvPr id="23" name="Group 22">
              <a:extLst>
                <a:ext uri="{FF2B5EF4-FFF2-40B4-BE49-F238E27FC236}">
                  <a16:creationId xmlns:a16="http://schemas.microsoft.com/office/drawing/2014/main" id="{469ADC3E-A72C-4F23-8A7F-27B34C823AFE}"/>
                </a:ext>
              </a:extLst>
            </p:cNvPr>
            <p:cNvGrpSpPr/>
            <p:nvPr userDrawn="1"/>
          </p:nvGrpSpPr>
          <p:grpSpPr>
            <a:xfrm>
              <a:off x="-2318863" y="1175951"/>
              <a:ext cx="1847751" cy="535742"/>
              <a:chOff x="-2108199" y="2679700"/>
              <a:chExt cx="2091530" cy="606424"/>
            </a:xfrm>
          </p:grpSpPr>
          <p:grpSp>
            <p:nvGrpSpPr>
              <p:cNvPr id="24" name="Group 23">
                <a:extLst>
                  <a:ext uri="{FF2B5EF4-FFF2-40B4-BE49-F238E27FC236}">
                    <a16:creationId xmlns:a16="http://schemas.microsoft.com/office/drawing/2014/main" id="{A485281C-144A-4177-BB1E-732ACB7BD574}"/>
                  </a:ext>
                </a:extLst>
              </p:cNvPr>
              <p:cNvGrpSpPr/>
              <p:nvPr userDrawn="1"/>
            </p:nvGrpSpPr>
            <p:grpSpPr>
              <a:xfrm>
                <a:off x="-2108199" y="2679700"/>
                <a:ext cx="2091530" cy="606424"/>
                <a:chOff x="-2108199" y="2679700"/>
                <a:chExt cx="2091530" cy="606424"/>
              </a:xfrm>
            </p:grpSpPr>
            <p:pic>
              <p:nvPicPr>
                <p:cNvPr id="26" name="Picture 25">
                  <a:extLst>
                    <a:ext uri="{FF2B5EF4-FFF2-40B4-BE49-F238E27FC236}">
                      <a16:creationId xmlns:a16="http://schemas.microsoft.com/office/drawing/2014/main" id="{7BA24487-1793-4009-8144-C0B87312BAE7}"/>
                    </a:ext>
                  </a:extLst>
                </p:cNvPr>
                <p:cNvPicPr>
                  <a:picLocks noChangeAspect="1"/>
                </p:cNvPicPr>
                <p:nvPr userDrawn="1"/>
              </p:nvPicPr>
              <p:blipFill rotWithShape="1">
                <a:blip r:embed="rId2"/>
                <a:srcRect l="30516" t="6122" r="52329" b="84764"/>
                <a:stretch/>
              </p:blipFill>
              <p:spPr>
                <a:xfrm>
                  <a:off x="-2108199" y="2679700"/>
                  <a:ext cx="2091530" cy="606424"/>
                </a:xfrm>
                <a:prstGeom prst="rect">
                  <a:avLst/>
                </a:prstGeom>
                <a:noFill/>
                <a:ln>
                  <a:noFill/>
                </a:ln>
                <a:effectLst>
                  <a:outerShdw blurRad="63500" sx="102000" sy="102000" algn="ctr" rotWithShape="0">
                    <a:prstClr val="black">
                      <a:alpha val="40000"/>
                    </a:prstClr>
                  </a:outerShdw>
                </a:effectLst>
              </p:spPr>
            </p:pic>
            <p:sp>
              <p:nvSpPr>
                <p:cNvPr id="27" name="Rectangle 21">
                  <a:extLst>
                    <a:ext uri="{FF2B5EF4-FFF2-40B4-BE49-F238E27FC236}">
                      <a16:creationId xmlns:a16="http://schemas.microsoft.com/office/drawing/2014/main" id="{C429563E-9F7F-4E40-9CC1-B29BE06F7BC9}"/>
                    </a:ext>
                  </a:extLst>
                </p:cNvPr>
                <p:cNvSpPr/>
                <p:nvPr userDrawn="1"/>
              </p:nvSpPr>
              <p:spPr bwMode="gray">
                <a:xfrm>
                  <a:off x="-1562511" y="2752725"/>
                  <a:ext cx="305212" cy="140494"/>
                </a:xfrm>
                <a:prstGeom prst="rect">
                  <a:avLst/>
                </a:prstGeom>
                <a:solidFill>
                  <a:srgbClr val="92D050">
                    <a:alpha val="30000"/>
                  </a:srgbClr>
                </a:solidFill>
                <a:ln w="63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sp>
            <p:nvSpPr>
              <p:cNvPr id="25" name="Graphic 19" descr="Close with solid fill">
                <a:extLst>
                  <a:ext uri="{FF2B5EF4-FFF2-40B4-BE49-F238E27FC236}">
                    <a16:creationId xmlns:a16="http://schemas.microsoft.com/office/drawing/2014/main" id="{42D4C060-8968-4D27-B189-CC3D65485EA5}"/>
                  </a:ext>
                </a:extLst>
              </p:cNvPr>
              <p:cNvSpPr/>
              <p:nvPr/>
            </p:nvSpPr>
            <p:spPr>
              <a:xfrm>
                <a:off x="-2079108" y="2753835"/>
                <a:ext cx="140400" cy="140400"/>
              </a:xfrm>
              <a:custGeom>
                <a:avLst/>
                <a:gdLst>
                  <a:gd name="connsiteX0" fmla="*/ 674370 w 674370"/>
                  <a:gd name="connsiteY0" fmla="*/ 80963 h 674370"/>
                  <a:gd name="connsiteX1" fmla="*/ 593408 w 674370"/>
                  <a:gd name="connsiteY1" fmla="*/ 0 h 674370"/>
                  <a:gd name="connsiteX2" fmla="*/ 337185 w 674370"/>
                  <a:gd name="connsiteY2" fmla="*/ 256223 h 674370"/>
                  <a:gd name="connsiteX3" fmla="*/ 80963 w 674370"/>
                  <a:gd name="connsiteY3" fmla="*/ 0 h 674370"/>
                  <a:gd name="connsiteX4" fmla="*/ 0 w 674370"/>
                  <a:gd name="connsiteY4" fmla="*/ 80963 h 674370"/>
                  <a:gd name="connsiteX5" fmla="*/ 256223 w 674370"/>
                  <a:gd name="connsiteY5" fmla="*/ 337185 h 674370"/>
                  <a:gd name="connsiteX6" fmla="*/ 0 w 674370"/>
                  <a:gd name="connsiteY6" fmla="*/ 593408 h 674370"/>
                  <a:gd name="connsiteX7" fmla="*/ 80963 w 674370"/>
                  <a:gd name="connsiteY7" fmla="*/ 674370 h 674370"/>
                  <a:gd name="connsiteX8" fmla="*/ 337185 w 674370"/>
                  <a:gd name="connsiteY8" fmla="*/ 418148 h 674370"/>
                  <a:gd name="connsiteX9" fmla="*/ 593408 w 674370"/>
                  <a:gd name="connsiteY9" fmla="*/ 674370 h 674370"/>
                  <a:gd name="connsiteX10" fmla="*/ 674370 w 674370"/>
                  <a:gd name="connsiteY10" fmla="*/ 593408 h 674370"/>
                  <a:gd name="connsiteX11" fmla="*/ 418148 w 674370"/>
                  <a:gd name="connsiteY11" fmla="*/ 337185 h 67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4370" h="674370">
                    <a:moveTo>
                      <a:pt x="674370" y="80963"/>
                    </a:moveTo>
                    <a:lnTo>
                      <a:pt x="593408" y="0"/>
                    </a:lnTo>
                    <a:lnTo>
                      <a:pt x="337185" y="256223"/>
                    </a:lnTo>
                    <a:lnTo>
                      <a:pt x="80963" y="0"/>
                    </a:lnTo>
                    <a:lnTo>
                      <a:pt x="0" y="80963"/>
                    </a:lnTo>
                    <a:lnTo>
                      <a:pt x="256223" y="337185"/>
                    </a:lnTo>
                    <a:lnTo>
                      <a:pt x="0" y="593408"/>
                    </a:lnTo>
                    <a:lnTo>
                      <a:pt x="80963" y="674370"/>
                    </a:lnTo>
                    <a:lnTo>
                      <a:pt x="337185" y="418148"/>
                    </a:lnTo>
                    <a:lnTo>
                      <a:pt x="593408" y="674370"/>
                    </a:lnTo>
                    <a:lnTo>
                      <a:pt x="674370" y="593408"/>
                    </a:lnTo>
                    <a:lnTo>
                      <a:pt x="418148" y="337185"/>
                    </a:lnTo>
                    <a:close/>
                  </a:path>
                </a:pathLst>
              </a:custGeom>
              <a:solidFill>
                <a:srgbClr val="FF0000">
                  <a:alpha val="30000"/>
                </a:srgbClr>
              </a:solidFill>
              <a:ln w="6350" cap="flat">
                <a:solidFill>
                  <a:srgbClr val="FF0000"/>
                </a:solidFill>
                <a:prstDash val="solid"/>
                <a:miter/>
              </a:ln>
            </p:spPr>
            <p:txBody>
              <a:bodyPr rtlCol="0" anchor="ctr"/>
              <a:lstStyle/>
              <a:p>
                <a:endParaRPr lang="en-US">
                  <a:solidFill>
                    <a:schemeClr val="tx1"/>
                  </a:solidFill>
                </a:endParaRPr>
              </a:p>
            </p:txBody>
          </p:sp>
        </p:grpSp>
      </p:grpSp>
    </p:spTree>
    <p:extLst>
      <p:ext uri="{BB962C8B-B14F-4D97-AF65-F5344CB8AC3E}">
        <p14:creationId xmlns:p14="http://schemas.microsoft.com/office/powerpoint/2010/main" val="236038543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koloms grafiek">
    <p:spTree>
      <p:nvGrpSpPr>
        <p:cNvPr id="1" name=""/>
        <p:cNvGrpSpPr/>
        <p:nvPr/>
      </p:nvGrpSpPr>
      <p:grpSpPr>
        <a:xfrm>
          <a:off x="0" y="0"/>
          <a:ext cx="0" cy="0"/>
          <a:chOff x="0" y="0"/>
          <a:chExt cx="0" cy="0"/>
        </a:xfrm>
      </p:grpSpPr>
      <p:sp>
        <p:nvSpPr>
          <p:cNvPr id="13" name="Chart Placeholder 5">
            <a:extLst>
              <a:ext uri="{FF2B5EF4-FFF2-40B4-BE49-F238E27FC236}">
                <a16:creationId xmlns:a16="http://schemas.microsoft.com/office/drawing/2014/main" id="{399BE0BD-5C57-4F3C-BAE5-6DDEE19D7616}"/>
              </a:ext>
            </a:extLst>
          </p:cNvPr>
          <p:cNvSpPr>
            <a:spLocks noGrp="1"/>
          </p:cNvSpPr>
          <p:nvPr>
            <p:ph type="chart" sz="quarter" idx="16" hasCustomPrompt="1"/>
          </p:nvPr>
        </p:nvSpPr>
        <p:spPr>
          <a:xfrm>
            <a:off x="6264276" y="1476375"/>
            <a:ext cx="5330824" cy="4320000"/>
          </a:xfrm>
        </p:spPr>
        <p:txBody>
          <a:bodyPr tIns="0" anchor="ctr" anchorCtr="1"/>
          <a:lstStyle>
            <a:lvl1pPr algn="l">
              <a:spcBef>
                <a:spcPts val="0"/>
              </a:spcBef>
              <a:defRPr sz="1200">
                <a:solidFill>
                  <a:schemeClr val="tx1"/>
                </a:solidFill>
              </a:defRPr>
            </a:lvl1pPr>
          </a:lstStyle>
          <a:p>
            <a:r>
              <a:rPr lang="en-US" noProof="0" dirty="0"/>
              <a:t>Click on icon</a:t>
            </a:r>
            <a:br>
              <a:rPr lang="en-US" noProof="0" dirty="0"/>
            </a:br>
            <a:r>
              <a:rPr lang="en-US" noProof="0" dirty="0"/>
              <a:t>to add chart</a:t>
            </a:r>
          </a:p>
        </p:txBody>
      </p:sp>
      <p:sp>
        <p:nvSpPr>
          <p:cNvPr id="12" name="Chart Placeholder 5">
            <a:extLst>
              <a:ext uri="{FF2B5EF4-FFF2-40B4-BE49-F238E27FC236}">
                <a16:creationId xmlns:a16="http://schemas.microsoft.com/office/drawing/2014/main" id="{9B32F7E6-012D-47BA-9B6E-EBE47DCE3AFF}"/>
              </a:ext>
            </a:extLst>
          </p:cNvPr>
          <p:cNvSpPr>
            <a:spLocks noGrp="1"/>
          </p:cNvSpPr>
          <p:nvPr>
            <p:ph type="chart" sz="quarter" idx="12" hasCustomPrompt="1"/>
          </p:nvPr>
        </p:nvSpPr>
        <p:spPr>
          <a:xfrm>
            <a:off x="619125" y="1476375"/>
            <a:ext cx="5330824" cy="4320000"/>
          </a:xfrm>
        </p:spPr>
        <p:txBody>
          <a:bodyPr tIns="0" anchor="ctr" anchorCtr="1"/>
          <a:lstStyle>
            <a:lvl1pPr algn="l">
              <a:spcBef>
                <a:spcPts val="0"/>
              </a:spcBef>
              <a:defRPr sz="1200">
                <a:solidFill>
                  <a:schemeClr val="tx1"/>
                </a:solidFill>
              </a:defRPr>
            </a:lvl1pPr>
          </a:lstStyle>
          <a:p>
            <a:r>
              <a:rPr lang="en-US" noProof="0" dirty="0"/>
              <a:t>Click on icon</a:t>
            </a:r>
            <a:br>
              <a:rPr lang="en-US" noProof="0" dirty="0"/>
            </a:br>
            <a:r>
              <a:rPr lang="en-US" noProof="0" dirty="0"/>
              <a:t>to add chart</a:t>
            </a:r>
          </a:p>
        </p:txBody>
      </p:sp>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619125" y="457495"/>
            <a:ext cx="10975975" cy="659242"/>
          </a:xfrm>
        </p:spPr>
        <p:txBody>
          <a:bodyPr>
            <a:noAutofit/>
          </a:bodyPr>
          <a:lstStyle>
            <a:lvl1pPr>
              <a:defRPr/>
            </a:lvl1pPr>
          </a:lstStyle>
          <a:p>
            <a:r>
              <a:rPr lang="en-US" noProof="0" dirty="0"/>
              <a:t>Click to add title</a:t>
            </a:r>
          </a:p>
        </p:txBody>
      </p:sp>
      <p:sp>
        <p:nvSpPr>
          <p:cNvPr id="15" name="Text Placeholder 3">
            <a:extLst>
              <a:ext uri="{FF2B5EF4-FFF2-40B4-BE49-F238E27FC236}">
                <a16:creationId xmlns:a16="http://schemas.microsoft.com/office/drawing/2014/main" id="{1EBEB4EC-9E6D-4DE7-87A4-EF91AF2246DA}"/>
              </a:ext>
            </a:extLst>
          </p:cNvPr>
          <p:cNvSpPr>
            <a:spLocks noGrp="1"/>
          </p:cNvSpPr>
          <p:nvPr>
            <p:ph type="body" sz="quarter" idx="17" hasCustomPrompt="1"/>
          </p:nvPr>
        </p:nvSpPr>
        <p:spPr>
          <a:xfrm>
            <a:off x="755650" y="5600928"/>
            <a:ext cx="2803338" cy="195447"/>
          </a:xfrm>
        </p:spPr>
        <p:txBody>
          <a:bodyPr lIns="0" rIns="0"/>
          <a:lstStyle>
            <a:lvl1pPr>
              <a:defRPr sz="800">
                <a:solidFill>
                  <a:schemeClr val="tx1"/>
                </a:solidFill>
              </a:defRPr>
            </a:lvl1pPr>
            <a:lvl2pPr>
              <a:defRPr sz="800"/>
            </a:lvl2pPr>
            <a:lvl3pPr>
              <a:defRPr sz="800"/>
            </a:lvl3pPr>
            <a:lvl4pPr>
              <a:defRPr sz="800"/>
            </a:lvl4pPr>
            <a:lvl5pPr>
              <a:defRPr sz="800"/>
            </a:lvl5pPr>
          </a:lstStyle>
          <a:p>
            <a:pPr lvl="0"/>
            <a:r>
              <a:rPr lang="en-US" noProof="0" dirty="0"/>
              <a:t>Click to add source text</a:t>
            </a:r>
          </a:p>
        </p:txBody>
      </p:sp>
      <p:sp>
        <p:nvSpPr>
          <p:cNvPr id="16" name="Text Placeholder 3">
            <a:extLst>
              <a:ext uri="{FF2B5EF4-FFF2-40B4-BE49-F238E27FC236}">
                <a16:creationId xmlns:a16="http://schemas.microsoft.com/office/drawing/2014/main" id="{00E68F04-5757-45F4-8CBD-9E15A314E241}"/>
              </a:ext>
            </a:extLst>
          </p:cNvPr>
          <p:cNvSpPr>
            <a:spLocks noGrp="1"/>
          </p:cNvSpPr>
          <p:nvPr>
            <p:ph type="body" sz="quarter" idx="18" hasCustomPrompt="1"/>
          </p:nvPr>
        </p:nvSpPr>
        <p:spPr>
          <a:xfrm>
            <a:off x="6400153" y="5600928"/>
            <a:ext cx="2803338" cy="195447"/>
          </a:xfrm>
        </p:spPr>
        <p:txBody>
          <a:bodyPr lIns="0" rIns="0"/>
          <a:lstStyle>
            <a:lvl1pPr>
              <a:defRPr sz="800">
                <a:solidFill>
                  <a:schemeClr val="tx1"/>
                </a:solidFill>
              </a:defRPr>
            </a:lvl1pPr>
            <a:lvl2pPr>
              <a:defRPr sz="800"/>
            </a:lvl2pPr>
            <a:lvl3pPr>
              <a:defRPr sz="800"/>
            </a:lvl3pPr>
            <a:lvl4pPr>
              <a:defRPr sz="800"/>
            </a:lvl4pPr>
            <a:lvl5pPr>
              <a:defRPr sz="800"/>
            </a:lvl5pPr>
          </a:lstStyle>
          <a:p>
            <a:pPr lvl="0"/>
            <a:r>
              <a:rPr lang="en-US" noProof="0" dirty="0"/>
              <a:t>Click to add source text</a:t>
            </a:r>
          </a:p>
        </p:txBody>
      </p:sp>
      <p:sp>
        <p:nvSpPr>
          <p:cNvPr id="3" name="Slide Number Placeholder 2">
            <a:extLst>
              <a:ext uri="{FF2B5EF4-FFF2-40B4-BE49-F238E27FC236}">
                <a16:creationId xmlns:a16="http://schemas.microsoft.com/office/drawing/2014/main" id="{D20A1D17-3D5D-46FC-B0D0-C84CC5207354}"/>
              </a:ext>
            </a:extLst>
          </p:cNvPr>
          <p:cNvSpPr>
            <a:spLocks noGrp="1"/>
          </p:cNvSpPr>
          <p:nvPr>
            <p:ph type="sldNum" sz="quarter" idx="19"/>
          </p:nvPr>
        </p:nvSpPr>
        <p:spPr/>
        <p:txBody>
          <a:bodyPr/>
          <a:lstStyle/>
          <a:p>
            <a:fld id="{5A195573-6125-40C3-AA0C-3AC6CFB9F86B}" type="slidenum">
              <a:rPr lang="en-US" smtClean="0"/>
              <a:pPr/>
              <a:t>‹#›</a:t>
            </a:fld>
            <a:endParaRPr lang="en-US" dirty="0"/>
          </a:p>
        </p:txBody>
      </p:sp>
    </p:spTree>
    <p:extLst>
      <p:ext uri="{BB962C8B-B14F-4D97-AF65-F5344CB8AC3E}">
        <p14:creationId xmlns:p14="http://schemas.microsoft.com/office/powerpoint/2010/main" val="149458840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Grafiek met omschrijv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619125" y="457495"/>
            <a:ext cx="10975975" cy="659242"/>
          </a:xfrm>
        </p:spPr>
        <p:txBody>
          <a:bodyPr>
            <a:noAutofit/>
          </a:bodyPr>
          <a:lstStyle>
            <a:lvl1pPr>
              <a:defRPr/>
            </a:lvl1pPr>
          </a:lstStyle>
          <a:p>
            <a:r>
              <a:rPr lang="en-US" noProof="0" dirty="0"/>
              <a:t>Click to add title</a:t>
            </a:r>
          </a:p>
        </p:txBody>
      </p:sp>
      <p:sp>
        <p:nvSpPr>
          <p:cNvPr id="6" name="Chart Placeholder 5">
            <a:extLst>
              <a:ext uri="{FF2B5EF4-FFF2-40B4-BE49-F238E27FC236}">
                <a16:creationId xmlns:a16="http://schemas.microsoft.com/office/drawing/2014/main" id="{AF2C0AF9-9479-4176-A7DB-2B958BF52B55}"/>
              </a:ext>
            </a:extLst>
          </p:cNvPr>
          <p:cNvSpPr>
            <a:spLocks noGrp="1"/>
          </p:cNvSpPr>
          <p:nvPr>
            <p:ph type="chart" sz="quarter" idx="12" hasCustomPrompt="1"/>
          </p:nvPr>
        </p:nvSpPr>
        <p:spPr>
          <a:xfrm>
            <a:off x="619125" y="1476375"/>
            <a:ext cx="7350500" cy="4320000"/>
          </a:xfrm>
        </p:spPr>
        <p:txBody>
          <a:bodyPr tIns="0" anchor="ctr" anchorCtr="1"/>
          <a:lstStyle>
            <a:lvl1pPr algn="l">
              <a:spcBef>
                <a:spcPts val="0"/>
              </a:spcBef>
              <a:defRPr sz="1200">
                <a:solidFill>
                  <a:schemeClr val="tx1"/>
                </a:solidFill>
              </a:defRPr>
            </a:lvl1pPr>
          </a:lstStyle>
          <a:p>
            <a:r>
              <a:rPr lang="en-US" noProof="0" dirty="0"/>
              <a:t>Click on icon</a:t>
            </a:r>
            <a:br>
              <a:rPr lang="en-US" noProof="0" dirty="0"/>
            </a:br>
            <a:r>
              <a:rPr lang="en-US" noProof="0" dirty="0"/>
              <a:t>to add chart</a:t>
            </a:r>
          </a:p>
        </p:txBody>
      </p:sp>
      <p:sp>
        <p:nvSpPr>
          <p:cNvPr id="8" name="Text Placeholder 3">
            <a:extLst>
              <a:ext uri="{FF2B5EF4-FFF2-40B4-BE49-F238E27FC236}">
                <a16:creationId xmlns:a16="http://schemas.microsoft.com/office/drawing/2014/main" id="{9F16F9E9-67C9-49B5-B2A3-BB6AC1FE5D58}"/>
              </a:ext>
            </a:extLst>
          </p:cNvPr>
          <p:cNvSpPr>
            <a:spLocks noGrp="1"/>
          </p:cNvSpPr>
          <p:nvPr>
            <p:ph type="body" sz="quarter" idx="17" hasCustomPrompt="1"/>
          </p:nvPr>
        </p:nvSpPr>
        <p:spPr>
          <a:xfrm>
            <a:off x="755650" y="5600928"/>
            <a:ext cx="2803338" cy="195447"/>
          </a:xfrm>
        </p:spPr>
        <p:txBody>
          <a:bodyPr lIns="0" rIns="0"/>
          <a:lstStyle>
            <a:lvl1pPr>
              <a:defRPr sz="800">
                <a:solidFill>
                  <a:schemeClr val="tx1"/>
                </a:solidFill>
              </a:defRPr>
            </a:lvl1pPr>
            <a:lvl2pPr>
              <a:defRPr sz="800"/>
            </a:lvl2pPr>
            <a:lvl3pPr>
              <a:defRPr sz="800"/>
            </a:lvl3pPr>
            <a:lvl4pPr>
              <a:defRPr sz="800"/>
            </a:lvl4pPr>
            <a:lvl5pPr>
              <a:defRPr sz="800"/>
            </a:lvl5pPr>
          </a:lstStyle>
          <a:p>
            <a:pPr lvl="0"/>
            <a:r>
              <a:rPr lang="en-US" noProof="0" dirty="0"/>
              <a:t>Click to add source text</a:t>
            </a:r>
          </a:p>
        </p:txBody>
      </p:sp>
      <p:sp>
        <p:nvSpPr>
          <p:cNvPr id="14" name="Text Placeholder 12">
            <a:extLst>
              <a:ext uri="{FF2B5EF4-FFF2-40B4-BE49-F238E27FC236}">
                <a16:creationId xmlns:a16="http://schemas.microsoft.com/office/drawing/2014/main" id="{FFB0E874-F8D9-42E2-8E52-4692C676BEB5}"/>
              </a:ext>
            </a:extLst>
          </p:cNvPr>
          <p:cNvSpPr>
            <a:spLocks noGrp="1"/>
          </p:cNvSpPr>
          <p:nvPr>
            <p:ph type="body" sz="quarter" idx="18" hasCustomPrompt="1"/>
          </p:nvPr>
        </p:nvSpPr>
        <p:spPr>
          <a:xfrm>
            <a:off x="8139953" y="1476374"/>
            <a:ext cx="3455147" cy="4320000"/>
          </a:xfrm>
        </p:spPr>
        <p:txBody>
          <a:bodyPr tIns="36000">
            <a:noAutofit/>
          </a:bodyPr>
          <a:lstStyle>
            <a:lvl1pPr>
              <a:lnSpc>
                <a:spcPct val="90000"/>
              </a:lnSpc>
              <a:spcBef>
                <a:spcPts val="0"/>
              </a:spcBef>
              <a:spcAft>
                <a:spcPts val="0"/>
              </a:spcAft>
              <a:defRPr sz="1800" b="1">
                <a:solidFill>
                  <a:schemeClr val="tx2"/>
                </a:solidFill>
              </a:defRPr>
            </a:lvl1pPr>
            <a:lvl2pPr marL="0" indent="0">
              <a:lnSpc>
                <a:spcPct val="90000"/>
              </a:lnSpc>
              <a:spcBef>
                <a:spcPts val="0"/>
              </a:spcBef>
              <a:spcAft>
                <a:spcPts val="0"/>
              </a:spcAft>
              <a:buNone/>
              <a:defRPr sz="1800">
                <a:solidFill>
                  <a:schemeClr val="bg2"/>
                </a:solidFill>
              </a:defRPr>
            </a:lvl2pPr>
            <a:lvl3pPr marL="0" indent="0">
              <a:lnSpc>
                <a:spcPct val="90000"/>
              </a:lnSpc>
              <a:spcBef>
                <a:spcPts val="0"/>
              </a:spcBef>
              <a:spcAft>
                <a:spcPts val="0"/>
              </a:spcAft>
              <a:buNone/>
              <a:defRPr sz="1800">
                <a:solidFill>
                  <a:schemeClr val="tx1"/>
                </a:solidFill>
              </a:defRPr>
            </a:lvl3pPr>
            <a:lvl4pPr marL="180975" indent="-180975">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4pPr>
            <a:lvl5pPr marL="36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5pPr>
            <a:lvl6pPr marL="54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6pPr>
            <a:lvl7pPr marL="72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7pPr>
            <a:lvl8pPr marL="90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8pPr>
            <a:lvl9pPr marL="108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9pPr>
          </a:lstStyle>
          <a:p>
            <a:pPr lvl="0"/>
            <a:r>
              <a:rPr lang="en-US" noProof="0" dirty="0"/>
              <a:t>Click to add heading</a:t>
            </a:r>
          </a:p>
          <a:p>
            <a:pPr lvl="1"/>
            <a:r>
              <a:rPr lang="en-US" noProof="0" dirty="0"/>
              <a:t>Sub-heading</a:t>
            </a:r>
          </a:p>
          <a:p>
            <a:pPr lvl="2"/>
            <a:r>
              <a:rPr lang="en-US" noProof="0" dirty="0"/>
              <a:t>Body text</a:t>
            </a:r>
          </a:p>
          <a:p>
            <a:pPr lvl="3"/>
            <a:r>
              <a:rPr lang="en-US" noProof="0" dirty="0"/>
              <a:t>Bullet level 1</a:t>
            </a:r>
          </a:p>
          <a:p>
            <a:pPr lvl="4"/>
            <a:r>
              <a:rPr lang="en-US" noProof="0" dirty="0"/>
              <a:t>Bullet level 2</a:t>
            </a:r>
          </a:p>
          <a:p>
            <a:pPr lvl="5"/>
            <a:r>
              <a:rPr lang="en-US" noProof="0" dirty="0"/>
              <a:t>Bullet level 3</a:t>
            </a:r>
          </a:p>
          <a:p>
            <a:pPr lvl="6"/>
            <a:r>
              <a:rPr lang="en-US" noProof="0" dirty="0"/>
              <a:t>Bullet level 4</a:t>
            </a:r>
          </a:p>
          <a:p>
            <a:pPr lvl="7"/>
            <a:r>
              <a:rPr lang="en-US" noProof="0" dirty="0"/>
              <a:t>Bullet level 5</a:t>
            </a:r>
          </a:p>
          <a:p>
            <a:pPr lvl="8"/>
            <a:r>
              <a:rPr lang="en-US" noProof="0" dirty="0"/>
              <a:t>Bullet level 6</a:t>
            </a:r>
          </a:p>
        </p:txBody>
      </p:sp>
      <p:sp>
        <p:nvSpPr>
          <p:cNvPr id="3" name="Slide Number Placeholder 2">
            <a:extLst>
              <a:ext uri="{FF2B5EF4-FFF2-40B4-BE49-F238E27FC236}">
                <a16:creationId xmlns:a16="http://schemas.microsoft.com/office/drawing/2014/main" id="{055F4FBA-9445-444C-A054-7B40458BA830}"/>
              </a:ext>
            </a:extLst>
          </p:cNvPr>
          <p:cNvSpPr>
            <a:spLocks noGrp="1"/>
          </p:cNvSpPr>
          <p:nvPr>
            <p:ph type="sldNum" sz="quarter" idx="19"/>
          </p:nvPr>
        </p:nvSpPr>
        <p:spPr/>
        <p:txBody>
          <a:bodyPr/>
          <a:lstStyle/>
          <a:p>
            <a:fld id="{5A195573-6125-40C3-AA0C-3AC6CFB9F86B}" type="slidenum">
              <a:rPr lang="en-US" smtClean="0"/>
              <a:pPr/>
              <a:t>‹#›</a:t>
            </a:fld>
            <a:endParaRPr lang="en-US" dirty="0"/>
          </a:p>
        </p:txBody>
      </p:sp>
      <p:grpSp>
        <p:nvGrpSpPr>
          <p:cNvPr id="22" name="Group 21">
            <a:extLst>
              <a:ext uri="{FF2B5EF4-FFF2-40B4-BE49-F238E27FC236}">
                <a16:creationId xmlns:a16="http://schemas.microsoft.com/office/drawing/2014/main" id="{C5E44A21-A514-4E4E-B215-4A03F50C4C09}"/>
              </a:ext>
            </a:extLst>
          </p:cNvPr>
          <p:cNvGrpSpPr/>
          <p:nvPr userDrawn="1"/>
        </p:nvGrpSpPr>
        <p:grpSpPr>
          <a:xfrm>
            <a:off x="-2463800" y="0"/>
            <a:ext cx="2329217" cy="3010976"/>
            <a:chOff x="-2463800" y="0"/>
            <a:chExt cx="2329217" cy="3010976"/>
          </a:xfrm>
        </p:grpSpPr>
        <p:sp>
          <p:nvSpPr>
            <p:cNvPr id="23" name="Rectangle 106">
              <a:extLst>
                <a:ext uri="{FF2B5EF4-FFF2-40B4-BE49-F238E27FC236}">
                  <a16:creationId xmlns:a16="http://schemas.microsoft.com/office/drawing/2014/main" id="{5B58DFA9-5327-45C1-B375-6D8458C639BF}"/>
                </a:ext>
              </a:extLst>
            </p:cNvPr>
            <p:cNvSpPr>
              <a:spLocks noChangeArrowheads="1"/>
            </p:cNvSpPr>
            <p:nvPr userDrawn="1"/>
          </p:nvSpPr>
          <p:spPr bwMode="gray">
            <a:xfrm>
              <a:off x="-2463800" y="0"/>
              <a:ext cx="2329217" cy="3010976"/>
            </a:xfrm>
            <a:prstGeom prst="rect">
              <a:avLst/>
            </a:prstGeom>
            <a:solidFill>
              <a:schemeClr val="bg1">
                <a:lumMod val="95000"/>
              </a:schemeClr>
            </a:solidFill>
            <a:ln>
              <a:noFill/>
            </a:ln>
            <a:effectLst/>
          </p:spPr>
          <p:txBody>
            <a:bodyPr wrap="square" lIns="144000" tIns="144000" rIns="144000" bIns="180000" anchor="t">
              <a:spAutoFit/>
            </a:bodyPr>
            <a:lstStyle/>
            <a:p>
              <a:pPr marL="0" indent="0">
                <a:lnSpc>
                  <a:spcPct val="95000"/>
                </a:lnSpc>
                <a:spcBef>
                  <a:spcPts val="600"/>
                </a:spcBef>
                <a:tabLst>
                  <a:tab pos="1141413" algn="l"/>
                </a:tabLst>
              </a:pPr>
              <a:r>
                <a:rPr lang="en-US" altLang="en-US" sz="1100" b="1" spc="-10" baseline="0" noProof="0" dirty="0">
                  <a:solidFill>
                    <a:schemeClr val="tx1"/>
                  </a:solidFill>
                  <a:latin typeface="+mn-lt"/>
                </a:rPr>
                <a:t>Create heading, </a:t>
              </a:r>
              <a:br>
                <a:rPr lang="en-US" altLang="en-US" sz="1100" b="1" spc="-10" baseline="0" noProof="0" dirty="0">
                  <a:solidFill>
                    <a:schemeClr val="tx1"/>
                  </a:solidFill>
                  <a:latin typeface="+mn-lt"/>
                </a:rPr>
              </a:br>
              <a:r>
                <a:rPr lang="en-US" altLang="en-US" sz="1100" b="1" spc="-10" baseline="0" noProof="0" dirty="0">
                  <a:solidFill>
                    <a:schemeClr val="tx1"/>
                  </a:solidFill>
                  <a:latin typeface="+mn-lt"/>
                </a:rPr>
                <a:t>sub-heading or bullets</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lang="en-US" altLang="en-US" sz="1000" spc="-10" baseline="0" noProof="0" dirty="0">
                  <a:solidFill>
                    <a:schemeClr val="tx1"/>
                  </a:solidFill>
                  <a:latin typeface="+mn-lt"/>
                </a:rPr>
                <a:t>Via ‘</a:t>
              </a:r>
              <a:r>
                <a:rPr kumimoji="0" lang="en-US" altLang="en-US" sz="1000" b="0" i="0" u="none" strike="noStrike" kern="1200" cap="none" spc="-10" normalizeH="0" baseline="0" noProof="0" dirty="0">
                  <a:ln>
                    <a:noFill/>
                  </a:ln>
                  <a:solidFill>
                    <a:schemeClr val="tx1"/>
                  </a:solidFill>
                  <a:effectLst/>
                  <a:uLnTx/>
                  <a:uFillTx/>
                  <a:latin typeface="Open Sans"/>
                  <a:ea typeface="+mn-ea"/>
                  <a:cs typeface="+mn-cs"/>
                </a:rPr>
                <a:t>Home’ &gt; ‘Paragraph’ you can turn the text into a heading, sub-heading or bullets in the correct corporate identity </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en-US"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en-US"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en-US"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en-US" altLang="en-US" sz="1000" b="0" i="0" u="none" strike="noStrike" kern="1200" cap="none" spc="-10" normalizeH="0" baseline="0" noProof="0" dirty="0">
                  <a:ln>
                    <a:noFill/>
                  </a:ln>
                  <a:solidFill>
                    <a:schemeClr val="tx1"/>
                  </a:solidFill>
                  <a:effectLst/>
                  <a:uLnTx/>
                  <a:uFillTx/>
                  <a:latin typeface="Open Sans"/>
                  <a:ea typeface="+mn-ea"/>
                  <a:cs typeface="+mn-cs"/>
                </a:rPr>
                <a:t>Stand in front of the text you want to change</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en-US" altLang="en-US" sz="1000" b="0" i="0" u="none" strike="noStrike" kern="1200" cap="none" spc="-10" normalizeH="0" baseline="0" noProof="0" dirty="0">
                  <a:ln>
                    <a:noFill/>
                  </a:ln>
                  <a:solidFill>
                    <a:schemeClr val="tx1"/>
                  </a:solidFill>
                  <a:effectLst/>
                  <a:uLnTx/>
                  <a:uFillTx/>
                  <a:latin typeface="Open Sans"/>
                  <a:ea typeface="+mn-ea"/>
                  <a:cs typeface="+mn-cs"/>
                </a:rPr>
                <a:t>With the arrow to the left, you decrease the level. With the arrow to the right, you increase the level</a:t>
              </a:r>
              <a:endParaRPr lang="en-US" altLang="en-US" sz="1000" spc="-10" baseline="0" noProof="0" dirty="0">
                <a:solidFill>
                  <a:schemeClr val="tx1"/>
                </a:solidFill>
                <a:latin typeface="+mn-lt"/>
              </a:endParaRPr>
            </a:p>
          </p:txBody>
        </p:sp>
        <p:grpSp>
          <p:nvGrpSpPr>
            <p:cNvPr id="24" name="Group 23">
              <a:extLst>
                <a:ext uri="{FF2B5EF4-FFF2-40B4-BE49-F238E27FC236}">
                  <a16:creationId xmlns:a16="http://schemas.microsoft.com/office/drawing/2014/main" id="{1551DBC9-B567-4879-A8F3-9E89513B82EA}"/>
                </a:ext>
              </a:extLst>
            </p:cNvPr>
            <p:cNvGrpSpPr/>
            <p:nvPr userDrawn="1"/>
          </p:nvGrpSpPr>
          <p:grpSpPr>
            <a:xfrm>
              <a:off x="-2318863" y="1175951"/>
              <a:ext cx="1847751" cy="535742"/>
              <a:chOff x="-2108199" y="2679700"/>
              <a:chExt cx="2091530" cy="606424"/>
            </a:xfrm>
          </p:grpSpPr>
          <p:grpSp>
            <p:nvGrpSpPr>
              <p:cNvPr id="25" name="Group 24">
                <a:extLst>
                  <a:ext uri="{FF2B5EF4-FFF2-40B4-BE49-F238E27FC236}">
                    <a16:creationId xmlns:a16="http://schemas.microsoft.com/office/drawing/2014/main" id="{C2DFC9D6-EBF9-4F18-947B-330A904EAA2A}"/>
                  </a:ext>
                </a:extLst>
              </p:cNvPr>
              <p:cNvGrpSpPr/>
              <p:nvPr userDrawn="1"/>
            </p:nvGrpSpPr>
            <p:grpSpPr>
              <a:xfrm>
                <a:off x="-2108199" y="2679700"/>
                <a:ext cx="2091530" cy="606424"/>
                <a:chOff x="-2108199" y="2679700"/>
                <a:chExt cx="2091530" cy="606424"/>
              </a:xfrm>
            </p:grpSpPr>
            <p:pic>
              <p:nvPicPr>
                <p:cNvPr id="27" name="Picture 26">
                  <a:extLst>
                    <a:ext uri="{FF2B5EF4-FFF2-40B4-BE49-F238E27FC236}">
                      <a16:creationId xmlns:a16="http://schemas.microsoft.com/office/drawing/2014/main" id="{A7DAC9F4-C4CF-4439-A0F9-229415E0C08E}"/>
                    </a:ext>
                  </a:extLst>
                </p:cNvPr>
                <p:cNvPicPr>
                  <a:picLocks noChangeAspect="1"/>
                </p:cNvPicPr>
                <p:nvPr userDrawn="1"/>
              </p:nvPicPr>
              <p:blipFill rotWithShape="1">
                <a:blip r:embed="rId2"/>
                <a:srcRect l="30516" t="6122" r="52329" b="84764"/>
                <a:stretch/>
              </p:blipFill>
              <p:spPr>
                <a:xfrm>
                  <a:off x="-2108199" y="2679700"/>
                  <a:ext cx="2091530" cy="606424"/>
                </a:xfrm>
                <a:prstGeom prst="rect">
                  <a:avLst/>
                </a:prstGeom>
                <a:noFill/>
                <a:ln>
                  <a:noFill/>
                </a:ln>
                <a:effectLst>
                  <a:outerShdw blurRad="63500" sx="102000" sy="102000" algn="ctr" rotWithShape="0">
                    <a:prstClr val="black">
                      <a:alpha val="40000"/>
                    </a:prstClr>
                  </a:outerShdw>
                </a:effectLst>
              </p:spPr>
            </p:pic>
            <p:sp>
              <p:nvSpPr>
                <p:cNvPr id="28" name="Rectangle 21">
                  <a:extLst>
                    <a:ext uri="{FF2B5EF4-FFF2-40B4-BE49-F238E27FC236}">
                      <a16:creationId xmlns:a16="http://schemas.microsoft.com/office/drawing/2014/main" id="{7BE35183-35FC-46B7-BD59-0A067C837653}"/>
                    </a:ext>
                  </a:extLst>
                </p:cNvPr>
                <p:cNvSpPr/>
                <p:nvPr userDrawn="1"/>
              </p:nvSpPr>
              <p:spPr bwMode="gray">
                <a:xfrm>
                  <a:off x="-1562511" y="2752725"/>
                  <a:ext cx="305212" cy="140494"/>
                </a:xfrm>
                <a:prstGeom prst="rect">
                  <a:avLst/>
                </a:prstGeom>
                <a:solidFill>
                  <a:srgbClr val="92D050">
                    <a:alpha val="30000"/>
                  </a:srgbClr>
                </a:solidFill>
                <a:ln w="63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sp>
            <p:nvSpPr>
              <p:cNvPr id="26" name="Graphic 19" descr="Close with solid fill">
                <a:extLst>
                  <a:ext uri="{FF2B5EF4-FFF2-40B4-BE49-F238E27FC236}">
                    <a16:creationId xmlns:a16="http://schemas.microsoft.com/office/drawing/2014/main" id="{676CC2E8-D61E-44CD-BC5C-36AB42512D51}"/>
                  </a:ext>
                </a:extLst>
              </p:cNvPr>
              <p:cNvSpPr/>
              <p:nvPr/>
            </p:nvSpPr>
            <p:spPr>
              <a:xfrm>
                <a:off x="-2079108" y="2753835"/>
                <a:ext cx="140400" cy="140400"/>
              </a:xfrm>
              <a:custGeom>
                <a:avLst/>
                <a:gdLst>
                  <a:gd name="connsiteX0" fmla="*/ 674370 w 674370"/>
                  <a:gd name="connsiteY0" fmla="*/ 80963 h 674370"/>
                  <a:gd name="connsiteX1" fmla="*/ 593408 w 674370"/>
                  <a:gd name="connsiteY1" fmla="*/ 0 h 674370"/>
                  <a:gd name="connsiteX2" fmla="*/ 337185 w 674370"/>
                  <a:gd name="connsiteY2" fmla="*/ 256223 h 674370"/>
                  <a:gd name="connsiteX3" fmla="*/ 80963 w 674370"/>
                  <a:gd name="connsiteY3" fmla="*/ 0 h 674370"/>
                  <a:gd name="connsiteX4" fmla="*/ 0 w 674370"/>
                  <a:gd name="connsiteY4" fmla="*/ 80963 h 674370"/>
                  <a:gd name="connsiteX5" fmla="*/ 256223 w 674370"/>
                  <a:gd name="connsiteY5" fmla="*/ 337185 h 674370"/>
                  <a:gd name="connsiteX6" fmla="*/ 0 w 674370"/>
                  <a:gd name="connsiteY6" fmla="*/ 593408 h 674370"/>
                  <a:gd name="connsiteX7" fmla="*/ 80963 w 674370"/>
                  <a:gd name="connsiteY7" fmla="*/ 674370 h 674370"/>
                  <a:gd name="connsiteX8" fmla="*/ 337185 w 674370"/>
                  <a:gd name="connsiteY8" fmla="*/ 418148 h 674370"/>
                  <a:gd name="connsiteX9" fmla="*/ 593408 w 674370"/>
                  <a:gd name="connsiteY9" fmla="*/ 674370 h 674370"/>
                  <a:gd name="connsiteX10" fmla="*/ 674370 w 674370"/>
                  <a:gd name="connsiteY10" fmla="*/ 593408 h 674370"/>
                  <a:gd name="connsiteX11" fmla="*/ 418148 w 674370"/>
                  <a:gd name="connsiteY11" fmla="*/ 337185 h 67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4370" h="674370">
                    <a:moveTo>
                      <a:pt x="674370" y="80963"/>
                    </a:moveTo>
                    <a:lnTo>
                      <a:pt x="593408" y="0"/>
                    </a:lnTo>
                    <a:lnTo>
                      <a:pt x="337185" y="256223"/>
                    </a:lnTo>
                    <a:lnTo>
                      <a:pt x="80963" y="0"/>
                    </a:lnTo>
                    <a:lnTo>
                      <a:pt x="0" y="80963"/>
                    </a:lnTo>
                    <a:lnTo>
                      <a:pt x="256223" y="337185"/>
                    </a:lnTo>
                    <a:lnTo>
                      <a:pt x="0" y="593408"/>
                    </a:lnTo>
                    <a:lnTo>
                      <a:pt x="80963" y="674370"/>
                    </a:lnTo>
                    <a:lnTo>
                      <a:pt x="337185" y="418148"/>
                    </a:lnTo>
                    <a:lnTo>
                      <a:pt x="593408" y="674370"/>
                    </a:lnTo>
                    <a:lnTo>
                      <a:pt x="674370" y="593408"/>
                    </a:lnTo>
                    <a:lnTo>
                      <a:pt x="418148" y="337185"/>
                    </a:lnTo>
                    <a:close/>
                  </a:path>
                </a:pathLst>
              </a:custGeom>
              <a:solidFill>
                <a:srgbClr val="FF0000">
                  <a:alpha val="30000"/>
                </a:srgbClr>
              </a:solidFill>
              <a:ln w="6350" cap="flat">
                <a:solidFill>
                  <a:srgbClr val="FF0000"/>
                </a:solidFill>
                <a:prstDash val="solid"/>
                <a:miter/>
              </a:ln>
            </p:spPr>
            <p:txBody>
              <a:bodyPr rtlCol="0" anchor="ctr"/>
              <a:lstStyle/>
              <a:p>
                <a:endParaRPr lang="en-US">
                  <a:solidFill>
                    <a:schemeClr val="tx1"/>
                  </a:solidFill>
                </a:endParaRPr>
              </a:p>
            </p:txBody>
          </p:sp>
        </p:grpSp>
      </p:grpSp>
    </p:spTree>
    <p:extLst>
      <p:ext uri="{BB962C8B-B14F-4D97-AF65-F5344CB8AC3E}">
        <p14:creationId xmlns:p14="http://schemas.microsoft.com/office/powerpoint/2010/main" val="294892084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Grafiek paginagroo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619125" y="457495"/>
            <a:ext cx="10975975" cy="659242"/>
          </a:xfrm>
        </p:spPr>
        <p:txBody>
          <a:bodyPr>
            <a:noAutofit/>
          </a:bodyPr>
          <a:lstStyle>
            <a:lvl1pPr>
              <a:defRPr/>
            </a:lvl1pPr>
          </a:lstStyle>
          <a:p>
            <a:r>
              <a:rPr lang="en-US" noProof="0" dirty="0"/>
              <a:t>Click to add title</a:t>
            </a:r>
          </a:p>
        </p:txBody>
      </p:sp>
      <p:sp>
        <p:nvSpPr>
          <p:cNvPr id="6" name="Chart Placeholder 5">
            <a:extLst>
              <a:ext uri="{FF2B5EF4-FFF2-40B4-BE49-F238E27FC236}">
                <a16:creationId xmlns:a16="http://schemas.microsoft.com/office/drawing/2014/main" id="{AF2C0AF9-9479-4176-A7DB-2B958BF52B55}"/>
              </a:ext>
            </a:extLst>
          </p:cNvPr>
          <p:cNvSpPr>
            <a:spLocks noGrp="1"/>
          </p:cNvSpPr>
          <p:nvPr>
            <p:ph type="chart" sz="quarter" idx="12" hasCustomPrompt="1"/>
          </p:nvPr>
        </p:nvSpPr>
        <p:spPr>
          <a:xfrm>
            <a:off x="619124" y="1476375"/>
            <a:ext cx="10975975" cy="4320000"/>
          </a:xfrm>
        </p:spPr>
        <p:txBody>
          <a:bodyPr tIns="0" anchor="ctr" anchorCtr="1"/>
          <a:lstStyle>
            <a:lvl1pPr algn="l">
              <a:spcBef>
                <a:spcPts val="0"/>
              </a:spcBef>
              <a:defRPr sz="1200">
                <a:solidFill>
                  <a:schemeClr val="tx1"/>
                </a:solidFill>
              </a:defRPr>
            </a:lvl1pPr>
          </a:lstStyle>
          <a:p>
            <a:r>
              <a:rPr lang="en-US" noProof="0" dirty="0"/>
              <a:t>Click on icon</a:t>
            </a:r>
            <a:br>
              <a:rPr lang="en-US" noProof="0" dirty="0"/>
            </a:br>
            <a:r>
              <a:rPr lang="en-US" noProof="0" dirty="0"/>
              <a:t>to add chart</a:t>
            </a:r>
          </a:p>
        </p:txBody>
      </p:sp>
      <p:sp>
        <p:nvSpPr>
          <p:cNvPr id="8" name="Text Placeholder 3">
            <a:extLst>
              <a:ext uri="{FF2B5EF4-FFF2-40B4-BE49-F238E27FC236}">
                <a16:creationId xmlns:a16="http://schemas.microsoft.com/office/drawing/2014/main" id="{C8655664-2E79-4A28-A352-F5976C49E661}"/>
              </a:ext>
            </a:extLst>
          </p:cNvPr>
          <p:cNvSpPr>
            <a:spLocks noGrp="1"/>
          </p:cNvSpPr>
          <p:nvPr>
            <p:ph type="body" sz="quarter" idx="15" hasCustomPrompt="1"/>
          </p:nvPr>
        </p:nvSpPr>
        <p:spPr>
          <a:xfrm>
            <a:off x="10001250" y="5372657"/>
            <a:ext cx="1593849" cy="423718"/>
          </a:xfrm>
        </p:spPr>
        <p:txBody>
          <a:bodyPr lIns="0" rIns="0"/>
          <a:lstStyle>
            <a:lvl1pPr>
              <a:defRPr sz="800">
                <a:solidFill>
                  <a:schemeClr val="tx1"/>
                </a:solidFill>
              </a:defRPr>
            </a:lvl1pPr>
            <a:lvl2pPr>
              <a:defRPr sz="800"/>
            </a:lvl2pPr>
            <a:lvl3pPr>
              <a:defRPr sz="800"/>
            </a:lvl3pPr>
            <a:lvl4pPr>
              <a:defRPr sz="800"/>
            </a:lvl4pPr>
            <a:lvl5pPr>
              <a:defRPr sz="800"/>
            </a:lvl5pPr>
          </a:lstStyle>
          <a:p>
            <a:pPr lvl="0"/>
            <a:r>
              <a:rPr lang="en-US" noProof="0" dirty="0"/>
              <a:t>Click to add source text</a:t>
            </a:r>
          </a:p>
        </p:txBody>
      </p:sp>
      <p:sp>
        <p:nvSpPr>
          <p:cNvPr id="3" name="Slide Number Placeholder 2">
            <a:extLst>
              <a:ext uri="{FF2B5EF4-FFF2-40B4-BE49-F238E27FC236}">
                <a16:creationId xmlns:a16="http://schemas.microsoft.com/office/drawing/2014/main" id="{AFEBCDD1-076B-4614-9C4A-B85E5201A97B}"/>
              </a:ext>
            </a:extLst>
          </p:cNvPr>
          <p:cNvSpPr>
            <a:spLocks noGrp="1"/>
          </p:cNvSpPr>
          <p:nvPr>
            <p:ph type="sldNum" sz="quarter" idx="16"/>
          </p:nvPr>
        </p:nvSpPr>
        <p:spPr/>
        <p:txBody>
          <a:bodyPr/>
          <a:lstStyle/>
          <a:p>
            <a:fld id="{5A195573-6125-40C3-AA0C-3AC6CFB9F86B}" type="slidenum">
              <a:rPr lang="en-US" smtClean="0"/>
              <a:pPr/>
              <a:t>‹#›</a:t>
            </a:fld>
            <a:endParaRPr lang="en-US" dirty="0"/>
          </a:p>
        </p:txBody>
      </p:sp>
    </p:spTree>
    <p:extLst>
      <p:ext uri="{BB962C8B-B14F-4D97-AF65-F5344CB8AC3E}">
        <p14:creationId xmlns:p14="http://schemas.microsoft.com/office/powerpoint/2010/main" val="73032503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Alleen tite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619125" y="457495"/>
            <a:ext cx="10975975" cy="659242"/>
          </a:xfrm>
        </p:spPr>
        <p:txBody>
          <a:bodyPr/>
          <a:lstStyle/>
          <a:p>
            <a:r>
              <a:rPr lang="en-US" noProof="0" dirty="0"/>
              <a:t>Click to add title</a:t>
            </a:r>
          </a:p>
        </p:txBody>
      </p:sp>
      <p:sp>
        <p:nvSpPr>
          <p:cNvPr id="3" name="Slide Number Placeholder 2">
            <a:extLst>
              <a:ext uri="{FF2B5EF4-FFF2-40B4-BE49-F238E27FC236}">
                <a16:creationId xmlns:a16="http://schemas.microsoft.com/office/drawing/2014/main" id="{CEB75032-741F-4B01-ACC6-003B393EAA7E}"/>
              </a:ext>
            </a:extLst>
          </p:cNvPr>
          <p:cNvSpPr>
            <a:spLocks noGrp="1"/>
          </p:cNvSpPr>
          <p:nvPr>
            <p:ph type="sldNum" sz="quarter" idx="10"/>
          </p:nvPr>
        </p:nvSpPr>
        <p:spPr/>
        <p:txBody>
          <a:bodyPr/>
          <a:lstStyle/>
          <a:p>
            <a:fld id="{5A195573-6125-40C3-AA0C-3AC6CFB9F86B}" type="slidenum">
              <a:rPr lang="en-US" smtClean="0"/>
              <a:pPr/>
              <a:t>‹#›</a:t>
            </a:fld>
            <a:endParaRPr lang="en-US" dirty="0"/>
          </a:p>
        </p:txBody>
      </p:sp>
    </p:spTree>
    <p:extLst>
      <p:ext uri="{BB962C8B-B14F-4D97-AF65-F5344CB8AC3E}">
        <p14:creationId xmlns:p14="http://schemas.microsoft.com/office/powerpoint/2010/main" val="417220549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7DF07A-3B55-FF4B-A23E-7437D95549FE}"/>
              </a:ext>
            </a:extLst>
          </p:cNvPr>
          <p:cNvSpPr>
            <a:spLocks noGrp="1"/>
          </p:cNvSpPr>
          <p:nvPr>
            <p:ph type="title" hasCustomPrompt="1"/>
          </p:nvPr>
        </p:nvSpPr>
        <p:spPr/>
        <p:txBody>
          <a:bodyPr/>
          <a:lstStyle/>
          <a:p>
            <a:r>
              <a:rPr lang="en-GB" dirty="0"/>
              <a:t>CLICK TO ADD TITLE</a:t>
            </a:r>
          </a:p>
        </p:txBody>
      </p:sp>
      <p:sp>
        <p:nvSpPr>
          <p:cNvPr id="3" name="Content Placeholder 2">
            <a:extLst>
              <a:ext uri="{FF2B5EF4-FFF2-40B4-BE49-F238E27FC236}">
                <a16:creationId xmlns:a16="http://schemas.microsoft.com/office/drawing/2014/main" id="{D1C85C2E-8C6C-B044-BA5A-F208CBF14F80}"/>
              </a:ext>
            </a:extLst>
          </p:cNvPr>
          <p:cNvSpPr>
            <a:spLocks noGrp="1"/>
          </p:cNvSpPr>
          <p:nvPr>
            <p:ph idx="1" hasCustomPrompt="1"/>
          </p:nvPr>
        </p:nvSpPr>
        <p:spPr/>
        <p:txBody>
          <a:bodyPr/>
          <a:lstStyle>
            <a:lvl1pPr>
              <a:defRPr sz="2400"/>
            </a:lvl1pPr>
          </a:lstStyle>
          <a:p>
            <a:pPr lvl="0"/>
            <a:r>
              <a:rPr lang="en-GB" dirty="0"/>
              <a:t>Click to add text</a:t>
            </a:r>
          </a:p>
        </p:txBody>
      </p:sp>
      <p:sp>
        <p:nvSpPr>
          <p:cNvPr id="4" name="Date Placeholder 3">
            <a:extLst>
              <a:ext uri="{FF2B5EF4-FFF2-40B4-BE49-F238E27FC236}">
                <a16:creationId xmlns:a16="http://schemas.microsoft.com/office/drawing/2014/main" id="{C502FB3C-5DED-CC47-B098-C42F57DB79D7}"/>
              </a:ext>
            </a:extLst>
          </p:cNvPr>
          <p:cNvSpPr>
            <a:spLocks noGrp="1"/>
          </p:cNvSpPr>
          <p:nvPr>
            <p:ph type="dt" sz="half" idx="10"/>
          </p:nvPr>
        </p:nvSpPr>
        <p:spPr/>
        <p:txBody>
          <a:bodyPr/>
          <a:lstStyle/>
          <a:p>
            <a:fld id="{EF1D2834-4E92-BE45-BECC-591301C8EA42}" type="datetimeFigureOut">
              <a:rPr lang="en-GB" smtClean="0"/>
              <a:t>27/06/2023</a:t>
            </a:fld>
            <a:endParaRPr lang="en-GB"/>
          </a:p>
        </p:txBody>
      </p:sp>
      <p:sp>
        <p:nvSpPr>
          <p:cNvPr id="5" name="Footer Placeholder 4">
            <a:extLst>
              <a:ext uri="{FF2B5EF4-FFF2-40B4-BE49-F238E27FC236}">
                <a16:creationId xmlns:a16="http://schemas.microsoft.com/office/drawing/2014/main" id="{10164EA2-3316-3A40-A705-BD91E3BA2A72}"/>
              </a:ext>
            </a:extLst>
          </p:cNvPr>
          <p:cNvSpPr>
            <a:spLocks noGrp="1"/>
          </p:cNvSpPr>
          <p:nvPr>
            <p:ph type="ftr" sz="quarter" idx="11"/>
          </p:nvPr>
        </p:nvSpPr>
        <p:spPr/>
        <p:txBody>
          <a:bodyPr/>
          <a:lstStyle/>
          <a:p>
            <a:r>
              <a:rPr lang="en-GB"/>
              <a:t>Event name/Place/Date</a:t>
            </a:r>
            <a:endParaRPr lang="en-GB" dirty="0"/>
          </a:p>
        </p:txBody>
      </p:sp>
      <p:sp>
        <p:nvSpPr>
          <p:cNvPr id="6" name="Slide Number Placeholder 5">
            <a:extLst>
              <a:ext uri="{FF2B5EF4-FFF2-40B4-BE49-F238E27FC236}">
                <a16:creationId xmlns:a16="http://schemas.microsoft.com/office/drawing/2014/main" id="{BA06354E-4F0D-8540-B4DE-5F634DC595F8}"/>
              </a:ext>
            </a:extLst>
          </p:cNvPr>
          <p:cNvSpPr>
            <a:spLocks noGrp="1"/>
          </p:cNvSpPr>
          <p:nvPr>
            <p:ph type="sldNum" sz="quarter" idx="12"/>
          </p:nvPr>
        </p:nvSpPr>
        <p:spPr/>
        <p:txBody>
          <a:bodyPr/>
          <a:lstStyle/>
          <a:p>
            <a:fld id="{85E50AF1-9834-B34D-98A3-28836C2D4FEA}" type="slidenum">
              <a:rPr lang="en-GB" smtClean="0"/>
              <a:t>‹#›</a:t>
            </a:fld>
            <a:endParaRPr lang="en-GB"/>
          </a:p>
        </p:txBody>
      </p:sp>
      <p:sp>
        <p:nvSpPr>
          <p:cNvPr id="8" name="Text Placeholder 13">
            <a:extLst>
              <a:ext uri="{FF2B5EF4-FFF2-40B4-BE49-F238E27FC236}">
                <a16:creationId xmlns:a16="http://schemas.microsoft.com/office/drawing/2014/main" id="{59F48A62-6C61-CC46-AACA-904DA9B59F50}"/>
              </a:ext>
            </a:extLst>
          </p:cNvPr>
          <p:cNvSpPr>
            <a:spLocks noGrp="1"/>
          </p:cNvSpPr>
          <p:nvPr>
            <p:ph type="body" sz="quarter" idx="13" hasCustomPrompt="1"/>
          </p:nvPr>
        </p:nvSpPr>
        <p:spPr>
          <a:xfrm>
            <a:off x="7239000" y="6362065"/>
            <a:ext cx="4114800" cy="365125"/>
          </a:xfrm>
        </p:spPr>
        <p:txBody>
          <a:bodyPr>
            <a:noAutofit/>
          </a:bodyPr>
          <a:lstStyle>
            <a:lvl1pPr>
              <a:defRPr sz="1200">
                <a:solidFill>
                  <a:srgbClr val="4A4A49"/>
                </a:solidFill>
              </a:defRPr>
            </a:lvl1pPr>
          </a:lstStyle>
          <a:p>
            <a:pPr lvl="0"/>
            <a:r>
              <a:rPr lang="en-GB" dirty="0"/>
              <a:t>Event name/Place/Date</a:t>
            </a:r>
          </a:p>
        </p:txBody>
      </p:sp>
      <p:pic>
        <p:nvPicPr>
          <p:cNvPr id="10" name="Picture 9" descr="Logo&#10;&#10;Description automatically generated">
            <a:extLst>
              <a:ext uri="{FF2B5EF4-FFF2-40B4-BE49-F238E27FC236}">
                <a16:creationId xmlns:a16="http://schemas.microsoft.com/office/drawing/2014/main" id="{88DD0240-D885-DE4C-9A77-888C74CEB7BA}"/>
              </a:ext>
            </a:extLst>
          </p:cNvPr>
          <p:cNvPicPr>
            <a:picLocks noChangeAspect="1"/>
          </p:cNvPicPr>
          <p:nvPr userDrawn="1"/>
        </p:nvPicPr>
        <p:blipFill>
          <a:blip r:embed="rId2"/>
          <a:stretch>
            <a:fillRect/>
          </a:stretch>
        </p:blipFill>
        <p:spPr>
          <a:xfrm>
            <a:off x="10567720" y="-31339"/>
            <a:ext cx="1624279" cy="620620"/>
          </a:xfrm>
          <a:prstGeom prst="rect">
            <a:avLst/>
          </a:prstGeom>
        </p:spPr>
      </p:pic>
      <p:cxnSp>
        <p:nvCxnSpPr>
          <p:cNvPr id="11" name="Straight Connector 10">
            <a:extLst>
              <a:ext uri="{FF2B5EF4-FFF2-40B4-BE49-F238E27FC236}">
                <a16:creationId xmlns:a16="http://schemas.microsoft.com/office/drawing/2014/main" id="{4E85EAA8-BEF9-6341-8717-E0FCC4DF4E89}"/>
              </a:ext>
            </a:extLst>
          </p:cNvPr>
          <p:cNvCxnSpPr/>
          <p:nvPr userDrawn="1"/>
        </p:nvCxnSpPr>
        <p:spPr>
          <a:xfrm>
            <a:off x="838200" y="1766728"/>
            <a:ext cx="10515600" cy="0"/>
          </a:xfrm>
          <a:prstGeom prst="line">
            <a:avLst/>
          </a:prstGeom>
          <a:ln w="19050">
            <a:solidFill>
              <a:srgbClr val="B73D2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4335924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DE520E-30B8-D464-7754-A23ACC14C0BD}"/>
              </a:ext>
            </a:extLst>
          </p:cNvPr>
          <p:cNvSpPr>
            <a:spLocks noGrp="1"/>
          </p:cNvSpPr>
          <p:nvPr>
            <p:ph type="title"/>
          </p:nvPr>
        </p:nvSpPr>
        <p:spPr/>
        <p:txBody>
          <a:bodyPr/>
          <a:lstStyle/>
          <a:p>
            <a:r>
              <a:rPr lang="en-GB"/>
              <a:t>Click to edit Master title style</a:t>
            </a:r>
            <a:endParaRPr lang="en-NL"/>
          </a:p>
        </p:txBody>
      </p:sp>
      <p:sp>
        <p:nvSpPr>
          <p:cNvPr id="3" name="Content Placeholder 2">
            <a:extLst>
              <a:ext uri="{FF2B5EF4-FFF2-40B4-BE49-F238E27FC236}">
                <a16:creationId xmlns:a16="http://schemas.microsoft.com/office/drawing/2014/main" id="{B1F1BBDC-1C8D-EDC7-CD6A-4E208216D383}"/>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
        <p:nvSpPr>
          <p:cNvPr id="4" name="Content Placeholder 3">
            <a:extLst>
              <a:ext uri="{FF2B5EF4-FFF2-40B4-BE49-F238E27FC236}">
                <a16:creationId xmlns:a16="http://schemas.microsoft.com/office/drawing/2014/main" id="{56EC6EF0-D550-B923-440B-A3D6F0B94B87}"/>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
        <p:nvSpPr>
          <p:cNvPr id="5" name="Date Placeholder 4">
            <a:extLst>
              <a:ext uri="{FF2B5EF4-FFF2-40B4-BE49-F238E27FC236}">
                <a16:creationId xmlns:a16="http://schemas.microsoft.com/office/drawing/2014/main" id="{45CB8B11-5592-FAF6-C6C8-1BA2D310ABF5}"/>
              </a:ext>
            </a:extLst>
          </p:cNvPr>
          <p:cNvSpPr>
            <a:spLocks noGrp="1"/>
          </p:cNvSpPr>
          <p:nvPr>
            <p:ph type="dt" sz="half" idx="10"/>
          </p:nvPr>
        </p:nvSpPr>
        <p:spPr/>
        <p:txBody>
          <a:bodyPr/>
          <a:lstStyle/>
          <a:p>
            <a:fld id="{6E67CBD0-8872-6645-85D3-FCF32C08019F}" type="datetimeFigureOut">
              <a:rPr lang="en-NL" smtClean="0"/>
              <a:t>27/06/2023</a:t>
            </a:fld>
            <a:endParaRPr lang="en-NL"/>
          </a:p>
        </p:txBody>
      </p:sp>
      <p:sp>
        <p:nvSpPr>
          <p:cNvPr id="6" name="Footer Placeholder 5">
            <a:extLst>
              <a:ext uri="{FF2B5EF4-FFF2-40B4-BE49-F238E27FC236}">
                <a16:creationId xmlns:a16="http://schemas.microsoft.com/office/drawing/2014/main" id="{A4663009-E653-B84A-0053-907532139B70}"/>
              </a:ext>
            </a:extLst>
          </p:cNvPr>
          <p:cNvSpPr>
            <a:spLocks noGrp="1"/>
          </p:cNvSpPr>
          <p:nvPr>
            <p:ph type="ftr" sz="quarter" idx="11"/>
          </p:nvPr>
        </p:nvSpPr>
        <p:spPr/>
        <p:txBody>
          <a:bodyPr/>
          <a:lstStyle/>
          <a:p>
            <a:endParaRPr lang="en-NL"/>
          </a:p>
        </p:txBody>
      </p:sp>
      <p:sp>
        <p:nvSpPr>
          <p:cNvPr id="7" name="Slide Number Placeholder 6">
            <a:extLst>
              <a:ext uri="{FF2B5EF4-FFF2-40B4-BE49-F238E27FC236}">
                <a16:creationId xmlns:a16="http://schemas.microsoft.com/office/drawing/2014/main" id="{D7E37181-03C9-6197-4C45-79A22EEEEDBD}"/>
              </a:ext>
            </a:extLst>
          </p:cNvPr>
          <p:cNvSpPr>
            <a:spLocks noGrp="1"/>
          </p:cNvSpPr>
          <p:nvPr>
            <p:ph type="sldNum" sz="quarter" idx="12"/>
          </p:nvPr>
        </p:nvSpPr>
        <p:spPr/>
        <p:txBody>
          <a:bodyPr/>
          <a:lstStyle/>
          <a:p>
            <a:fld id="{A58A7026-F8B9-A24E-82F9-C8AA168D5B9C}" type="slidenum">
              <a:rPr lang="en-NL" smtClean="0"/>
              <a:t>‹#›</a:t>
            </a:fld>
            <a:endParaRPr lang="en-NL"/>
          </a:p>
        </p:txBody>
      </p:sp>
    </p:spTree>
    <p:extLst>
      <p:ext uri="{BB962C8B-B14F-4D97-AF65-F5344CB8AC3E}">
        <p14:creationId xmlns:p14="http://schemas.microsoft.com/office/powerpoint/2010/main" val="20397903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eldia (2 regelige titel) zonder subtitel">
    <p:bg>
      <p:bgPr>
        <a:solidFill>
          <a:schemeClr val="bg1"/>
        </a:solidFill>
        <a:effectLst/>
      </p:bgPr>
    </p:bg>
    <p:spTree>
      <p:nvGrpSpPr>
        <p:cNvPr id="1" name=""/>
        <p:cNvGrpSpPr/>
        <p:nvPr/>
      </p:nvGrpSpPr>
      <p:grpSpPr>
        <a:xfrm>
          <a:off x="0" y="0"/>
          <a:ext cx="0" cy="0"/>
          <a:chOff x="0" y="0"/>
          <a:chExt cx="0" cy="0"/>
        </a:xfrm>
      </p:grpSpPr>
      <p:sp>
        <p:nvSpPr>
          <p:cNvPr id="33" name="Rectangle 3">
            <a:extLst>
              <a:ext uri="{FF2B5EF4-FFF2-40B4-BE49-F238E27FC236}">
                <a16:creationId xmlns:a16="http://schemas.microsoft.com/office/drawing/2014/main" id="{C17904E4-727E-4D23-BD61-D05C2551D914}"/>
              </a:ext>
            </a:extLst>
          </p:cNvPr>
          <p:cNvSpPr/>
          <p:nvPr userDrawn="1"/>
        </p:nvSpPr>
        <p:spPr>
          <a:xfrm>
            <a:off x="-3432629" y="-2157046"/>
            <a:ext cx="19057258" cy="111720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5419726" y="4674776"/>
            <a:ext cx="6153150" cy="1123949"/>
          </a:xfrm>
        </p:spPr>
        <p:txBody>
          <a:bodyPr anchor="b" anchorCtr="0">
            <a:noAutofit/>
          </a:bodyPr>
          <a:lstStyle>
            <a:lvl1pPr>
              <a:lnSpc>
                <a:spcPct val="80000"/>
              </a:lnSpc>
              <a:defRPr sz="4000" spc="-60" baseline="0"/>
            </a:lvl1pPr>
          </a:lstStyle>
          <a:p>
            <a:r>
              <a:rPr lang="en-US" noProof="0" dirty="0"/>
              <a:t>Click to add title</a:t>
            </a:r>
          </a:p>
        </p:txBody>
      </p:sp>
      <p:pic>
        <p:nvPicPr>
          <p:cNvPr id="12" name="Graphic 11">
            <a:extLst>
              <a:ext uri="{FF2B5EF4-FFF2-40B4-BE49-F238E27FC236}">
                <a16:creationId xmlns:a16="http://schemas.microsoft.com/office/drawing/2014/main" id="{F6B3EFED-AED5-4854-B07E-38F0967424F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69119" y="5878102"/>
            <a:ext cx="2419349" cy="701717"/>
          </a:xfrm>
          <a:prstGeom prst="rect">
            <a:avLst/>
          </a:prstGeom>
        </p:spPr>
      </p:pic>
      <p:cxnSp>
        <p:nvCxnSpPr>
          <p:cNvPr id="13" name="Straight Connector 12">
            <a:extLst>
              <a:ext uri="{FF2B5EF4-FFF2-40B4-BE49-F238E27FC236}">
                <a16:creationId xmlns:a16="http://schemas.microsoft.com/office/drawing/2014/main" id="{7B7EAE85-1489-4FF0-9901-C2B1367E9677}"/>
              </a:ext>
            </a:extLst>
          </p:cNvPr>
          <p:cNvCxnSpPr>
            <a:cxnSpLocks/>
          </p:cNvCxnSpPr>
          <p:nvPr userDrawn="1"/>
        </p:nvCxnSpPr>
        <p:spPr>
          <a:xfrm>
            <a:off x="5453062" y="5933095"/>
            <a:ext cx="1104901" cy="0"/>
          </a:xfrm>
          <a:prstGeom prst="line">
            <a:avLst/>
          </a:prstGeom>
          <a:ln w="50800" cap="rnd">
            <a:solidFill>
              <a:schemeClr val="bg2"/>
            </a:solidFill>
          </a:ln>
        </p:spPr>
        <p:style>
          <a:lnRef idx="1">
            <a:schemeClr val="accent1"/>
          </a:lnRef>
          <a:fillRef idx="0">
            <a:schemeClr val="accent1"/>
          </a:fillRef>
          <a:effectRef idx="0">
            <a:schemeClr val="accent1"/>
          </a:effectRef>
          <a:fontRef idx="minor">
            <a:schemeClr val="tx1"/>
          </a:fontRef>
        </p:style>
      </p:cxnSp>
      <p:sp>
        <p:nvSpPr>
          <p:cNvPr id="10" name="Text Placeholder 10">
            <a:extLst>
              <a:ext uri="{FF2B5EF4-FFF2-40B4-BE49-F238E27FC236}">
                <a16:creationId xmlns:a16="http://schemas.microsoft.com/office/drawing/2014/main" id="{B8CD1A78-9E90-4C3C-B38D-F14E44C2DD0B}"/>
              </a:ext>
            </a:extLst>
          </p:cNvPr>
          <p:cNvSpPr>
            <a:spLocks noGrp="1"/>
          </p:cNvSpPr>
          <p:nvPr>
            <p:ph type="body" sz="quarter" idx="11" hasCustomPrompt="1"/>
          </p:nvPr>
        </p:nvSpPr>
        <p:spPr>
          <a:xfrm>
            <a:off x="5419724" y="6167573"/>
            <a:ext cx="6153150" cy="232858"/>
          </a:xfrm>
        </p:spPr>
        <p:txBody>
          <a:bodyPr>
            <a:noAutofit/>
          </a:bodyPr>
          <a:lstStyle>
            <a:lvl1pPr>
              <a:defRPr sz="1800"/>
            </a:lvl1pPr>
          </a:lstStyle>
          <a:p>
            <a:pPr lvl="0"/>
            <a:r>
              <a:rPr lang="en-US" noProof="0" dirty="0"/>
              <a:t>Click to add department and date</a:t>
            </a:r>
          </a:p>
        </p:txBody>
      </p:sp>
      <p:sp>
        <p:nvSpPr>
          <p:cNvPr id="17" name="Picture Placeholder 16">
            <a:extLst>
              <a:ext uri="{FF2B5EF4-FFF2-40B4-BE49-F238E27FC236}">
                <a16:creationId xmlns:a16="http://schemas.microsoft.com/office/drawing/2014/main" id="{4013582F-7574-4439-B6C2-A497946DF6E2}"/>
              </a:ext>
            </a:extLst>
          </p:cNvPr>
          <p:cNvSpPr>
            <a:spLocks noGrp="1"/>
          </p:cNvSpPr>
          <p:nvPr>
            <p:ph type="pic" sz="quarter" idx="13" hasCustomPrompt="1"/>
          </p:nvPr>
        </p:nvSpPr>
        <p:spPr>
          <a:xfrm>
            <a:off x="614838" y="0"/>
            <a:ext cx="11577162" cy="4815396"/>
          </a:xfrm>
          <a:custGeom>
            <a:avLst/>
            <a:gdLst>
              <a:gd name="connsiteX0" fmla="*/ 0 w 11577162"/>
              <a:gd name="connsiteY0" fmla="*/ 0 h 4815396"/>
              <a:gd name="connsiteX1" fmla="*/ 11577162 w 11577162"/>
              <a:gd name="connsiteY1" fmla="*/ 0 h 4815396"/>
              <a:gd name="connsiteX2" fmla="*/ 11577162 w 11577162"/>
              <a:gd name="connsiteY2" fmla="*/ 287354 h 4815396"/>
              <a:gd name="connsiteX3" fmla="*/ 11577162 w 11577162"/>
              <a:gd name="connsiteY3" fmla="*/ 4096437 h 4815396"/>
              <a:gd name="connsiteX4" fmla="*/ 11577162 w 11577162"/>
              <a:gd name="connsiteY4" fmla="*/ 4383791 h 4815396"/>
              <a:gd name="connsiteX5" fmla="*/ 4823818 w 11577162"/>
              <a:gd name="connsiteY5" fmla="*/ 4383791 h 4815396"/>
              <a:gd name="connsiteX6" fmla="*/ 4392213 w 11577162"/>
              <a:gd name="connsiteY6" fmla="*/ 4815396 h 4815396"/>
              <a:gd name="connsiteX7" fmla="*/ 609324 w 11577162"/>
              <a:gd name="connsiteY7" fmla="*/ 4815396 h 4815396"/>
              <a:gd name="connsiteX8" fmla="*/ 0 w 11577162"/>
              <a:gd name="connsiteY8" fmla="*/ 4206072 h 4815396"/>
              <a:gd name="connsiteX9" fmla="*/ 0 w 11577162"/>
              <a:gd name="connsiteY9" fmla="*/ 3918718 h 4815396"/>
              <a:gd name="connsiteX10" fmla="*/ 0 w 11577162"/>
              <a:gd name="connsiteY10" fmla="*/ 287354 h 4815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577162" h="4815396">
                <a:moveTo>
                  <a:pt x="0" y="0"/>
                </a:moveTo>
                <a:lnTo>
                  <a:pt x="11577162" y="0"/>
                </a:lnTo>
                <a:lnTo>
                  <a:pt x="11577162" y="287354"/>
                </a:lnTo>
                <a:lnTo>
                  <a:pt x="11577162" y="4096437"/>
                </a:lnTo>
                <a:lnTo>
                  <a:pt x="11577162" y="4383791"/>
                </a:lnTo>
                <a:lnTo>
                  <a:pt x="4823818" y="4383791"/>
                </a:lnTo>
                <a:cubicBezTo>
                  <a:pt x="4585166" y="4383791"/>
                  <a:pt x="4392213" y="4576744"/>
                  <a:pt x="4392213" y="4815396"/>
                </a:cubicBezTo>
                <a:lnTo>
                  <a:pt x="609324" y="4815396"/>
                </a:lnTo>
                <a:cubicBezTo>
                  <a:pt x="272927" y="4815396"/>
                  <a:pt x="0" y="4542470"/>
                  <a:pt x="0" y="4206072"/>
                </a:cubicBezTo>
                <a:lnTo>
                  <a:pt x="0" y="3918718"/>
                </a:lnTo>
                <a:lnTo>
                  <a:pt x="0" y="287354"/>
                </a:lnTo>
                <a:close/>
              </a:path>
            </a:pathLst>
          </a:custGeom>
          <a:solidFill>
            <a:srgbClr val="EAEAEA"/>
          </a:solidFill>
        </p:spPr>
        <p:txBody>
          <a:bodyPr wrap="square" tIns="0" anchor="ctr" anchorCtr="1">
            <a:noAutofit/>
          </a:bodyPr>
          <a:lstStyle>
            <a:lvl1pPr algn="l">
              <a:spcBef>
                <a:spcPts val="0"/>
              </a:spcBef>
              <a:defRPr sz="1200">
                <a:solidFill>
                  <a:schemeClr val="tx1"/>
                </a:solidFill>
              </a:defRPr>
            </a:lvl1pPr>
          </a:lstStyle>
          <a:p>
            <a:r>
              <a:rPr lang="en-US" noProof="0" dirty="0"/>
              <a:t>Click on icon  </a:t>
            </a:r>
            <a:br>
              <a:rPr lang="en-US" noProof="0" dirty="0"/>
            </a:br>
            <a:r>
              <a:rPr lang="en-US" noProof="0" dirty="0"/>
              <a:t>to add picture</a:t>
            </a:r>
          </a:p>
        </p:txBody>
      </p:sp>
      <p:sp>
        <p:nvSpPr>
          <p:cNvPr id="35" name="Rectangle 106">
            <a:extLst>
              <a:ext uri="{FF2B5EF4-FFF2-40B4-BE49-F238E27FC236}">
                <a16:creationId xmlns:a16="http://schemas.microsoft.com/office/drawing/2014/main" id="{401268E0-7373-4060-93A9-43E02AE6BC4B}"/>
              </a:ext>
            </a:extLst>
          </p:cNvPr>
          <p:cNvSpPr>
            <a:spLocks noChangeArrowheads="1"/>
          </p:cNvSpPr>
          <p:nvPr userDrawn="1"/>
        </p:nvSpPr>
        <p:spPr bwMode="gray">
          <a:xfrm>
            <a:off x="-2463800" y="0"/>
            <a:ext cx="2329217" cy="1595973"/>
          </a:xfrm>
          <a:prstGeom prst="rect">
            <a:avLst/>
          </a:prstGeom>
          <a:solidFill>
            <a:schemeClr val="bg1">
              <a:lumMod val="95000"/>
            </a:schemeClr>
          </a:solidFill>
          <a:ln>
            <a:noFill/>
          </a:ln>
          <a:effectLst/>
        </p:spPr>
        <p:txBody>
          <a:bodyPr wrap="square" lIns="144000" tIns="144000" rIns="144000" bIns="180000" anchor="t">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en-US" altLang="en-US" sz="1100" b="1" i="0" u="none" strike="noStrike" kern="1200" cap="none" spc="-10" normalizeH="0" baseline="0" noProof="0" dirty="0">
                <a:ln>
                  <a:noFill/>
                </a:ln>
                <a:solidFill>
                  <a:schemeClr val="tx1"/>
                </a:solidFill>
                <a:effectLst/>
                <a:uLnTx/>
                <a:uFillTx/>
                <a:latin typeface="Open Sans"/>
                <a:ea typeface="+mn-ea"/>
                <a:cs typeface="+mn-cs"/>
              </a:rPr>
              <a:t>Add an image</a:t>
            </a:r>
            <a:endParaRPr kumimoji="0" lang="en-US"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en-US" altLang="en-US" sz="1000" b="0" i="0" u="none" strike="noStrike" kern="1200" cap="none" spc="-10" normalizeH="0" baseline="0" noProof="0" dirty="0">
                <a:ln>
                  <a:noFill/>
                </a:ln>
                <a:solidFill>
                  <a:schemeClr val="tx1"/>
                </a:solidFill>
                <a:effectLst/>
                <a:uLnTx/>
                <a:uFillTx/>
                <a:latin typeface="Open Sans"/>
                <a:ea typeface="+mn-ea"/>
                <a:cs typeface="+mn-cs"/>
              </a:rPr>
              <a:t>Click on the icon in the center of the image area</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en-US" altLang="en-US" sz="1000" b="0" i="0" u="none" strike="noStrike" kern="1200" cap="none" spc="-10" normalizeH="0" baseline="0" noProof="0" dirty="0">
                <a:ln>
                  <a:noFill/>
                </a:ln>
                <a:solidFill>
                  <a:schemeClr val="tx1"/>
                </a:solidFill>
                <a:effectLst/>
                <a:uLnTx/>
                <a:uFillTx/>
                <a:latin typeface="Open Sans"/>
                <a:ea typeface="+mn-ea"/>
                <a:cs typeface="+mn-cs"/>
              </a:rPr>
              <a:t>Select an image. Note: Use a landscape image</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en-US" altLang="en-US" sz="1000" b="0" i="0" u="none" strike="noStrike" kern="1200" cap="none" spc="-10" normalizeH="0" baseline="0" noProof="0" dirty="0">
                <a:ln>
                  <a:noFill/>
                </a:ln>
                <a:solidFill>
                  <a:schemeClr val="tx1"/>
                </a:solidFill>
                <a:effectLst/>
                <a:uLnTx/>
                <a:uFillTx/>
                <a:latin typeface="Open Sans"/>
                <a:ea typeface="+mn-ea"/>
                <a:cs typeface="+mn-cs"/>
              </a:rPr>
              <a:t>Click ‘Insert’ and the image will be placed</a:t>
            </a:r>
          </a:p>
        </p:txBody>
      </p:sp>
      <p:sp>
        <p:nvSpPr>
          <p:cNvPr id="36" name="Rectangle 106">
            <a:extLst>
              <a:ext uri="{FF2B5EF4-FFF2-40B4-BE49-F238E27FC236}">
                <a16:creationId xmlns:a16="http://schemas.microsoft.com/office/drawing/2014/main" id="{FC1E856E-F95A-4EE2-A7FB-E428B42A6DD9}"/>
              </a:ext>
            </a:extLst>
          </p:cNvPr>
          <p:cNvSpPr>
            <a:spLocks noChangeArrowheads="1"/>
          </p:cNvSpPr>
          <p:nvPr userDrawn="1"/>
        </p:nvSpPr>
        <p:spPr bwMode="gray">
          <a:xfrm>
            <a:off x="-2463800" y="5269721"/>
            <a:ext cx="2329217" cy="1588279"/>
          </a:xfrm>
          <a:prstGeom prst="rect">
            <a:avLst/>
          </a:prstGeom>
          <a:solidFill>
            <a:schemeClr val="bg1">
              <a:lumMod val="95000"/>
            </a:schemeClr>
          </a:solidFill>
          <a:ln>
            <a:noFill/>
          </a:ln>
          <a:effectLst/>
        </p:spPr>
        <p:txBody>
          <a:bodyPr wrap="square" lIns="144000" tIns="144000" rIns="144000" bIns="180000" anchor="b" anchorCtr="0">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en-US" altLang="en-US" sz="1100" b="1" i="0" u="none" strike="noStrike" kern="1200" cap="none" spc="-10" normalizeH="0" baseline="0" noProof="0" dirty="0">
                <a:ln>
                  <a:noFill/>
                </a:ln>
                <a:solidFill>
                  <a:schemeClr val="tx1"/>
                </a:solidFill>
                <a:effectLst/>
                <a:uLnTx/>
                <a:uFillTx/>
                <a:latin typeface="Open Sans"/>
                <a:ea typeface="+mn-ea"/>
                <a:cs typeface="+mn-cs"/>
              </a:rPr>
              <a:t>Reset slide</a:t>
            </a:r>
            <a:endParaRPr kumimoji="0" lang="en-US" altLang="en-US" sz="1000" b="0" i="0" u="none" strike="noStrike" kern="1200" cap="none" spc="-10" normalizeH="0" baseline="0" noProof="0" dirty="0">
              <a:ln>
                <a:noFill/>
              </a:ln>
              <a:solidFill>
                <a:schemeClr val="tx1"/>
              </a:solidFill>
              <a:effectLst/>
              <a:uLnTx/>
              <a:uFillTx/>
              <a:latin typeface="Open Sans"/>
              <a:ea typeface="+mn-ea"/>
              <a:cs typeface="+mn-cs"/>
            </a:endParaRPr>
          </a:p>
          <a:p>
            <a:pPr marL="0" marR="0" lvl="0" indent="0" algn="l" defTabSz="914400" rtl="0" eaLnBrk="1" fontAlgn="auto" latinLnBrk="0" hangingPunct="1">
              <a:lnSpc>
                <a:spcPct val="95000"/>
              </a:lnSpc>
              <a:spcBef>
                <a:spcPts val="600"/>
              </a:spcBef>
              <a:spcAft>
                <a:spcPts val="0"/>
              </a:spcAft>
              <a:buClrTx/>
              <a:buSzTx/>
              <a:buFont typeface="+mj-lt"/>
              <a:buNone/>
              <a:tabLst>
                <a:tab pos="1141413" algn="l"/>
              </a:tabLst>
              <a:defRPr/>
            </a:pPr>
            <a:r>
              <a:rPr kumimoji="0" lang="en-US" altLang="en-US" sz="1000" b="0" i="0" u="none" strike="noStrike" kern="1200" cap="none" spc="-10" normalizeH="0" baseline="0" noProof="0" dirty="0">
                <a:ln>
                  <a:noFill/>
                </a:ln>
                <a:solidFill>
                  <a:schemeClr val="tx1"/>
                </a:solidFill>
                <a:effectLst/>
                <a:uLnTx/>
                <a:uFillTx/>
                <a:latin typeface="Open Sans"/>
                <a:ea typeface="+mn-ea"/>
                <a:cs typeface="+mn-cs"/>
              </a:rPr>
              <a:t>Under the tab 'Home', at the top left of the new slide button, there is a 'Reset' button. If this button is pressed, the slide will reset everything to correct the house style (colors, font sizes, image placement, etc.)</a:t>
            </a:r>
          </a:p>
        </p:txBody>
      </p:sp>
      <p:grpSp>
        <p:nvGrpSpPr>
          <p:cNvPr id="37" name="Group 36">
            <a:extLst>
              <a:ext uri="{FF2B5EF4-FFF2-40B4-BE49-F238E27FC236}">
                <a16:creationId xmlns:a16="http://schemas.microsoft.com/office/drawing/2014/main" id="{6502EEC7-6F97-42D9-9FA3-7A76835A46D8}"/>
              </a:ext>
            </a:extLst>
          </p:cNvPr>
          <p:cNvGrpSpPr/>
          <p:nvPr userDrawn="1"/>
        </p:nvGrpSpPr>
        <p:grpSpPr>
          <a:xfrm>
            <a:off x="12326583" y="1"/>
            <a:ext cx="2329217" cy="5577839"/>
            <a:chOff x="12326583" y="1"/>
            <a:chExt cx="2329217" cy="5577839"/>
          </a:xfrm>
        </p:grpSpPr>
        <p:sp>
          <p:nvSpPr>
            <p:cNvPr id="38" name="Rectangle 106">
              <a:extLst>
                <a:ext uri="{FF2B5EF4-FFF2-40B4-BE49-F238E27FC236}">
                  <a16:creationId xmlns:a16="http://schemas.microsoft.com/office/drawing/2014/main" id="{FE4A0863-0CCF-4A8A-80BE-2FBE37696F48}"/>
                </a:ext>
              </a:extLst>
            </p:cNvPr>
            <p:cNvSpPr>
              <a:spLocks noChangeArrowheads="1"/>
            </p:cNvSpPr>
            <p:nvPr userDrawn="1"/>
          </p:nvSpPr>
          <p:spPr bwMode="gray">
            <a:xfrm>
              <a:off x="12326583" y="1"/>
              <a:ext cx="2329217" cy="5577839"/>
            </a:xfrm>
            <a:prstGeom prst="rect">
              <a:avLst/>
            </a:prstGeom>
            <a:solidFill>
              <a:schemeClr val="bg1">
                <a:lumMod val="95000"/>
              </a:schemeClr>
            </a:solidFill>
            <a:ln>
              <a:noFill/>
            </a:ln>
            <a:effectLst/>
          </p:spPr>
          <p:txBody>
            <a:bodyPr wrap="square" lIns="144000" tIns="144000" rIns="144000" bIns="180000" anchor="t">
              <a:no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en-US" altLang="en-US" sz="1100" b="1" i="0" u="none" strike="noStrike" kern="1200" cap="none" spc="-10" normalizeH="0" baseline="0" noProof="0" dirty="0">
                  <a:ln>
                    <a:noFill/>
                  </a:ln>
                  <a:solidFill>
                    <a:schemeClr val="tx1"/>
                  </a:solidFill>
                  <a:effectLst/>
                  <a:uLnTx/>
                  <a:uFillTx/>
                  <a:latin typeface="Open Sans"/>
                  <a:ea typeface="+mn-ea"/>
                  <a:cs typeface="+mn-cs"/>
                </a:rPr>
                <a:t>Crop an image</a:t>
              </a:r>
              <a:endParaRPr kumimoji="0" lang="en-US"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en-US" altLang="en-US" sz="1000" b="0" i="0" u="none" strike="noStrike" kern="1200" cap="none" spc="-10" normalizeH="0" baseline="0" noProof="0" dirty="0">
                  <a:ln>
                    <a:noFill/>
                  </a:ln>
                  <a:solidFill>
                    <a:schemeClr val="tx1"/>
                  </a:solidFill>
                  <a:effectLst/>
                  <a:uLnTx/>
                  <a:uFillTx/>
                  <a:latin typeface="Open Sans"/>
                  <a:ea typeface="+mn-ea"/>
                  <a:cs typeface="+mn-cs"/>
                </a:rPr>
                <a:t>Click on the placed image and then select the tab ‘Image Format’</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en-US" altLang="en-US" sz="1000" b="0" i="0" u="none" strike="noStrike" kern="1200" cap="none" spc="-10" normalizeH="0" baseline="0" noProof="0" dirty="0">
                  <a:ln>
                    <a:noFill/>
                  </a:ln>
                  <a:solidFill>
                    <a:schemeClr val="tx1"/>
                  </a:solidFill>
                  <a:effectLst/>
                  <a:uLnTx/>
                  <a:uFillTx/>
                  <a:latin typeface="Open Sans"/>
                  <a:ea typeface="+mn-ea"/>
                  <a:cs typeface="+mn-cs"/>
                </a:rPr>
                <a:t>Click on the ‘Crop’ button </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en-US"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en-US"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en-US"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en-US" altLang="en-US" sz="1000" b="0" i="0" u="none" strike="noStrike" kern="1200" cap="none" spc="-10" normalizeH="0" baseline="0" noProof="0" dirty="0">
                  <a:ln>
                    <a:noFill/>
                  </a:ln>
                  <a:solidFill>
                    <a:schemeClr val="tx1"/>
                  </a:solidFill>
                  <a:effectLst/>
                  <a:uLnTx/>
                  <a:uFillTx/>
                  <a:latin typeface="Open Sans"/>
                  <a:ea typeface="+mn-ea"/>
                  <a:cs typeface="+mn-cs"/>
                </a:rPr>
                <a:t>You can now fit the image in </a:t>
              </a:r>
              <a:br>
                <a:rPr kumimoji="0" lang="en-US" altLang="en-US" sz="1000" b="0" i="0" u="none" strike="noStrike" kern="1200" cap="none" spc="-10" normalizeH="0" baseline="0" noProof="0" dirty="0">
                  <a:ln>
                    <a:noFill/>
                  </a:ln>
                  <a:solidFill>
                    <a:schemeClr val="tx1"/>
                  </a:solidFill>
                  <a:effectLst/>
                  <a:uLnTx/>
                  <a:uFillTx/>
                  <a:latin typeface="Open Sans"/>
                  <a:ea typeface="+mn-ea"/>
                  <a:cs typeface="+mn-cs"/>
                </a:rPr>
              </a:br>
              <a:r>
                <a:rPr kumimoji="0" lang="en-US" altLang="en-US" sz="1000" b="0" i="0" u="none" strike="noStrike" kern="1200" cap="none" spc="-10" normalizeH="0" baseline="0" noProof="0" dirty="0">
                  <a:ln>
                    <a:noFill/>
                  </a:ln>
                  <a:solidFill>
                    <a:schemeClr val="tx1"/>
                  </a:solidFill>
                  <a:effectLst/>
                  <a:uLnTx/>
                  <a:uFillTx/>
                  <a:latin typeface="Open Sans"/>
                  <a:ea typeface="+mn-ea"/>
                  <a:cs typeface="+mn-cs"/>
                </a:rPr>
                <a:t>two ways:</a:t>
              </a: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r>
                <a:rPr kumimoji="0" lang="en-US" altLang="en-US" sz="1000" b="0" i="0" u="none" strike="noStrike" kern="1200" cap="none" spc="-10" normalizeH="0" baseline="0" noProof="0" dirty="0">
                  <a:ln>
                    <a:noFill/>
                  </a:ln>
                  <a:solidFill>
                    <a:schemeClr val="tx1"/>
                  </a:solidFill>
                  <a:effectLst/>
                  <a:uLnTx/>
                  <a:uFillTx/>
                  <a:latin typeface="Open Sans"/>
                  <a:ea typeface="+mn-ea"/>
                  <a:cs typeface="+mn-cs"/>
                </a:rPr>
                <a:t>Drag the photo in such a way that the part that should be visible in the image plane is correct</a:t>
              </a: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en-US"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en-US"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en-US"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en-US"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en-US"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r>
                <a:rPr kumimoji="0" lang="en-US" altLang="en-US" sz="1000" b="0" i="0" u="none" strike="noStrike" kern="1200" cap="none" spc="-10" normalizeH="0" baseline="0" noProof="0" dirty="0">
                  <a:ln>
                    <a:noFill/>
                  </a:ln>
                  <a:solidFill>
                    <a:schemeClr val="tx1"/>
                  </a:solidFill>
                  <a:effectLst/>
                  <a:uLnTx/>
                  <a:uFillTx/>
                  <a:latin typeface="Open Sans"/>
                  <a:ea typeface="+mn-ea"/>
                  <a:cs typeface="+mn-cs"/>
                </a:rPr>
                <a:t>With the white dots you can make the image larger or smaller in such a way that the part that should be visible in the image plane is correct</a:t>
              </a:r>
            </a:p>
          </p:txBody>
        </p:sp>
        <p:grpSp>
          <p:nvGrpSpPr>
            <p:cNvPr id="39" name="Groep 75">
              <a:extLst>
                <a:ext uri="{FF2B5EF4-FFF2-40B4-BE49-F238E27FC236}">
                  <a16:creationId xmlns:a16="http://schemas.microsoft.com/office/drawing/2014/main" id="{8AD02A7A-260B-49B3-BB52-2801815144E0}"/>
                </a:ext>
              </a:extLst>
            </p:cNvPr>
            <p:cNvGrpSpPr>
              <a:grpSpLocks noChangeAspect="1"/>
            </p:cNvGrpSpPr>
            <p:nvPr userDrawn="1"/>
          </p:nvGrpSpPr>
          <p:grpSpPr>
            <a:xfrm>
              <a:off x="12616299" y="4610804"/>
              <a:ext cx="1766851" cy="793244"/>
              <a:chOff x="2766083" y="6357983"/>
              <a:chExt cx="1485890" cy="667104"/>
            </a:xfrm>
          </p:grpSpPr>
          <p:pic>
            <p:nvPicPr>
              <p:cNvPr id="51" name="Picture 15">
                <a:extLst>
                  <a:ext uri="{FF2B5EF4-FFF2-40B4-BE49-F238E27FC236}">
                    <a16:creationId xmlns:a16="http://schemas.microsoft.com/office/drawing/2014/main" id="{8E27D1FF-26E2-40FD-9FE2-D60F92E5D1B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gray">
              <a:xfrm>
                <a:off x="3332816" y="6454073"/>
                <a:ext cx="352425" cy="352425"/>
              </a:xfrm>
              <a:prstGeom prst="rect">
                <a:avLst/>
              </a:prstGeom>
            </p:spPr>
          </p:pic>
          <p:pic>
            <p:nvPicPr>
              <p:cNvPr id="52" name="Picture 18">
                <a:extLst>
                  <a:ext uri="{FF2B5EF4-FFF2-40B4-BE49-F238E27FC236}">
                    <a16:creationId xmlns:a16="http://schemas.microsoft.com/office/drawing/2014/main" id="{3D9CB36D-0DFD-4852-B3EB-62B853088C4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bwMode="gray">
              <a:xfrm>
                <a:off x="2766083" y="6454074"/>
                <a:ext cx="352425" cy="352425"/>
              </a:xfrm>
              <a:prstGeom prst="rect">
                <a:avLst/>
              </a:prstGeom>
            </p:spPr>
          </p:pic>
          <p:pic>
            <p:nvPicPr>
              <p:cNvPr id="53" name="Picture 19">
                <a:extLst>
                  <a:ext uri="{FF2B5EF4-FFF2-40B4-BE49-F238E27FC236}">
                    <a16:creationId xmlns:a16="http://schemas.microsoft.com/office/drawing/2014/main" id="{F7FF9CBE-E83C-4BEA-B921-3820E368A4B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bwMode="gray">
              <a:xfrm>
                <a:off x="3899548" y="6454074"/>
                <a:ext cx="352425" cy="352425"/>
              </a:xfrm>
              <a:prstGeom prst="rect">
                <a:avLst/>
              </a:prstGeom>
            </p:spPr>
          </p:pic>
          <p:cxnSp>
            <p:nvCxnSpPr>
              <p:cNvPr id="54" name="Straight Arrow Connector 23">
                <a:extLst>
                  <a:ext uri="{FF2B5EF4-FFF2-40B4-BE49-F238E27FC236}">
                    <a16:creationId xmlns:a16="http://schemas.microsoft.com/office/drawing/2014/main" id="{55CCD997-DA1F-4B31-BFA2-8F1E1EF1CD2F}"/>
                  </a:ext>
                </a:extLst>
              </p:cNvPr>
              <p:cNvCxnSpPr/>
              <p:nvPr/>
            </p:nvCxnSpPr>
            <p:spPr bwMode="gray">
              <a:xfrm flipV="1">
                <a:off x="2942296" y="6845087"/>
                <a:ext cx="0" cy="1800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5" name="Straight Connector 24">
                <a:extLst>
                  <a:ext uri="{FF2B5EF4-FFF2-40B4-BE49-F238E27FC236}">
                    <a16:creationId xmlns:a16="http://schemas.microsoft.com/office/drawing/2014/main" id="{86B3AB6F-8F3D-4973-A67F-51C8CD82686D}"/>
                  </a:ext>
                </a:extLst>
              </p:cNvPr>
              <p:cNvCxnSpPr>
                <a:cxnSpLocks/>
                <a:stCxn id="51" idx="0"/>
                <a:endCxn id="51" idx="2"/>
              </p:cNvCxnSpPr>
              <p:nvPr/>
            </p:nvCxnSpPr>
            <p:spPr bwMode="gray">
              <a:xfrm rot="2700000">
                <a:off x="3509030" y="6357985"/>
                <a:ext cx="0" cy="544604"/>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6" name="Straight Connector 26">
                <a:extLst>
                  <a:ext uri="{FF2B5EF4-FFF2-40B4-BE49-F238E27FC236}">
                    <a16:creationId xmlns:a16="http://schemas.microsoft.com/office/drawing/2014/main" id="{8E2AA1B5-E2DA-43D4-A118-6E4EA9C210BF}"/>
                  </a:ext>
                </a:extLst>
              </p:cNvPr>
              <p:cNvCxnSpPr>
                <a:cxnSpLocks/>
                <a:stCxn id="51" idx="3"/>
                <a:endCxn id="51" idx="1"/>
              </p:cNvCxnSpPr>
              <p:nvPr/>
            </p:nvCxnSpPr>
            <p:spPr bwMode="gray">
              <a:xfrm rot="2700000" flipH="1">
                <a:off x="3236724" y="6630287"/>
                <a:ext cx="544608"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7" name="Straight Arrow Connector 27">
                <a:extLst>
                  <a:ext uri="{FF2B5EF4-FFF2-40B4-BE49-F238E27FC236}">
                    <a16:creationId xmlns:a16="http://schemas.microsoft.com/office/drawing/2014/main" id="{FF17B7D8-2258-4C82-A90D-FC76E139ACFD}"/>
                  </a:ext>
                </a:extLst>
              </p:cNvPr>
              <p:cNvCxnSpPr/>
              <p:nvPr/>
            </p:nvCxnSpPr>
            <p:spPr bwMode="gray">
              <a:xfrm flipV="1">
                <a:off x="4123386" y="6845087"/>
                <a:ext cx="0" cy="1800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8" name="Oval 28">
                <a:extLst>
                  <a:ext uri="{FF2B5EF4-FFF2-40B4-BE49-F238E27FC236}">
                    <a16:creationId xmlns:a16="http://schemas.microsoft.com/office/drawing/2014/main" id="{DAAABD1B-FB0E-4A68-9BBD-334DC07DE303}"/>
                  </a:ext>
                </a:extLst>
              </p:cNvPr>
              <p:cNvSpPr/>
              <p:nvPr/>
            </p:nvSpPr>
            <p:spPr bwMode="gray">
              <a:xfrm>
                <a:off x="4018611" y="6573137"/>
                <a:ext cx="233362" cy="233362"/>
              </a:xfrm>
              <a:prstGeom prst="ellipse">
                <a:avLst/>
              </a:prstGeom>
              <a:solidFill>
                <a:srgbClr val="FFFFFF">
                  <a:alpha val="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en-US" dirty="0" err="1">
                  <a:solidFill>
                    <a:schemeClr val="tx1"/>
                  </a:solidFill>
                </a:endParaRPr>
              </a:p>
            </p:txBody>
          </p:sp>
        </p:grpSp>
        <p:pic>
          <p:nvPicPr>
            <p:cNvPr id="40" name="Afbeelding 77">
              <a:extLst>
                <a:ext uri="{FF2B5EF4-FFF2-40B4-BE49-F238E27FC236}">
                  <a16:creationId xmlns:a16="http://schemas.microsoft.com/office/drawing/2014/main" id="{B8B9843D-989E-4417-84AF-F46BA342B1AC}"/>
                </a:ext>
              </a:extLst>
            </p:cNvPr>
            <p:cNvPicPr>
              <a:picLocks noChangeAspect="1"/>
            </p:cNvPicPr>
            <p:nvPr userDrawn="1"/>
          </p:nvPicPr>
          <p:blipFill rotWithShape="1">
            <a:blip r:embed="rId7" cstate="screen">
              <a:extLst>
                <a:ext uri="{28A0092B-C50C-407E-A947-70E740481C1C}">
                  <a14:useLocalDpi xmlns:a14="http://schemas.microsoft.com/office/drawing/2010/main"/>
                </a:ext>
              </a:extLst>
            </a:blip>
            <a:srcRect/>
            <a:stretch/>
          </p:blipFill>
          <p:spPr>
            <a:xfrm>
              <a:off x="12616299" y="2769956"/>
              <a:ext cx="1767600" cy="1036900"/>
            </a:xfrm>
            <a:prstGeom prst="rect">
              <a:avLst/>
            </a:prstGeom>
          </p:spPr>
        </p:pic>
        <p:grpSp>
          <p:nvGrpSpPr>
            <p:cNvPr id="48" name="Group 47">
              <a:extLst>
                <a:ext uri="{FF2B5EF4-FFF2-40B4-BE49-F238E27FC236}">
                  <a16:creationId xmlns:a16="http://schemas.microsoft.com/office/drawing/2014/main" id="{962B3FEF-B673-4714-ACBA-3EC3E7438883}"/>
                </a:ext>
              </a:extLst>
            </p:cNvPr>
            <p:cNvGrpSpPr>
              <a:grpSpLocks noChangeAspect="1"/>
            </p:cNvGrpSpPr>
            <p:nvPr userDrawn="1"/>
          </p:nvGrpSpPr>
          <p:grpSpPr>
            <a:xfrm>
              <a:off x="12610022" y="1108316"/>
              <a:ext cx="339817" cy="579600"/>
              <a:chOff x="13120767" y="944180"/>
              <a:chExt cx="338852" cy="577954"/>
            </a:xfrm>
          </p:grpSpPr>
          <p:pic>
            <p:nvPicPr>
              <p:cNvPr id="49" name="Picture 48">
                <a:extLst>
                  <a:ext uri="{FF2B5EF4-FFF2-40B4-BE49-F238E27FC236}">
                    <a16:creationId xmlns:a16="http://schemas.microsoft.com/office/drawing/2014/main" id="{6C864BD3-BCDA-4FC3-9F31-23CB45AC668D}"/>
                  </a:ext>
                </a:extLst>
              </p:cNvPr>
              <p:cNvPicPr>
                <a:picLocks noChangeAspect="1"/>
              </p:cNvPicPr>
              <p:nvPr userDrawn="1"/>
            </p:nvPicPr>
            <p:blipFill rotWithShape="1">
              <a:blip r:embed="rId8"/>
              <a:srcRect l="14719" t="19274" r="31777" b="25730"/>
              <a:stretch/>
            </p:blipFill>
            <p:spPr>
              <a:xfrm>
                <a:off x="13120767" y="944180"/>
                <a:ext cx="338852" cy="577954"/>
              </a:xfrm>
              <a:prstGeom prst="rect">
                <a:avLst/>
              </a:prstGeom>
              <a:noFill/>
              <a:ln>
                <a:noFill/>
              </a:ln>
              <a:effectLst>
                <a:outerShdw blurRad="63500" sx="102000" sy="102000" algn="ctr" rotWithShape="0">
                  <a:prstClr val="black">
                    <a:alpha val="40000"/>
                  </a:prstClr>
                </a:outerShdw>
              </a:effectLst>
            </p:spPr>
          </p:pic>
          <p:sp>
            <p:nvSpPr>
              <p:cNvPr id="50" name="Rectangle 21">
                <a:extLst>
                  <a:ext uri="{FF2B5EF4-FFF2-40B4-BE49-F238E27FC236}">
                    <a16:creationId xmlns:a16="http://schemas.microsoft.com/office/drawing/2014/main" id="{5558B70C-F41A-4C9E-8F98-FBCF9C4728CF}"/>
                  </a:ext>
                </a:extLst>
              </p:cNvPr>
              <p:cNvSpPr/>
              <p:nvPr userDrawn="1"/>
            </p:nvSpPr>
            <p:spPr bwMode="gray">
              <a:xfrm>
                <a:off x="13143785" y="982825"/>
                <a:ext cx="292816" cy="376057"/>
              </a:xfrm>
              <a:prstGeom prst="rect">
                <a:avLst/>
              </a:prstGeom>
              <a:solidFill>
                <a:srgbClr val="FFFFFF">
                  <a:alpha val="0"/>
                </a:srgbClr>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en-US" dirty="0" err="1">
                  <a:solidFill>
                    <a:schemeClr val="tx1"/>
                  </a:solidFill>
                </a:endParaRPr>
              </a:p>
            </p:txBody>
          </p:sp>
        </p:grpSp>
      </p:grpSp>
    </p:spTree>
    <p:extLst>
      <p:ext uri="{BB962C8B-B14F-4D97-AF65-F5344CB8AC3E}">
        <p14:creationId xmlns:p14="http://schemas.microsoft.com/office/powerpoint/2010/main" val="117133353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807DB5-7FEF-CF94-21B7-2AF8BD6C1E9F}"/>
              </a:ext>
            </a:extLst>
          </p:cNvPr>
          <p:cNvSpPr>
            <a:spLocks noGrp="1"/>
          </p:cNvSpPr>
          <p:nvPr>
            <p:ph type="title"/>
          </p:nvPr>
        </p:nvSpPr>
        <p:spPr/>
        <p:txBody>
          <a:bodyPr/>
          <a:lstStyle/>
          <a:p>
            <a:r>
              <a:rPr lang="en-GB"/>
              <a:t>Click to edit Master title style</a:t>
            </a:r>
            <a:endParaRPr lang="en-NL"/>
          </a:p>
        </p:txBody>
      </p:sp>
      <p:sp>
        <p:nvSpPr>
          <p:cNvPr id="3" name="Content Placeholder 2">
            <a:extLst>
              <a:ext uri="{FF2B5EF4-FFF2-40B4-BE49-F238E27FC236}">
                <a16:creationId xmlns:a16="http://schemas.microsoft.com/office/drawing/2014/main" id="{9FBF0A5E-BF02-0A40-4103-97F6C48BD5EA}"/>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
        <p:nvSpPr>
          <p:cNvPr id="4" name="Date Placeholder 3">
            <a:extLst>
              <a:ext uri="{FF2B5EF4-FFF2-40B4-BE49-F238E27FC236}">
                <a16:creationId xmlns:a16="http://schemas.microsoft.com/office/drawing/2014/main" id="{7C1BEE3D-C742-ADD6-A8E4-683C05DC950E}"/>
              </a:ext>
            </a:extLst>
          </p:cNvPr>
          <p:cNvSpPr>
            <a:spLocks noGrp="1"/>
          </p:cNvSpPr>
          <p:nvPr>
            <p:ph type="dt" sz="half" idx="10"/>
          </p:nvPr>
        </p:nvSpPr>
        <p:spPr/>
        <p:txBody>
          <a:bodyPr/>
          <a:lstStyle/>
          <a:p>
            <a:fld id="{6E67CBD0-8872-6645-85D3-FCF32C08019F}" type="datetimeFigureOut">
              <a:rPr lang="en-NL" smtClean="0"/>
              <a:t>27/06/2023</a:t>
            </a:fld>
            <a:endParaRPr lang="en-NL"/>
          </a:p>
        </p:txBody>
      </p:sp>
      <p:sp>
        <p:nvSpPr>
          <p:cNvPr id="5" name="Footer Placeholder 4">
            <a:extLst>
              <a:ext uri="{FF2B5EF4-FFF2-40B4-BE49-F238E27FC236}">
                <a16:creationId xmlns:a16="http://schemas.microsoft.com/office/drawing/2014/main" id="{9222B846-B32B-53C6-4EB1-B47C875A7D6B}"/>
              </a:ext>
            </a:extLst>
          </p:cNvPr>
          <p:cNvSpPr>
            <a:spLocks noGrp="1"/>
          </p:cNvSpPr>
          <p:nvPr>
            <p:ph type="ftr" sz="quarter" idx="11"/>
          </p:nvPr>
        </p:nvSpPr>
        <p:spPr/>
        <p:txBody>
          <a:bodyPr/>
          <a:lstStyle/>
          <a:p>
            <a:endParaRPr lang="en-NL"/>
          </a:p>
        </p:txBody>
      </p:sp>
      <p:sp>
        <p:nvSpPr>
          <p:cNvPr id="6" name="Slide Number Placeholder 5">
            <a:extLst>
              <a:ext uri="{FF2B5EF4-FFF2-40B4-BE49-F238E27FC236}">
                <a16:creationId xmlns:a16="http://schemas.microsoft.com/office/drawing/2014/main" id="{71B19A7D-82EF-0F79-94F3-99EC4E777CB2}"/>
              </a:ext>
            </a:extLst>
          </p:cNvPr>
          <p:cNvSpPr>
            <a:spLocks noGrp="1"/>
          </p:cNvSpPr>
          <p:nvPr>
            <p:ph type="sldNum" sz="quarter" idx="12"/>
          </p:nvPr>
        </p:nvSpPr>
        <p:spPr/>
        <p:txBody>
          <a:bodyPr/>
          <a:lstStyle/>
          <a:p>
            <a:fld id="{A58A7026-F8B9-A24E-82F9-C8AA168D5B9C}" type="slidenum">
              <a:rPr lang="en-NL" smtClean="0"/>
              <a:t>‹#›</a:t>
            </a:fld>
            <a:endParaRPr lang="en-NL"/>
          </a:p>
        </p:txBody>
      </p:sp>
    </p:spTree>
    <p:extLst>
      <p:ext uri="{BB962C8B-B14F-4D97-AF65-F5344CB8AC3E}">
        <p14:creationId xmlns:p14="http://schemas.microsoft.com/office/powerpoint/2010/main" val="66723701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title">
  <p:cSld name="1_Titeldia">
    <p:spTree>
      <p:nvGrpSpPr>
        <p:cNvPr id="1" name=""/>
        <p:cNvGrpSpPr/>
        <p:nvPr/>
      </p:nvGrpSpPr>
      <p:grpSpPr>
        <a:xfrm>
          <a:off x="0" y="0"/>
          <a:ext cx="0" cy="0"/>
          <a:chOff x="0" y="0"/>
          <a:chExt cx="0" cy="0"/>
        </a:xfrm>
      </p:grpSpPr>
      <p:pic>
        <p:nvPicPr>
          <p:cNvPr id="5" name="Afbeelding 2" descr="41556_UMCU_PPT_subtro-42.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ctrTitle"/>
          </p:nvPr>
        </p:nvSpPr>
        <p:spPr>
          <a:xfrm>
            <a:off x="1219200" y="1807970"/>
            <a:ext cx="9870331" cy="667890"/>
          </a:xfrm>
          <a:prstGeom prst="rect">
            <a:avLst/>
          </a:prstGeom>
        </p:spPr>
        <p:txBody>
          <a:bodyPr/>
          <a:lstStyle>
            <a:lvl1pPr>
              <a:defRPr sz="3000" b="1" i="0" cap="none">
                <a:solidFill>
                  <a:schemeClr val="tx2"/>
                </a:solidFill>
                <a:latin typeface="Segoe UI"/>
              </a:defRPr>
            </a:lvl1pPr>
          </a:lstStyle>
          <a:p>
            <a:r>
              <a:rPr lang="en-GB" dirty="0" err="1"/>
              <a:t>Titelstijl</a:t>
            </a:r>
            <a:r>
              <a:rPr lang="en-GB" dirty="0"/>
              <a:t> van model </a:t>
            </a:r>
            <a:r>
              <a:rPr lang="en-GB" dirty="0" err="1"/>
              <a:t>bewerken</a:t>
            </a:r>
            <a:endParaRPr lang="en-GB" dirty="0"/>
          </a:p>
        </p:txBody>
      </p:sp>
      <p:sp>
        <p:nvSpPr>
          <p:cNvPr id="3" name="Subtitel 2"/>
          <p:cNvSpPr>
            <a:spLocks noGrp="1"/>
          </p:cNvSpPr>
          <p:nvPr>
            <p:ph type="subTitle" idx="1"/>
          </p:nvPr>
        </p:nvSpPr>
        <p:spPr>
          <a:xfrm>
            <a:off x="1219199" y="2673769"/>
            <a:ext cx="9870332" cy="2755542"/>
          </a:xfrm>
          <a:prstGeom prst="rect">
            <a:avLst/>
          </a:prstGeom>
        </p:spPr>
        <p:txBody>
          <a:bodyPr/>
          <a:lstStyle>
            <a:lvl1pPr marL="0" indent="0" algn="l">
              <a:buNone/>
              <a:defRPr sz="2000" b="0" i="0" baseline="0">
                <a:solidFill>
                  <a:schemeClr val="accent6"/>
                </a:solidFill>
                <a:latin typeface="Segoe UI"/>
                <a:cs typeface="Segoe UI"/>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err="1"/>
              <a:t>Klik</a:t>
            </a:r>
            <a:r>
              <a:rPr lang="en-GB" dirty="0"/>
              <a:t> </a:t>
            </a:r>
            <a:r>
              <a:rPr lang="en-GB" dirty="0" err="1"/>
              <a:t>om</a:t>
            </a:r>
            <a:r>
              <a:rPr lang="en-GB" dirty="0"/>
              <a:t> de </a:t>
            </a:r>
            <a:r>
              <a:rPr lang="en-GB" dirty="0" err="1"/>
              <a:t>titelstijl</a:t>
            </a:r>
            <a:r>
              <a:rPr lang="en-GB" dirty="0"/>
              <a:t> van het model </a:t>
            </a:r>
            <a:r>
              <a:rPr lang="en-GB" dirty="0" err="1"/>
              <a:t>te</a:t>
            </a:r>
            <a:r>
              <a:rPr lang="en-GB" dirty="0"/>
              <a:t> </a:t>
            </a:r>
            <a:r>
              <a:rPr lang="en-GB" dirty="0" err="1"/>
              <a:t>bewerken</a:t>
            </a:r>
            <a:endParaRPr lang="en-GB" dirty="0"/>
          </a:p>
        </p:txBody>
      </p:sp>
      <p:sp>
        <p:nvSpPr>
          <p:cNvPr id="4" name="Tijdelijke aanduiding voor voettekst 4"/>
          <p:cNvSpPr>
            <a:spLocks noGrp="1"/>
          </p:cNvSpPr>
          <p:nvPr>
            <p:ph type="ftr" sz="quarter" idx="10"/>
          </p:nvPr>
        </p:nvSpPr>
        <p:spPr>
          <a:xfrm>
            <a:off x="1219200" y="6173789"/>
            <a:ext cx="3860800" cy="365125"/>
          </a:xfrm>
          <a:prstGeom prst="rect">
            <a:avLst/>
          </a:prstGeom>
        </p:spPr>
        <p:txBody>
          <a:bodyPr/>
          <a:lstStyle>
            <a:lvl1pPr fontAlgn="auto">
              <a:spcBef>
                <a:spcPts val="0"/>
              </a:spcBef>
              <a:spcAft>
                <a:spcPts val="0"/>
              </a:spcAft>
              <a:defRPr sz="1400">
                <a:latin typeface="Segoe UI"/>
                <a:ea typeface="+mn-ea"/>
                <a:cs typeface="Segoe UI"/>
              </a:defRPr>
            </a:lvl1pPr>
          </a:lstStyle>
          <a:p>
            <a:pPr>
              <a:defRPr/>
            </a:pPr>
            <a:endParaRPr lang="en-GB"/>
          </a:p>
        </p:txBody>
      </p:sp>
      <p:sp>
        <p:nvSpPr>
          <p:cNvPr id="6" name="Slide Number Placeholder 5"/>
          <p:cNvSpPr>
            <a:spLocks noGrp="1"/>
          </p:cNvSpPr>
          <p:nvPr>
            <p:ph type="sldNum" sz="quarter" idx="11"/>
          </p:nvPr>
        </p:nvSpPr>
        <p:spPr/>
        <p:txBody>
          <a:bodyPr/>
          <a:lstStyle/>
          <a:p>
            <a:fld id="{EA4207BE-EE20-4968-B845-7C4B1E022BAB}" type="slidenum">
              <a:rPr lang="en-GB" smtClean="0"/>
              <a:pPr/>
              <a:t>‹#›</a:t>
            </a:fld>
            <a:endParaRPr lang="en-GB"/>
          </a:p>
        </p:txBody>
      </p:sp>
    </p:spTree>
    <p:extLst>
      <p:ext uri="{BB962C8B-B14F-4D97-AF65-F5344CB8AC3E}">
        <p14:creationId xmlns:p14="http://schemas.microsoft.com/office/powerpoint/2010/main" val="211363302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C6501947-4F50-4C4B-A071-D5EA35191943}"/>
              </a:ext>
            </a:extLst>
          </p:cNvPr>
          <p:cNvSpPr txBox="1"/>
          <p:nvPr userDrawn="1"/>
        </p:nvSpPr>
        <p:spPr>
          <a:xfrm>
            <a:off x="5019038" y="4435292"/>
            <a:ext cx="2214882" cy="461665"/>
          </a:xfrm>
          <a:prstGeom prst="rect">
            <a:avLst/>
          </a:prstGeom>
          <a:noFill/>
        </p:spPr>
        <p:txBody>
          <a:bodyPr wrap="square" rtlCol="0">
            <a:spAutoFit/>
          </a:bodyPr>
          <a:lstStyle/>
          <a:p>
            <a:r>
              <a:rPr lang="en-GB" sz="2400">
                <a:solidFill>
                  <a:srgbClr val="B73D24"/>
                </a:solidFill>
                <a:latin typeface="Montserrat" pitchFamily="2" charset="77"/>
              </a:rPr>
              <a:t>THANK YOU</a:t>
            </a:r>
          </a:p>
        </p:txBody>
      </p:sp>
      <p:pic>
        <p:nvPicPr>
          <p:cNvPr id="17" name="Immagine 20">
            <a:extLst>
              <a:ext uri="{FF2B5EF4-FFF2-40B4-BE49-F238E27FC236}">
                <a16:creationId xmlns:a16="http://schemas.microsoft.com/office/drawing/2014/main" id="{7653BB2A-357F-4A49-BA80-AD78D78C7D5F}"/>
              </a:ext>
            </a:extLst>
          </p:cNvPr>
          <p:cNvPicPr>
            <a:picLocks noChangeAspect="1"/>
          </p:cNvPicPr>
          <p:nvPr userDrawn="1"/>
        </p:nvPicPr>
        <p:blipFill rotWithShape="1">
          <a:blip r:embed="rId2"/>
          <a:srcRect t="17417" b="14386"/>
          <a:stretch/>
        </p:blipFill>
        <p:spPr>
          <a:xfrm>
            <a:off x="3525252" y="1557123"/>
            <a:ext cx="4729748" cy="2509902"/>
          </a:xfrm>
          <a:prstGeom prst="rect">
            <a:avLst/>
          </a:prstGeom>
        </p:spPr>
      </p:pic>
      <p:sp>
        <p:nvSpPr>
          <p:cNvPr id="18" name="CasellaDiTesto 22">
            <a:extLst>
              <a:ext uri="{FF2B5EF4-FFF2-40B4-BE49-F238E27FC236}">
                <a16:creationId xmlns:a16="http://schemas.microsoft.com/office/drawing/2014/main" id="{6C1017FA-D47A-F54F-8455-F30D1170DCCD}"/>
              </a:ext>
            </a:extLst>
          </p:cNvPr>
          <p:cNvSpPr txBox="1"/>
          <p:nvPr userDrawn="1"/>
        </p:nvSpPr>
        <p:spPr>
          <a:xfrm>
            <a:off x="2528665" y="6326494"/>
            <a:ext cx="9091798" cy="338554"/>
          </a:xfrm>
          <a:prstGeom prst="rect">
            <a:avLst/>
          </a:prstGeom>
          <a:noFill/>
        </p:spPr>
        <p:txBody>
          <a:bodyPr wrap="square" rtlCol="0">
            <a:spAutoFit/>
          </a:bodyPr>
          <a:lstStyle/>
          <a:p>
            <a:r>
              <a:rPr lang="en-GB" sz="800" noProof="0">
                <a:latin typeface="Montserrat" pitchFamily="2" charset="77"/>
              </a:rPr>
              <a:t>Funded by the European Union. Views and opinions expressed are however those of the author(s) only and do not necessarily reflect those of the European Union or the European Health and Digital Executive Agency. Neither the European Union nor the granting authority can be held responsible for them.</a:t>
            </a:r>
          </a:p>
        </p:txBody>
      </p:sp>
      <p:pic>
        <p:nvPicPr>
          <p:cNvPr id="19" name="Immagine 21">
            <a:extLst>
              <a:ext uri="{FF2B5EF4-FFF2-40B4-BE49-F238E27FC236}">
                <a16:creationId xmlns:a16="http://schemas.microsoft.com/office/drawing/2014/main" id="{618039E4-D783-EA40-9859-556129E618DA}"/>
              </a:ext>
            </a:extLst>
          </p:cNvPr>
          <p:cNvPicPr>
            <a:picLocks noChangeAspect="1"/>
          </p:cNvPicPr>
          <p:nvPr userDrawn="1"/>
        </p:nvPicPr>
        <p:blipFill rotWithShape="1">
          <a:blip r:embed="rId3"/>
          <a:srcRect l="2" t="1" r="-4893" b="7689"/>
          <a:stretch/>
        </p:blipFill>
        <p:spPr>
          <a:xfrm>
            <a:off x="217543" y="6115500"/>
            <a:ext cx="2311122" cy="691808"/>
          </a:xfrm>
          <a:prstGeom prst="rect">
            <a:avLst/>
          </a:prstGeom>
        </p:spPr>
      </p:pic>
    </p:spTree>
    <p:extLst>
      <p:ext uri="{BB962C8B-B14F-4D97-AF65-F5344CB8AC3E}">
        <p14:creationId xmlns:p14="http://schemas.microsoft.com/office/powerpoint/2010/main" val="15971172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Titeldia">
    <p:spTree>
      <p:nvGrpSpPr>
        <p:cNvPr id="1" name=""/>
        <p:cNvGrpSpPr/>
        <p:nvPr/>
      </p:nvGrpSpPr>
      <p:grpSpPr>
        <a:xfrm>
          <a:off x="0" y="0"/>
          <a:ext cx="0" cy="0"/>
          <a:chOff x="0" y="0"/>
          <a:chExt cx="0" cy="0"/>
        </a:xfrm>
      </p:grpSpPr>
      <p:pic>
        <p:nvPicPr>
          <p:cNvPr id="5" name="Afbeelding 2" descr="onderwijs achtergrond Eng 4-3-01.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
            <a:ext cx="12202584" cy="684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el 1"/>
          <p:cNvSpPr>
            <a:spLocks noGrp="1"/>
          </p:cNvSpPr>
          <p:nvPr>
            <p:ph type="ctrTitle"/>
          </p:nvPr>
        </p:nvSpPr>
        <p:spPr>
          <a:xfrm>
            <a:off x="1219200" y="2451217"/>
            <a:ext cx="9870331" cy="782344"/>
          </a:xfrm>
          <a:prstGeom prst="rect">
            <a:avLst/>
          </a:prstGeom>
        </p:spPr>
        <p:txBody>
          <a:bodyPr/>
          <a:lstStyle>
            <a:lvl1pPr>
              <a:defRPr sz="3500" b="1" i="0" cap="none">
                <a:solidFill>
                  <a:schemeClr val="bg1"/>
                </a:solidFill>
                <a:latin typeface="Segoe UI"/>
              </a:defRPr>
            </a:lvl1pPr>
          </a:lstStyle>
          <a:p>
            <a:r>
              <a:rPr lang="en-GB" dirty="0" err="1"/>
              <a:t>Klik</a:t>
            </a:r>
            <a:r>
              <a:rPr lang="en-GB" dirty="0"/>
              <a:t> </a:t>
            </a:r>
            <a:r>
              <a:rPr lang="en-GB" dirty="0" err="1"/>
              <a:t>om</a:t>
            </a:r>
            <a:r>
              <a:rPr lang="en-GB" dirty="0"/>
              <a:t> de </a:t>
            </a:r>
            <a:r>
              <a:rPr lang="en-GB" dirty="0" err="1"/>
              <a:t>stijl</a:t>
            </a:r>
            <a:r>
              <a:rPr lang="en-GB" dirty="0"/>
              <a:t> </a:t>
            </a:r>
            <a:r>
              <a:rPr lang="en-GB" dirty="0" err="1"/>
              <a:t>te</a:t>
            </a:r>
            <a:r>
              <a:rPr lang="en-GB" dirty="0"/>
              <a:t> </a:t>
            </a:r>
            <a:r>
              <a:rPr lang="en-GB" dirty="0" err="1"/>
              <a:t>bewerken</a:t>
            </a:r>
            <a:endParaRPr lang="en-GB" dirty="0"/>
          </a:p>
        </p:txBody>
      </p:sp>
      <p:sp>
        <p:nvSpPr>
          <p:cNvPr id="7" name="Subtitel 2"/>
          <p:cNvSpPr>
            <a:spLocks noGrp="1"/>
          </p:cNvSpPr>
          <p:nvPr>
            <p:ph type="subTitle" idx="1"/>
          </p:nvPr>
        </p:nvSpPr>
        <p:spPr>
          <a:xfrm>
            <a:off x="1219199" y="3233561"/>
            <a:ext cx="9870332" cy="1752600"/>
          </a:xfrm>
          <a:prstGeom prst="rect">
            <a:avLst/>
          </a:prstGeom>
        </p:spPr>
        <p:txBody>
          <a:bodyPr/>
          <a:lstStyle>
            <a:lvl1pPr marL="0" indent="0" algn="l">
              <a:buNone/>
              <a:defRPr sz="2000" b="0" i="0" baseline="0">
                <a:solidFill>
                  <a:schemeClr val="bg1"/>
                </a:solidFill>
                <a:latin typeface="Segoe UI"/>
                <a:cs typeface="Segoe UI"/>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err="1"/>
              <a:t>Klik</a:t>
            </a:r>
            <a:r>
              <a:rPr lang="en-GB" dirty="0"/>
              <a:t> </a:t>
            </a:r>
            <a:r>
              <a:rPr lang="en-GB" dirty="0" err="1"/>
              <a:t>om</a:t>
            </a:r>
            <a:r>
              <a:rPr lang="en-GB" dirty="0"/>
              <a:t> de </a:t>
            </a:r>
            <a:r>
              <a:rPr lang="en-GB" dirty="0" err="1"/>
              <a:t>ondertitelstijl</a:t>
            </a:r>
            <a:r>
              <a:rPr lang="en-GB" dirty="0"/>
              <a:t> van het model </a:t>
            </a:r>
            <a:r>
              <a:rPr lang="en-GB" dirty="0" err="1"/>
              <a:t>te</a:t>
            </a:r>
            <a:r>
              <a:rPr lang="en-GB" dirty="0"/>
              <a:t> </a:t>
            </a:r>
            <a:r>
              <a:rPr lang="en-GB" dirty="0" err="1"/>
              <a:t>bewerken</a:t>
            </a:r>
            <a:endParaRPr lang="en-GB" dirty="0"/>
          </a:p>
        </p:txBody>
      </p:sp>
      <p:sp>
        <p:nvSpPr>
          <p:cNvPr id="4" name="Tijdelijke aanduiding voor voettekst 4"/>
          <p:cNvSpPr>
            <a:spLocks noGrp="1"/>
          </p:cNvSpPr>
          <p:nvPr>
            <p:ph type="ftr" sz="quarter" idx="10"/>
          </p:nvPr>
        </p:nvSpPr>
        <p:spPr>
          <a:xfrm>
            <a:off x="1219200" y="6356351"/>
            <a:ext cx="3860800" cy="365125"/>
          </a:xfrm>
          <a:prstGeom prst="rect">
            <a:avLst/>
          </a:prstGeom>
        </p:spPr>
        <p:txBody>
          <a:bodyPr/>
          <a:lstStyle>
            <a:lvl1pPr fontAlgn="auto">
              <a:spcBef>
                <a:spcPts val="0"/>
              </a:spcBef>
              <a:spcAft>
                <a:spcPts val="0"/>
              </a:spcAft>
              <a:defRPr sz="1400">
                <a:latin typeface="Segoe UI"/>
                <a:ea typeface="+mn-ea"/>
                <a:cs typeface="Segoe UI"/>
              </a:defRPr>
            </a:lvl1pPr>
          </a:lstStyle>
          <a:p>
            <a:pPr>
              <a:defRPr/>
            </a:pPr>
            <a:endParaRPr lang="en-GB"/>
          </a:p>
        </p:txBody>
      </p:sp>
      <p:sp>
        <p:nvSpPr>
          <p:cNvPr id="2" name="Slide Number Placeholder 1"/>
          <p:cNvSpPr>
            <a:spLocks noGrp="1"/>
          </p:cNvSpPr>
          <p:nvPr>
            <p:ph type="sldNum" sz="quarter" idx="11"/>
          </p:nvPr>
        </p:nvSpPr>
        <p:spPr>
          <a:xfrm>
            <a:off x="0" y="6346801"/>
            <a:ext cx="864000" cy="365125"/>
          </a:xfrm>
        </p:spPr>
        <p:txBody>
          <a:bodyPr/>
          <a:lstStyle/>
          <a:p>
            <a:fld id="{EA4207BE-EE20-4968-B845-7C4B1E022BAB}" type="slidenum">
              <a:rPr lang="en-GB" smtClean="0"/>
              <a:pPr/>
              <a:t>‹#›</a:t>
            </a:fld>
            <a:endParaRPr lang="en-GB"/>
          </a:p>
        </p:txBody>
      </p:sp>
    </p:spTree>
    <p:extLst>
      <p:ext uri="{BB962C8B-B14F-4D97-AF65-F5344CB8AC3E}">
        <p14:creationId xmlns:p14="http://schemas.microsoft.com/office/powerpoint/2010/main" val="108796353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1_Titeldia">
    <p:spTree>
      <p:nvGrpSpPr>
        <p:cNvPr id="1" name=""/>
        <p:cNvGrpSpPr/>
        <p:nvPr/>
      </p:nvGrpSpPr>
      <p:grpSpPr>
        <a:xfrm>
          <a:off x="0" y="0"/>
          <a:ext cx="0" cy="0"/>
          <a:chOff x="0" y="0"/>
          <a:chExt cx="0" cy="0"/>
        </a:xfrm>
      </p:grpSpPr>
      <p:pic>
        <p:nvPicPr>
          <p:cNvPr id="5" name="Afbeelding 2" descr="41556_UMCU_PPT_subtro-42.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ctrTitle"/>
          </p:nvPr>
        </p:nvSpPr>
        <p:spPr>
          <a:xfrm>
            <a:off x="1219200" y="1807970"/>
            <a:ext cx="9870331" cy="667890"/>
          </a:xfrm>
          <a:prstGeom prst="rect">
            <a:avLst/>
          </a:prstGeom>
        </p:spPr>
        <p:txBody>
          <a:bodyPr/>
          <a:lstStyle>
            <a:lvl1pPr>
              <a:defRPr sz="3000" b="1" i="0" cap="none">
                <a:solidFill>
                  <a:schemeClr val="tx2"/>
                </a:solidFill>
                <a:latin typeface="Segoe UI"/>
              </a:defRPr>
            </a:lvl1pPr>
          </a:lstStyle>
          <a:p>
            <a:r>
              <a:rPr lang="en-GB" dirty="0" err="1"/>
              <a:t>Titelstijl</a:t>
            </a:r>
            <a:r>
              <a:rPr lang="en-GB" dirty="0"/>
              <a:t> van model </a:t>
            </a:r>
            <a:r>
              <a:rPr lang="en-GB" dirty="0" err="1"/>
              <a:t>bewerken</a:t>
            </a:r>
            <a:endParaRPr lang="en-GB" dirty="0"/>
          </a:p>
        </p:txBody>
      </p:sp>
      <p:sp>
        <p:nvSpPr>
          <p:cNvPr id="3" name="Subtitel 2"/>
          <p:cNvSpPr>
            <a:spLocks noGrp="1"/>
          </p:cNvSpPr>
          <p:nvPr>
            <p:ph type="subTitle" idx="1"/>
          </p:nvPr>
        </p:nvSpPr>
        <p:spPr>
          <a:xfrm>
            <a:off x="1219199" y="2673769"/>
            <a:ext cx="9870332" cy="2755542"/>
          </a:xfrm>
          <a:prstGeom prst="rect">
            <a:avLst/>
          </a:prstGeom>
        </p:spPr>
        <p:txBody>
          <a:bodyPr/>
          <a:lstStyle>
            <a:lvl1pPr marL="0" indent="0" algn="l">
              <a:buNone/>
              <a:defRPr sz="2000" b="0" i="0" baseline="0">
                <a:solidFill>
                  <a:schemeClr val="accent6"/>
                </a:solidFill>
                <a:latin typeface="Segoe UI"/>
                <a:cs typeface="Segoe UI"/>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err="1"/>
              <a:t>Klik</a:t>
            </a:r>
            <a:r>
              <a:rPr lang="en-GB" dirty="0"/>
              <a:t> </a:t>
            </a:r>
            <a:r>
              <a:rPr lang="en-GB" dirty="0" err="1"/>
              <a:t>om</a:t>
            </a:r>
            <a:r>
              <a:rPr lang="en-GB" dirty="0"/>
              <a:t> de </a:t>
            </a:r>
            <a:r>
              <a:rPr lang="en-GB" dirty="0" err="1"/>
              <a:t>titelstijl</a:t>
            </a:r>
            <a:r>
              <a:rPr lang="en-GB" dirty="0"/>
              <a:t> van het model </a:t>
            </a:r>
            <a:r>
              <a:rPr lang="en-GB" dirty="0" err="1"/>
              <a:t>te</a:t>
            </a:r>
            <a:r>
              <a:rPr lang="en-GB" dirty="0"/>
              <a:t> </a:t>
            </a:r>
            <a:r>
              <a:rPr lang="en-GB" dirty="0" err="1"/>
              <a:t>bewerken</a:t>
            </a:r>
            <a:endParaRPr lang="en-GB" dirty="0"/>
          </a:p>
        </p:txBody>
      </p:sp>
      <p:sp>
        <p:nvSpPr>
          <p:cNvPr id="4" name="Tijdelijke aanduiding voor voettekst 4"/>
          <p:cNvSpPr>
            <a:spLocks noGrp="1"/>
          </p:cNvSpPr>
          <p:nvPr>
            <p:ph type="ftr" sz="quarter" idx="10"/>
          </p:nvPr>
        </p:nvSpPr>
        <p:spPr>
          <a:xfrm>
            <a:off x="1219200" y="6173789"/>
            <a:ext cx="3860800" cy="365125"/>
          </a:xfrm>
          <a:prstGeom prst="rect">
            <a:avLst/>
          </a:prstGeom>
        </p:spPr>
        <p:txBody>
          <a:bodyPr/>
          <a:lstStyle>
            <a:lvl1pPr fontAlgn="auto">
              <a:spcBef>
                <a:spcPts val="0"/>
              </a:spcBef>
              <a:spcAft>
                <a:spcPts val="0"/>
              </a:spcAft>
              <a:defRPr sz="1400">
                <a:latin typeface="Segoe UI"/>
                <a:ea typeface="+mn-ea"/>
                <a:cs typeface="Segoe UI"/>
              </a:defRPr>
            </a:lvl1pPr>
          </a:lstStyle>
          <a:p>
            <a:pPr>
              <a:defRPr/>
            </a:pPr>
            <a:endParaRPr lang="en-GB"/>
          </a:p>
        </p:txBody>
      </p:sp>
      <p:sp>
        <p:nvSpPr>
          <p:cNvPr id="6" name="Slide Number Placeholder 5"/>
          <p:cNvSpPr>
            <a:spLocks noGrp="1"/>
          </p:cNvSpPr>
          <p:nvPr>
            <p:ph type="sldNum" sz="quarter" idx="11"/>
          </p:nvPr>
        </p:nvSpPr>
        <p:spPr/>
        <p:txBody>
          <a:bodyPr/>
          <a:lstStyle/>
          <a:p>
            <a:fld id="{EA4207BE-EE20-4968-B845-7C4B1E022BAB}" type="slidenum">
              <a:rPr lang="en-GB" smtClean="0"/>
              <a:pPr/>
              <a:t>‹#›</a:t>
            </a:fld>
            <a:endParaRPr lang="en-GB"/>
          </a:p>
        </p:txBody>
      </p:sp>
    </p:spTree>
    <p:extLst>
      <p:ext uri="{BB962C8B-B14F-4D97-AF65-F5344CB8AC3E}">
        <p14:creationId xmlns:p14="http://schemas.microsoft.com/office/powerpoint/2010/main" val="377040807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a:xfrm>
            <a:off x="986160" y="371690"/>
            <a:ext cx="10057680" cy="817022"/>
          </a:xfrm>
          <a:prstGeom prst="rect">
            <a:avLst/>
          </a:prstGeom>
        </p:spPr>
        <p:txBody>
          <a:bodyPr/>
          <a:lstStyle>
            <a:lvl1pPr>
              <a:defRPr sz="2800" b="1" i="0">
                <a:latin typeface="Segoe UI"/>
              </a:defRPr>
            </a:lvl1pPr>
          </a:lstStyle>
          <a:p>
            <a:r>
              <a:rPr lang="en-GB" dirty="0" err="1"/>
              <a:t>Titelstijl</a:t>
            </a:r>
            <a:r>
              <a:rPr lang="en-GB" dirty="0"/>
              <a:t> van model </a:t>
            </a:r>
            <a:r>
              <a:rPr lang="en-GB" dirty="0" err="1"/>
              <a:t>bewerken</a:t>
            </a:r>
            <a:endParaRPr lang="en-GB" dirty="0"/>
          </a:p>
        </p:txBody>
      </p:sp>
      <p:sp>
        <p:nvSpPr>
          <p:cNvPr id="3" name="Tijdelijke aanduiding voor inhoud 2"/>
          <p:cNvSpPr>
            <a:spLocks noGrp="1"/>
          </p:cNvSpPr>
          <p:nvPr>
            <p:ph idx="1"/>
          </p:nvPr>
        </p:nvSpPr>
        <p:spPr>
          <a:xfrm>
            <a:off x="986160" y="1291082"/>
            <a:ext cx="10057680" cy="4236396"/>
          </a:xfrm>
          <a:prstGeom prst="rect">
            <a:avLst/>
          </a:prstGeom>
        </p:spPr>
        <p:txBody>
          <a:bodyPr/>
          <a:lstStyle>
            <a:lvl1pPr>
              <a:defRPr sz="2200">
                <a:latin typeface="Segoe UI"/>
              </a:defRPr>
            </a:lvl1pPr>
            <a:lvl2pPr>
              <a:defRPr sz="2000">
                <a:latin typeface="Segoe UI"/>
              </a:defRPr>
            </a:lvl2pPr>
            <a:lvl3pPr>
              <a:defRPr sz="1700">
                <a:latin typeface="Segoe UI"/>
              </a:defRPr>
            </a:lvl3pPr>
            <a:lvl4pPr>
              <a:defRPr sz="1700">
                <a:latin typeface="Segoe UI"/>
              </a:defRPr>
            </a:lvl4pPr>
            <a:lvl5pPr>
              <a:defRPr sz="1700">
                <a:latin typeface="Segoe UI"/>
              </a:defRPr>
            </a:lvl5pPr>
          </a:lstStyle>
          <a:p>
            <a:pPr lvl="0"/>
            <a:r>
              <a:rPr lang="en-GB" dirty="0" err="1"/>
              <a:t>Klik</a:t>
            </a:r>
            <a:r>
              <a:rPr lang="en-GB" dirty="0"/>
              <a:t> </a:t>
            </a:r>
            <a:r>
              <a:rPr lang="en-GB" dirty="0" err="1"/>
              <a:t>om</a:t>
            </a:r>
            <a:r>
              <a:rPr lang="en-GB" dirty="0"/>
              <a:t> de </a:t>
            </a:r>
            <a:r>
              <a:rPr lang="en-GB" dirty="0" err="1"/>
              <a:t>tekststijl</a:t>
            </a:r>
            <a:r>
              <a:rPr lang="en-GB" dirty="0"/>
              <a:t> van het model </a:t>
            </a:r>
            <a:r>
              <a:rPr lang="en-GB" dirty="0" err="1"/>
              <a:t>te</a:t>
            </a:r>
            <a:r>
              <a:rPr lang="en-GB" dirty="0"/>
              <a:t> </a:t>
            </a:r>
            <a:r>
              <a:rPr lang="en-GB" dirty="0" err="1"/>
              <a:t>bewerken</a:t>
            </a:r>
            <a:endParaRPr lang="en-GB" dirty="0"/>
          </a:p>
          <a:p>
            <a:pPr lvl="1"/>
            <a:r>
              <a:rPr lang="en-GB" dirty="0" err="1"/>
              <a:t>Tweede</a:t>
            </a:r>
            <a:r>
              <a:rPr lang="en-GB" dirty="0"/>
              <a:t> </a:t>
            </a:r>
            <a:r>
              <a:rPr lang="en-GB" dirty="0" err="1"/>
              <a:t>niveau</a:t>
            </a:r>
            <a:endParaRPr lang="en-GB" dirty="0"/>
          </a:p>
          <a:p>
            <a:pPr lvl="2"/>
            <a:r>
              <a:rPr lang="en-GB" dirty="0" err="1"/>
              <a:t>Derde</a:t>
            </a:r>
            <a:r>
              <a:rPr lang="en-GB" dirty="0"/>
              <a:t> </a:t>
            </a:r>
            <a:r>
              <a:rPr lang="en-GB" dirty="0" err="1"/>
              <a:t>niveau</a:t>
            </a:r>
            <a:endParaRPr lang="en-GB" dirty="0"/>
          </a:p>
          <a:p>
            <a:pPr lvl="3"/>
            <a:r>
              <a:rPr lang="en-GB" dirty="0" err="1"/>
              <a:t>Vierde</a:t>
            </a:r>
            <a:r>
              <a:rPr lang="en-GB" dirty="0"/>
              <a:t> </a:t>
            </a:r>
            <a:r>
              <a:rPr lang="en-GB" dirty="0" err="1"/>
              <a:t>niveau</a:t>
            </a:r>
            <a:endParaRPr lang="en-GB" dirty="0"/>
          </a:p>
        </p:txBody>
      </p:sp>
      <p:sp>
        <p:nvSpPr>
          <p:cNvPr id="4" name="Tijdelijke aanduiding voor voettekst 4"/>
          <p:cNvSpPr>
            <a:spLocks noGrp="1"/>
          </p:cNvSpPr>
          <p:nvPr>
            <p:ph type="ftr" sz="quarter" idx="10"/>
          </p:nvPr>
        </p:nvSpPr>
        <p:spPr>
          <a:xfrm>
            <a:off x="986367" y="6173789"/>
            <a:ext cx="3860800" cy="365125"/>
          </a:xfrm>
          <a:prstGeom prst="rect">
            <a:avLst/>
          </a:prstGeom>
        </p:spPr>
        <p:txBody>
          <a:bodyPr/>
          <a:lstStyle>
            <a:lvl1pPr fontAlgn="auto">
              <a:spcBef>
                <a:spcPts val="0"/>
              </a:spcBef>
              <a:spcAft>
                <a:spcPts val="0"/>
              </a:spcAft>
              <a:defRPr sz="1800">
                <a:latin typeface="Segoe UI"/>
                <a:ea typeface="+mn-ea"/>
                <a:cs typeface="+mn-cs"/>
              </a:defRPr>
            </a:lvl1pPr>
          </a:lstStyle>
          <a:p>
            <a:pPr>
              <a:defRPr/>
            </a:pPr>
            <a:endParaRPr lang="en-GB"/>
          </a:p>
        </p:txBody>
      </p:sp>
      <p:sp>
        <p:nvSpPr>
          <p:cNvPr id="5" name="Slide Number Placeholder 4"/>
          <p:cNvSpPr>
            <a:spLocks noGrp="1"/>
          </p:cNvSpPr>
          <p:nvPr>
            <p:ph type="sldNum" sz="quarter" idx="11"/>
          </p:nvPr>
        </p:nvSpPr>
        <p:spPr/>
        <p:txBody>
          <a:bodyPr/>
          <a:lstStyle/>
          <a:p>
            <a:fld id="{EA4207BE-EE20-4968-B845-7C4B1E022BAB}" type="slidenum">
              <a:rPr lang="en-GB" smtClean="0"/>
              <a:pPr/>
              <a:t>‹#›</a:t>
            </a:fld>
            <a:endParaRPr lang="en-GB"/>
          </a:p>
        </p:txBody>
      </p:sp>
    </p:spTree>
    <p:extLst>
      <p:ext uri="{BB962C8B-B14F-4D97-AF65-F5344CB8AC3E}">
        <p14:creationId xmlns:p14="http://schemas.microsoft.com/office/powerpoint/2010/main" val="135316268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wee objecten">
    <p:spTree>
      <p:nvGrpSpPr>
        <p:cNvPr id="1" name=""/>
        <p:cNvGrpSpPr/>
        <p:nvPr/>
      </p:nvGrpSpPr>
      <p:grpSpPr>
        <a:xfrm>
          <a:off x="0" y="0"/>
          <a:ext cx="0" cy="0"/>
          <a:chOff x="0" y="0"/>
          <a:chExt cx="0" cy="0"/>
        </a:xfrm>
      </p:grpSpPr>
      <p:sp>
        <p:nvSpPr>
          <p:cNvPr id="8" name="Tijdelijke aanduiding voor inhoud 3"/>
          <p:cNvSpPr>
            <a:spLocks noGrp="1"/>
          </p:cNvSpPr>
          <p:nvPr>
            <p:ph sz="half" idx="13"/>
          </p:nvPr>
        </p:nvSpPr>
        <p:spPr>
          <a:xfrm>
            <a:off x="967759" y="1291446"/>
            <a:ext cx="4886888" cy="4274226"/>
          </a:xfrm>
          <a:prstGeom prst="rect">
            <a:avLst/>
          </a:prstGeom>
        </p:spPr>
        <p:txBody>
          <a:bodyPr/>
          <a:lstStyle>
            <a:lvl1pPr>
              <a:defRPr sz="2200">
                <a:latin typeface="Segoe UI"/>
              </a:defRPr>
            </a:lvl1pPr>
            <a:lvl2pPr>
              <a:defRPr sz="2000">
                <a:latin typeface="Segoe UI"/>
              </a:defRPr>
            </a:lvl2pPr>
            <a:lvl3pPr>
              <a:defRPr sz="1700">
                <a:latin typeface="Segoe UI"/>
              </a:defRPr>
            </a:lvl3pPr>
            <a:lvl4pPr>
              <a:defRPr sz="1700">
                <a:latin typeface="Segoe UI"/>
              </a:defRPr>
            </a:lvl4pPr>
            <a:lvl5pPr>
              <a:defRPr sz="1700">
                <a:latin typeface="Segoe UI"/>
              </a:defRPr>
            </a:lvl5pPr>
            <a:lvl6pPr>
              <a:defRPr sz="1800"/>
            </a:lvl6pPr>
            <a:lvl7pPr>
              <a:defRPr sz="1800"/>
            </a:lvl7pPr>
            <a:lvl8pPr>
              <a:defRPr sz="1800"/>
            </a:lvl8pPr>
            <a:lvl9pPr>
              <a:defRPr sz="1800"/>
            </a:lvl9pPr>
          </a:lstStyle>
          <a:p>
            <a:pPr lvl="0"/>
            <a:r>
              <a:rPr lang="en-GB" dirty="0" err="1"/>
              <a:t>Klik</a:t>
            </a:r>
            <a:r>
              <a:rPr lang="en-GB" dirty="0"/>
              <a:t> </a:t>
            </a:r>
            <a:r>
              <a:rPr lang="en-GB" dirty="0" err="1"/>
              <a:t>om</a:t>
            </a:r>
            <a:r>
              <a:rPr lang="en-GB" dirty="0"/>
              <a:t> de </a:t>
            </a:r>
            <a:r>
              <a:rPr lang="en-GB" dirty="0" err="1"/>
              <a:t>tekststijl</a:t>
            </a:r>
            <a:r>
              <a:rPr lang="en-GB" dirty="0"/>
              <a:t> van het model </a:t>
            </a:r>
            <a:r>
              <a:rPr lang="en-GB" dirty="0" err="1"/>
              <a:t>te</a:t>
            </a:r>
            <a:r>
              <a:rPr lang="en-GB" dirty="0"/>
              <a:t> </a:t>
            </a:r>
            <a:r>
              <a:rPr lang="en-GB" dirty="0" err="1"/>
              <a:t>bewerken</a:t>
            </a:r>
            <a:endParaRPr lang="en-GB" dirty="0"/>
          </a:p>
          <a:p>
            <a:pPr lvl="1"/>
            <a:r>
              <a:rPr lang="en-GB" dirty="0" err="1"/>
              <a:t>Tweede</a:t>
            </a:r>
            <a:r>
              <a:rPr lang="en-GB" dirty="0"/>
              <a:t> </a:t>
            </a:r>
            <a:r>
              <a:rPr lang="en-GB" dirty="0" err="1"/>
              <a:t>niveau</a:t>
            </a:r>
            <a:endParaRPr lang="en-GB" dirty="0"/>
          </a:p>
          <a:p>
            <a:pPr lvl="2"/>
            <a:r>
              <a:rPr lang="en-GB" dirty="0" err="1"/>
              <a:t>Derde</a:t>
            </a:r>
            <a:r>
              <a:rPr lang="en-GB" dirty="0"/>
              <a:t> </a:t>
            </a:r>
            <a:r>
              <a:rPr lang="en-GB" dirty="0" err="1"/>
              <a:t>niveau</a:t>
            </a:r>
            <a:endParaRPr lang="en-GB" dirty="0"/>
          </a:p>
        </p:txBody>
      </p:sp>
      <p:sp>
        <p:nvSpPr>
          <p:cNvPr id="10" name="Tijdelijke aanduiding voor inhoud 3"/>
          <p:cNvSpPr>
            <a:spLocks noGrp="1"/>
          </p:cNvSpPr>
          <p:nvPr>
            <p:ph sz="half" idx="14"/>
          </p:nvPr>
        </p:nvSpPr>
        <p:spPr>
          <a:xfrm>
            <a:off x="6158727" y="1291446"/>
            <a:ext cx="4886888" cy="4274226"/>
          </a:xfrm>
          <a:prstGeom prst="rect">
            <a:avLst/>
          </a:prstGeom>
        </p:spPr>
        <p:txBody>
          <a:bodyPr/>
          <a:lstStyle>
            <a:lvl1pPr>
              <a:defRPr sz="2200">
                <a:latin typeface="Segoe UI"/>
              </a:defRPr>
            </a:lvl1pPr>
            <a:lvl2pPr>
              <a:defRPr sz="2000">
                <a:latin typeface="Segoe UI"/>
              </a:defRPr>
            </a:lvl2pPr>
            <a:lvl3pPr>
              <a:defRPr sz="1700">
                <a:latin typeface="Segoe UI"/>
              </a:defRPr>
            </a:lvl3pPr>
            <a:lvl4pPr>
              <a:defRPr sz="1700">
                <a:latin typeface="Segoe UI"/>
              </a:defRPr>
            </a:lvl4pPr>
            <a:lvl5pPr>
              <a:defRPr sz="1700">
                <a:latin typeface="Segoe UI"/>
              </a:defRPr>
            </a:lvl5pPr>
            <a:lvl6pPr>
              <a:defRPr sz="1800"/>
            </a:lvl6pPr>
            <a:lvl7pPr>
              <a:defRPr sz="1800"/>
            </a:lvl7pPr>
            <a:lvl8pPr>
              <a:defRPr sz="1800"/>
            </a:lvl8pPr>
            <a:lvl9pPr>
              <a:defRPr sz="1800"/>
            </a:lvl9pPr>
          </a:lstStyle>
          <a:p>
            <a:pPr lvl="0"/>
            <a:r>
              <a:rPr lang="en-GB" dirty="0" err="1"/>
              <a:t>Klik</a:t>
            </a:r>
            <a:r>
              <a:rPr lang="en-GB" dirty="0"/>
              <a:t> </a:t>
            </a:r>
            <a:r>
              <a:rPr lang="en-GB" dirty="0" err="1"/>
              <a:t>om</a:t>
            </a:r>
            <a:r>
              <a:rPr lang="en-GB" dirty="0"/>
              <a:t> de </a:t>
            </a:r>
            <a:r>
              <a:rPr lang="en-GB" dirty="0" err="1"/>
              <a:t>tekststijl</a:t>
            </a:r>
            <a:r>
              <a:rPr lang="en-GB" dirty="0"/>
              <a:t> van het model </a:t>
            </a:r>
            <a:r>
              <a:rPr lang="en-GB" dirty="0" err="1"/>
              <a:t>te</a:t>
            </a:r>
            <a:r>
              <a:rPr lang="en-GB" dirty="0"/>
              <a:t> </a:t>
            </a:r>
            <a:r>
              <a:rPr lang="en-GB" dirty="0" err="1"/>
              <a:t>bewerken</a:t>
            </a:r>
            <a:endParaRPr lang="en-GB" dirty="0"/>
          </a:p>
          <a:p>
            <a:pPr lvl="1"/>
            <a:r>
              <a:rPr lang="en-GB" dirty="0" err="1"/>
              <a:t>Tweede</a:t>
            </a:r>
            <a:r>
              <a:rPr lang="en-GB" dirty="0"/>
              <a:t> </a:t>
            </a:r>
            <a:r>
              <a:rPr lang="en-GB" dirty="0" err="1"/>
              <a:t>niveau</a:t>
            </a:r>
            <a:endParaRPr lang="en-GB" dirty="0"/>
          </a:p>
          <a:p>
            <a:pPr lvl="2"/>
            <a:r>
              <a:rPr lang="en-GB" dirty="0" err="1"/>
              <a:t>Derde</a:t>
            </a:r>
            <a:r>
              <a:rPr lang="en-GB" dirty="0"/>
              <a:t> </a:t>
            </a:r>
            <a:r>
              <a:rPr lang="en-GB" dirty="0" err="1"/>
              <a:t>niveau</a:t>
            </a:r>
            <a:endParaRPr lang="en-GB" dirty="0"/>
          </a:p>
        </p:txBody>
      </p:sp>
      <p:sp>
        <p:nvSpPr>
          <p:cNvPr id="6" name="Titel 1"/>
          <p:cNvSpPr>
            <a:spLocks noGrp="1"/>
          </p:cNvSpPr>
          <p:nvPr>
            <p:ph type="title"/>
          </p:nvPr>
        </p:nvSpPr>
        <p:spPr>
          <a:xfrm>
            <a:off x="986160" y="371690"/>
            <a:ext cx="10057680" cy="817022"/>
          </a:xfrm>
          <a:prstGeom prst="rect">
            <a:avLst/>
          </a:prstGeom>
        </p:spPr>
        <p:txBody>
          <a:bodyPr/>
          <a:lstStyle>
            <a:lvl1pPr>
              <a:defRPr sz="2800" b="1" i="0">
                <a:latin typeface="Segoe UI"/>
              </a:defRPr>
            </a:lvl1pPr>
          </a:lstStyle>
          <a:p>
            <a:r>
              <a:rPr lang="en-GB" dirty="0" err="1"/>
              <a:t>Titelstijl</a:t>
            </a:r>
            <a:r>
              <a:rPr lang="en-GB" dirty="0"/>
              <a:t> van model </a:t>
            </a:r>
            <a:r>
              <a:rPr lang="en-GB" dirty="0" err="1"/>
              <a:t>bewerken</a:t>
            </a:r>
            <a:endParaRPr lang="en-GB" dirty="0"/>
          </a:p>
        </p:txBody>
      </p:sp>
      <p:sp>
        <p:nvSpPr>
          <p:cNvPr id="5" name="Tijdelijke aanduiding voor voettekst 5"/>
          <p:cNvSpPr>
            <a:spLocks noGrp="1"/>
          </p:cNvSpPr>
          <p:nvPr>
            <p:ph type="ftr" sz="quarter" idx="15"/>
          </p:nvPr>
        </p:nvSpPr>
        <p:spPr>
          <a:xfrm>
            <a:off x="967317" y="6173789"/>
            <a:ext cx="3860800" cy="365125"/>
          </a:xfrm>
          <a:prstGeom prst="rect">
            <a:avLst/>
          </a:prstGeom>
        </p:spPr>
        <p:txBody>
          <a:bodyPr/>
          <a:lstStyle>
            <a:lvl1pPr fontAlgn="auto">
              <a:spcBef>
                <a:spcPts val="0"/>
              </a:spcBef>
              <a:spcAft>
                <a:spcPts val="0"/>
              </a:spcAft>
              <a:defRPr sz="1400">
                <a:latin typeface="Segoe UI"/>
                <a:ea typeface="+mn-ea"/>
                <a:cs typeface="+mn-cs"/>
              </a:defRPr>
            </a:lvl1pPr>
          </a:lstStyle>
          <a:p>
            <a:pPr>
              <a:defRPr/>
            </a:pPr>
            <a:endParaRPr lang="en-GB"/>
          </a:p>
        </p:txBody>
      </p:sp>
      <p:sp>
        <p:nvSpPr>
          <p:cNvPr id="2" name="Slide Number Placeholder 1"/>
          <p:cNvSpPr>
            <a:spLocks noGrp="1"/>
          </p:cNvSpPr>
          <p:nvPr>
            <p:ph type="sldNum" sz="quarter" idx="16"/>
          </p:nvPr>
        </p:nvSpPr>
        <p:spPr/>
        <p:txBody>
          <a:bodyPr/>
          <a:lstStyle/>
          <a:p>
            <a:fld id="{EA4207BE-EE20-4968-B845-7C4B1E022BAB}" type="slidenum">
              <a:rPr lang="en-GB" smtClean="0"/>
              <a:pPr/>
              <a:t>‹#›</a:t>
            </a:fld>
            <a:endParaRPr lang="en-GB"/>
          </a:p>
        </p:txBody>
      </p:sp>
    </p:spTree>
    <p:extLst>
      <p:ext uri="{BB962C8B-B14F-4D97-AF65-F5344CB8AC3E}">
        <p14:creationId xmlns:p14="http://schemas.microsoft.com/office/powerpoint/2010/main" val="420478776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Vergelijking">
    <p:spTree>
      <p:nvGrpSpPr>
        <p:cNvPr id="1" name=""/>
        <p:cNvGrpSpPr/>
        <p:nvPr/>
      </p:nvGrpSpPr>
      <p:grpSpPr>
        <a:xfrm>
          <a:off x="0" y="0"/>
          <a:ext cx="0" cy="0"/>
          <a:chOff x="0" y="0"/>
          <a:chExt cx="0" cy="0"/>
        </a:xfrm>
      </p:grpSpPr>
      <p:sp>
        <p:nvSpPr>
          <p:cNvPr id="3" name="Tijdelijke aanduiding voor tekst 2"/>
          <p:cNvSpPr>
            <a:spLocks noGrp="1"/>
          </p:cNvSpPr>
          <p:nvPr>
            <p:ph type="body" idx="1"/>
          </p:nvPr>
        </p:nvSpPr>
        <p:spPr>
          <a:xfrm>
            <a:off x="986161" y="1302089"/>
            <a:ext cx="4891212" cy="639762"/>
          </a:xfrm>
          <a:prstGeom prst="rect">
            <a:avLst/>
          </a:prstGeom>
        </p:spPr>
        <p:txBody>
          <a:bodyPr anchor="b"/>
          <a:lstStyle>
            <a:lvl1pPr marL="0" indent="0">
              <a:buNone/>
              <a:defRPr sz="2200" b="0" i="0">
                <a:latin typeface="Segoe UI"/>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err="1"/>
              <a:t>Klik</a:t>
            </a:r>
            <a:r>
              <a:rPr lang="en-GB" dirty="0"/>
              <a:t> </a:t>
            </a:r>
            <a:r>
              <a:rPr lang="en-GB" dirty="0" err="1"/>
              <a:t>om</a:t>
            </a:r>
            <a:r>
              <a:rPr lang="en-GB" dirty="0"/>
              <a:t> de </a:t>
            </a:r>
            <a:r>
              <a:rPr lang="en-GB" dirty="0" err="1"/>
              <a:t>tekststijl</a:t>
            </a:r>
            <a:r>
              <a:rPr lang="en-GB" dirty="0"/>
              <a:t> van het model </a:t>
            </a:r>
            <a:r>
              <a:rPr lang="en-GB" dirty="0" err="1"/>
              <a:t>te</a:t>
            </a:r>
            <a:r>
              <a:rPr lang="en-GB" dirty="0"/>
              <a:t> </a:t>
            </a:r>
            <a:r>
              <a:rPr lang="en-GB" dirty="0" err="1"/>
              <a:t>bewerken</a:t>
            </a:r>
            <a:endParaRPr lang="en-GB" dirty="0"/>
          </a:p>
        </p:txBody>
      </p:sp>
      <p:sp>
        <p:nvSpPr>
          <p:cNvPr id="4" name="Tijdelijke aanduiding voor inhoud 3"/>
          <p:cNvSpPr>
            <a:spLocks noGrp="1"/>
          </p:cNvSpPr>
          <p:nvPr>
            <p:ph sz="half" idx="2"/>
          </p:nvPr>
        </p:nvSpPr>
        <p:spPr>
          <a:xfrm>
            <a:off x="986161" y="2028321"/>
            <a:ext cx="4891212" cy="3445551"/>
          </a:xfrm>
          <a:prstGeom prst="rect">
            <a:avLst/>
          </a:prstGeom>
        </p:spPr>
        <p:txBody>
          <a:bodyPr/>
          <a:lstStyle>
            <a:lvl1pPr>
              <a:defRPr sz="2000">
                <a:latin typeface="Segoe UI"/>
              </a:defRPr>
            </a:lvl1pPr>
            <a:lvl2pPr>
              <a:defRPr sz="1800">
                <a:latin typeface="Segoe UI"/>
              </a:defRPr>
            </a:lvl2pPr>
            <a:lvl3pPr>
              <a:defRPr sz="1600">
                <a:latin typeface="Segoe UI"/>
              </a:defRPr>
            </a:lvl3pPr>
            <a:lvl4pPr>
              <a:defRPr sz="1600">
                <a:latin typeface="Segoe UI"/>
              </a:defRPr>
            </a:lvl4pPr>
            <a:lvl5pPr>
              <a:defRPr sz="1600">
                <a:latin typeface="Segoe UI"/>
              </a:defRPr>
            </a:lvl5pPr>
            <a:lvl6pPr>
              <a:defRPr sz="1600"/>
            </a:lvl6pPr>
            <a:lvl7pPr>
              <a:defRPr sz="1600"/>
            </a:lvl7pPr>
            <a:lvl8pPr>
              <a:defRPr sz="1600"/>
            </a:lvl8pPr>
            <a:lvl9pPr>
              <a:defRPr sz="1600"/>
            </a:lvl9pPr>
          </a:lstStyle>
          <a:p>
            <a:pPr lvl="0"/>
            <a:r>
              <a:rPr lang="en-GB" dirty="0" err="1"/>
              <a:t>Klik</a:t>
            </a:r>
            <a:r>
              <a:rPr lang="en-GB" dirty="0"/>
              <a:t> </a:t>
            </a:r>
            <a:r>
              <a:rPr lang="en-GB" dirty="0" err="1"/>
              <a:t>om</a:t>
            </a:r>
            <a:r>
              <a:rPr lang="en-GB" dirty="0"/>
              <a:t> de </a:t>
            </a:r>
            <a:r>
              <a:rPr lang="en-GB" dirty="0" err="1"/>
              <a:t>tekststijl</a:t>
            </a:r>
            <a:r>
              <a:rPr lang="en-GB" dirty="0"/>
              <a:t> van het model </a:t>
            </a:r>
            <a:r>
              <a:rPr lang="en-GB" dirty="0" err="1"/>
              <a:t>te</a:t>
            </a:r>
            <a:r>
              <a:rPr lang="en-GB" dirty="0"/>
              <a:t> </a:t>
            </a:r>
            <a:r>
              <a:rPr lang="en-GB" dirty="0" err="1"/>
              <a:t>bewerken</a:t>
            </a:r>
            <a:endParaRPr lang="en-GB" dirty="0"/>
          </a:p>
          <a:p>
            <a:pPr lvl="1"/>
            <a:r>
              <a:rPr lang="en-GB" dirty="0" err="1"/>
              <a:t>Tweede</a:t>
            </a:r>
            <a:r>
              <a:rPr lang="en-GB" dirty="0"/>
              <a:t> </a:t>
            </a:r>
            <a:r>
              <a:rPr lang="en-GB" dirty="0" err="1"/>
              <a:t>niveau</a:t>
            </a:r>
            <a:endParaRPr lang="en-GB" dirty="0"/>
          </a:p>
          <a:p>
            <a:pPr lvl="2"/>
            <a:r>
              <a:rPr lang="en-GB" dirty="0" err="1"/>
              <a:t>Derde</a:t>
            </a:r>
            <a:r>
              <a:rPr lang="en-GB" dirty="0"/>
              <a:t> </a:t>
            </a:r>
            <a:r>
              <a:rPr lang="en-GB" dirty="0" err="1"/>
              <a:t>niveau</a:t>
            </a:r>
            <a:endParaRPr lang="en-GB" dirty="0"/>
          </a:p>
        </p:txBody>
      </p:sp>
      <p:sp>
        <p:nvSpPr>
          <p:cNvPr id="10" name="Tijdelijke aanduiding voor tekst 2"/>
          <p:cNvSpPr>
            <a:spLocks noGrp="1"/>
          </p:cNvSpPr>
          <p:nvPr>
            <p:ph type="body" idx="13"/>
          </p:nvPr>
        </p:nvSpPr>
        <p:spPr>
          <a:xfrm>
            <a:off x="6159834" y="1302089"/>
            <a:ext cx="4891212" cy="639762"/>
          </a:xfrm>
          <a:prstGeom prst="rect">
            <a:avLst/>
          </a:prstGeom>
        </p:spPr>
        <p:txBody>
          <a:bodyPr anchor="b"/>
          <a:lstStyle>
            <a:lvl1pPr marL="0" indent="0">
              <a:buNone/>
              <a:defRPr sz="2200" b="0" i="0">
                <a:latin typeface="Segoe UI"/>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err="1"/>
              <a:t>Klik</a:t>
            </a:r>
            <a:r>
              <a:rPr lang="en-GB" dirty="0"/>
              <a:t> </a:t>
            </a:r>
            <a:r>
              <a:rPr lang="en-GB" dirty="0" err="1"/>
              <a:t>om</a:t>
            </a:r>
            <a:r>
              <a:rPr lang="en-GB" dirty="0"/>
              <a:t> de </a:t>
            </a:r>
            <a:r>
              <a:rPr lang="en-GB" dirty="0" err="1"/>
              <a:t>tekststijl</a:t>
            </a:r>
            <a:r>
              <a:rPr lang="en-GB" dirty="0"/>
              <a:t> van het model </a:t>
            </a:r>
            <a:r>
              <a:rPr lang="en-GB" dirty="0" err="1"/>
              <a:t>te</a:t>
            </a:r>
            <a:r>
              <a:rPr lang="en-GB" dirty="0"/>
              <a:t> </a:t>
            </a:r>
            <a:r>
              <a:rPr lang="en-GB" dirty="0" err="1"/>
              <a:t>bewerken</a:t>
            </a:r>
            <a:endParaRPr lang="en-GB" dirty="0"/>
          </a:p>
        </p:txBody>
      </p:sp>
      <p:sp>
        <p:nvSpPr>
          <p:cNvPr id="11" name="Tijdelijke aanduiding voor inhoud 3"/>
          <p:cNvSpPr>
            <a:spLocks noGrp="1"/>
          </p:cNvSpPr>
          <p:nvPr>
            <p:ph sz="half" idx="14"/>
          </p:nvPr>
        </p:nvSpPr>
        <p:spPr>
          <a:xfrm>
            <a:off x="6159834" y="2028321"/>
            <a:ext cx="4891212" cy="3445551"/>
          </a:xfrm>
          <a:prstGeom prst="rect">
            <a:avLst/>
          </a:prstGeom>
        </p:spPr>
        <p:txBody>
          <a:bodyPr/>
          <a:lstStyle>
            <a:lvl1pPr>
              <a:defRPr sz="2000">
                <a:latin typeface="Segoe UI"/>
              </a:defRPr>
            </a:lvl1pPr>
            <a:lvl2pPr>
              <a:defRPr sz="1800">
                <a:latin typeface="Segoe UI"/>
              </a:defRPr>
            </a:lvl2pPr>
            <a:lvl3pPr>
              <a:defRPr sz="1600">
                <a:latin typeface="Segoe UI"/>
              </a:defRPr>
            </a:lvl3pPr>
            <a:lvl4pPr>
              <a:defRPr sz="1600">
                <a:latin typeface="Segoe UI"/>
              </a:defRPr>
            </a:lvl4pPr>
            <a:lvl5pPr>
              <a:defRPr sz="1600">
                <a:latin typeface="Segoe UI"/>
              </a:defRPr>
            </a:lvl5pPr>
            <a:lvl6pPr>
              <a:defRPr sz="1600"/>
            </a:lvl6pPr>
            <a:lvl7pPr>
              <a:defRPr sz="1600"/>
            </a:lvl7pPr>
            <a:lvl8pPr>
              <a:defRPr sz="1600"/>
            </a:lvl8pPr>
            <a:lvl9pPr>
              <a:defRPr sz="1600"/>
            </a:lvl9pPr>
          </a:lstStyle>
          <a:p>
            <a:pPr lvl="0"/>
            <a:r>
              <a:rPr lang="en-GB" dirty="0" err="1"/>
              <a:t>Klik</a:t>
            </a:r>
            <a:r>
              <a:rPr lang="en-GB" dirty="0"/>
              <a:t> </a:t>
            </a:r>
            <a:r>
              <a:rPr lang="en-GB" dirty="0" err="1"/>
              <a:t>om</a:t>
            </a:r>
            <a:r>
              <a:rPr lang="en-GB" dirty="0"/>
              <a:t> de </a:t>
            </a:r>
            <a:r>
              <a:rPr lang="en-GB" dirty="0" err="1"/>
              <a:t>tekststijl</a:t>
            </a:r>
            <a:r>
              <a:rPr lang="en-GB" dirty="0"/>
              <a:t> van het model </a:t>
            </a:r>
            <a:r>
              <a:rPr lang="en-GB" dirty="0" err="1"/>
              <a:t>te</a:t>
            </a:r>
            <a:r>
              <a:rPr lang="en-GB" dirty="0"/>
              <a:t> </a:t>
            </a:r>
            <a:r>
              <a:rPr lang="en-GB" dirty="0" err="1"/>
              <a:t>bewerken</a:t>
            </a:r>
            <a:endParaRPr lang="en-GB" dirty="0"/>
          </a:p>
          <a:p>
            <a:pPr lvl="1"/>
            <a:r>
              <a:rPr lang="en-GB" dirty="0" err="1"/>
              <a:t>Tweede</a:t>
            </a:r>
            <a:r>
              <a:rPr lang="en-GB" dirty="0"/>
              <a:t> </a:t>
            </a:r>
            <a:r>
              <a:rPr lang="en-GB" dirty="0" err="1"/>
              <a:t>niveau</a:t>
            </a:r>
            <a:endParaRPr lang="en-GB" dirty="0"/>
          </a:p>
          <a:p>
            <a:pPr lvl="2"/>
            <a:r>
              <a:rPr lang="en-GB" dirty="0" err="1"/>
              <a:t>Derde</a:t>
            </a:r>
            <a:r>
              <a:rPr lang="en-GB" dirty="0"/>
              <a:t> </a:t>
            </a:r>
            <a:r>
              <a:rPr lang="en-GB" dirty="0" err="1"/>
              <a:t>niveau</a:t>
            </a:r>
            <a:endParaRPr lang="en-GB" dirty="0"/>
          </a:p>
        </p:txBody>
      </p:sp>
      <p:sp>
        <p:nvSpPr>
          <p:cNvPr id="8" name="Titel 1"/>
          <p:cNvSpPr>
            <a:spLocks noGrp="1"/>
          </p:cNvSpPr>
          <p:nvPr>
            <p:ph type="title"/>
          </p:nvPr>
        </p:nvSpPr>
        <p:spPr>
          <a:xfrm>
            <a:off x="986160" y="371690"/>
            <a:ext cx="10057680" cy="817022"/>
          </a:xfrm>
          <a:prstGeom prst="rect">
            <a:avLst/>
          </a:prstGeom>
        </p:spPr>
        <p:txBody>
          <a:bodyPr/>
          <a:lstStyle>
            <a:lvl1pPr>
              <a:defRPr sz="2800" b="1" i="0">
                <a:latin typeface="Segoe UI"/>
              </a:defRPr>
            </a:lvl1pPr>
          </a:lstStyle>
          <a:p>
            <a:r>
              <a:rPr lang="en-GB" dirty="0" err="1"/>
              <a:t>Titelstijl</a:t>
            </a:r>
            <a:r>
              <a:rPr lang="en-GB" dirty="0"/>
              <a:t> van model </a:t>
            </a:r>
            <a:r>
              <a:rPr lang="en-GB" dirty="0" err="1"/>
              <a:t>bewerken</a:t>
            </a:r>
            <a:endParaRPr lang="en-GB" dirty="0"/>
          </a:p>
        </p:txBody>
      </p:sp>
      <p:sp>
        <p:nvSpPr>
          <p:cNvPr id="7" name="Tijdelijke aanduiding voor voettekst 7"/>
          <p:cNvSpPr>
            <a:spLocks noGrp="1"/>
          </p:cNvSpPr>
          <p:nvPr>
            <p:ph type="ftr" sz="quarter" idx="15"/>
          </p:nvPr>
        </p:nvSpPr>
        <p:spPr>
          <a:xfrm>
            <a:off x="986367" y="6173789"/>
            <a:ext cx="3860800" cy="365125"/>
          </a:xfrm>
          <a:prstGeom prst="rect">
            <a:avLst/>
          </a:prstGeom>
        </p:spPr>
        <p:txBody>
          <a:bodyPr/>
          <a:lstStyle>
            <a:lvl1pPr fontAlgn="auto">
              <a:spcBef>
                <a:spcPts val="0"/>
              </a:spcBef>
              <a:spcAft>
                <a:spcPts val="0"/>
              </a:spcAft>
              <a:defRPr sz="1400">
                <a:latin typeface="Segoe UI"/>
                <a:ea typeface="+mn-ea"/>
                <a:cs typeface="+mn-cs"/>
              </a:defRPr>
            </a:lvl1pPr>
          </a:lstStyle>
          <a:p>
            <a:pPr>
              <a:defRPr/>
            </a:pPr>
            <a:endParaRPr lang="en-GB"/>
          </a:p>
        </p:txBody>
      </p:sp>
      <p:sp>
        <p:nvSpPr>
          <p:cNvPr id="2" name="Slide Number Placeholder 1"/>
          <p:cNvSpPr>
            <a:spLocks noGrp="1"/>
          </p:cNvSpPr>
          <p:nvPr>
            <p:ph type="sldNum" sz="quarter" idx="16"/>
          </p:nvPr>
        </p:nvSpPr>
        <p:spPr/>
        <p:txBody>
          <a:bodyPr/>
          <a:lstStyle/>
          <a:p>
            <a:fld id="{EA4207BE-EE20-4968-B845-7C4B1E022BAB}" type="slidenum">
              <a:rPr lang="en-GB" smtClean="0"/>
              <a:pPr/>
              <a:t>‹#›</a:t>
            </a:fld>
            <a:endParaRPr lang="en-GB"/>
          </a:p>
        </p:txBody>
      </p:sp>
    </p:spTree>
    <p:extLst>
      <p:ext uri="{BB962C8B-B14F-4D97-AF65-F5344CB8AC3E}">
        <p14:creationId xmlns:p14="http://schemas.microsoft.com/office/powerpoint/2010/main" val="371233335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Twee objecten">
    <p:spTree>
      <p:nvGrpSpPr>
        <p:cNvPr id="1" name=""/>
        <p:cNvGrpSpPr/>
        <p:nvPr/>
      </p:nvGrpSpPr>
      <p:grpSpPr>
        <a:xfrm>
          <a:off x="0" y="0"/>
          <a:ext cx="0" cy="0"/>
          <a:chOff x="0" y="0"/>
          <a:chExt cx="0" cy="0"/>
        </a:xfrm>
      </p:grpSpPr>
      <p:sp>
        <p:nvSpPr>
          <p:cNvPr id="11" name="Tijdelijke aanduiding voor inhoud 3"/>
          <p:cNvSpPr>
            <a:spLocks noGrp="1"/>
          </p:cNvSpPr>
          <p:nvPr>
            <p:ph sz="half" idx="16"/>
          </p:nvPr>
        </p:nvSpPr>
        <p:spPr>
          <a:xfrm>
            <a:off x="6175507" y="1303097"/>
            <a:ext cx="4886888" cy="2026054"/>
          </a:xfrm>
          <a:prstGeom prst="rect">
            <a:avLst/>
          </a:prstGeom>
        </p:spPr>
        <p:txBody>
          <a:bodyPr/>
          <a:lstStyle>
            <a:lvl1pPr>
              <a:defRPr sz="2200">
                <a:latin typeface="Segoe UI"/>
              </a:defRPr>
            </a:lvl1pPr>
            <a:lvl2pPr>
              <a:defRPr sz="2000">
                <a:latin typeface="Segoe UI"/>
              </a:defRPr>
            </a:lvl2pPr>
            <a:lvl3pPr>
              <a:defRPr sz="1700">
                <a:latin typeface="Segoe UI"/>
              </a:defRPr>
            </a:lvl3pPr>
            <a:lvl4pPr>
              <a:defRPr sz="1700">
                <a:latin typeface="Segoe UI"/>
              </a:defRPr>
            </a:lvl4pPr>
            <a:lvl5pPr>
              <a:defRPr sz="1700">
                <a:latin typeface="Segoe UI"/>
              </a:defRPr>
            </a:lvl5pPr>
            <a:lvl6pPr>
              <a:defRPr sz="1800"/>
            </a:lvl6pPr>
            <a:lvl7pPr>
              <a:defRPr sz="1800"/>
            </a:lvl7pPr>
            <a:lvl8pPr>
              <a:defRPr sz="1800"/>
            </a:lvl8pPr>
            <a:lvl9pPr>
              <a:defRPr sz="1800"/>
            </a:lvl9pPr>
          </a:lstStyle>
          <a:p>
            <a:pPr lvl="0"/>
            <a:r>
              <a:rPr lang="en-GB" dirty="0" err="1"/>
              <a:t>Klik</a:t>
            </a:r>
            <a:r>
              <a:rPr lang="en-GB" dirty="0"/>
              <a:t> </a:t>
            </a:r>
            <a:r>
              <a:rPr lang="en-GB" dirty="0" err="1"/>
              <a:t>om</a:t>
            </a:r>
            <a:r>
              <a:rPr lang="en-GB" dirty="0"/>
              <a:t> de </a:t>
            </a:r>
            <a:r>
              <a:rPr lang="en-GB" dirty="0" err="1"/>
              <a:t>tekststijl</a:t>
            </a:r>
            <a:r>
              <a:rPr lang="en-GB" dirty="0"/>
              <a:t> van het model </a:t>
            </a:r>
            <a:r>
              <a:rPr lang="en-GB" dirty="0" err="1"/>
              <a:t>te</a:t>
            </a:r>
            <a:r>
              <a:rPr lang="en-GB" dirty="0"/>
              <a:t> </a:t>
            </a:r>
            <a:r>
              <a:rPr lang="en-GB" dirty="0" err="1"/>
              <a:t>bewerken</a:t>
            </a:r>
            <a:endParaRPr lang="en-GB" dirty="0"/>
          </a:p>
        </p:txBody>
      </p:sp>
      <p:sp>
        <p:nvSpPr>
          <p:cNvPr id="12" name="Tijdelijke aanduiding voor inhoud 3"/>
          <p:cNvSpPr>
            <a:spLocks noGrp="1"/>
          </p:cNvSpPr>
          <p:nvPr>
            <p:ph sz="half" idx="17"/>
          </p:nvPr>
        </p:nvSpPr>
        <p:spPr>
          <a:xfrm>
            <a:off x="6175507" y="3545864"/>
            <a:ext cx="4886888" cy="2026054"/>
          </a:xfrm>
          <a:prstGeom prst="rect">
            <a:avLst/>
          </a:prstGeom>
        </p:spPr>
        <p:txBody>
          <a:bodyPr/>
          <a:lstStyle>
            <a:lvl1pPr>
              <a:defRPr sz="2200">
                <a:latin typeface="Segoe UI"/>
              </a:defRPr>
            </a:lvl1pPr>
            <a:lvl2pPr>
              <a:defRPr sz="2000">
                <a:latin typeface="Segoe UI"/>
              </a:defRPr>
            </a:lvl2pPr>
            <a:lvl3pPr>
              <a:defRPr sz="1700">
                <a:latin typeface="Segoe UI"/>
              </a:defRPr>
            </a:lvl3pPr>
            <a:lvl4pPr>
              <a:defRPr sz="1700">
                <a:latin typeface="Segoe UI"/>
              </a:defRPr>
            </a:lvl4pPr>
            <a:lvl5pPr>
              <a:defRPr sz="1700">
                <a:latin typeface="Segoe UI"/>
              </a:defRPr>
            </a:lvl5pPr>
            <a:lvl6pPr>
              <a:defRPr sz="1800"/>
            </a:lvl6pPr>
            <a:lvl7pPr>
              <a:defRPr sz="1800"/>
            </a:lvl7pPr>
            <a:lvl8pPr>
              <a:defRPr sz="1800"/>
            </a:lvl8pPr>
            <a:lvl9pPr>
              <a:defRPr sz="1800"/>
            </a:lvl9pPr>
          </a:lstStyle>
          <a:p>
            <a:pPr lvl="0"/>
            <a:r>
              <a:rPr lang="en-GB" dirty="0" err="1"/>
              <a:t>Klik</a:t>
            </a:r>
            <a:r>
              <a:rPr lang="en-GB" dirty="0"/>
              <a:t> </a:t>
            </a:r>
            <a:r>
              <a:rPr lang="en-GB" dirty="0" err="1"/>
              <a:t>om</a:t>
            </a:r>
            <a:r>
              <a:rPr lang="en-GB" dirty="0"/>
              <a:t> de </a:t>
            </a:r>
            <a:r>
              <a:rPr lang="en-GB" dirty="0" err="1"/>
              <a:t>tekststijl</a:t>
            </a:r>
            <a:r>
              <a:rPr lang="en-GB" dirty="0"/>
              <a:t> van het model </a:t>
            </a:r>
            <a:r>
              <a:rPr lang="en-GB" dirty="0" err="1"/>
              <a:t>te</a:t>
            </a:r>
            <a:r>
              <a:rPr lang="en-GB" dirty="0"/>
              <a:t> </a:t>
            </a:r>
            <a:r>
              <a:rPr lang="en-GB" dirty="0" err="1"/>
              <a:t>bewerken</a:t>
            </a:r>
            <a:endParaRPr lang="en-GB" dirty="0"/>
          </a:p>
        </p:txBody>
      </p:sp>
      <p:sp>
        <p:nvSpPr>
          <p:cNvPr id="13" name="Tijdelijke aanduiding voor afbeelding 3"/>
          <p:cNvSpPr>
            <a:spLocks noGrp="1"/>
          </p:cNvSpPr>
          <p:nvPr>
            <p:ph type="pic" sz="quarter" idx="19"/>
          </p:nvPr>
        </p:nvSpPr>
        <p:spPr>
          <a:xfrm>
            <a:off x="986160" y="3546809"/>
            <a:ext cx="4885267" cy="2025650"/>
          </a:xfrm>
          <a:prstGeom prst="rect">
            <a:avLst/>
          </a:prstGeom>
        </p:spPr>
        <p:txBody>
          <a:bodyPr vert="horz"/>
          <a:lstStyle>
            <a:lvl1pPr marL="0" indent="0">
              <a:buNone/>
              <a:defRPr sz="2000">
                <a:latin typeface="Segoe UI"/>
              </a:defRPr>
            </a:lvl1pPr>
          </a:lstStyle>
          <a:p>
            <a:pPr lvl="0"/>
            <a:endParaRPr lang="nl-NL" noProof="0"/>
          </a:p>
        </p:txBody>
      </p:sp>
      <p:sp>
        <p:nvSpPr>
          <p:cNvPr id="14" name="Tijdelijke aanduiding voor afbeelding 3"/>
          <p:cNvSpPr>
            <a:spLocks noGrp="1"/>
          </p:cNvSpPr>
          <p:nvPr>
            <p:ph type="pic" sz="quarter" idx="20"/>
          </p:nvPr>
        </p:nvSpPr>
        <p:spPr>
          <a:xfrm>
            <a:off x="986160" y="1310393"/>
            <a:ext cx="4885267" cy="2025650"/>
          </a:xfrm>
          <a:prstGeom prst="rect">
            <a:avLst/>
          </a:prstGeom>
        </p:spPr>
        <p:txBody>
          <a:bodyPr vert="horz"/>
          <a:lstStyle>
            <a:lvl1pPr marL="0" indent="0">
              <a:buNone/>
              <a:defRPr sz="2000">
                <a:latin typeface="Segoe UI"/>
              </a:defRPr>
            </a:lvl1pPr>
          </a:lstStyle>
          <a:p>
            <a:pPr lvl="0"/>
            <a:endParaRPr lang="nl-NL" noProof="0"/>
          </a:p>
        </p:txBody>
      </p:sp>
      <p:sp>
        <p:nvSpPr>
          <p:cNvPr id="8" name="Titel 1"/>
          <p:cNvSpPr>
            <a:spLocks noGrp="1"/>
          </p:cNvSpPr>
          <p:nvPr>
            <p:ph type="title"/>
          </p:nvPr>
        </p:nvSpPr>
        <p:spPr>
          <a:xfrm>
            <a:off x="986160" y="371690"/>
            <a:ext cx="10057680" cy="817022"/>
          </a:xfrm>
          <a:prstGeom prst="rect">
            <a:avLst/>
          </a:prstGeom>
        </p:spPr>
        <p:txBody>
          <a:bodyPr/>
          <a:lstStyle>
            <a:lvl1pPr>
              <a:defRPr sz="2800" b="1" i="0">
                <a:latin typeface="Segoe UI"/>
              </a:defRPr>
            </a:lvl1pPr>
          </a:lstStyle>
          <a:p>
            <a:r>
              <a:rPr lang="en-GB" dirty="0" err="1"/>
              <a:t>Titelstijl</a:t>
            </a:r>
            <a:r>
              <a:rPr lang="en-GB" dirty="0"/>
              <a:t> van model </a:t>
            </a:r>
            <a:r>
              <a:rPr lang="en-GB" dirty="0" err="1"/>
              <a:t>bewerken</a:t>
            </a:r>
            <a:endParaRPr lang="en-GB" dirty="0"/>
          </a:p>
        </p:txBody>
      </p:sp>
      <p:sp>
        <p:nvSpPr>
          <p:cNvPr id="7" name="Tijdelijke aanduiding voor voettekst 5"/>
          <p:cNvSpPr>
            <a:spLocks noGrp="1"/>
          </p:cNvSpPr>
          <p:nvPr>
            <p:ph type="ftr" sz="quarter" idx="21"/>
          </p:nvPr>
        </p:nvSpPr>
        <p:spPr>
          <a:xfrm>
            <a:off x="984251" y="6173789"/>
            <a:ext cx="3860800" cy="365125"/>
          </a:xfrm>
          <a:prstGeom prst="rect">
            <a:avLst/>
          </a:prstGeom>
        </p:spPr>
        <p:txBody>
          <a:bodyPr/>
          <a:lstStyle>
            <a:lvl1pPr fontAlgn="auto">
              <a:spcBef>
                <a:spcPts val="0"/>
              </a:spcBef>
              <a:spcAft>
                <a:spcPts val="0"/>
              </a:spcAft>
              <a:defRPr sz="1400">
                <a:latin typeface="Segoe UI"/>
                <a:ea typeface="+mn-ea"/>
                <a:cs typeface="+mn-cs"/>
              </a:defRPr>
            </a:lvl1pPr>
          </a:lstStyle>
          <a:p>
            <a:pPr>
              <a:defRPr/>
            </a:pPr>
            <a:endParaRPr lang="en-GB"/>
          </a:p>
        </p:txBody>
      </p:sp>
      <p:sp>
        <p:nvSpPr>
          <p:cNvPr id="2" name="Slide Number Placeholder 1"/>
          <p:cNvSpPr>
            <a:spLocks noGrp="1"/>
          </p:cNvSpPr>
          <p:nvPr>
            <p:ph type="sldNum" sz="quarter" idx="22"/>
          </p:nvPr>
        </p:nvSpPr>
        <p:spPr/>
        <p:txBody>
          <a:bodyPr/>
          <a:lstStyle/>
          <a:p>
            <a:fld id="{EA4207BE-EE20-4968-B845-7C4B1E022BAB}" type="slidenum">
              <a:rPr lang="en-GB" smtClean="0"/>
              <a:pPr/>
              <a:t>‹#›</a:t>
            </a:fld>
            <a:endParaRPr lang="en-GB"/>
          </a:p>
        </p:txBody>
      </p:sp>
    </p:spTree>
    <p:extLst>
      <p:ext uri="{BB962C8B-B14F-4D97-AF65-F5344CB8AC3E}">
        <p14:creationId xmlns:p14="http://schemas.microsoft.com/office/powerpoint/2010/main" val="299888345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2_Twee objecten">
    <p:spTree>
      <p:nvGrpSpPr>
        <p:cNvPr id="1" name=""/>
        <p:cNvGrpSpPr/>
        <p:nvPr/>
      </p:nvGrpSpPr>
      <p:grpSpPr>
        <a:xfrm>
          <a:off x="0" y="0"/>
          <a:ext cx="0" cy="0"/>
          <a:chOff x="0" y="0"/>
          <a:chExt cx="0" cy="0"/>
        </a:xfrm>
      </p:grpSpPr>
      <p:sp>
        <p:nvSpPr>
          <p:cNvPr id="12" name="Tijdelijke aanduiding voor inhoud 3"/>
          <p:cNvSpPr>
            <a:spLocks noGrp="1"/>
          </p:cNvSpPr>
          <p:nvPr>
            <p:ph sz="half" idx="17"/>
          </p:nvPr>
        </p:nvSpPr>
        <p:spPr>
          <a:xfrm>
            <a:off x="6175507" y="3534213"/>
            <a:ext cx="4886888" cy="2026054"/>
          </a:xfrm>
          <a:prstGeom prst="rect">
            <a:avLst/>
          </a:prstGeom>
        </p:spPr>
        <p:txBody>
          <a:bodyPr/>
          <a:lstStyle>
            <a:lvl1pPr>
              <a:defRPr sz="2200">
                <a:latin typeface="Segoe UI"/>
              </a:defRPr>
            </a:lvl1pPr>
            <a:lvl2pPr>
              <a:defRPr sz="2000">
                <a:latin typeface="Segoe UI"/>
              </a:defRPr>
            </a:lvl2pPr>
            <a:lvl3pPr>
              <a:defRPr sz="1700">
                <a:latin typeface="Segoe UI"/>
              </a:defRPr>
            </a:lvl3pPr>
            <a:lvl4pPr>
              <a:defRPr sz="1700">
                <a:latin typeface="Segoe UI"/>
              </a:defRPr>
            </a:lvl4pPr>
            <a:lvl5pPr>
              <a:defRPr sz="1700">
                <a:latin typeface="Segoe UI"/>
              </a:defRPr>
            </a:lvl5pPr>
            <a:lvl6pPr>
              <a:defRPr sz="1800"/>
            </a:lvl6pPr>
            <a:lvl7pPr>
              <a:defRPr sz="1800"/>
            </a:lvl7pPr>
            <a:lvl8pPr>
              <a:defRPr sz="1800"/>
            </a:lvl8pPr>
            <a:lvl9pPr>
              <a:defRPr sz="1800"/>
            </a:lvl9pPr>
          </a:lstStyle>
          <a:p>
            <a:pPr lvl="0"/>
            <a:r>
              <a:rPr lang="en-GB" dirty="0" err="1"/>
              <a:t>Klik</a:t>
            </a:r>
            <a:r>
              <a:rPr lang="en-GB" dirty="0"/>
              <a:t> </a:t>
            </a:r>
            <a:r>
              <a:rPr lang="en-GB" dirty="0" err="1"/>
              <a:t>om</a:t>
            </a:r>
            <a:r>
              <a:rPr lang="en-GB" dirty="0"/>
              <a:t> de </a:t>
            </a:r>
            <a:r>
              <a:rPr lang="en-GB" dirty="0" err="1"/>
              <a:t>tekststijl</a:t>
            </a:r>
            <a:r>
              <a:rPr lang="en-GB" dirty="0"/>
              <a:t> van het model </a:t>
            </a:r>
            <a:r>
              <a:rPr lang="en-GB" dirty="0" err="1"/>
              <a:t>te</a:t>
            </a:r>
            <a:r>
              <a:rPr lang="en-GB" dirty="0"/>
              <a:t> </a:t>
            </a:r>
            <a:r>
              <a:rPr lang="en-GB" dirty="0" err="1"/>
              <a:t>bewerken</a:t>
            </a:r>
            <a:endParaRPr lang="en-GB" dirty="0"/>
          </a:p>
        </p:txBody>
      </p:sp>
      <p:sp>
        <p:nvSpPr>
          <p:cNvPr id="13" name="Tijdelijke aanduiding voor afbeelding 3"/>
          <p:cNvSpPr>
            <a:spLocks noGrp="1"/>
          </p:cNvSpPr>
          <p:nvPr>
            <p:ph type="pic" sz="quarter" idx="19"/>
          </p:nvPr>
        </p:nvSpPr>
        <p:spPr>
          <a:xfrm>
            <a:off x="6177128" y="1291850"/>
            <a:ext cx="4885267" cy="2025650"/>
          </a:xfrm>
          <a:prstGeom prst="rect">
            <a:avLst/>
          </a:prstGeom>
        </p:spPr>
        <p:txBody>
          <a:bodyPr vert="horz"/>
          <a:lstStyle>
            <a:lvl1pPr marL="0" indent="0">
              <a:buNone/>
              <a:defRPr sz="2000">
                <a:latin typeface="Segoe UI"/>
              </a:defRPr>
            </a:lvl1pPr>
          </a:lstStyle>
          <a:p>
            <a:pPr lvl="0"/>
            <a:endParaRPr lang="nl-NL" noProof="0"/>
          </a:p>
        </p:txBody>
      </p:sp>
      <p:sp>
        <p:nvSpPr>
          <p:cNvPr id="14" name="Tijdelijke aanduiding voor afbeelding 3"/>
          <p:cNvSpPr>
            <a:spLocks noGrp="1"/>
          </p:cNvSpPr>
          <p:nvPr>
            <p:ph type="pic" sz="quarter" idx="20"/>
          </p:nvPr>
        </p:nvSpPr>
        <p:spPr>
          <a:xfrm>
            <a:off x="986160" y="1291850"/>
            <a:ext cx="4885267" cy="2025650"/>
          </a:xfrm>
          <a:prstGeom prst="rect">
            <a:avLst/>
          </a:prstGeom>
        </p:spPr>
        <p:txBody>
          <a:bodyPr vert="horz"/>
          <a:lstStyle>
            <a:lvl1pPr marL="0" indent="0">
              <a:buNone/>
              <a:defRPr sz="2000">
                <a:latin typeface="Segoe UI"/>
              </a:defRPr>
            </a:lvl1pPr>
          </a:lstStyle>
          <a:p>
            <a:pPr lvl="0"/>
            <a:endParaRPr lang="nl-NL" noProof="0"/>
          </a:p>
        </p:txBody>
      </p:sp>
      <p:sp>
        <p:nvSpPr>
          <p:cNvPr id="8" name="Tijdelijke aanduiding voor inhoud 3"/>
          <p:cNvSpPr>
            <a:spLocks noGrp="1"/>
          </p:cNvSpPr>
          <p:nvPr>
            <p:ph sz="half" idx="21"/>
          </p:nvPr>
        </p:nvSpPr>
        <p:spPr>
          <a:xfrm>
            <a:off x="986160" y="3534213"/>
            <a:ext cx="4886888" cy="2026054"/>
          </a:xfrm>
          <a:prstGeom prst="rect">
            <a:avLst/>
          </a:prstGeom>
        </p:spPr>
        <p:txBody>
          <a:bodyPr/>
          <a:lstStyle>
            <a:lvl1pPr>
              <a:defRPr sz="2200">
                <a:latin typeface="Segoe UI"/>
              </a:defRPr>
            </a:lvl1pPr>
            <a:lvl2pPr>
              <a:defRPr sz="2000">
                <a:latin typeface="Segoe UI"/>
              </a:defRPr>
            </a:lvl2pPr>
            <a:lvl3pPr>
              <a:defRPr sz="1700">
                <a:latin typeface="Segoe UI"/>
              </a:defRPr>
            </a:lvl3pPr>
            <a:lvl4pPr>
              <a:defRPr sz="1700">
                <a:latin typeface="Segoe UI"/>
              </a:defRPr>
            </a:lvl4pPr>
            <a:lvl5pPr>
              <a:defRPr sz="1700">
                <a:latin typeface="Segoe UI"/>
              </a:defRPr>
            </a:lvl5pPr>
            <a:lvl6pPr>
              <a:defRPr sz="1800"/>
            </a:lvl6pPr>
            <a:lvl7pPr>
              <a:defRPr sz="1800"/>
            </a:lvl7pPr>
            <a:lvl8pPr>
              <a:defRPr sz="1800"/>
            </a:lvl8pPr>
            <a:lvl9pPr>
              <a:defRPr sz="1800"/>
            </a:lvl9pPr>
          </a:lstStyle>
          <a:p>
            <a:pPr lvl="0"/>
            <a:r>
              <a:rPr lang="en-GB" dirty="0" err="1"/>
              <a:t>Klik</a:t>
            </a:r>
            <a:r>
              <a:rPr lang="en-GB" dirty="0"/>
              <a:t> </a:t>
            </a:r>
            <a:r>
              <a:rPr lang="en-GB" dirty="0" err="1"/>
              <a:t>om</a:t>
            </a:r>
            <a:r>
              <a:rPr lang="en-GB" dirty="0"/>
              <a:t> de </a:t>
            </a:r>
            <a:r>
              <a:rPr lang="en-GB" dirty="0" err="1"/>
              <a:t>tekststijl</a:t>
            </a:r>
            <a:r>
              <a:rPr lang="en-GB" dirty="0"/>
              <a:t> van het model </a:t>
            </a:r>
            <a:r>
              <a:rPr lang="en-GB" dirty="0" err="1"/>
              <a:t>te</a:t>
            </a:r>
            <a:r>
              <a:rPr lang="en-GB" dirty="0"/>
              <a:t> </a:t>
            </a:r>
            <a:r>
              <a:rPr lang="en-GB" dirty="0" err="1"/>
              <a:t>bewerken</a:t>
            </a:r>
            <a:endParaRPr lang="en-GB" dirty="0"/>
          </a:p>
        </p:txBody>
      </p:sp>
      <p:sp>
        <p:nvSpPr>
          <p:cNvPr id="9" name="Titel 1"/>
          <p:cNvSpPr>
            <a:spLocks noGrp="1"/>
          </p:cNvSpPr>
          <p:nvPr>
            <p:ph type="title"/>
          </p:nvPr>
        </p:nvSpPr>
        <p:spPr>
          <a:xfrm>
            <a:off x="986160" y="371690"/>
            <a:ext cx="10057680" cy="817022"/>
          </a:xfrm>
          <a:prstGeom prst="rect">
            <a:avLst/>
          </a:prstGeom>
        </p:spPr>
        <p:txBody>
          <a:bodyPr/>
          <a:lstStyle>
            <a:lvl1pPr>
              <a:defRPr sz="2800" b="1" i="0">
                <a:latin typeface="Segoe UI"/>
              </a:defRPr>
            </a:lvl1pPr>
          </a:lstStyle>
          <a:p>
            <a:r>
              <a:rPr lang="en-GB" dirty="0" err="1"/>
              <a:t>Titelstijl</a:t>
            </a:r>
            <a:r>
              <a:rPr lang="en-GB" dirty="0"/>
              <a:t> van model </a:t>
            </a:r>
            <a:r>
              <a:rPr lang="en-GB" dirty="0" err="1"/>
              <a:t>bewerken</a:t>
            </a:r>
            <a:endParaRPr lang="en-GB" dirty="0"/>
          </a:p>
        </p:txBody>
      </p:sp>
      <p:sp>
        <p:nvSpPr>
          <p:cNvPr id="7" name="Tijdelijke aanduiding voor voettekst 5"/>
          <p:cNvSpPr>
            <a:spLocks noGrp="1"/>
          </p:cNvSpPr>
          <p:nvPr>
            <p:ph type="ftr" sz="quarter" idx="22"/>
          </p:nvPr>
        </p:nvSpPr>
        <p:spPr>
          <a:xfrm>
            <a:off x="986367" y="6173789"/>
            <a:ext cx="3860800" cy="365125"/>
          </a:xfrm>
          <a:prstGeom prst="rect">
            <a:avLst/>
          </a:prstGeom>
        </p:spPr>
        <p:txBody>
          <a:bodyPr/>
          <a:lstStyle>
            <a:lvl1pPr fontAlgn="auto">
              <a:spcBef>
                <a:spcPts val="0"/>
              </a:spcBef>
              <a:spcAft>
                <a:spcPts val="0"/>
              </a:spcAft>
              <a:defRPr sz="1400">
                <a:latin typeface="Segoe UI"/>
                <a:ea typeface="+mn-ea"/>
                <a:cs typeface="+mn-cs"/>
              </a:defRPr>
            </a:lvl1pPr>
          </a:lstStyle>
          <a:p>
            <a:pPr>
              <a:defRPr/>
            </a:pPr>
            <a:endParaRPr lang="en-GB"/>
          </a:p>
        </p:txBody>
      </p:sp>
      <p:sp>
        <p:nvSpPr>
          <p:cNvPr id="2" name="Slide Number Placeholder 1"/>
          <p:cNvSpPr>
            <a:spLocks noGrp="1"/>
          </p:cNvSpPr>
          <p:nvPr>
            <p:ph type="sldNum" sz="quarter" idx="23"/>
          </p:nvPr>
        </p:nvSpPr>
        <p:spPr/>
        <p:txBody>
          <a:bodyPr/>
          <a:lstStyle/>
          <a:p>
            <a:fld id="{EA4207BE-EE20-4968-B845-7C4B1E022BAB}" type="slidenum">
              <a:rPr lang="en-GB" smtClean="0"/>
              <a:pPr/>
              <a:t>‹#›</a:t>
            </a:fld>
            <a:endParaRPr lang="en-GB"/>
          </a:p>
        </p:txBody>
      </p:sp>
    </p:spTree>
    <p:extLst>
      <p:ext uri="{BB962C8B-B14F-4D97-AF65-F5344CB8AC3E}">
        <p14:creationId xmlns:p14="http://schemas.microsoft.com/office/powerpoint/2010/main" val="25553009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eldia (1 regelige titel) met subtitel">
    <p:bg>
      <p:bgPr>
        <a:solidFill>
          <a:schemeClr val="bg1"/>
        </a:solidFill>
        <a:effectLst/>
      </p:bgPr>
    </p:bg>
    <p:spTree>
      <p:nvGrpSpPr>
        <p:cNvPr id="1" name=""/>
        <p:cNvGrpSpPr/>
        <p:nvPr/>
      </p:nvGrpSpPr>
      <p:grpSpPr>
        <a:xfrm>
          <a:off x="0" y="0"/>
          <a:ext cx="0" cy="0"/>
          <a:chOff x="0" y="0"/>
          <a:chExt cx="0" cy="0"/>
        </a:xfrm>
      </p:grpSpPr>
      <p:sp>
        <p:nvSpPr>
          <p:cNvPr id="67" name="Rectangle 3">
            <a:extLst>
              <a:ext uri="{FF2B5EF4-FFF2-40B4-BE49-F238E27FC236}">
                <a16:creationId xmlns:a16="http://schemas.microsoft.com/office/drawing/2014/main" id="{F5EF8DCD-9292-462B-A74B-D8652305D139}"/>
              </a:ext>
            </a:extLst>
          </p:cNvPr>
          <p:cNvSpPr/>
          <p:nvPr userDrawn="1"/>
        </p:nvSpPr>
        <p:spPr>
          <a:xfrm>
            <a:off x="-3432629" y="-2157046"/>
            <a:ext cx="19057258" cy="111720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14" name="Picture Placeholder 13">
            <a:extLst>
              <a:ext uri="{FF2B5EF4-FFF2-40B4-BE49-F238E27FC236}">
                <a16:creationId xmlns:a16="http://schemas.microsoft.com/office/drawing/2014/main" id="{0C409B38-ACCF-4D90-961D-C94121FA2E9A}"/>
              </a:ext>
            </a:extLst>
          </p:cNvPr>
          <p:cNvSpPr>
            <a:spLocks noGrp="1"/>
          </p:cNvSpPr>
          <p:nvPr>
            <p:ph type="pic" sz="quarter" idx="12" hasCustomPrompt="1"/>
          </p:nvPr>
        </p:nvSpPr>
        <p:spPr>
          <a:xfrm>
            <a:off x="614838" y="0"/>
            <a:ext cx="11577160" cy="4704629"/>
          </a:xfrm>
          <a:custGeom>
            <a:avLst/>
            <a:gdLst>
              <a:gd name="connsiteX0" fmla="*/ 0 w 11577160"/>
              <a:gd name="connsiteY0" fmla="*/ 0 h 4704629"/>
              <a:gd name="connsiteX1" fmla="*/ 11577160 w 11577160"/>
              <a:gd name="connsiteY1" fmla="*/ 0 h 4704629"/>
              <a:gd name="connsiteX2" fmla="*/ 11577160 w 11577160"/>
              <a:gd name="connsiteY2" fmla="*/ 559955 h 4704629"/>
              <a:gd name="connsiteX3" fmla="*/ 11577160 w 11577160"/>
              <a:gd name="connsiteY3" fmla="*/ 3713070 h 4704629"/>
              <a:gd name="connsiteX4" fmla="*/ 11577160 w 11577160"/>
              <a:gd name="connsiteY4" fmla="*/ 4273025 h 4704629"/>
              <a:gd name="connsiteX5" fmla="*/ 4823817 w 11577160"/>
              <a:gd name="connsiteY5" fmla="*/ 4273025 h 4704629"/>
              <a:gd name="connsiteX6" fmla="*/ 4392212 w 11577160"/>
              <a:gd name="connsiteY6" fmla="*/ 4704629 h 4704629"/>
              <a:gd name="connsiteX7" fmla="*/ 609325 w 11577160"/>
              <a:gd name="connsiteY7" fmla="*/ 4704629 h 4704629"/>
              <a:gd name="connsiteX8" fmla="*/ 0 w 11577160"/>
              <a:gd name="connsiteY8" fmla="*/ 4095305 h 4704629"/>
              <a:gd name="connsiteX9" fmla="*/ 0 w 11577160"/>
              <a:gd name="connsiteY9" fmla="*/ 3535350 h 4704629"/>
              <a:gd name="connsiteX10" fmla="*/ 0 w 11577160"/>
              <a:gd name="connsiteY10" fmla="*/ 559955 h 470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577160" h="4704629">
                <a:moveTo>
                  <a:pt x="0" y="0"/>
                </a:moveTo>
                <a:lnTo>
                  <a:pt x="11577160" y="0"/>
                </a:lnTo>
                <a:lnTo>
                  <a:pt x="11577160" y="559955"/>
                </a:lnTo>
                <a:lnTo>
                  <a:pt x="11577160" y="3713070"/>
                </a:lnTo>
                <a:lnTo>
                  <a:pt x="11577160" y="4273025"/>
                </a:lnTo>
                <a:lnTo>
                  <a:pt x="4823817" y="4273025"/>
                </a:lnTo>
                <a:cubicBezTo>
                  <a:pt x="4585165" y="4273025"/>
                  <a:pt x="4392212" y="4465977"/>
                  <a:pt x="4392212" y="4704629"/>
                </a:cubicBezTo>
                <a:lnTo>
                  <a:pt x="609325" y="4704629"/>
                </a:lnTo>
                <a:cubicBezTo>
                  <a:pt x="272927" y="4704629"/>
                  <a:pt x="0" y="4431702"/>
                  <a:pt x="0" y="4095305"/>
                </a:cubicBezTo>
                <a:lnTo>
                  <a:pt x="0" y="3535350"/>
                </a:lnTo>
                <a:lnTo>
                  <a:pt x="0" y="559955"/>
                </a:lnTo>
                <a:close/>
              </a:path>
            </a:pathLst>
          </a:custGeom>
          <a:solidFill>
            <a:srgbClr val="EAEAEA"/>
          </a:solidFill>
        </p:spPr>
        <p:txBody>
          <a:bodyPr wrap="square" tIns="0" anchor="ctr" anchorCtr="1">
            <a:noAutofit/>
          </a:bodyPr>
          <a:lstStyle>
            <a:lvl1pPr algn="l">
              <a:spcBef>
                <a:spcPts val="0"/>
              </a:spcBef>
              <a:defRPr sz="1200">
                <a:solidFill>
                  <a:schemeClr val="tx1"/>
                </a:solidFill>
              </a:defRPr>
            </a:lvl1pPr>
          </a:lstStyle>
          <a:p>
            <a:r>
              <a:rPr lang="en-US" noProof="0" dirty="0"/>
              <a:t>Click on icon  </a:t>
            </a:r>
            <a:br>
              <a:rPr lang="en-US" noProof="0" dirty="0"/>
            </a:br>
            <a:r>
              <a:rPr lang="en-US" noProof="0" dirty="0"/>
              <a:t>to add picture</a:t>
            </a:r>
          </a:p>
        </p:txBody>
      </p:sp>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5419726" y="4557165"/>
            <a:ext cx="6153150" cy="553998"/>
          </a:xfrm>
        </p:spPr>
        <p:txBody>
          <a:bodyPr anchor="b" anchorCtr="0">
            <a:noAutofit/>
          </a:bodyPr>
          <a:lstStyle>
            <a:lvl1pPr>
              <a:lnSpc>
                <a:spcPct val="80000"/>
              </a:lnSpc>
              <a:defRPr sz="4000" spc="-60" baseline="0"/>
            </a:lvl1pPr>
          </a:lstStyle>
          <a:p>
            <a:r>
              <a:rPr lang="en-US" noProof="0" dirty="0"/>
              <a:t>Click to add title</a:t>
            </a:r>
          </a:p>
        </p:txBody>
      </p:sp>
      <p:sp>
        <p:nvSpPr>
          <p:cNvPr id="11" name="Text Placeholder 10">
            <a:extLst>
              <a:ext uri="{FF2B5EF4-FFF2-40B4-BE49-F238E27FC236}">
                <a16:creationId xmlns:a16="http://schemas.microsoft.com/office/drawing/2014/main" id="{35139539-07AB-43B9-A8D2-9D0467DC1742}"/>
              </a:ext>
            </a:extLst>
          </p:cNvPr>
          <p:cNvSpPr>
            <a:spLocks noGrp="1"/>
          </p:cNvSpPr>
          <p:nvPr>
            <p:ph type="body" sz="quarter" idx="11" hasCustomPrompt="1"/>
          </p:nvPr>
        </p:nvSpPr>
        <p:spPr>
          <a:xfrm>
            <a:off x="5419724" y="6167573"/>
            <a:ext cx="6153150" cy="232858"/>
          </a:xfrm>
        </p:spPr>
        <p:txBody>
          <a:bodyPr>
            <a:noAutofit/>
          </a:bodyPr>
          <a:lstStyle>
            <a:lvl1pPr>
              <a:spcAft>
                <a:spcPts val="0"/>
              </a:spcAft>
              <a:defRPr sz="1800"/>
            </a:lvl1pPr>
          </a:lstStyle>
          <a:p>
            <a:pPr lvl="0"/>
            <a:r>
              <a:rPr lang="en-US" noProof="0" dirty="0"/>
              <a:t>Click to add department and date</a:t>
            </a:r>
          </a:p>
        </p:txBody>
      </p:sp>
      <p:pic>
        <p:nvPicPr>
          <p:cNvPr id="12" name="Graphic 11">
            <a:extLst>
              <a:ext uri="{FF2B5EF4-FFF2-40B4-BE49-F238E27FC236}">
                <a16:creationId xmlns:a16="http://schemas.microsoft.com/office/drawing/2014/main" id="{F6B3EFED-AED5-4854-B07E-38F0967424F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69119" y="5878102"/>
            <a:ext cx="2419349" cy="701717"/>
          </a:xfrm>
          <a:prstGeom prst="rect">
            <a:avLst/>
          </a:prstGeom>
        </p:spPr>
      </p:pic>
      <p:cxnSp>
        <p:nvCxnSpPr>
          <p:cNvPr id="15" name="Straight Connector 14">
            <a:extLst>
              <a:ext uri="{FF2B5EF4-FFF2-40B4-BE49-F238E27FC236}">
                <a16:creationId xmlns:a16="http://schemas.microsoft.com/office/drawing/2014/main" id="{B6061A2D-2FC7-49E9-9022-09838866AA7E}"/>
              </a:ext>
            </a:extLst>
          </p:cNvPr>
          <p:cNvCxnSpPr>
            <a:cxnSpLocks/>
          </p:cNvCxnSpPr>
          <p:nvPr userDrawn="1"/>
        </p:nvCxnSpPr>
        <p:spPr>
          <a:xfrm>
            <a:off x="5453062" y="5247914"/>
            <a:ext cx="1104901" cy="0"/>
          </a:xfrm>
          <a:prstGeom prst="line">
            <a:avLst/>
          </a:prstGeom>
          <a:ln w="50800" cap="rnd">
            <a:solidFill>
              <a:schemeClr val="bg2"/>
            </a:solidFill>
          </a:ln>
        </p:spPr>
        <p:style>
          <a:lnRef idx="1">
            <a:schemeClr val="accent1"/>
          </a:lnRef>
          <a:fillRef idx="0">
            <a:schemeClr val="accent1"/>
          </a:fillRef>
          <a:effectRef idx="0">
            <a:schemeClr val="accent1"/>
          </a:effectRef>
          <a:fontRef idx="minor">
            <a:schemeClr val="tx1"/>
          </a:fontRef>
        </p:style>
      </p:cxnSp>
      <p:sp>
        <p:nvSpPr>
          <p:cNvPr id="27" name="Text Placeholder 25">
            <a:extLst>
              <a:ext uri="{FF2B5EF4-FFF2-40B4-BE49-F238E27FC236}">
                <a16:creationId xmlns:a16="http://schemas.microsoft.com/office/drawing/2014/main" id="{35170365-DF7B-4447-9BBE-72F81EAD074D}"/>
              </a:ext>
            </a:extLst>
          </p:cNvPr>
          <p:cNvSpPr>
            <a:spLocks noGrp="1"/>
          </p:cNvSpPr>
          <p:nvPr>
            <p:ph type="body" sz="quarter" idx="13" hasCustomPrompt="1"/>
          </p:nvPr>
        </p:nvSpPr>
        <p:spPr>
          <a:xfrm>
            <a:off x="5419726" y="5465351"/>
            <a:ext cx="6152400" cy="590400"/>
          </a:xfrm>
        </p:spPr>
        <p:txBody>
          <a:bodyPr/>
          <a:lstStyle>
            <a:lvl1pPr>
              <a:spcAft>
                <a:spcPts val="0"/>
              </a:spcAft>
              <a:defRPr sz="4000" spc="-60" baseline="0">
                <a:solidFill>
                  <a:schemeClr val="bg2"/>
                </a:solidFill>
              </a:defRPr>
            </a:lvl1pPr>
          </a:lstStyle>
          <a:p>
            <a:pPr lvl="0"/>
            <a:r>
              <a:rPr lang="en-US" noProof="0" dirty="0"/>
              <a:t>Click to add subtitle</a:t>
            </a:r>
          </a:p>
        </p:txBody>
      </p:sp>
      <p:sp>
        <p:nvSpPr>
          <p:cNvPr id="42" name="Rectangle 106">
            <a:extLst>
              <a:ext uri="{FF2B5EF4-FFF2-40B4-BE49-F238E27FC236}">
                <a16:creationId xmlns:a16="http://schemas.microsoft.com/office/drawing/2014/main" id="{B5E8D6AF-E84B-418A-8BBA-A76B7DF3B5EE}"/>
              </a:ext>
            </a:extLst>
          </p:cNvPr>
          <p:cNvSpPr>
            <a:spLocks noChangeArrowheads="1"/>
          </p:cNvSpPr>
          <p:nvPr userDrawn="1"/>
        </p:nvSpPr>
        <p:spPr bwMode="gray">
          <a:xfrm>
            <a:off x="-2463800" y="0"/>
            <a:ext cx="2329217" cy="1595973"/>
          </a:xfrm>
          <a:prstGeom prst="rect">
            <a:avLst/>
          </a:prstGeom>
          <a:solidFill>
            <a:schemeClr val="bg1">
              <a:lumMod val="95000"/>
            </a:schemeClr>
          </a:solidFill>
          <a:ln>
            <a:noFill/>
          </a:ln>
          <a:effectLst/>
        </p:spPr>
        <p:txBody>
          <a:bodyPr wrap="square" lIns="144000" tIns="144000" rIns="144000" bIns="180000" anchor="t">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en-US" altLang="en-US" sz="1100" b="1" i="0" u="none" strike="noStrike" kern="1200" cap="none" spc="-10" normalizeH="0" baseline="0" noProof="0" dirty="0">
                <a:ln>
                  <a:noFill/>
                </a:ln>
                <a:solidFill>
                  <a:schemeClr val="tx1"/>
                </a:solidFill>
                <a:effectLst/>
                <a:uLnTx/>
                <a:uFillTx/>
                <a:latin typeface="Open Sans"/>
                <a:ea typeface="+mn-ea"/>
                <a:cs typeface="+mn-cs"/>
              </a:rPr>
              <a:t>Add an image</a:t>
            </a:r>
            <a:endParaRPr kumimoji="0" lang="en-US"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en-US" altLang="en-US" sz="1000" b="0" i="0" u="none" strike="noStrike" kern="1200" cap="none" spc="-10" normalizeH="0" baseline="0" noProof="0" dirty="0">
                <a:ln>
                  <a:noFill/>
                </a:ln>
                <a:solidFill>
                  <a:schemeClr val="tx1"/>
                </a:solidFill>
                <a:effectLst/>
                <a:uLnTx/>
                <a:uFillTx/>
                <a:latin typeface="Open Sans"/>
                <a:ea typeface="+mn-ea"/>
                <a:cs typeface="+mn-cs"/>
              </a:rPr>
              <a:t>Click on the icon in the center of the image area</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en-US" altLang="en-US" sz="1000" b="0" i="0" u="none" strike="noStrike" kern="1200" cap="none" spc="-10" normalizeH="0" baseline="0" noProof="0" dirty="0">
                <a:ln>
                  <a:noFill/>
                </a:ln>
                <a:solidFill>
                  <a:schemeClr val="tx1"/>
                </a:solidFill>
                <a:effectLst/>
                <a:uLnTx/>
                <a:uFillTx/>
                <a:latin typeface="Open Sans"/>
                <a:ea typeface="+mn-ea"/>
                <a:cs typeface="+mn-cs"/>
              </a:rPr>
              <a:t>Select an image. Note: Use a landscape image</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en-US" altLang="en-US" sz="1000" b="0" i="0" u="none" strike="noStrike" kern="1200" cap="none" spc="-10" normalizeH="0" baseline="0" noProof="0" dirty="0">
                <a:ln>
                  <a:noFill/>
                </a:ln>
                <a:solidFill>
                  <a:schemeClr val="tx1"/>
                </a:solidFill>
                <a:effectLst/>
                <a:uLnTx/>
                <a:uFillTx/>
                <a:latin typeface="Open Sans"/>
                <a:ea typeface="+mn-ea"/>
                <a:cs typeface="+mn-cs"/>
              </a:rPr>
              <a:t>Click ‘Insert’ and the image will be placed</a:t>
            </a:r>
          </a:p>
        </p:txBody>
      </p:sp>
      <p:sp>
        <p:nvSpPr>
          <p:cNvPr id="43" name="Rectangle 106">
            <a:extLst>
              <a:ext uri="{FF2B5EF4-FFF2-40B4-BE49-F238E27FC236}">
                <a16:creationId xmlns:a16="http://schemas.microsoft.com/office/drawing/2014/main" id="{50996C0E-E4D5-4F0B-9D33-28B9BD40C124}"/>
              </a:ext>
            </a:extLst>
          </p:cNvPr>
          <p:cNvSpPr>
            <a:spLocks noChangeArrowheads="1"/>
          </p:cNvSpPr>
          <p:nvPr userDrawn="1"/>
        </p:nvSpPr>
        <p:spPr bwMode="gray">
          <a:xfrm>
            <a:off x="-2463800" y="5269721"/>
            <a:ext cx="2329217" cy="1588279"/>
          </a:xfrm>
          <a:prstGeom prst="rect">
            <a:avLst/>
          </a:prstGeom>
          <a:solidFill>
            <a:schemeClr val="bg1">
              <a:lumMod val="95000"/>
            </a:schemeClr>
          </a:solidFill>
          <a:ln>
            <a:noFill/>
          </a:ln>
          <a:effectLst/>
        </p:spPr>
        <p:txBody>
          <a:bodyPr wrap="square" lIns="144000" tIns="144000" rIns="144000" bIns="180000" anchor="b" anchorCtr="0">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en-US" altLang="en-US" sz="1100" b="1" i="0" u="none" strike="noStrike" kern="1200" cap="none" spc="-10" normalizeH="0" baseline="0" noProof="0" dirty="0">
                <a:ln>
                  <a:noFill/>
                </a:ln>
                <a:solidFill>
                  <a:schemeClr val="tx1"/>
                </a:solidFill>
                <a:effectLst/>
                <a:uLnTx/>
                <a:uFillTx/>
                <a:latin typeface="Open Sans"/>
                <a:ea typeface="+mn-ea"/>
                <a:cs typeface="+mn-cs"/>
              </a:rPr>
              <a:t>Reset slide</a:t>
            </a:r>
            <a:endParaRPr kumimoji="0" lang="en-US" altLang="en-US" sz="1000" b="0" i="0" u="none" strike="noStrike" kern="1200" cap="none" spc="-10" normalizeH="0" baseline="0" noProof="0" dirty="0">
              <a:ln>
                <a:noFill/>
              </a:ln>
              <a:solidFill>
                <a:schemeClr val="tx1"/>
              </a:solidFill>
              <a:effectLst/>
              <a:uLnTx/>
              <a:uFillTx/>
              <a:latin typeface="Open Sans"/>
              <a:ea typeface="+mn-ea"/>
              <a:cs typeface="+mn-cs"/>
            </a:endParaRPr>
          </a:p>
          <a:p>
            <a:pPr marL="0" marR="0" lvl="0" indent="0" algn="l" defTabSz="914400" rtl="0" eaLnBrk="1" fontAlgn="auto" latinLnBrk="0" hangingPunct="1">
              <a:lnSpc>
                <a:spcPct val="95000"/>
              </a:lnSpc>
              <a:spcBef>
                <a:spcPts val="600"/>
              </a:spcBef>
              <a:spcAft>
                <a:spcPts val="0"/>
              </a:spcAft>
              <a:buClrTx/>
              <a:buSzTx/>
              <a:buFont typeface="+mj-lt"/>
              <a:buNone/>
              <a:tabLst>
                <a:tab pos="1141413" algn="l"/>
              </a:tabLst>
              <a:defRPr/>
            </a:pPr>
            <a:r>
              <a:rPr kumimoji="0" lang="en-US" altLang="en-US" sz="1000" b="0" i="0" u="none" strike="noStrike" kern="1200" cap="none" spc="-10" normalizeH="0" baseline="0" noProof="0" dirty="0">
                <a:ln>
                  <a:noFill/>
                </a:ln>
                <a:solidFill>
                  <a:schemeClr val="tx1"/>
                </a:solidFill>
                <a:effectLst/>
                <a:uLnTx/>
                <a:uFillTx/>
                <a:latin typeface="Open Sans"/>
                <a:ea typeface="+mn-ea"/>
                <a:cs typeface="+mn-cs"/>
              </a:rPr>
              <a:t>Under the tab 'Home', at the top left of the new slide button, there is a 'Reset' button. If this button is pressed, the slide will reset everything to correct the house style (colors, font sizes, image placement, etc.)</a:t>
            </a:r>
          </a:p>
        </p:txBody>
      </p:sp>
      <p:grpSp>
        <p:nvGrpSpPr>
          <p:cNvPr id="45" name="Group 44">
            <a:extLst>
              <a:ext uri="{FF2B5EF4-FFF2-40B4-BE49-F238E27FC236}">
                <a16:creationId xmlns:a16="http://schemas.microsoft.com/office/drawing/2014/main" id="{D7E86D69-8878-4F2F-B237-077EA4BE83CE}"/>
              </a:ext>
            </a:extLst>
          </p:cNvPr>
          <p:cNvGrpSpPr/>
          <p:nvPr userDrawn="1"/>
        </p:nvGrpSpPr>
        <p:grpSpPr>
          <a:xfrm>
            <a:off x="12326583" y="1"/>
            <a:ext cx="2329217" cy="5577839"/>
            <a:chOff x="12326583" y="1"/>
            <a:chExt cx="2329217" cy="5577839"/>
          </a:xfrm>
        </p:grpSpPr>
        <p:sp>
          <p:nvSpPr>
            <p:cNvPr id="46" name="Rectangle 106">
              <a:extLst>
                <a:ext uri="{FF2B5EF4-FFF2-40B4-BE49-F238E27FC236}">
                  <a16:creationId xmlns:a16="http://schemas.microsoft.com/office/drawing/2014/main" id="{EAAF62C9-7324-454B-9338-D54E099FD047}"/>
                </a:ext>
              </a:extLst>
            </p:cNvPr>
            <p:cNvSpPr>
              <a:spLocks noChangeArrowheads="1"/>
            </p:cNvSpPr>
            <p:nvPr userDrawn="1"/>
          </p:nvSpPr>
          <p:spPr bwMode="gray">
            <a:xfrm>
              <a:off x="12326583" y="1"/>
              <a:ext cx="2329217" cy="5577839"/>
            </a:xfrm>
            <a:prstGeom prst="rect">
              <a:avLst/>
            </a:prstGeom>
            <a:solidFill>
              <a:schemeClr val="bg1">
                <a:lumMod val="95000"/>
              </a:schemeClr>
            </a:solidFill>
            <a:ln>
              <a:noFill/>
            </a:ln>
            <a:effectLst/>
          </p:spPr>
          <p:txBody>
            <a:bodyPr wrap="square" lIns="144000" tIns="144000" rIns="144000" bIns="180000" anchor="t">
              <a:no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en-US" altLang="en-US" sz="1100" b="1" i="0" u="none" strike="noStrike" kern="1200" cap="none" spc="-10" normalizeH="0" baseline="0" noProof="0" dirty="0">
                  <a:ln>
                    <a:noFill/>
                  </a:ln>
                  <a:solidFill>
                    <a:schemeClr val="tx1"/>
                  </a:solidFill>
                  <a:effectLst/>
                  <a:uLnTx/>
                  <a:uFillTx/>
                  <a:latin typeface="Open Sans"/>
                  <a:ea typeface="+mn-ea"/>
                  <a:cs typeface="+mn-cs"/>
                </a:rPr>
                <a:t>Crop an image</a:t>
              </a:r>
              <a:endParaRPr kumimoji="0" lang="en-US"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en-US" altLang="en-US" sz="1000" b="0" i="0" u="none" strike="noStrike" kern="1200" cap="none" spc="-10" normalizeH="0" baseline="0" noProof="0" dirty="0">
                  <a:ln>
                    <a:noFill/>
                  </a:ln>
                  <a:solidFill>
                    <a:schemeClr val="tx1"/>
                  </a:solidFill>
                  <a:effectLst/>
                  <a:uLnTx/>
                  <a:uFillTx/>
                  <a:latin typeface="Open Sans"/>
                  <a:ea typeface="+mn-ea"/>
                  <a:cs typeface="+mn-cs"/>
                </a:rPr>
                <a:t>Click on the placed image and then select the tab ‘Image Format’</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en-US" altLang="en-US" sz="1000" b="0" i="0" u="none" strike="noStrike" kern="1200" cap="none" spc="-10" normalizeH="0" baseline="0" noProof="0" dirty="0">
                  <a:ln>
                    <a:noFill/>
                  </a:ln>
                  <a:solidFill>
                    <a:schemeClr val="tx1"/>
                  </a:solidFill>
                  <a:effectLst/>
                  <a:uLnTx/>
                  <a:uFillTx/>
                  <a:latin typeface="Open Sans"/>
                  <a:ea typeface="+mn-ea"/>
                  <a:cs typeface="+mn-cs"/>
                </a:rPr>
                <a:t>Click on the ‘Crop’ button </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en-US"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en-US"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en-US"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en-US" altLang="en-US" sz="1000" b="0" i="0" u="none" strike="noStrike" kern="1200" cap="none" spc="-10" normalizeH="0" baseline="0" noProof="0" dirty="0">
                  <a:ln>
                    <a:noFill/>
                  </a:ln>
                  <a:solidFill>
                    <a:schemeClr val="tx1"/>
                  </a:solidFill>
                  <a:effectLst/>
                  <a:uLnTx/>
                  <a:uFillTx/>
                  <a:latin typeface="Open Sans"/>
                  <a:ea typeface="+mn-ea"/>
                  <a:cs typeface="+mn-cs"/>
                </a:rPr>
                <a:t>You can now fit the image in </a:t>
              </a:r>
              <a:br>
                <a:rPr kumimoji="0" lang="en-US" altLang="en-US" sz="1000" b="0" i="0" u="none" strike="noStrike" kern="1200" cap="none" spc="-10" normalizeH="0" baseline="0" noProof="0" dirty="0">
                  <a:ln>
                    <a:noFill/>
                  </a:ln>
                  <a:solidFill>
                    <a:schemeClr val="tx1"/>
                  </a:solidFill>
                  <a:effectLst/>
                  <a:uLnTx/>
                  <a:uFillTx/>
                  <a:latin typeface="Open Sans"/>
                  <a:ea typeface="+mn-ea"/>
                  <a:cs typeface="+mn-cs"/>
                </a:rPr>
              </a:br>
              <a:r>
                <a:rPr kumimoji="0" lang="en-US" altLang="en-US" sz="1000" b="0" i="0" u="none" strike="noStrike" kern="1200" cap="none" spc="-10" normalizeH="0" baseline="0" noProof="0" dirty="0">
                  <a:ln>
                    <a:noFill/>
                  </a:ln>
                  <a:solidFill>
                    <a:schemeClr val="tx1"/>
                  </a:solidFill>
                  <a:effectLst/>
                  <a:uLnTx/>
                  <a:uFillTx/>
                  <a:latin typeface="Open Sans"/>
                  <a:ea typeface="+mn-ea"/>
                  <a:cs typeface="+mn-cs"/>
                </a:rPr>
                <a:t>two ways:</a:t>
              </a: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r>
                <a:rPr kumimoji="0" lang="en-US" altLang="en-US" sz="1000" b="0" i="0" u="none" strike="noStrike" kern="1200" cap="none" spc="-10" normalizeH="0" baseline="0" noProof="0" dirty="0">
                  <a:ln>
                    <a:noFill/>
                  </a:ln>
                  <a:solidFill>
                    <a:schemeClr val="tx1"/>
                  </a:solidFill>
                  <a:effectLst/>
                  <a:uLnTx/>
                  <a:uFillTx/>
                  <a:latin typeface="Open Sans"/>
                  <a:ea typeface="+mn-ea"/>
                  <a:cs typeface="+mn-cs"/>
                </a:rPr>
                <a:t>Drag the photo in such a way that the part that should be visible in the image plane is correct</a:t>
              </a: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en-US"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en-US"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en-US"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en-US"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en-US"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r>
                <a:rPr kumimoji="0" lang="en-US" altLang="en-US" sz="1000" b="0" i="0" u="none" strike="noStrike" kern="1200" cap="none" spc="-10" normalizeH="0" baseline="0" noProof="0" dirty="0">
                  <a:ln>
                    <a:noFill/>
                  </a:ln>
                  <a:solidFill>
                    <a:schemeClr val="tx1"/>
                  </a:solidFill>
                  <a:effectLst/>
                  <a:uLnTx/>
                  <a:uFillTx/>
                  <a:latin typeface="Open Sans"/>
                  <a:ea typeface="+mn-ea"/>
                  <a:cs typeface="+mn-cs"/>
                </a:rPr>
                <a:t>With the white dots you can make the image larger or smaller in such a way that the part that should be visible in the image plane is correct</a:t>
              </a:r>
            </a:p>
          </p:txBody>
        </p:sp>
        <p:grpSp>
          <p:nvGrpSpPr>
            <p:cNvPr id="47" name="Groep 75">
              <a:extLst>
                <a:ext uri="{FF2B5EF4-FFF2-40B4-BE49-F238E27FC236}">
                  <a16:creationId xmlns:a16="http://schemas.microsoft.com/office/drawing/2014/main" id="{FD7A15A7-FE84-4DED-8920-16D4F5671906}"/>
                </a:ext>
              </a:extLst>
            </p:cNvPr>
            <p:cNvGrpSpPr>
              <a:grpSpLocks noChangeAspect="1"/>
            </p:cNvGrpSpPr>
            <p:nvPr userDrawn="1"/>
          </p:nvGrpSpPr>
          <p:grpSpPr>
            <a:xfrm>
              <a:off x="12616299" y="4610804"/>
              <a:ext cx="1766851" cy="793244"/>
              <a:chOff x="2766083" y="6357983"/>
              <a:chExt cx="1485890" cy="667104"/>
            </a:xfrm>
          </p:grpSpPr>
          <p:pic>
            <p:nvPicPr>
              <p:cNvPr id="52" name="Picture 15">
                <a:extLst>
                  <a:ext uri="{FF2B5EF4-FFF2-40B4-BE49-F238E27FC236}">
                    <a16:creationId xmlns:a16="http://schemas.microsoft.com/office/drawing/2014/main" id="{F8227AF3-946A-4722-B2BC-D74F23B51F4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gray">
              <a:xfrm>
                <a:off x="3332816" y="6454073"/>
                <a:ext cx="352425" cy="352425"/>
              </a:xfrm>
              <a:prstGeom prst="rect">
                <a:avLst/>
              </a:prstGeom>
            </p:spPr>
          </p:pic>
          <p:pic>
            <p:nvPicPr>
              <p:cNvPr id="53" name="Picture 18">
                <a:extLst>
                  <a:ext uri="{FF2B5EF4-FFF2-40B4-BE49-F238E27FC236}">
                    <a16:creationId xmlns:a16="http://schemas.microsoft.com/office/drawing/2014/main" id="{55EA290E-158C-4C3F-A358-EB121757271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bwMode="gray">
              <a:xfrm>
                <a:off x="2766083" y="6454074"/>
                <a:ext cx="352425" cy="352425"/>
              </a:xfrm>
              <a:prstGeom prst="rect">
                <a:avLst/>
              </a:prstGeom>
            </p:spPr>
          </p:pic>
          <p:pic>
            <p:nvPicPr>
              <p:cNvPr id="54" name="Picture 19">
                <a:extLst>
                  <a:ext uri="{FF2B5EF4-FFF2-40B4-BE49-F238E27FC236}">
                    <a16:creationId xmlns:a16="http://schemas.microsoft.com/office/drawing/2014/main" id="{96B981E3-A59D-47C0-BEB5-B657666760F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bwMode="gray">
              <a:xfrm>
                <a:off x="3899548" y="6454074"/>
                <a:ext cx="352425" cy="352425"/>
              </a:xfrm>
              <a:prstGeom prst="rect">
                <a:avLst/>
              </a:prstGeom>
            </p:spPr>
          </p:pic>
          <p:cxnSp>
            <p:nvCxnSpPr>
              <p:cNvPr id="55" name="Straight Arrow Connector 23">
                <a:extLst>
                  <a:ext uri="{FF2B5EF4-FFF2-40B4-BE49-F238E27FC236}">
                    <a16:creationId xmlns:a16="http://schemas.microsoft.com/office/drawing/2014/main" id="{1503258A-5894-4672-8B84-01592DB52E46}"/>
                  </a:ext>
                </a:extLst>
              </p:cNvPr>
              <p:cNvCxnSpPr/>
              <p:nvPr/>
            </p:nvCxnSpPr>
            <p:spPr bwMode="gray">
              <a:xfrm flipV="1">
                <a:off x="2942296" y="6845087"/>
                <a:ext cx="0" cy="1800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6" name="Straight Connector 24">
                <a:extLst>
                  <a:ext uri="{FF2B5EF4-FFF2-40B4-BE49-F238E27FC236}">
                    <a16:creationId xmlns:a16="http://schemas.microsoft.com/office/drawing/2014/main" id="{390BA5B0-F1C6-450F-BAC4-F8787C48F47E}"/>
                  </a:ext>
                </a:extLst>
              </p:cNvPr>
              <p:cNvCxnSpPr>
                <a:cxnSpLocks/>
                <a:stCxn id="52" idx="0"/>
                <a:endCxn id="52" idx="2"/>
              </p:cNvCxnSpPr>
              <p:nvPr/>
            </p:nvCxnSpPr>
            <p:spPr bwMode="gray">
              <a:xfrm rot="2700000">
                <a:off x="3509030" y="6357985"/>
                <a:ext cx="0" cy="544604"/>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7" name="Straight Connector 26">
                <a:extLst>
                  <a:ext uri="{FF2B5EF4-FFF2-40B4-BE49-F238E27FC236}">
                    <a16:creationId xmlns:a16="http://schemas.microsoft.com/office/drawing/2014/main" id="{96531038-527A-425F-BD02-7099621FCB21}"/>
                  </a:ext>
                </a:extLst>
              </p:cNvPr>
              <p:cNvCxnSpPr>
                <a:cxnSpLocks/>
                <a:stCxn id="52" idx="3"/>
                <a:endCxn id="52" idx="1"/>
              </p:cNvCxnSpPr>
              <p:nvPr/>
            </p:nvCxnSpPr>
            <p:spPr bwMode="gray">
              <a:xfrm rot="2700000" flipH="1">
                <a:off x="3236724" y="6630287"/>
                <a:ext cx="544608"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8" name="Straight Arrow Connector 27">
                <a:extLst>
                  <a:ext uri="{FF2B5EF4-FFF2-40B4-BE49-F238E27FC236}">
                    <a16:creationId xmlns:a16="http://schemas.microsoft.com/office/drawing/2014/main" id="{EAF4DA52-CE8D-4A82-8E35-D40478065FFC}"/>
                  </a:ext>
                </a:extLst>
              </p:cNvPr>
              <p:cNvCxnSpPr/>
              <p:nvPr/>
            </p:nvCxnSpPr>
            <p:spPr bwMode="gray">
              <a:xfrm flipV="1">
                <a:off x="4123386" y="6845087"/>
                <a:ext cx="0" cy="1800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9" name="Oval 28">
                <a:extLst>
                  <a:ext uri="{FF2B5EF4-FFF2-40B4-BE49-F238E27FC236}">
                    <a16:creationId xmlns:a16="http://schemas.microsoft.com/office/drawing/2014/main" id="{89CECA65-9170-4C36-8E8D-04B424116A28}"/>
                  </a:ext>
                </a:extLst>
              </p:cNvPr>
              <p:cNvSpPr/>
              <p:nvPr/>
            </p:nvSpPr>
            <p:spPr bwMode="gray">
              <a:xfrm>
                <a:off x="4018611" y="6573137"/>
                <a:ext cx="233362" cy="233362"/>
              </a:xfrm>
              <a:prstGeom prst="ellipse">
                <a:avLst/>
              </a:prstGeom>
              <a:solidFill>
                <a:srgbClr val="FFFFFF">
                  <a:alpha val="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en-US" dirty="0" err="1">
                  <a:solidFill>
                    <a:schemeClr val="tx1"/>
                  </a:solidFill>
                </a:endParaRPr>
              </a:p>
            </p:txBody>
          </p:sp>
        </p:grpSp>
        <p:pic>
          <p:nvPicPr>
            <p:cNvPr id="48" name="Afbeelding 77">
              <a:extLst>
                <a:ext uri="{FF2B5EF4-FFF2-40B4-BE49-F238E27FC236}">
                  <a16:creationId xmlns:a16="http://schemas.microsoft.com/office/drawing/2014/main" id="{E2B058BF-C284-4CF1-B159-A127391470F3}"/>
                </a:ext>
              </a:extLst>
            </p:cNvPr>
            <p:cNvPicPr>
              <a:picLocks noChangeAspect="1"/>
            </p:cNvPicPr>
            <p:nvPr userDrawn="1"/>
          </p:nvPicPr>
          <p:blipFill rotWithShape="1">
            <a:blip r:embed="rId7" cstate="screen">
              <a:extLst>
                <a:ext uri="{28A0092B-C50C-407E-A947-70E740481C1C}">
                  <a14:useLocalDpi xmlns:a14="http://schemas.microsoft.com/office/drawing/2010/main"/>
                </a:ext>
              </a:extLst>
            </a:blip>
            <a:srcRect/>
            <a:stretch/>
          </p:blipFill>
          <p:spPr>
            <a:xfrm>
              <a:off x="12616299" y="2769956"/>
              <a:ext cx="1767600" cy="1036900"/>
            </a:xfrm>
            <a:prstGeom prst="rect">
              <a:avLst/>
            </a:prstGeom>
          </p:spPr>
        </p:pic>
        <p:grpSp>
          <p:nvGrpSpPr>
            <p:cNvPr id="49" name="Group 48">
              <a:extLst>
                <a:ext uri="{FF2B5EF4-FFF2-40B4-BE49-F238E27FC236}">
                  <a16:creationId xmlns:a16="http://schemas.microsoft.com/office/drawing/2014/main" id="{56D89D04-36FC-4E54-B848-4B212F50972A}"/>
                </a:ext>
              </a:extLst>
            </p:cNvPr>
            <p:cNvGrpSpPr>
              <a:grpSpLocks noChangeAspect="1"/>
            </p:cNvGrpSpPr>
            <p:nvPr userDrawn="1"/>
          </p:nvGrpSpPr>
          <p:grpSpPr>
            <a:xfrm>
              <a:off x="12610022" y="1108316"/>
              <a:ext cx="339817" cy="579600"/>
              <a:chOff x="13120767" y="944180"/>
              <a:chExt cx="338852" cy="577954"/>
            </a:xfrm>
          </p:grpSpPr>
          <p:pic>
            <p:nvPicPr>
              <p:cNvPr id="50" name="Picture 49">
                <a:extLst>
                  <a:ext uri="{FF2B5EF4-FFF2-40B4-BE49-F238E27FC236}">
                    <a16:creationId xmlns:a16="http://schemas.microsoft.com/office/drawing/2014/main" id="{BA692DC4-6807-4015-9616-637F4AAFDD9A}"/>
                  </a:ext>
                </a:extLst>
              </p:cNvPr>
              <p:cNvPicPr>
                <a:picLocks noChangeAspect="1"/>
              </p:cNvPicPr>
              <p:nvPr userDrawn="1"/>
            </p:nvPicPr>
            <p:blipFill rotWithShape="1">
              <a:blip r:embed="rId8"/>
              <a:srcRect l="14719" t="19274" r="31777" b="25730"/>
              <a:stretch/>
            </p:blipFill>
            <p:spPr>
              <a:xfrm>
                <a:off x="13120767" y="944180"/>
                <a:ext cx="338852" cy="577954"/>
              </a:xfrm>
              <a:prstGeom prst="rect">
                <a:avLst/>
              </a:prstGeom>
              <a:noFill/>
              <a:ln>
                <a:noFill/>
              </a:ln>
              <a:effectLst>
                <a:outerShdw blurRad="63500" sx="102000" sy="102000" algn="ctr" rotWithShape="0">
                  <a:prstClr val="black">
                    <a:alpha val="40000"/>
                  </a:prstClr>
                </a:outerShdw>
              </a:effectLst>
            </p:spPr>
          </p:pic>
          <p:sp>
            <p:nvSpPr>
              <p:cNvPr id="51" name="Rectangle 21">
                <a:extLst>
                  <a:ext uri="{FF2B5EF4-FFF2-40B4-BE49-F238E27FC236}">
                    <a16:creationId xmlns:a16="http://schemas.microsoft.com/office/drawing/2014/main" id="{613D454E-7313-4972-8548-FEBA44D82382}"/>
                  </a:ext>
                </a:extLst>
              </p:cNvPr>
              <p:cNvSpPr/>
              <p:nvPr userDrawn="1"/>
            </p:nvSpPr>
            <p:spPr bwMode="gray">
              <a:xfrm>
                <a:off x="13143785" y="982825"/>
                <a:ext cx="292816" cy="376057"/>
              </a:xfrm>
              <a:prstGeom prst="rect">
                <a:avLst/>
              </a:prstGeom>
              <a:solidFill>
                <a:srgbClr val="FFFFFF">
                  <a:alpha val="0"/>
                </a:srgbClr>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en-US" dirty="0" err="1">
                  <a:solidFill>
                    <a:schemeClr val="tx1"/>
                  </a:solidFill>
                </a:endParaRPr>
              </a:p>
            </p:txBody>
          </p:sp>
        </p:grpSp>
      </p:grpSp>
    </p:spTree>
    <p:extLst>
      <p:ext uri="{BB962C8B-B14F-4D97-AF65-F5344CB8AC3E}">
        <p14:creationId xmlns:p14="http://schemas.microsoft.com/office/powerpoint/2010/main" val="80347268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Aangepaste indeling">
    <p:spTree>
      <p:nvGrpSpPr>
        <p:cNvPr id="1" name=""/>
        <p:cNvGrpSpPr/>
        <p:nvPr/>
      </p:nvGrpSpPr>
      <p:grpSpPr>
        <a:xfrm>
          <a:off x="0" y="0"/>
          <a:ext cx="0" cy="0"/>
          <a:chOff x="0" y="0"/>
          <a:chExt cx="0" cy="0"/>
        </a:xfrm>
      </p:grpSpPr>
      <p:sp>
        <p:nvSpPr>
          <p:cNvPr id="4" name="Tijdelijke aanduiding voor afbeelding 3"/>
          <p:cNvSpPr>
            <a:spLocks noGrp="1"/>
          </p:cNvSpPr>
          <p:nvPr>
            <p:ph type="pic" sz="quarter" idx="10"/>
          </p:nvPr>
        </p:nvSpPr>
        <p:spPr>
          <a:xfrm>
            <a:off x="0" y="0"/>
            <a:ext cx="12192000" cy="6858000"/>
          </a:xfrm>
          <a:prstGeom prst="rect">
            <a:avLst/>
          </a:prstGeom>
        </p:spPr>
        <p:txBody>
          <a:bodyPr vert="horz"/>
          <a:lstStyle>
            <a:lvl1pPr>
              <a:defRPr sz="2400">
                <a:latin typeface="Segoe UI"/>
              </a:defRPr>
            </a:lvl1pPr>
          </a:lstStyle>
          <a:p>
            <a:pPr lvl="0"/>
            <a:endParaRPr lang="nl-NL" noProof="0"/>
          </a:p>
        </p:txBody>
      </p:sp>
    </p:spTree>
    <p:extLst>
      <p:ext uri="{BB962C8B-B14F-4D97-AF65-F5344CB8AC3E}">
        <p14:creationId xmlns:p14="http://schemas.microsoft.com/office/powerpoint/2010/main" val="161101487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Aangepaste indeling">
    <p:spTree>
      <p:nvGrpSpPr>
        <p:cNvPr id="1" name=""/>
        <p:cNvGrpSpPr/>
        <p:nvPr/>
      </p:nvGrpSpPr>
      <p:grpSpPr>
        <a:xfrm>
          <a:off x="0" y="0"/>
          <a:ext cx="0" cy="0"/>
          <a:chOff x="0" y="0"/>
          <a:chExt cx="0" cy="0"/>
        </a:xfrm>
      </p:grpSpPr>
      <p:sp>
        <p:nvSpPr>
          <p:cNvPr id="4" name="Tijdelijke aanduiding voor afbeelding 3"/>
          <p:cNvSpPr>
            <a:spLocks noGrp="1"/>
          </p:cNvSpPr>
          <p:nvPr>
            <p:ph type="pic" sz="quarter" idx="10"/>
          </p:nvPr>
        </p:nvSpPr>
        <p:spPr>
          <a:xfrm>
            <a:off x="0" y="0"/>
            <a:ext cx="12192000" cy="4269362"/>
          </a:xfrm>
          <a:prstGeom prst="rect">
            <a:avLst/>
          </a:prstGeom>
        </p:spPr>
        <p:txBody>
          <a:bodyPr vert="horz"/>
          <a:lstStyle>
            <a:lvl1pPr>
              <a:defRPr sz="2400">
                <a:latin typeface="Segoe UI"/>
              </a:defRPr>
            </a:lvl1pPr>
          </a:lstStyle>
          <a:p>
            <a:pPr lvl="0"/>
            <a:endParaRPr lang="nl-NL" noProof="0"/>
          </a:p>
        </p:txBody>
      </p:sp>
      <p:sp>
        <p:nvSpPr>
          <p:cNvPr id="5" name="Titel 1"/>
          <p:cNvSpPr>
            <a:spLocks noGrp="1"/>
          </p:cNvSpPr>
          <p:nvPr>
            <p:ph type="title"/>
          </p:nvPr>
        </p:nvSpPr>
        <p:spPr>
          <a:xfrm>
            <a:off x="986176" y="4457533"/>
            <a:ext cx="7687013" cy="606255"/>
          </a:xfrm>
          <a:prstGeom prst="rect">
            <a:avLst/>
          </a:prstGeom>
        </p:spPr>
        <p:txBody>
          <a:bodyPr/>
          <a:lstStyle>
            <a:lvl1pPr>
              <a:defRPr sz="2400"/>
            </a:lvl1pPr>
          </a:lstStyle>
          <a:p>
            <a:r>
              <a:rPr lang="en-GB" dirty="0" err="1"/>
              <a:t>Titelstijl</a:t>
            </a:r>
            <a:r>
              <a:rPr lang="en-GB" dirty="0"/>
              <a:t> van model </a:t>
            </a:r>
            <a:r>
              <a:rPr lang="en-GB" dirty="0" err="1"/>
              <a:t>bewerken</a:t>
            </a:r>
            <a:endParaRPr lang="en-GB" dirty="0"/>
          </a:p>
        </p:txBody>
      </p:sp>
      <p:sp>
        <p:nvSpPr>
          <p:cNvPr id="6" name="Tijdelijke aanduiding voor tekst 2"/>
          <p:cNvSpPr>
            <a:spLocks noGrp="1"/>
          </p:cNvSpPr>
          <p:nvPr>
            <p:ph type="body" idx="1"/>
          </p:nvPr>
        </p:nvSpPr>
        <p:spPr>
          <a:xfrm>
            <a:off x="986176" y="5063788"/>
            <a:ext cx="7687013" cy="421531"/>
          </a:xfrm>
          <a:prstGeom prst="rect">
            <a:avLst/>
          </a:prstGeom>
        </p:spPr>
        <p:txBody>
          <a:bodyPr anchor="b"/>
          <a:lstStyle>
            <a:lvl1pPr marL="0" indent="0">
              <a:buNone/>
              <a:defRPr sz="2000" b="0" i="0">
                <a:latin typeface="Segoe UI"/>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err="1"/>
              <a:t>Klik</a:t>
            </a:r>
            <a:r>
              <a:rPr lang="en-GB" dirty="0"/>
              <a:t> </a:t>
            </a:r>
            <a:r>
              <a:rPr lang="en-GB" dirty="0" err="1"/>
              <a:t>om</a:t>
            </a:r>
            <a:r>
              <a:rPr lang="en-GB" dirty="0"/>
              <a:t> de </a:t>
            </a:r>
            <a:r>
              <a:rPr lang="en-GB" dirty="0" err="1"/>
              <a:t>tekststijl</a:t>
            </a:r>
            <a:r>
              <a:rPr lang="en-GB" dirty="0"/>
              <a:t> van het model </a:t>
            </a:r>
            <a:r>
              <a:rPr lang="en-GB" dirty="0" err="1"/>
              <a:t>te</a:t>
            </a:r>
            <a:r>
              <a:rPr lang="en-GB" dirty="0"/>
              <a:t> </a:t>
            </a:r>
            <a:r>
              <a:rPr lang="en-GB" dirty="0" err="1"/>
              <a:t>bewerken</a:t>
            </a:r>
            <a:endParaRPr lang="en-GB" dirty="0"/>
          </a:p>
        </p:txBody>
      </p:sp>
      <p:sp>
        <p:nvSpPr>
          <p:cNvPr id="7" name="Tijdelijke aanduiding voor voettekst 5"/>
          <p:cNvSpPr>
            <a:spLocks noGrp="1"/>
          </p:cNvSpPr>
          <p:nvPr>
            <p:ph type="ftr" sz="quarter" idx="11"/>
          </p:nvPr>
        </p:nvSpPr>
        <p:spPr>
          <a:xfrm>
            <a:off x="984251" y="6173789"/>
            <a:ext cx="3860800" cy="365125"/>
          </a:xfrm>
          <a:prstGeom prst="rect">
            <a:avLst/>
          </a:prstGeom>
        </p:spPr>
        <p:txBody>
          <a:bodyPr/>
          <a:lstStyle>
            <a:lvl1pPr fontAlgn="auto">
              <a:spcBef>
                <a:spcPts val="0"/>
              </a:spcBef>
              <a:spcAft>
                <a:spcPts val="0"/>
              </a:spcAft>
              <a:defRPr sz="1400">
                <a:latin typeface="Segoe UI"/>
                <a:ea typeface="+mn-ea"/>
                <a:cs typeface="+mn-cs"/>
              </a:defRPr>
            </a:lvl1pPr>
          </a:lstStyle>
          <a:p>
            <a:pPr>
              <a:defRPr/>
            </a:pPr>
            <a:endParaRPr lang="en-GB"/>
          </a:p>
        </p:txBody>
      </p:sp>
      <p:sp>
        <p:nvSpPr>
          <p:cNvPr id="2" name="Slide Number Placeholder 1"/>
          <p:cNvSpPr>
            <a:spLocks noGrp="1"/>
          </p:cNvSpPr>
          <p:nvPr>
            <p:ph type="sldNum" sz="quarter" idx="12"/>
          </p:nvPr>
        </p:nvSpPr>
        <p:spPr/>
        <p:txBody>
          <a:bodyPr/>
          <a:lstStyle/>
          <a:p>
            <a:fld id="{EA4207BE-EE20-4968-B845-7C4B1E022BAB}" type="slidenum">
              <a:rPr lang="en-GB" smtClean="0"/>
              <a:pPr/>
              <a:t>‹#›</a:t>
            </a:fld>
            <a:endParaRPr lang="en-GB"/>
          </a:p>
        </p:txBody>
      </p:sp>
    </p:spTree>
    <p:extLst>
      <p:ext uri="{BB962C8B-B14F-4D97-AF65-F5344CB8AC3E}">
        <p14:creationId xmlns:p14="http://schemas.microsoft.com/office/powerpoint/2010/main" val="20331757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eldia (1 regelige titel) zonder subtitel">
    <p:bg>
      <p:bgPr>
        <a:solidFill>
          <a:schemeClr val="bg1"/>
        </a:solidFill>
        <a:effectLst/>
      </p:bgPr>
    </p:bg>
    <p:spTree>
      <p:nvGrpSpPr>
        <p:cNvPr id="1" name=""/>
        <p:cNvGrpSpPr/>
        <p:nvPr/>
      </p:nvGrpSpPr>
      <p:grpSpPr>
        <a:xfrm>
          <a:off x="0" y="0"/>
          <a:ext cx="0" cy="0"/>
          <a:chOff x="0" y="0"/>
          <a:chExt cx="0" cy="0"/>
        </a:xfrm>
      </p:grpSpPr>
      <p:sp>
        <p:nvSpPr>
          <p:cNvPr id="61" name="Rectangle 3">
            <a:extLst>
              <a:ext uri="{FF2B5EF4-FFF2-40B4-BE49-F238E27FC236}">
                <a16:creationId xmlns:a16="http://schemas.microsoft.com/office/drawing/2014/main" id="{E5520479-9DAB-498A-956C-B48E2928D851}"/>
              </a:ext>
            </a:extLst>
          </p:cNvPr>
          <p:cNvSpPr/>
          <p:nvPr userDrawn="1"/>
        </p:nvSpPr>
        <p:spPr>
          <a:xfrm>
            <a:off x="-3432629" y="-2157046"/>
            <a:ext cx="19057258" cy="111720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5419726" y="5244727"/>
            <a:ext cx="6153150" cy="553998"/>
          </a:xfrm>
        </p:spPr>
        <p:txBody>
          <a:bodyPr anchor="b" anchorCtr="0">
            <a:noAutofit/>
          </a:bodyPr>
          <a:lstStyle>
            <a:lvl1pPr>
              <a:lnSpc>
                <a:spcPct val="100000"/>
              </a:lnSpc>
              <a:defRPr sz="4000" spc="-60" baseline="0"/>
            </a:lvl1pPr>
          </a:lstStyle>
          <a:p>
            <a:r>
              <a:rPr lang="en-US" noProof="0" dirty="0"/>
              <a:t>Click to add title</a:t>
            </a:r>
          </a:p>
        </p:txBody>
      </p:sp>
      <p:pic>
        <p:nvPicPr>
          <p:cNvPr id="12" name="Graphic 11">
            <a:extLst>
              <a:ext uri="{FF2B5EF4-FFF2-40B4-BE49-F238E27FC236}">
                <a16:creationId xmlns:a16="http://schemas.microsoft.com/office/drawing/2014/main" id="{F6B3EFED-AED5-4854-B07E-38F0967424F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69119" y="5878102"/>
            <a:ext cx="2419349" cy="701717"/>
          </a:xfrm>
          <a:prstGeom prst="rect">
            <a:avLst/>
          </a:prstGeom>
        </p:spPr>
      </p:pic>
      <p:cxnSp>
        <p:nvCxnSpPr>
          <p:cNvPr id="13" name="Straight Connector 12">
            <a:extLst>
              <a:ext uri="{FF2B5EF4-FFF2-40B4-BE49-F238E27FC236}">
                <a16:creationId xmlns:a16="http://schemas.microsoft.com/office/drawing/2014/main" id="{7B7EAE85-1489-4FF0-9901-C2B1367E9677}"/>
              </a:ext>
            </a:extLst>
          </p:cNvPr>
          <p:cNvCxnSpPr>
            <a:cxnSpLocks/>
          </p:cNvCxnSpPr>
          <p:nvPr userDrawn="1"/>
        </p:nvCxnSpPr>
        <p:spPr>
          <a:xfrm>
            <a:off x="5453062" y="5933095"/>
            <a:ext cx="1104901" cy="0"/>
          </a:xfrm>
          <a:prstGeom prst="line">
            <a:avLst/>
          </a:prstGeom>
          <a:ln w="50800" cap="rnd">
            <a:solidFill>
              <a:schemeClr val="bg2"/>
            </a:solidFill>
          </a:ln>
        </p:spPr>
        <p:style>
          <a:lnRef idx="1">
            <a:schemeClr val="accent1"/>
          </a:lnRef>
          <a:fillRef idx="0">
            <a:schemeClr val="accent1"/>
          </a:fillRef>
          <a:effectRef idx="0">
            <a:schemeClr val="accent1"/>
          </a:effectRef>
          <a:fontRef idx="minor">
            <a:schemeClr val="tx1"/>
          </a:fontRef>
        </p:style>
      </p:cxnSp>
      <p:sp>
        <p:nvSpPr>
          <p:cNvPr id="10" name="Text Placeholder 10">
            <a:extLst>
              <a:ext uri="{FF2B5EF4-FFF2-40B4-BE49-F238E27FC236}">
                <a16:creationId xmlns:a16="http://schemas.microsoft.com/office/drawing/2014/main" id="{B8CD1A78-9E90-4C3C-B38D-F14E44C2DD0B}"/>
              </a:ext>
            </a:extLst>
          </p:cNvPr>
          <p:cNvSpPr>
            <a:spLocks noGrp="1"/>
          </p:cNvSpPr>
          <p:nvPr>
            <p:ph type="body" sz="quarter" idx="11" hasCustomPrompt="1"/>
          </p:nvPr>
        </p:nvSpPr>
        <p:spPr>
          <a:xfrm>
            <a:off x="5419724" y="6167573"/>
            <a:ext cx="6153150" cy="232858"/>
          </a:xfrm>
        </p:spPr>
        <p:txBody>
          <a:bodyPr>
            <a:noAutofit/>
          </a:bodyPr>
          <a:lstStyle>
            <a:lvl1pPr>
              <a:defRPr sz="1800"/>
            </a:lvl1pPr>
          </a:lstStyle>
          <a:p>
            <a:pPr lvl="0"/>
            <a:r>
              <a:rPr lang="en-US" noProof="0" dirty="0"/>
              <a:t>Click to add department and date</a:t>
            </a:r>
          </a:p>
        </p:txBody>
      </p:sp>
      <p:sp>
        <p:nvSpPr>
          <p:cNvPr id="15" name="Picture Placeholder 14">
            <a:extLst>
              <a:ext uri="{FF2B5EF4-FFF2-40B4-BE49-F238E27FC236}">
                <a16:creationId xmlns:a16="http://schemas.microsoft.com/office/drawing/2014/main" id="{1D99B095-1501-4B59-8DD9-77BC4593140D}"/>
              </a:ext>
            </a:extLst>
          </p:cNvPr>
          <p:cNvSpPr>
            <a:spLocks noGrp="1"/>
          </p:cNvSpPr>
          <p:nvPr>
            <p:ph type="pic" sz="quarter" idx="14" hasCustomPrompt="1"/>
          </p:nvPr>
        </p:nvSpPr>
        <p:spPr>
          <a:xfrm>
            <a:off x="614838" y="0"/>
            <a:ext cx="11577162" cy="5394374"/>
          </a:xfrm>
          <a:custGeom>
            <a:avLst/>
            <a:gdLst>
              <a:gd name="connsiteX0" fmla="*/ 0 w 11577162"/>
              <a:gd name="connsiteY0" fmla="*/ 0 h 5394374"/>
              <a:gd name="connsiteX1" fmla="*/ 11577162 w 11577162"/>
              <a:gd name="connsiteY1" fmla="*/ 0 h 5394374"/>
              <a:gd name="connsiteX2" fmla="*/ 11577162 w 11577162"/>
              <a:gd name="connsiteY2" fmla="*/ 287354 h 5394374"/>
              <a:gd name="connsiteX3" fmla="*/ 11577162 w 11577162"/>
              <a:gd name="connsiteY3" fmla="*/ 578978 h 5394374"/>
              <a:gd name="connsiteX4" fmla="*/ 11577162 w 11577162"/>
              <a:gd name="connsiteY4" fmla="*/ 866332 h 5394374"/>
              <a:gd name="connsiteX5" fmla="*/ 11577162 w 11577162"/>
              <a:gd name="connsiteY5" fmla="*/ 4096437 h 5394374"/>
              <a:gd name="connsiteX6" fmla="*/ 11577162 w 11577162"/>
              <a:gd name="connsiteY6" fmla="*/ 4383791 h 5394374"/>
              <a:gd name="connsiteX7" fmla="*/ 11577162 w 11577162"/>
              <a:gd name="connsiteY7" fmla="*/ 4675415 h 5394374"/>
              <a:gd name="connsiteX8" fmla="*/ 11577162 w 11577162"/>
              <a:gd name="connsiteY8" fmla="*/ 4962769 h 5394374"/>
              <a:gd name="connsiteX9" fmla="*/ 4823818 w 11577162"/>
              <a:gd name="connsiteY9" fmla="*/ 4962769 h 5394374"/>
              <a:gd name="connsiteX10" fmla="*/ 4392213 w 11577162"/>
              <a:gd name="connsiteY10" fmla="*/ 5394374 h 5394374"/>
              <a:gd name="connsiteX11" fmla="*/ 609324 w 11577162"/>
              <a:gd name="connsiteY11" fmla="*/ 5394374 h 5394374"/>
              <a:gd name="connsiteX12" fmla="*/ 0 w 11577162"/>
              <a:gd name="connsiteY12" fmla="*/ 4785050 h 5394374"/>
              <a:gd name="connsiteX13" fmla="*/ 0 w 11577162"/>
              <a:gd name="connsiteY13" fmla="*/ 4497696 h 5394374"/>
              <a:gd name="connsiteX14" fmla="*/ 0 w 11577162"/>
              <a:gd name="connsiteY14" fmla="*/ 4206072 h 5394374"/>
              <a:gd name="connsiteX15" fmla="*/ 0 w 11577162"/>
              <a:gd name="connsiteY15" fmla="*/ 3918718 h 5394374"/>
              <a:gd name="connsiteX16" fmla="*/ 0 w 11577162"/>
              <a:gd name="connsiteY16" fmla="*/ 866332 h 5394374"/>
              <a:gd name="connsiteX17" fmla="*/ 0 w 11577162"/>
              <a:gd name="connsiteY17" fmla="*/ 578978 h 5394374"/>
              <a:gd name="connsiteX18" fmla="*/ 0 w 11577162"/>
              <a:gd name="connsiteY18" fmla="*/ 287354 h 539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577162" h="5394374">
                <a:moveTo>
                  <a:pt x="0" y="0"/>
                </a:moveTo>
                <a:lnTo>
                  <a:pt x="11577162" y="0"/>
                </a:lnTo>
                <a:lnTo>
                  <a:pt x="11577162" y="287354"/>
                </a:lnTo>
                <a:lnTo>
                  <a:pt x="11577162" y="578978"/>
                </a:lnTo>
                <a:lnTo>
                  <a:pt x="11577162" y="866332"/>
                </a:lnTo>
                <a:lnTo>
                  <a:pt x="11577162" y="4096437"/>
                </a:lnTo>
                <a:lnTo>
                  <a:pt x="11577162" y="4383791"/>
                </a:lnTo>
                <a:lnTo>
                  <a:pt x="11577162" y="4675415"/>
                </a:lnTo>
                <a:lnTo>
                  <a:pt x="11577162" y="4962769"/>
                </a:lnTo>
                <a:lnTo>
                  <a:pt x="4823818" y="4962769"/>
                </a:lnTo>
                <a:cubicBezTo>
                  <a:pt x="4585166" y="4962769"/>
                  <a:pt x="4392213" y="5155722"/>
                  <a:pt x="4392213" y="5394374"/>
                </a:cubicBezTo>
                <a:lnTo>
                  <a:pt x="609324" y="5394374"/>
                </a:lnTo>
                <a:cubicBezTo>
                  <a:pt x="272927" y="5394374"/>
                  <a:pt x="0" y="5121448"/>
                  <a:pt x="0" y="4785050"/>
                </a:cubicBezTo>
                <a:lnTo>
                  <a:pt x="0" y="4497696"/>
                </a:lnTo>
                <a:lnTo>
                  <a:pt x="0" y="4206072"/>
                </a:lnTo>
                <a:lnTo>
                  <a:pt x="0" y="3918718"/>
                </a:lnTo>
                <a:lnTo>
                  <a:pt x="0" y="866332"/>
                </a:lnTo>
                <a:lnTo>
                  <a:pt x="0" y="578978"/>
                </a:lnTo>
                <a:lnTo>
                  <a:pt x="0" y="287354"/>
                </a:lnTo>
                <a:close/>
              </a:path>
            </a:pathLst>
          </a:custGeom>
          <a:solidFill>
            <a:srgbClr val="EAEAEA"/>
          </a:solidFill>
        </p:spPr>
        <p:txBody>
          <a:bodyPr wrap="square" tIns="0" anchor="ctr" anchorCtr="1">
            <a:noAutofit/>
          </a:bodyPr>
          <a:lstStyle>
            <a:lvl1pPr algn="l">
              <a:spcBef>
                <a:spcPts val="0"/>
              </a:spcBef>
              <a:defRPr sz="1200">
                <a:solidFill>
                  <a:schemeClr val="tx1"/>
                </a:solidFill>
              </a:defRPr>
            </a:lvl1pPr>
          </a:lstStyle>
          <a:p>
            <a:r>
              <a:rPr lang="en-US" noProof="0" dirty="0"/>
              <a:t>Click on icon  </a:t>
            </a:r>
            <a:br>
              <a:rPr lang="en-US" noProof="0" dirty="0"/>
            </a:br>
            <a:r>
              <a:rPr lang="en-US" noProof="0" dirty="0"/>
              <a:t>to add picture</a:t>
            </a:r>
          </a:p>
        </p:txBody>
      </p:sp>
      <p:sp>
        <p:nvSpPr>
          <p:cNvPr id="40" name="Rectangle 106">
            <a:extLst>
              <a:ext uri="{FF2B5EF4-FFF2-40B4-BE49-F238E27FC236}">
                <a16:creationId xmlns:a16="http://schemas.microsoft.com/office/drawing/2014/main" id="{02F68636-161F-4B70-A166-ABA2523D1ACD}"/>
              </a:ext>
            </a:extLst>
          </p:cNvPr>
          <p:cNvSpPr>
            <a:spLocks noChangeArrowheads="1"/>
          </p:cNvSpPr>
          <p:nvPr userDrawn="1"/>
        </p:nvSpPr>
        <p:spPr bwMode="gray">
          <a:xfrm>
            <a:off x="-2463800" y="0"/>
            <a:ext cx="2329217" cy="1595973"/>
          </a:xfrm>
          <a:prstGeom prst="rect">
            <a:avLst/>
          </a:prstGeom>
          <a:solidFill>
            <a:schemeClr val="bg1">
              <a:lumMod val="95000"/>
            </a:schemeClr>
          </a:solidFill>
          <a:ln>
            <a:noFill/>
          </a:ln>
          <a:effectLst/>
        </p:spPr>
        <p:txBody>
          <a:bodyPr wrap="square" lIns="144000" tIns="144000" rIns="144000" bIns="180000" anchor="t">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en-US" altLang="en-US" sz="1100" b="1" i="0" u="none" strike="noStrike" kern="1200" cap="none" spc="-10" normalizeH="0" baseline="0" noProof="0" dirty="0">
                <a:ln>
                  <a:noFill/>
                </a:ln>
                <a:solidFill>
                  <a:schemeClr val="tx1"/>
                </a:solidFill>
                <a:effectLst/>
                <a:uLnTx/>
                <a:uFillTx/>
                <a:latin typeface="Open Sans"/>
                <a:ea typeface="+mn-ea"/>
                <a:cs typeface="+mn-cs"/>
              </a:rPr>
              <a:t>Add an image</a:t>
            </a:r>
            <a:endParaRPr kumimoji="0" lang="en-US"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en-US" altLang="en-US" sz="1000" b="0" i="0" u="none" strike="noStrike" kern="1200" cap="none" spc="-10" normalizeH="0" baseline="0" noProof="0" dirty="0">
                <a:ln>
                  <a:noFill/>
                </a:ln>
                <a:solidFill>
                  <a:schemeClr val="tx1"/>
                </a:solidFill>
                <a:effectLst/>
                <a:uLnTx/>
                <a:uFillTx/>
                <a:latin typeface="Open Sans"/>
                <a:ea typeface="+mn-ea"/>
                <a:cs typeface="+mn-cs"/>
              </a:rPr>
              <a:t>Click on the icon in the center of the image area</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en-US" altLang="en-US" sz="1000" b="0" i="0" u="none" strike="noStrike" kern="1200" cap="none" spc="-10" normalizeH="0" baseline="0" noProof="0" dirty="0">
                <a:ln>
                  <a:noFill/>
                </a:ln>
                <a:solidFill>
                  <a:schemeClr val="tx1"/>
                </a:solidFill>
                <a:effectLst/>
                <a:uLnTx/>
                <a:uFillTx/>
                <a:latin typeface="Open Sans"/>
                <a:ea typeface="+mn-ea"/>
                <a:cs typeface="+mn-cs"/>
              </a:rPr>
              <a:t>Select an image. Note: Use a landscape image</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en-US" altLang="en-US" sz="1000" b="0" i="0" u="none" strike="noStrike" kern="1200" cap="none" spc="-10" normalizeH="0" baseline="0" noProof="0" dirty="0">
                <a:ln>
                  <a:noFill/>
                </a:ln>
                <a:solidFill>
                  <a:schemeClr val="tx1"/>
                </a:solidFill>
                <a:effectLst/>
                <a:uLnTx/>
                <a:uFillTx/>
                <a:latin typeface="Open Sans"/>
                <a:ea typeface="+mn-ea"/>
                <a:cs typeface="+mn-cs"/>
              </a:rPr>
              <a:t>Click ‘Insert’ and the image will be placed</a:t>
            </a:r>
          </a:p>
        </p:txBody>
      </p:sp>
      <p:sp>
        <p:nvSpPr>
          <p:cNvPr id="41" name="Rectangle 106">
            <a:extLst>
              <a:ext uri="{FF2B5EF4-FFF2-40B4-BE49-F238E27FC236}">
                <a16:creationId xmlns:a16="http://schemas.microsoft.com/office/drawing/2014/main" id="{486F824E-9B4C-4900-B082-BD07465D5AA8}"/>
              </a:ext>
            </a:extLst>
          </p:cNvPr>
          <p:cNvSpPr>
            <a:spLocks noChangeArrowheads="1"/>
          </p:cNvSpPr>
          <p:nvPr userDrawn="1"/>
        </p:nvSpPr>
        <p:spPr bwMode="gray">
          <a:xfrm>
            <a:off x="-2463800" y="5269721"/>
            <a:ext cx="2329217" cy="1588279"/>
          </a:xfrm>
          <a:prstGeom prst="rect">
            <a:avLst/>
          </a:prstGeom>
          <a:solidFill>
            <a:schemeClr val="bg1">
              <a:lumMod val="95000"/>
            </a:schemeClr>
          </a:solidFill>
          <a:ln>
            <a:noFill/>
          </a:ln>
          <a:effectLst/>
        </p:spPr>
        <p:txBody>
          <a:bodyPr wrap="square" lIns="144000" tIns="144000" rIns="144000" bIns="180000" anchor="b" anchorCtr="0">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en-US" altLang="en-US" sz="1100" b="1" i="0" u="none" strike="noStrike" kern="1200" cap="none" spc="-10" normalizeH="0" baseline="0" noProof="0" dirty="0">
                <a:ln>
                  <a:noFill/>
                </a:ln>
                <a:solidFill>
                  <a:schemeClr val="tx1"/>
                </a:solidFill>
                <a:effectLst/>
                <a:uLnTx/>
                <a:uFillTx/>
                <a:latin typeface="Open Sans"/>
                <a:ea typeface="+mn-ea"/>
                <a:cs typeface="+mn-cs"/>
              </a:rPr>
              <a:t>Reset slide</a:t>
            </a:r>
            <a:endParaRPr kumimoji="0" lang="en-US" altLang="en-US" sz="1000" b="0" i="0" u="none" strike="noStrike" kern="1200" cap="none" spc="-10" normalizeH="0" baseline="0" noProof="0" dirty="0">
              <a:ln>
                <a:noFill/>
              </a:ln>
              <a:solidFill>
                <a:schemeClr val="tx1"/>
              </a:solidFill>
              <a:effectLst/>
              <a:uLnTx/>
              <a:uFillTx/>
              <a:latin typeface="Open Sans"/>
              <a:ea typeface="+mn-ea"/>
              <a:cs typeface="+mn-cs"/>
            </a:endParaRPr>
          </a:p>
          <a:p>
            <a:pPr marL="0" marR="0" lvl="0" indent="0" algn="l" defTabSz="914400" rtl="0" eaLnBrk="1" fontAlgn="auto" latinLnBrk="0" hangingPunct="1">
              <a:lnSpc>
                <a:spcPct val="95000"/>
              </a:lnSpc>
              <a:spcBef>
                <a:spcPts val="600"/>
              </a:spcBef>
              <a:spcAft>
                <a:spcPts val="0"/>
              </a:spcAft>
              <a:buClrTx/>
              <a:buSzTx/>
              <a:buFont typeface="+mj-lt"/>
              <a:buNone/>
              <a:tabLst>
                <a:tab pos="1141413" algn="l"/>
              </a:tabLst>
              <a:defRPr/>
            </a:pPr>
            <a:r>
              <a:rPr kumimoji="0" lang="en-US" altLang="en-US" sz="1000" b="0" i="0" u="none" strike="noStrike" kern="1200" cap="none" spc="-10" normalizeH="0" baseline="0" noProof="0" dirty="0">
                <a:ln>
                  <a:noFill/>
                </a:ln>
                <a:solidFill>
                  <a:schemeClr val="tx1"/>
                </a:solidFill>
                <a:effectLst/>
                <a:uLnTx/>
                <a:uFillTx/>
                <a:latin typeface="Open Sans"/>
                <a:ea typeface="+mn-ea"/>
                <a:cs typeface="+mn-cs"/>
              </a:rPr>
              <a:t>Under the tab 'Home', at the top left of the new slide button, there is a 'Reset' button. If this button is pressed, the slide will reset everything to correct the house style (colors, font sizes, image placement, etc.)</a:t>
            </a:r>
          </a:p>
        </p:txBody>
      </p:sp>
      <p:grpSp>
        <p:nvGrpSpPr>
          <p:cNvPr id="42" name="Group 41">
            <a:extLst>
              <a:ext uri="{FF2B5EF4-FFF2-40B4-BE49-F238E27FC236}">
                <a16:creationId xmlns:a16="http://schemas.microsoft.com/office/drawing/2014/main" id="{F15E442B-B621-4D51-A258-3F46E08FDA1E}"/>
              </a:ext>
            </a:extLst>
          </p:cNvPr>
          <p:cNvGrpSpPr/>
          <p:nvPr userDrawn="1"/>
        </p:nvGrpSpPr>
        <p:grpSpPr>
          <a:xfrm>
            <a:off x="12326583" y="1"/>
            <a:ext cx="2329217" cy="5577839"/>
            <a:chOff x="12326583" y="1"/>
            <a:chExt cx="2329217" cy="5577839"/>
          </a:xfrm>
        </p:grpSpPr>
        <p:sp>
          <p:nvSpPr>
            <p:cNvPr id="43" name="Rectangle 106">
              <a:extLst>
                <a:ext uri="{FF2B5EF4-FFF2-40B4-BE49-F238E27FC236}">
                  <a16:creationId xmlns:a16="http://schemas.microsoft.com/office/drawing/2014/main" id="{2FEDA564-AE5A-4F15-A800-091EB7417BD4}"/>
                </a:ext>
              </a:extLst>
            </p:cNvPr>
            <p:cNvSpPr>
              <a:spLocks noChangeArrowheads="1"/>
            </p:cNvSpPr>
            <p:nvPr userDrawn="1"/>
          </p:nvSpPr>
          <p:spPr bwMode="gray">
            <a:xfrm>
              <a:off x="12326583" y="1"/>
              <a:ext cx="2329217" cy="5577839"/>
            </a:xfrm>
            <a:prstGeom prst="rect">
              <a:avLst/>
            </a:prstGeom>
            <a:solidFill>
              <a:schemeClr val="bg1">
                <a:lumMod val="95000"/>
              </a:schemeClr>
            </a:solidFill>
            <a:ln>
              <a:noFill/>
            </a:ln>
            <a:effectLst/>
          </p:spPr>
          <p:txBody>
            <a:bodyPr wrap="square" lIns="144000" tIns="144000" rIns="144000" bIns="180000" anchor="t">
              <a:no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en-US" altLang="en-US" sz="1100" b="1" i="0" u="none" strike="noStrike" kern="1200" cap="none" spc="-10" normalizeH="0" baseline="0" noProof="0" dirty="0">
                  <a:ln>
                    <a:noFill/>
                  </a:ln>
                  <a:solidFill>
                    <a:schemeClr val="tx1"/>
                  </a:solidFill>
                  <a:effectLst/>
                  <a:uLnTx/>
                  <a:uFillTx/>
                  <a:latin typeface="Open Sans"/>
                  <a:ea typeface="+mn-ea"/>
                  <a:cs typeface="+mn-cs"/>
                </a:rPr>
                <a:t>Crop an image</a:t>
              </a:r>
              <a:endParaRPr kumimoji="0" lang="en-US"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en-US" altLang="en-US" sz="1000" b="0" i="0" u="none" strike="noStrike" kern="1200" cap="none" spc="-10" normalizeH="0" baseline="0" noProof="0" dirty="0">
                  <a:ln>
                    <a:noFill/>
                  </a:ln>
                  <a:solidFill>
                    <a:schemeClr val="tx1"/>
                  </a:solidFill>
                  <a:effectLst/>
                  <a:uLnTx/>
                  <a:uFillTx/>
                  <a:latin typeface="Open Sans"/>
                  <a:ea typeface="+mn-ea"/>
                  <a:cs typeface="+mn-cs"/>
                </a:rPr>
                <a:t>Click on the placed image and then select the tab ‘Image Format’</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en-US" altLang="en-US" sz="1000" b="0" i="0" u="none" strike="noStrike" kern="1200" cap="none" spc="-10" normalizeH="0" baseline="0" noProof="0" dirty="0">
                  <a:ln>
                    <a:noFill/>
                  </a:ln>
                  <a:solidFill>
                    <a:schemeClr val="tx1"/>
                  </a:solidFill>
                  <a:effectLst/>
                  <a:uLnTx/>
                  <a:uFillTx/>
                  <a:latin typeface="Open Sans"/>
                  <a:ea typeface="+mn-ea"/>
                  <a:cs typeface="+mn-cs"/>
                </a:rPr>
                <a:t>Click on the ‘Crop’ button </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en-US"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en-US"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en-US"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en-US" altLang="en-US" sz="1000" b="0" i="0" u="none" strike="noStrike" kern="1200" cap="none" spc="-10" normalizeH="0" baseline="0" noProof="0" dirty="0">
                  <a:ln>
                    <a:noFill/>
                  </a:ln>
                  <a:solidFill>
                    <a:schemeClr val="tx1"/>
                  </a:solidFill>
                  <a:effectLst/>
                  <a:uLnTx/>
                  <a:uFillTx/>
                  <a:latin typeface="Open Sans"/>
                  <a:ea typeface="+mn-ea"/>
                  <a:cs typeface="+mn-cs"/>
                </a:rPr>
                <a:t>You can now fit the image in </a:t>
              </a:r>
              <a:br>
                <a:rPr kumimoji="0" lang="en-US" altLang="en-US" sz="1000" b="0" i="0" u="none" strike="noStrike" kern="1200" cap="none" spc="-10" normalizeH="0" baseline="0" noProof="0" dirty="0">
                  <a:ln>
                    <a:noFill/>
                  </a:ln>
                  <a:solidFill>
                    <a:schemeClr val="tx1"/>
                  </a:solidFill>
                  <a:effectLst/>
                  <a:uLnTx/>
                  <a:uFillTx/>
                  <a:latin typeface="Open Sans"/>
                  <a:ea typeface="+mn-ea"/>
                  <a:cs typeface="+mn-cs"/>
                </a:rPr>
              </a:br>
              <a:r>
                <a:rPr kumimoji="0" lang="en-US" altLang="en-US" sz="1000" b="0" i="0" u="none" strike="noStrike" kern="1200" cap="none" spc="-10" normalizeH="0" baseline="0" noProof="0" dirty="0">
                  <a:ln>
                    <a:noFill/>
                  </a:ln>
                  <a:solidFill>
                    <a:schemeClr val="tx1"/>
                  </a:solidFill>
                  <a:effectLst/>
                  <a:uLnTx/>
                  <a:uFillTx/>
                  <a:latin typeface="Open Sans"/>
                  <a:ea typeface="+mn-ea"/>
                  <a:cs typeface="+mn-cs"/>
                </a:rPr>
                <a:t>two ways:</a:t>
              </a: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r>
                <a:rPr kumimoji="0" lang="en-US" altLang="en-US" sz="1000" b="0" i="0" u="none" strike="noStrike" kern="1200" cap="none" spc="-10" normalizeH="0" baseline="0" noProof="0" dirty="0">
                  <a:ln>
                    <a:noFill/>
                  </a:ln>
                  <a:solidFill>
                    <a:schemeClr val="tx1"/>
                  </a:solidFill>
                  <a:effectLst/>
                  <a:uLnTx/>
                  <a:uFillTx/>
                  <a:latin typeface="Open Sans"/>
                  <a:ea typeface="+mn-ea"/>
                  <a:cs typeface="+mn-cs"/>
                </a:rPr>
                <a:t>Drag the photo in such a way that the part that should be visible in the image plane is correct</a:t>
              </a: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en-US"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en-US"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en-US"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en-US"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en-US"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r>
                <a:rPr kumimoji="0" lang="en-US" altLang="en-US" sz="1000" b="0" i="0" u="none" strike="noStrike" kern="1200" cap="none" spc="-10" normalizeH="0" baseline="0" noProof="0" dirty="0">
                  <a:ln>
                    <a:noFill/>
                  </a:ln>
                  <a:solidFill>
                    <a:schemeClr val="tx1"/>
                  </a:solidFill>
                  <a:effectLst/>
                  <a:uLnTx/>
                  <a:uFillTx/>
                  <a:latin typeface="Open Sans"/>
                  <a:ea typeface="+mn-ea"/>
                  <a:cs typeface="+mn-cs"/>
                </a:rPr>
                <a:t>With the white dots you can make the image larger or smaller in such a way that the part that should be visible in the image plane is correct</a:t>
              </a:r>
            </a:p>
          </p:txBody>
        </p:sp>
        <p:grpSp>
          <p:nvGrpSpPr>
            <p:cNvPr id="44" name="Groep 75">
              <a:extLst>
                <a:ext uri="{FF2B5EF4-FFF2-40B4-BE49-F238E27FC236}">
                  <a16:creationId xmlns:a16="http://schemas.microsoft.com/office/drawing/2014/main" id="{BD91A0C0-40C5-4AE0-B41A-3F71F8F5364F}"/>
                </a:ext>
              </a:extLst>
            </p:cNvPr>
            <p:cNvGrpSpPr>
              <a:grpSpLocks noChangeAspect="1"/>
            </p:cNvGrpSpPr>
            <p:nvPr userDrawn="1"/>
          </p:nvGrpSpPr>
          <p:grpSpPr>
            <a:xfrm>
              <a:off x="12616299" y="4610804"/>
              <a:ext cx="1766851" cy="793244"/>
              <a:chOff x="2766083" y="6357983"/>
              <a:chExt cx="1485890" cy="667104"/>
            </a:xfrm>
          </p:grpSpPr>
          <p:pic>
            <p:nvPicPr>
              <p:cNvPr id="49" name="Picture 15">
                <a:extLst>
                  <a:ext uri="{FF2B5EF4-FFF2-40B4-BE49-F238E27FC236}">
                    <a16:creationId xmlns:a16="http://schemas.microsoft.com/office/drawing/2014/main" id="{72968D80-8652-423C-AAF4-ED497BD25BC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gray">
              <a:xfrm>
                <a:off x="3332816" y="6454073"/>
                <a:ext cx="352425" cy="352425"/>
              </a:xfrm>
              <a:prstGeom prst="rect">
                <a:avLst/>
              </a:prstGeom>
            </p:spPr>
          </p:pic>
          <p:pic>
            <p:nvPicPr>
              <p:cNvPr id="50" name="Picture 18">
                <a:extLst>
                  <a:ext uri="{FF2B5EF4-FFF2-40B4-BE49-F238E27FC236}">
                    <a16:creationId xmlns:a16="http://schemas.microsoft.com/office/drawing/2014/main" id="{48331372-6A86-4E03-985B-80DF02AF9FA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bwMode="gray">
              <a:xfrm>
                <a:off x="2766083" y="6454074"/>
                <a:ext cx="352425" cy="352425"/>
              </a:xfrm>
              <a:prstGeom prst="rect">
                <a:avLst/>
              </a:prstGeom>
            </p:spPr>
          </p:pic>
          <p:pic>
            <p:nvPicPr>
              <p:cNvPr id="51" name="Picture 19">
                <a:extLst>
                  <a:ext uri="{FF2B5EF4-FFF2-40B4-BE49-F238E27FC236}">
                    <a16:creationId xmlns:a16="http://schemas.microsoft.com/office/drawing/2014/main" id="{66CDC42D-AA1C-45DC-83E5-30A8ECD069B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bwMode="gray">
              <a:xfrm>
                <a:off x="3899548" y="6454074"/>
                <a:ext cx="352425" cy="352425"/>
              </a:xfrm>
              <a:prstGeom prst="rect">
                <a:avLst/>
              </a:prstGeom>
            </p:spPr>
          </p:pic>
          <p:cxnSp>
            <p:nvCxnSpPr>
              <p:cNvPr id="52" name="Straight Arrow Connector 23">
                <a:extLst>
                  <a:ext uri="{FF2B5EF4-FFF2-40B4-BE49-F238E27FC236}">
                    <a16:creationId xmlns:a16="http://schemas.microsoft.com/office/drawing/2014/main" id="{E868C753-FBD7-4AF2-918F-7AFDE5761C9D}"/>
                  </a:ext>
                </a:extLst>
              </p:cNvPr>
              <p:cNvCxnSpPr/>
              <p:nvPr/>
            </p:nvCxnSpPr>
            <p:spPr bwMode="gray">
              <a:xfrm flipV="1">
                <a:off x="2942296" y="6845087"/>
                <a:ext cx="0" cy="1800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3" name="Straight Connector 24">
                <a:extLst>
                  <a:ext uri="{FF2B5EF4-FFF2-40B4-BE49-F238E27FC236}">
                    <a16:creationId xmlns:a16="http://schemas.microsoft.com/office/drawing/2014/main" id="{2DB13C1D-3E83-4B45-9B8C-C9BD15F73113}"/>
                  </a:ext>
                </a:extLst>
              </p:cNvPr>
              <p:cNvCxnSpPr>
                <a:cxnSpLocks/>
                <a:stCxn id="49" idx="0"/>
                <a:endCxn id="49" idx="2"/>
              </p:cNvCxnSpPr>
              <p:nvPr/>
            </p:nvCxnSpPr>
            <p:spPr bwMode="gray">
              <a:xfrm rot="2700000">
                <a:off x="3509030" y="6357985"/>
                <a:ext cx="0" cy="544604"/>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4" name="Straight Connector 26">
                <a:extLst>
                  <a:ext uri="{FF2B5EF4-FFF2-40B4-BE49-F238E27FC236}">
                    <a16:creationId xmlns:a16="http://schemas.microsoft.com/office/drawing/2014/main" id="{E8132503-6FA8-41C3-A010-0E13B66C4E0E}"/>
                  </a:ext>
                </a:extLst>
              </p:cNvPr>
              <p:cNvCxnSpPr>
                <a:cxnSpLocks/>
                <a:stCxn id="49" idx="3"/>
                <a:endCxn id="49" idx="1"/>
              </p:cNvCxnSpPr>
              <p:nvPr/>
            </p:nvCxnSpPr>
            <p:spPr bwMode="gray">
              <a:xfrm rot="2700000" flipH="1">
                <a:off x="3236724" y="6630287"/>
                <a:ext cx="544608"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5" name="Straight Arrow Connector 27">
                <a:extLst>
                  <a:ext uri="{FF2B5EF4-FFF2-40B4-BE49-F238E27FC236}">
                    <a16:creationId xmlns:a16="http://schemas.microsoft.com/office/drawing/2014/main" id="{19D6D07D-AC00-42FF-9D54-46CAC9C3F023}"/>
                  </a:ext>
                </a:extLst>
              </p:cNvPr>
              <p:cNvCxnSpPr/>
              <p:nvPr/>
            </p:nvCxnSpPr>
            <p:spPr bwMode="gray">
              <a:xfrm flipV="1">
                <a:off x="4123386" y="6845087"/>
                <a:ext cx="0" cy="1800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6" name="Oval 28">
                <a:extLst>
                  <a:ext uri="{FF2B5EF4-FFF2-40B4-BE49-F238E27FC236}">
                    <a16:creationId xmlns:a16="http://schemas.microsoft.com/office/drawing/2014/main" id="{6CBA5528-E394-40C6-9B07-92BAE897EC09}"/>
                  </a:ext>
                </a:extLst>
              </p:cNvPr>
              <p:cNvSpPr/>
              <p:nvPr/>
            </p:nvSpPr>
            <p:spPr bwMode="gray">
              <a:xfrm>
                <a:off x="4018611" y="6573137"/>
                <a:ext cx="233362" cy="233362"/>
              </a:xfrm>
              <a:prstGeom prst="ellipse">
                <a:avLst/>
              </a:prstGeom>
              <a:solidFill>
                <a:srgbClr val="FFFFFF">
                  <a:alpha val="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en-US" dirty="0" err="1">
                  <a:solidFill>
                    <a:schemeClr val="tx1"/>
                  </a:solidFill>
                </a:endParaRPr>
              </a:p>
            </p:txBody>
          </p:sp>
        </p:grpSp>
        <p:pic>
          <p:nvPicPr>
            <p:cNvPr id="45" name="Afbeelding 77">
              <a:extLst>
                <a:ext uri="{FF2B5EF4-FFF2-40B4-BE49-F238E27FC236}">
                  <a16:creationId xmlns:a16="http://schemas.microsoft.com/office/drawing/2014/main" id="{D7AD9303-E3C3-43EC-B205-EE1847B2EB85}"/>
                </a:ext>
              </a:extLst>
            </p:cNvPr>
            <p:cNvPicPr>
              <a:picLocks noChangeAspect="1"/>
            </p:cNvPicPr>
            <p:nvPr userDrawn="1"/>
          </p:nvPicPr>
          <p:blipFill rotWithShape="1">
            <a:blip r:embed="rId7" cstate="screen">
              <a:extLst>
                <a:ext uri="{28A0092B-C50C-407E-A947-70E740481C1C}">
                  <a14:useLocalDpi xmlns:a14="http://schemas.microsoft.com/office/drawing/2010/main"/>
                </a:ext>
              </a:extLst>
            </a:blip>
            <a:srcRect/>
            <a:stretch/>
          </p:blipFill>
          <p:spPr>
            <a:xfrm>
              <a:off x="12616299" y="2769956"/>
              <a:ext cx="1767600" cy="1036900"/>
            </a:xfrm>
            <a:prstGeom prst="rect">
              <a:avLst/>
            </a:prstGeom>
          </p:spPr>
        </p:pic>
        <p:grpSp>
          <p:nvGrpSpPr>
            <p:cNvPr id="46" name="Group 45">
              <a:extLst>
                <a:ext uri="{FF2B5EF4-FFF2-40B4-BE49-F238E27FC236}">
                  <a16:creationId xmlns:a16="http://schemas.microsoft.com/office/drawing/2014/main" id="{591C3F2A-BFA8-4E53-8931-D6683D803EDB}"/>
                </a:ext>
              </a:extLst>
            </p:cNvPr>
            <p:cNvGrpSpPr>
              <a:grpSpLocks noChangeAspect="1"/>
            </p:cNvGrpSpPr>
            <p:nvPr userDrawn="1"/>
          </p:nvGrpSpPr>
          <p:grpSpPr>
            <a:xfrm>
              <a:off x="12610022" y="1108316"/>
              <a:ext cx="339817" cy="579600"/>
              <a:chOff x="13120767" y="944180"/>
              <a:chExt cx="338852" cy="577954"/>
            </a:xfrm>
          </p:grpSpPr>
          <p:pic>
            <p:nvPicPr>
              <p:cNvPr id="47" name="Picture 46">
                <a:extLst>
                  <a:ext uri="{FF2B5EF4-FFF2-40B4-BE49-F238E27FC236}">
                    <a16:creationId xmlns:a16="http://schemas.microsoft.com/office/drawing/2014/main" id="{32DF94B0-DF60-49EA-AC0A-8DECFF7E3C71}"/>
                  </a:ext>
                </a:extLst>
              </p:cNvPr>
              <p:cNvPicPr>
                <a:picLocks noChangeAspect="1"/>
              </p:cNvPicPr>
              <p:nvPr userDrawn="1"/>
            </p:nvPicPr>
            <p:blipFill rotWithShape="1">
              <a:blip r:embed="rId8"/>
              <a:srcRect l="14719" t="19274" r="31777" b="25730"/>
              <a:stretch/>
            </p:blipFill>
            <p:spPr>
              <a:xfrm>
                <a:off x="13120767" y="944180"/>
                <a:ext cx="338852" cy="577954"/>
              </a:xfrm>
              <a:prstGeom prst="rect">
                <a:avLst/>
              </a:prstGeom>
              <a:noFill/>
              <a:ln>
                <a:noFill/>
              </a:ln>
              <a:effectLst>
                <a:outerShdw blurRad="63500" sx="102000" sy="102000" algn="ctr" rotWithShape="0">
                  <a:prstClr val="black">
                    <a:alpha val="40000"/>
                  </a:prstClr>
                </a:outerShdw>
              </a:effectLst>
            </p:spPr>
          </p:pic>
          <p:sp>
            <p:nvSpPr>
              <p:cNvPr id="48" name="Rectangle 21">
                <a:extLst>
                  <a:ext uri="{FF2B5EF4-FFF2-40B4-BE49-F238E27FC236}">
                    <a16:creationId xmlns:a16="http://schemas.microsoft.com/office/drawing/2014/main" id="{0E092A32-F504-4634-910B-CE83DF5E2E81}"/>
                  </a:ext>
                </a:extLst>
              </p:cNvPr>
              <p:cNvSpPr/>
              <p:nvPr userDrawn="1"/>
            </p:nvSpPr>
            <p:spPr bwMode="gray">
              <a:xfrm>
                <a:off x="13143785" y="982825"/>
                <a:ext cx="292816" cy="376057"/>
              </a:xfrm>
              <a:prstGeom prst="rect">
                <a:avLst/>
              </a:prstGeom>
              <a:solidFill>
                <a:srgbClr val="FFFFFF">
                  <a:alpha val="0"/>
                </a:srgbClr>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en-US" dirty="0" err="1">
                  <a:solidFill>
                    <a:schemeClr val="tx1"/>
                  </a:solidFill>
                </a:endParaRPr>
              </a:p>
            </p:txBody>
          </p:sp>
        </p:grpSp>
      </p:grpSp>
    </p:spTree>
    <p:extLst>
      <p:ext uri="{BB962C8B-B14F-4D97-AF65-F5344CB8AC3E}">
        <p14:creationId xmlns:p14="http://schemas.microsoft.com/office/powerpoint/2010/main" val="9073080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eldia met subtitel zonder beeld 1">
    <p:bg>
      <p:bgPr>
        <a:solidFill>
          <a:schemeClr val="bg1"/>
        </a:solidFill>
        <a:effectLst/>
      </p:bgPr>
    </p:bg>
    <p:spTree>
      <p:nvGrpSpPr>
        <p:cNvPr id="1" name=""/>
        <p:cNvGrpSpPr/>
        <p:nvPr/>
      </p:nvGrpSpPr>
      <p:grpSpPr>
        <a:xfrm>
          <a:off x="0" y="0"/>
          <a:ext cx="0" cy="0"/>
          <a:chOff x="0" y="0"/>
          <a:chExt cx="0" cy="0"/>
        </a:xfrm>
      </p:grpSpPr>
      <p:sp>
        <p:nvSpPr>
          <p:cNvPr id="14" name="Rectangle 3">
            <a:extLst>
              <a:ext uri="{FF2B5EF4-FFF2-40B4-BE49-F238E27FC236}">
                <a16:creationId xmlns:a16="http://schemas.microsoft.com/office/drawing/2014/main" id="{F441F434-2751-4438-ACB6-688DC0C991C1}"/>
              </a:ext>
            </a:extLst>
          </p:cNvPr>
          <p:cNvSpPr/>
          <p:nvPr userDrawn="1"/>
        </p:nvSpPr>
        <p:spPr>
          <a:xfrm>
            <a:off x="-3432629" y="-2157046"/>
            <a:ext cx="19057258" cy="111720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pic>
        <p:nvPicPr>
          <p:cNvPr id="10" name="Graphic 9">
            <a:extLst>
              <a:ext uri="{FF2B5EF4-FFF2-40B4-BE49-F238E27FC236}">
                <a16:creationId xmlns:a16="http://schemas.microsoft.com/office/drawing/2014/main" id="{000C631D-7D1E-4BF9-8076-5DD575ADF46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5419726" y="3194918"/>
            <a:ext cx="6152400" cy="1123949"/>
          </a:xfrm>
        </p:spPr>
        <p:txBody>
          <a:bodyPr anchor="b" anchorCtr="0">
            <a:noAutofit/>
          </a:bodyPr>
          <a:lstStyle>
            <a:lvl1pPr>
              <a:lnSpc>
                <a:spcPct val="80000"/>
              </a:lnSpc>
              <a:defRPr sz="4000" spc="-60" baseline="0"/>
            </a:lvl1pPr>
          </a:lstStyle>
          <a:p>
            <a:r>
              <a:rPr lang="en-US" noProof="0" dirty="0"/>
              <a:t>Click to add title</a:t>
            </a:r>
          </a:p>
        </p:txBody>
      </p:sp>
      <p:pic>
        <p:nvPicPr>
          <p:cNvPr id="7" name="Graphic 6">
            <a:extLst>
              <a:ext uri="{FF2B5EF4-FFF2-40B4-BE49-F238E27FC236}">
                <a16:creationId xmlns:a16="http://schemas.microsoft.com/office/drawing/2014/main" id="{B5FE09E1-CDD2-49F2-957D-83704BDDC2F5}"/>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569119" y="5878102"/>
            <a:ext cx="2419349" cy="701717"/>
          </a:xfrm>
          <a:prstGeom prst="rect">
            <a:avLst/>
          </a:prstGeom>
        </p:spPr>
      </p:pic>
      <p:sp>
        <p:nvSpPr>
          <p:cNvPr id="8" name="Text Placeholder 10">
            <a:extLst>
              <a:ext uri="{FF2B5EF4-FFF2-40B4-BE49-F238E27FC236}">
                <a16:creationId xmlns:a16="http://schemas.microsoft.com/office/drawing/2014/main" id="{5561910B-0F77-4725-A1EF-D3A8E72E8A1E}"/>
              </a:ext>
            </a:extLst>
          </p:cNvPr>
          <p:cNvSpPr>
            <a:spLocks noGrp="1"/>
          </p:cNvSpPr>
          <p:nvPr>
            <p:ph type="body" sz="quarter" idx="11" hasCustomPrompt="1"/>
          </p:nvPr>
        </p:nvSpPr>
        <p:spPr>
          <a:xfrm>
            <a:off x="5419724" y="6167573"/>
            <a:ext cx="6153150" cy="232858"/>
          </a:xfrm>
        </p:spPr>
        <p:txBody>
          <a:bodyPr>
            <a:noAutofit/>
          </a:bodyPr>
          <a:lstStyle>
            <a:lvl1pPr>
              <a:defRPr sz="1800"/>
            </a:lvl1pPr>
          </a:lstStyle>
          <a:p>
            <a:pPr lvl="0"/>
            <a:r>
              <a:rPr lang="en-US" noProof="0" dirty="0"/>
              <a:t>Click to add department and date</a:t>
            </a:r>
          </a:p>
        </p:txBody>
      </p:sp>
      <p:sp>
        <p:nvSpPr>
          <p:cNvPr id="13" name="Text Placeholder 25">
            <a:extLst>
              <a:ext uri="{FF2B5EF4-FFF2-40B4-BE49-F238E27FC236}">
                <a16:creationId xmlns:a16="http://schemas.microsoft.com/office/drawing/2014/main" id="{2B742893-A322-42FE-BB18-3688140C9BF4}"/>
              </a:ext>
            </a:extLst>
          </p:cNvPr>
          <p:cNvSpPr>
            <a:spLocks noGrp="1"/>
          </p:cNvSpPr>
          <p:nvPr>
            <p:ph type="body" sz="quarter" idx="12" hasCustomPrompt="1"/>
          </p:nvPr>
        </p:nvSpPr>
        <p:spPr>
          <a:xfrm>
            <a:off x="5419726" y="4768849"/>
            <a:ext cx="6152400" cy="590400"/>
          </a:xfrm>
        </p:spPr>
        <p:txBody>
          <a:bodyPr/>
          <a:lstStyle>
            <a:lvl1pPr>
              <a:defRPr sz="4000" spc="-60" baseline="0">
                <a:solidFill>
                  <a:schemeClr val="bg2"/>
                </a:solidFill>
              </a:defRPr>
            </a:lvl1pPr>
          </a:lstStyle>
          <a:p>
            <a:pPr lvl="0"/>
            <a:r>
              <a:rPr lang="en-US" noProof="0" dirty="0"/>
              <a:t>Click to add subtitle</a:t>
            </a:r>
          </a:p>
        </p:txBody>
      </p:sp>
      <p:sp>
        <p:nvSpPr>
          <p:cNvPr id="31" name="Rectangle 106">
            <a:extLst>
              <a:ext uri="{FF2B5EF4-FFF2-40B4-BE49-F238E27FC236}">
                <a16:creationId xmlns:a16="http://schemas.microsoft.com/office/drawing/2014/main" id="{9C2955B0-0A63-441B-93FF-777C8E5C1517}"/>
              </a:ext>
            </a:extLst>
          </p:cNvPr>
          <p:cNvSpPr>
            <a:spLocks noChangeArrowheads="1"/>
          </p:cNvSpPr>
          <p:nvPr userDrawn="1"/>
        </p:nvSpPr>
        <p:spPr bwMode="gray">
          <a:xfrm>
            <a:off x="-2463800" y="5269721"/>
            <a:ext cx="2329217" cy="1588279"/>
          </a:xfrm>
          <a:prstGeom prst="rect">
            <a:avLst/>
          </a:prstGeom>
          <a:solidFill>
            <a:schemeClr val="bg1">
              <a:lumMod val="95000"/>
            </a:schemeClr>
          </a:solidFill>
          <a:ln>
            <a:noFill/>
          </a:ln>
          <a:effectLst/>
        </p:spPr>
        <p:txBody>
          <a:bodyPr wrap="square" lIns="144000" tIns="144000" rIns="144000" bIns="180000" anchor="b" anchorCtr="0">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en-US" altLang="en-US" sz="1100" b="1" i="0" u="none" strike="noStrike" kern="1200" cap="none" spc="-10" normalizeH="0" baseline="0" noProof="0" dirty="0">
                <a:ln>
                  <a:noFill/>
                </a:ln>
                <a:solidFill>
                  <a:schemeClr val="tx1"/>
                </a:solidFill>
                <a:effectLst/>
                <a:uLnTx/>
                <a:uFillTx/>
                <a:latin typeface="Open Sans"/>
                <a:ea typeface="+mn-ea"/>
                <a:cs typeface="+mn-cs"/>
              </a:rPr>
              <a:t>Reset slide</a:t>
            </a:r>
            <a:endParaRPr kumimoji="0" lang="en-US" altLang="en-US" sz="1000" b="0" i="0" u="none" strike="noStrike" kern="1200" cap="none" spc="-10" normalizeH="0" baseline="0" noProof="0" dirty="0">
              <a:ln>
                <a:noFill/>
              </a:ln>
              <a:solidFill>
                <a:schemeClr val="tx1"/>
              </a:solidFill>
              <a:effectLst/>
              <a:uLnTx/>
              <a:uFillTx/>
              <a:latin typeface="Open Sans"/>
              <a:ea typeface="+mn-ea"/>
              <a:cs typeface="+mn-cs"/>
            </a:endParaRPr>
          </a:p>
          <a:p>
            <a:pPr marL="0" marR="0" lvl="0" indent="0" algn="l" defTabSz="914400" rtl="0" eaLnBrk="1" fontAlgn="auto" latinLnBrk="0" hangingPunct="1">
              <a:lnSpc>
                <a:spcPct val="95000"/>
              </a:lnSpc>
              <a:spcBef>
                <a:spcPts val="600"/>
              </a:spcBef>
              <a:spcAft>
                <a:spcPts val="0"/>
              </a:spcAft>
              <a:buClrTx/>
              <a:buSzTx/>
              <a:buFont typeface="+mj-lt"/>
              <a:buNone/>
              <a:tabLst>
                <a:tab pos="1141413" algn="l"/>
              </a:tabLst>
              <a:defRPr/>
            </a:pPr>
            <a:r>
              <a:rPr kumimoji="0" lang="en-US" altLang="en-US" sz="1000" b="0" i="0" u="none" strike="noStrike" kern="1200" cap="none" spc="-10" normalizeH="0" baseline="0" noProof="0" dirty="0">
                <a:ln>
                  <a:noFill/>
                </a:ln>
                <a:solidFill>
                  <a:schemeClr val="tx1"/>
                </a:solidFill>
                <a:effectLst/>
                <a:uLnTx/>
                <a:uFillTx/>
                <a:latin typeface="Open Sans"/>
                <a:ea typeface="+mn-ea"/>
                <a:cs typeface="+mn-cs"/>
              </a:rPr>
              <a:t>Under the tab 'Home', at the top left of the new slide button, there is a 'Reset' button. If this button is pressed, the slide will reset everything to correct the house style (colors, font sizes, image placement, etc.)</a:t>
            </a:r>
          </a:p>
        </p:txBody>
      </p:sp>
    </p:spTree>
    <p:extLst>
      <p:ext uri="{BB962C8B-B14F-4D97-AF65-F5344CB8AC3E}">
        <p14:creationId xmlns:p14="http://schemas.microsoft.com/office/powerpoint/2010/main" val="1598151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eldia met subtitel zonder beeld 2">
    <p:bg>
      <p:bgPr>
        <a:solidFill>
          <a:schemeClr val="bg1"/>
        </a:solidFill>
        <a:effectLst/>
      </p:bgPr>
    </p:bg>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000C631D-7D1E-4BF9-8076-5DD575ADF468}"/>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695" t="13983" r="696"/>
          <a:stretch/>
        </p:blipFill>
        <p:spPr>
          <a:xfrm>
            <a:off x="1" y="-1"/>
            <a:ext cx="12192000" cy="5899015"/>
          </a:xfrm>
          <a:prstGeom prst="rect">
            <a:avLst/>
          </a:prstGeom>
        </p:spPr>
      </p:pic>
      <p:sp>
        <p:nvSpPr>
          <p:cNvPr id="14" name="Rectangle 3">
            <a:extLst>
              <a:ext uri="{FF2B5EF4-FFF2-40B4-BE49-F238E27FC236}">
                <a16:creationId xmlns:a16="http://schemas.microsoft.com/office/drawing/2014/main" id="{F441F434-2751-4438-ACB6-688DC0C991C1}"/>
              </a:ext>
            </a:extLst>
          </p:cNvPr>
          <p:cNvSpPr/>
          <p:nvPr userDrawn="1"/>
        </p:nvSpPr>
        <p:spPr>
          <a:xfrm>
            <a:off x="-3432629" y="-2157046"/>
            <a:ext cx="19057258" cy="111720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1422760" y="2286197"/>
            <a:ext cx="8333981" cy="1123949"/>
          </a:xfrm>
        </p:spPr>
        <p:txBody>
          <a:bodyPr anchor="b" anchorCtr="0">
            <a:noAutofit/>
          </a:bodyPr>
          <a:lstStyle>
            <a:lvl1pPr>
              <a:lnSpc>
                <a:spcPct val="80000"/>
              </a:lnSpc>
              <a:defRPr sz="4800" spc="-60" baseline="0"/>
            </a:lvl1pPr>
          </a:lstStyle>
          <a:p>
            <a:r>
              <a:rPr lang="en-US" noProof="0" dirty="0"/>
              <a:t>Click to add title</a:t>
            </a:r>
          </a:p>
        </p:txBody>
      </p:sp>
      <p:pic>
        <p:nvPicPr>
          <p:cNvPr id="7" name="Graphic 6">
            <a:extLst>
              <a:ext uri="{FF2B5EF4-FFF2-40B4-BE49-F238E27FC236}">
                <a16:creationId xmlns:a16="http://schemas.microsoft.com/office/drawing/2014/main" id="{B5FE09E1-CDD2-49F2-957D-83704BDDC2F5}"/>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569119" y="5878102"/>
            <a:ext cx="2419349" cy="701717"/>
          </a:xfrm>
          <a:prstGeom prst="rect">
            <a:avLst/>
          </a:prstGeom>
        </p:spPr>
      </p:pic>
      <p:sp>
        <p:nvSpPr>
          <p:cNvPr id="8" name="Text Placeholder 10">
            <a:extLst>
              <a:ext uri="{FF2B5EF4-FFF2-40B4-BE49-F238E27FC236}">
                <a16:creationId xmlns:a16="http://schemas.microsoft.com/office/drawing/2014/main" id="{5561910B-0F77-4725-A1EF-D3A8E72E8A1E}"/>
              </a:ext>
            </a:extLst>
          </p:cNvPr>
          <p:cNvSpPr>
            <a:spLocks noGrp="1"/>
          </p:cNvSpPr>
          <p:nvPr>
            <p:ph type="body" sz="quarter" idx="11" hasCustomPrompt="1"/>
          </p:nvPr>
        </p:nvSpPr>
        <p:spPr>
          <a:xfrm>
            <a:off x="1422760" y="4624705"/>
            <a:ext cx="8333980" cy="232858"/>
          </a:xfrm>
        </p:spPr>
        <p:txBody>
          <a:bodyPr>
            <a:noAutofit/>
          </a:bodyPr>
          <a:lstStyle>
            <a:lvl1pPr>
              <a:lnSpc>
                <a:spcPct val="80000"/>
              </a:lnSpc>
              <a:spcAft>
                <a:spcPts val="0"/>
              </a:spcAft>
              <a:defRPr sz="2300"/>
            </a:lvl1pPr>
          </a:lstStyle>
          <a:p>
            <a:pPr lvl="0"/>
            <a:r>
              <a:rPr lang="en-US" noProof="0" dirty="0"/>
              <a:t>Click to add department and date</a:t>
            </a:r>
          </a:p>
        </p:txBody>
      </p:sp>
      <p:sp>
        <p:nvSpPr>
          <p:cNvPr id="13" name="Text Placeholder 25">
            <a:extLst>
              <a:ext uri="{FF2B5EF4-FFF2-40B4-BE49-F238E27FC236}">
                <a16:creationId xmlns:a16="http://schemas.microsoft.com/office/drawing/2014/main" id="{2B742893-A322-42FE-BB18-3688140C9BF4}"/>
              </a:ext>
            </a:extLst>
          </p:cNvPr>
          <p:cNvSpPr>
            <a:spLocks noGrp="1"/>
          </p:cNvSpPr>
          <p:nvPr>
            <p:ph type="body" sz="quarter" idx="12" hasCustomPrompt="1"/>
          </p:nvPr>
        </p:nvSpPr>
        <p:spPr>
          <a:xfrm>
            <a:off x="1422761" y="3784712"/>
            <a:ext cx="8333980" cy="590400"/>
          </a:xfrm>
        </p:spPr>
        <p:txBody>
          <a:bodyPr/>
          <a:lstStyle>
            <a:lvl1pPr>
              <a:defRPr sz="4800" spc="-60" baseline="0">
                <a:solidFill>
                  <a:schemeClr val="bg2"/>
                </a:solidFill>
              </a:defRPr>
            </a:lvl1pPr>
          </a:lstStyle>
          <a:p>
            <a:pPr lvl="0"/>
            <a:r>
              <a:rPr lang="en-US" noProof="0" dirty="0"/>
              <a:t>Click to add subtitle</a:t>
            </a:r>
          </a:p>
        </p:txBody>
      </p:sp>
      <p:sp>
        <p:nvSpPr>
          <p:cNvPr id="12" name="Rectangle 106">
            <a:extLst>
              <a:ext uri="{FF2B5EF4-FFF2-40B4-BE49-F238E27FC236}">
                <a16:creationId xmlns:a16="http://schemas.microsoft.com/office/drawing/2014/main" id="{4E9468D3-65FE-4F62-B240-E99F03BAB3C5}"/>
              </a:ext>
            </a:extLst>
          </p:cNvPr>
          <p:cNvSpPr>
            <a:spLocks noChangeArrowheads="1"/>
          </p:cNvSpPr>
          <p:nvPr userDrawn="1"/>
        </p:nvSpPr>
        <p:spPr bwMode="gray">
          <a:xfrm>
            <a:off x="-2463800" y="5269721"/>
            <a:ext cx="2329217" cy="1588279"/>
          </a:xfrm>
          <a:prstGeom prst="rect">
            <a:avLst/>
          </a:prstGeom>
          <a:solidFill>
            <a:schemeClr val="bg1">
              <a:lumMod val="95000"/>
            </a:schemeClr>
          </a:solidFill>
          <a:ln>
            <a:noFill/>
          </a:ln>
          <a:effectLst/>
        </p:spPr>
        <p:txBody>
          <a:bodyPr wrap="square" lIns="144000" tIns="144000" rIns="144000" bIns="180000" anchor="b" anchorCtr="0">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en-US" altLang="en-US" sz="1100" b="1" i="0" u="none" strike="noStrike" kern="1200" cap="none" spc="-10" normalizeH="0" baseline="0" noProof="0" dirty="0">
                <a:ln>
                  <a:noFill/>
                </a:ln>
                <a:solidFill>
                  <a:schemeClr val="tx1"/>
                </a:solidFill>
                <a:effectLst/>
                <a:uLnTx/>
                <a:uFillTx/>
                <a:latin typeface="Open Sans"/>
                <a:ea typeface="+mn-ea"/>
                <a:cs typeface="+mn-cs"/>
              </a:rPr>
              <a:t>Reset slide</a:t>
            </a:r>
            <a:endParaRPr kumimoji="0" lang="en-US" altLang="en-US" sz="1000" b="0" i="0" u="none" strike="noStrike" kern="1200" cap="none" spc="-10" normalizeH="0" baseline="0" noProof="0" dirty="0">
              <a:ln>
                <a:noFill/>
              </a:ln>
              <a:solidFill>
                <a:schemeClr val="tx1"/>
              </a:solidFill>
              <a:effectLst/>
              <a:uLnTx/>
              <a:uFillTx/>
              <a:latin typeface="Open Sans"/>
              <a:ea typeface="+mn-ea"/>
              <a:cs typeface="+mn-cs"/>
            </a:endParaRPr>
          </a:p>
          <a:p>
            <a:pPr marL="0" marR="0" lvl="0" indent="0" algn="l" defTabSz="914400" rtl="0" eaLnBrk="1" fontAlgn="auto" latinLnBrk="0" hangingPunct="1">
              <a:lnSpc>
                <a:spcPct val="95000"/>
              </a:lnSpc>
              <a:spcBef>
                <a:spcPts val="600"/>
              </a:spcBef>
              <a:spcAft>
                <a:spcPts val="0"/>
              </a:spcAft>
              <a:buClrTx/>
              <a:buSzTx/>
              <a:buFont typeface="+mj-lt"/>
              <a:buNone/>
              <a:tabLst>
                <a:tab pos="1141413" algn="l"/>
              </a:tabLst>
              <a:defRPr/>
            </a:pPr>
            <a:r>
              <a:rPr kumimoji="0" lang="en-US" altLang="en-US" sz="1000" b="0" i="0" u="none" strike="noStrike" kern="1200" cap="none" spc="-10" normalizeH="0" baseline="0" noProof="0" dirty="0">
                <a:ln>
                  <a:noFill/>
                </a:ln>
                <a:solidFill>
                  <a:schemeClr val="tx1"/>
                </a:solidFill>
                <a:effectLst/>
                <a:uLnTx/>
                <a:uFillTx/>
                <a:latin typeface="Open Sans"/>
                <a:ea typeface="+mn-ea"/>
                <a:cs typeface="+mn-cs"/>
              </a:rPr>
              <a:t>Under the tab 'Home', at the top left of the new slide button, there is a 'Reset' button. If this button is pressed, the slide will reset everything to correct the house style (colors, font sizes, image placement, etc.)</a:t>
            </a:r>
          </a:p>
        </p:txBody>
      </p:sp>
    </p:spTree>
    <p:extLst>
      <p:ext uri="{BB962C8B-B14F-4D97-AF65-F5344CB8AC3E}">
        <p14:creationId xmlns:p14="http://schemas.microsoft.com/office/powerpoint/2010/main" val="18922170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619125" y="457495"/>
            <a:ext cx="10975975" cy="659242"/>
          </a:xfrm>
        </p:spPr>
        <p:txBody>
          <a:bodyPr/>
          <a:lstStyle/>
          <a:p>
            <a:r>
              <a:rPr lang="en-US" noProof="0" dirty="0"/>
              <a:t>Click to add title</a:t>
            </a:r>
          </a:p>
        </p:txBody>
      </p:sp>
      <p:sp>
        <p:nvSpPr>
          <p:cNvPr id="12" name="Text Placeholder 12">
            <a:extLst>
              <a:ext uri="{FF2B5EF4-FFF2-40B4-BE49-F238E27FC236}">
                <a16:creationId xmlns:a16="http://schemas.microsoft.com/office/drawing/2014/main" id="{DBE59BA6-D22F-4AAF-B420-086CE5FA7AFA}"/>
              </a:ext>
            </a:extLst>
          </p:cNvPr>
          <p:cNvSpPr>
            <a:spLocks noGrp="1"/>
          </p:cNvSpPr>
          <p:nvPr userDrawn="1">
            <p:ph type="body" sz="quarter" idx="10" hasCustomPrompt="1"/>
          </p:nvPr>
        </p:nvSpPr>
        <p:spPr>
          <a:xfrm>
            <a:off x="619125" y="1529540"/>
            <a:ext cx="10966451" cy="4320000"/>
          </a:xfrm>
        </p:spPr>
        <p:txBody>
          <a:bodyPr/>
          <a:lstStyle>
            <a:lvl1pPr marL="0" indent="0">
              <a:lnSpc>
                <a:spcPct val="80000"/>
              </a:lnSpc>
              <a:spcBef>
                <a:spcPts val="0"/>
              </a:spcBef>
              <a:buFont typeface="+mj-lt"/>
              <a:buNone/>
              <a:defRPr b="1">
                <a:solidFill>
                  <a:schemeClr val="tx2"/>
                </a:solidFill>
              </a:defRPr>
            </a:lvl1pPr>
            <a:lvl2pPr marL="0" indent="0">
              <a:lnSpc>
                <a:spcPct val="80000"/>
              </a:lnSpc>
              <a:spcBef>
                <a:spcPts val="0"/>
              </a:spcBef>
              <a:buNone/>
              <a:defRPr>
                <a:solidFill>
                  <a:schemeClr val="bg2"/>
                </a:solidFill>
              </a:defRPr>
            </a:lvl2pPr>
            <a:lvl3pPr marL="360000" indent="-360000">
              <a:lnSpc>
                <a:spcPct val="80000"/>
              </a:lnSpc>
              <a:spcBef>
                <a:spcPts val="0"/>
              </a:spcBef>
              <a:buFont typeface="+mj-lt"/>
              <a:buAutoNum type="arabicPeriod"/>
              <a:defRPr/>
            </a:lvl3pPr>
            <a:lvl4pPr marL="630000">
              <a:lnSpc>
                <a:spcPct val="80000"/>
              </a:lnSpc>
              <a:spcBef>
                <a:spcPts val="0"/>
              </a:spcBef>
              <a:defRPr/>
            </a:lvl4pPr>
            <a:lvl5pPr>
              <a:lnSpc>
                <a:spcPts val="2800"/>
              </a:lnSpc>
              <a:spcBef>
                <a:spcPts val="1200"/>
              </a:spcBef>
              <a:defRPr/>
            </a:lvl5pPr>
          </a:lstStyle>
          <a:p>
            <a:pPr lvl="0"/>
            <a:r>
              <a:rPr lang="en-US" noProof="0" dirty="0"/>
              <a:t>Click to add heading</a:t>
            </a:r>
          </a:p>
          <a:p>
            <a:pPr lvl="1"/>
            <a:r>
              <a:rPr lang="en-US" noProof="0" dirty="0"/>
              <a:t>Sub-heading</a:t>
            </a:r>
          </a:p>
          <a:p>
            <a:pPr lvl="2"/>
            <a:r>
              <a:rPr lang="en-US" noProof="0" dirty="0"/>
              <a:t>Agenda item</a:t>
            </a:r>
          </a:p>
          <a:p>
            <a:pPr lvl="3"/>
            <a:r>
              <a:rPr lang="en-US" noProof="0" dirty="0"/>
              <a:t>Bullet level</a:t>
            </a:r>
          </a:p>
        </p:txBody>
      </p:sp>
      <p:sp>
        <p:nvSpPr>
          <p:cNvPr id="4" name="Slide Number Placeholder 3">
            <a:extLst>
              <a:ext uri="{FF2B5EF4-FFF2-40B4-BE49-F238E27FC236}">
                <a16:creationId xmlns:a16="http://schemas.microsoft.com/office/drawing/2014/main" id="{FC7632C6-E4C5-4388-B122-E2FF62E3DB65}"/>
              </a:ext>
            </a:extLst>
          </p:cNvPr>
          <p:cNvSpPr>
            <a:spLocks noGrp="1"/>
          </p:cNvSpPr>
          <p:nvPr>
            <p:ph type="sldNum" sz="quarter" idx="11"/>
          </p:nvPr>
        </p:nvSpPr>
        <p:spPr/>
        <p:txBody>
          <a:bodyPr/>
          <a:lstStyle/>
          <a:p>
            <a:fld id="{5A195573-6125-40C3-AA0C-3AC6CFB9F86B}" type="slidenum">
              <a:rPr lang="en-US" smtClean="0"/>
              <a:pPr/>
              <a:t>‹#›</a:t>
            </a:fld>
            <a:endParaRPr lang="en-US" dirty="0"/>
          </a:p>
        </p:txBody>
      </p:sp>
      <p:grpSp>
        <p:nvGrpSpPr>
          <p:cNvPr id="13" name="Group 12">
            <a:extLst>
              <a:ext uri="{FF2B5EF4-FFF2-40B4-BE49-F238E27FC236}">
                <a16:creationId xmlns:a16="http://schemas.microsoft.com/office/drawing/2014/main" id="{3FFAD9D6-05B2-435C-8329-6CE20FBBDD09}"/>
              </a:ext>
            </a:extLst>
          </p:cNvPr>
          <p:cNvGrpSpPr/>
          <p:nvPr userDrawn="1"/>
        </p:nvGrpSpPr>
        <p:grpSpPr>
          <a:xfrm>
            <a:off x="-2463800" y="0"/>
            <a:ext cx="2329217" cy="3010976"/>
            <a:chOff x="-2463800" y="0"/>
            <a:chExt cx="2329217" cy="3010976"/>
          </a:xfrm>
        </p:grpSpPr>
        <p:sp>
          <p:nvSpPr>
            <p:cNvPr id="14" name="Rectangle 106">
              <a:extLst>
                <a:ext uri="{FF2B5EF4-FFF2-40B4-BE49-F238E27FC236}">
                  <a16:creationId xmlns:a16="http://schemas.microsoft.com/office/drawing/2014/main" id="{B7940837-05FC-4F97-939F-CFA1606C113B}"/>
                </a:ext>
              </a:extLst>
            </p:cNvPr>
            <p:cNvSpPr>
              <a:spLocks noChangeArrowheads="1"/>
            </p:cNvSpPr>
            <p:nvPr userDrawn="1"/>
          </p:nvSpPr>
          <p:spPr bwMode="gray">
            <a:xfrm>
              <a:off x="-2463800" y="0"/>
              <a:ext cx="2329217" cy="3010976"/>
            </a:xfrm>
            <a:prstGeom prst="rect">
              <a:avLst/>
            </a:prstGeom>
            <a:solidFill>
              <a:schemeClr val="bg1">
                <a:lumMod val="95000"/>
              </a:schemeClr>
            </a:solidFill>
            <a:ln>
              <a:noFill/>
            </a:ln>
            <a:effectLst/>
          </p:spPr>
          <p:txBody>
            <a:bodyPr wrap="square" lIns="144000" tIns="144000" rIns="144000" bIns="180000" anchor="t">
              <a:spAutoFit/>
            </a:bodyPr>
            <a:lstStyle/>
            <a:p>
              <a:pPr marL="0" indent="0">
                <a:lnSpc>
                  <a:spcPct val="95000"/>
                </a:lnSpc>
                <a:spcBef>
                  <a:spcPts val="600"/>
                </a:spcBef>
                <a:tabLst>
                  <a:tab pos="1141413" algn="l"/>
                </a:tabLst>
              </a:pPr>
              <a:r>
                <a:rPr lang="en-US" altLang="en-US" sz="1100" b="1" spc="-10" baseline="0" noProof="0" dirty="0">
                  <a:solidFill>
                    <a:schemeClr val="tx1"/>
                  </a:solidFill>
                  <a:latin typeface="+mn-lt"/>
                </a:rPr>
                <a:t>Create heading, </a:t>
              </a:r>
              <a:br>
                <a:rPr lang="en-US" altLang="en-US" sz="1100" b="1" spc="-10" baseline="0" noProof="0" dirty="0">
                  <a:solidFill>
                    <a:schemeClr val="tx1"/>
                  </a:solidFill>
                  <a:latin typeface="+mn-lt"/>
                </a:rPr>
              </a:br>
              <a:r>
                <a:rPr lang="en-US" altLang="en-US" sz="1100" b="1" spc="-10" baseline="0" noProof="0" dirty="0">
                  <a:solidFill>
                    <a:schemeClr val="tx1"/>
                  </a:solidFill>
                  <a:latin typeface="+mn-lt"/>
                </a:rPr>
                <a:t>sub-heading or bullets</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lang="en-US" altLang="en-US" sz="1000" spc="-10" baseline="0" noProof="0" dirty="0">
                  <a:solidFill>
                    <a:schemeClr val="tx1"/>
                  </a:solidFill>
                  <a:latin typeface="+mn-lt"/>
                </a:rPr>
                <a:t>Via ‘</a:t>
              </a:r>
              <a:r>
                <a:rPr kumimoji="0" lang="en-US" altLang="en-US" sz="1000" b="0" i="0" u="none" strike="noStrike" kern="1200" cap="none" spc="-10" normalizeH="0" baseline="0" noProof="0" dirty="0">
                  <a:ln>
                    <a:noFill/>
                  </a:ln>
                  <a:solidFill>
                    <a:schemeClr val="tx1"/>
                  </a:solidFill>
                  <a:effectLst/>
                  <a:uLnTx/>
                  <a:uFillTx/>
                  <a:latin typeface="Open Sans"/>
                  <a:ea typeface="+mn-ea"/>
                  <a:cs typeface="+mn-cs"/>
                </a:rPr>
                <a:t>Home’ &gt; ‘Paragraph’ you can turn the text into a heading, sub-heading or bullets in the correct corporate identity </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en-US"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en-US"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en-US"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en-US" altLang="en-US" sz="1000" b="0" i="0" u="none" strike="noStrike" kern="1200" cap="none" spc="-10" normalizeH="0" baseline="0" noProof="0" dirty="0">
                  <a:ln>
                    <a:noFill/>
                  </a:ln>
                  <a:solidFill>
                    <a:schemeClr val="tx1"/>
                  </a:solidFill>
                  <a:effectLst/>
                  <a:uLnTx/>
                  <a:uFillTx/>
                  <a:latin typeface="Open Sans"/>
                  <a:ea typeface="+mn-ea"/>
                  <a:cs typeface="+mn-cs"/>
                </a:rPr>
                <a:t>Stand in front of the text you want to change</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en-US" altLang="en-US" sz="1000" b="0" i="0" u="none" strike="noStrike" kern="1200" cap="none" spc="-10" normalizeH="0" baseline="0" noProof="0" dirty="0">
                  <a:ln>
                    <a:noFill/>
                  </a:ln>
                  <a:solidFill>
                    <a:schemeClr val="tx1"/>
                  </a:solidFill>
                  <a:effectLst/>
                  <a:uLnTx/>
                  <a:uFillTx/>
                  <a:latin typeface="Open Sans"/>
                  <a:ea typeface="+mn-ea"/>
                  <a:cs typeface="+mn-cs"/>
                </a:rPr>
                <a:t>With the arrow to the left, you decrease the level. With the arrow to the right, you increase the level</a:t>
              </a:r>
              <a:endParaRPr lang="en-US" altLang="en-US" sz="1000" spc="-10" baseline="0" noProof="0" dirty="0">
                <a:solidFill>
                  <a:schemeClr val="tx1"/>
                </a:solidFill>
                <a:latin typeface="+mn-lt"/>
              </a:endParaRPr>
            </a:p>
          </p:txBody>
        </p:sp>
        <p:grpSp>
          <p:nvGrpSpPr>
            <p:cNvPr id="15" name="Group 14">
              <a:extLst>
                <a:ext uri="{FF2B5EF4-FFF2-40B4-BE49-F238E27FC236}">
                  <a16:creationId xmlns:a16="http://schemas.microsoft.com/office/drawing/2014/main" id="{A8F6FE66-31D9-4408-B5EB-7C2363F3DCCB}"/>
                </a:ext>
              </a:extLst>
            </p:cNvPr>
            <p:cNvGrpSpPr/>
            <p:nvPr userDrawn="1"/>
          </p:nvGrpSpPr>
          <p:grpSpPr>
            <a:xfrm>
              <a:off x="-2318863" y="1175951"/>
              <a:ext cx="1847751" cy="535742"/>
              <a:chOff x="-2108199" y="2679700"/>
              <a:chExt cx="2091530" cy="606424"/>
            </a:xfrm>
          </p:grpSpPr>
          <p:grpSp>
            <p:nvGrpSpPr>
              <p:cNvPr id="16" name="Group 15">
                <a:extLst>
                  <a:ext uri="{FF2B5EF4-FFF2-40B4-BE49-F238E27FC236}">
                    <a16:creationId xmlns:a16="http://schemas.microsoft.com/office/drawing/2014/main" id="{3C18A13D-2195-46D5-BD6B-4CA1ACC3EBCE}"/>
                  </a:ext>
                </a:extLst>
              </p:cNvPr>
              <p:cNvGrpSpPr/>
              <p:nvPr userDrawn="1"/>
            </p:nvGrpSpPr>
            <p:grpSpPr>
              <a:xfrm>
                <a:off x="-2108199" y="2679700"/>
                <a:ext cx="2091530" cy="606424"/>
                <a:chOff x="-2108199" y="2679700"/>
                <a:chExt cx="2091530" cy="606424"/>
              </a:xfrm>
            </p:grpSpPr>
            <p:pic>
              <p:nvPicPr>
                <p:cNvPr id="18" name="Picture 17">
                  <a:extLst>
                    <a:ext uri="{FF2B5EF4-FFF2-40B4-BE49-F238E27FC236}">
                      <a16:creationId xmlns:a16="http://schemas.microsoft.com/office/drawing/2014/main" id="{7541B771-C601-413D-AC8D-D2E927487578}"/>
                    </a:ext>
                  </a:extLst>
                </p:cNvPr>
                <p:cNvPicPr>
                  <a:picLocks noChangeAspect="1"/>
                </p:cNvPicPr>
                <p:nvPr userDrawn="1"/>
              </p:nvPicPr>
              <p:blipFill rotWithShape="1">
                <a:blip r:embed="rId2"/>
                <a:srcRect l="30516" t="6122" r="52329" b="84764"/>
                <a:stretch/>
              </p:blipFill>
              <p:spPr>
                <a:xfrm>
                  <a:off x="-2108199" y="2679700"/>
                  <a:ext cx="2091530" cy="606424"/>
                </a:xfrm>
                <a:prstGeom prst="rect">
                  <a:avLst/>
                </a:prstGeom>
                <a:noFill/>
                <a:ln>
                  <a:noFill/>
                </a:ln>
                <a:effectLst>
                  <a:outerShdw blurRad="63500" sx="102000" sy="102000" algn="ctr" rotWithShape="0">
                    <a:prstClr val="black">
                      <a:alpha val="40000"/>
                    </a:prstClr>
                  </a:outerShdw>
                </a:effectLst>
              </p:spPr>
            </p:pic>
            <p:sp>
              <p:nvSpPr>
                <p:cNvPr id="19" name="Rectangle 21">
                  <a:extLst>
                    <a:ext uri="{FF2B5EF4-FFF2-40B4-BE49-F238E27FC236}">
                      <a16:creationId xmlns:a16="http://schemas.microsoft.com/office/drawing/2014/main" id="{F61594CA-FE80-44CC-87F4-915C10CFF163}"/>
                    </a:ext>
                  </a:extLst>
                </p:cNvPr>
                <p:cNvSpPr/>
                <p:nvPr userDrawn="1"/>
              </p:nvSpPr>
              <p:spPr bwMode="gray">
                <a:xfrm>
                  <a:off x="-1562511" y="2752725"/>
                  <a:ext cx="305212" cy="140494"/>
                </a:xfrm>
                <a:prstGeom prst="rect">
                  <a:avLst/>
                </a:prstGeom>
                <a:solidFill>
                  <a:srgbClr val="92D050">
                    <a:alpha val="30000"/>
                  </a:srgbClr>
                </a:solidFill>
                <a:ln w="63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sp>
            <p:nvSpPr>
              <p:cNvPr id="17" name="Graphic 19" descr="Close with solid fill">
                <a:extLst>
                  <a:ext uri="{FF2B5EF4-FFF2-40B4-BE49-F238E27FC236}">
                    <a16:creationId xmlns:a16="http://schemas.microsoft.com/office/drawing/2014/main" id="{9BF4A3D7-4D6D-4E24-845A-E93D6AFB7584}"/>
                  </a:ext>
                </a:extLst>
              </p:cNvPr>
              <p:cNvSpPr/>
              <p:nvPr/>
            </p:nvSpPr>
            <p:spPr>
              <a:xfrm>
                <a:off x="-2079108" y="2753835"/>
                <a:ext cx="140400" cy="140400"/>
              </a:xfrm>
              <a:custGeom>
                <a:avLst/>
                <a:gdLst>
                  <a:gd name="connsiteX0" fmla="*/ 674370 w 674370"/>
                  <a:gd name="connsiteY0" fmla="*/ 80963 h 674370"/>
                  <a:gd name="connsiteX1" fmla="*/ 593408 w 674370"/>
                  <a:gd name="connsiteY1" fmla="*/ 0 h 674370"/>
                  <a:gd name="connsiteX2" fmla="*/ 337185 w 674370"/>
                  <a:gd name="connsiteY2" fmla="*/ 256223 h 674370"/>
                  <a:gd name="connsiteX3" fmla="*/ 80963 w 674370"/>
                  <a:gd name="connsiteY3" fmla="*/ 0 h 674370"/>
                  <a:gd name="connsiteX4" fmla="*/ 0 w 674370"/>
                  <a:gd name="connsiteY4" fmla="*/ 80963 h 674370"/>
                  <a:gd name="connsiteX5" fmla="*/ 256223 w 674370"/>
                  <a:gd name="connsiteY5" fmla="*/ 337185 h 674370"/>
                  <a:gd name="connsiteX6" fmla="*/ 0 w 674370"/>
                  <a:gd name="connsiteY6" fmla="*/ 593408 h 674370"/>
                  <a:gd name="connsiteX7" fmla="*/ 80963 w 674370"/>
                  <a:gd name="connsiteY7" fmla="*/ 674370 h 674370"/>
                  <a:gd name="connsiteX8" fmla="*/ 337185 w 674370"/>
                  <a:gd name="connsiteY8" fmla="*/ 418148 h 674370"/>
                  <a:gd name="connsiteX9" fmla="*/ 593408 w 674370"/>
                  <a:gd name="connsiteY9" fmla="*/ 674370 h 674370"/>
                  <a:gd name="connsiteX10" fmla="*/ 674370 w 674370"/>
                  <a:gd name="connsiteY10" fmla="*/ 593408 h 674370"/>
                  <a:gd name="connsiteX11" fmla="*/ 418148 w 674370"/>
                  <a:gd name="connsiteY11" fmla="*/ 337185 h 67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4370" h="674370">
                    <a:moveTo>
                      <a:pt x="674370" y="80963"/>
                    </a:moveTo>
                    <a:lnTo>
                      <a:pt x="593408" y="0"/>
                    </a:lnTo>
                    <a:lnTo>
                      <a:pt x="337185" y="256223"/>
                    </a:lnTo>
                    <a:lnTo>
                      <a:pt x="80963" y="0"/>
                    </a:lnTo>
                    <a:lnTo>
                      <a:pt x="0" y="80963"/>
                    </a:lnTo>
                    <a:lnTo>
                      <a:pt x="256223" y="337185"/>
                    </a:lnTo>
                    <a:lnTo>
                      <a:pt x="0" y="593408"/>
                    </a:lnTo>
                    <a:lnTo>
                      <a:pt x="80963" y="674370"/>
                    </a:lnTo>
                    <a:lnTo>
                      <a:pt x="337185" y="418148"/>
                    </a:lnTo>
                    <a:lnTo>
                      <a:pt x="593408" y="674370"/>
                    </a:lnTo>
                    <a:lnTo>
                      <a:pt x="674370" y="593408"/>
                    </a:lnTo>
                    <a:lnTo>
                      <a:pt x="418148" y="337185"/>
                    </a:lnTo>
                    <a:close/>
                  </a:path>
                </a:pathLst>
              </a:custGeom>
              <a:solidFill>
                <a:srgbClr val="FF0000">
                  <a:alpha val="30000"/>
                </a:srgbClr>
              </a:solidFill>
              <a:ln w="6350" cap="flat">
                <a:solidFill>
                  <a:srgbClr val="FF0000"/>
                </a:solidFill>
                <a:prstDash val="solid"/>
                <a:miter/>
              </a:ln>
            </p:spPr>
            <p:txBody>
              <a:bodyPr rtlCol="0" anchor="ctr"/>
              <a:lstStyle/>
              <a:p>
                <a:endParaRPr lang="en-US">
                  <a:solidFill>
                    <a:schemeClr val="tx1"/>
                  </a:solidFill>
                </a:endParaRPr>
              </a:p>
            </p:txBody>
          </p:sp>
        </p:grpSp>
      </p:grpSp>
    </p:spTree>
    <p:extLst>
      <p:ext uri="{BB962C8B-B14F-4D97-AF65-F5344CB8AC3E}">
        <p14:creationId xmlns:p14="http://schemas.microsoft.com/office/powerpoint/2010/main" val="40550905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el en inhou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619125" y="457495"/>
            <a:ext cx="10975975" cy="659242"/>
          </a:xfrm>
        </p:spPr>
        <p:txBody>
          <a:bodyPr/>
          <a:lstStyle/>
          <a:p>
            <a:r>
              <a:rPr lang="en-US" noProof="0" dirty="0"/>
              <a:t>Click to add title</a:t>
            </a:r>
          </a:p>
        </p:txBody>
      </p:sp>
      <p:sp>
        <p:nvSpPr>
          <p:cNvPr id="12" name="Text Placeholder 12">
            <a:extLst>
              <a:ext uri="{FF2B5EF4-FFF2-40B4-BE49-F238E27FC236}">
                <a16:creationId xmlns:a16="http://schemas.microsoft.com/office/drawing/2014/main" id="{E6683DB6-B943-4CFE-A5AE-48FA906A5710}"/>
              </a:ext>
            </a:extLst>
          </p:cNvPr>
          <p:cNvSpPr>
            <a:spLocks noGrp="1"/>
          </p:cNvSpPr>
          <p:nvPr>
            <p:ph type="body" sz="quarter" idx="11" hasCustomPrompt="1"/>
          </p:nvPr>
        </p:nvSpPr>
        <p:spPr>
          <a:xfrm>
            <a:off x="619125" y="1530000"/>
            <a:ext cx="10966451" cy="4320000"/>
          </a:xfrm>
        </p:spPr>
        <p:txBody>
          <a:bodyPr/>
          <a:lstStyle>
            <a:lvl1pPr marL="0" indent="0">
              <a:lnSpc>
                <a:spcPct val="80000"/>
              </a:lnSpc>
              <a:spcBef>
                <a:spcPts val="0"/>
              </a:spcBef>
              <a:spcAft>
                <a:spcPts val="0"/>
              </a:spcAft>
              <a:buFont typeface="+mj-lt"/>
              <a:buNone/>
              <a:defRPr b="1">
                <a:solidFill>
                  <a:schemeClr val="tx2"/>
                </a:solidFill>
              </a:defRPr>
            </a:lvl1pPr>
            <a:lvl2pPr marL="0" indent="0">
              <a:lnSpc>
                <a:spcPct val="80000"/>
              </a:lnSpc>
              <a:spcBef>
                <a:spcPts val="0"/>
              </a:spcBef>
              <a:spcAft>
                <a:spcPts val="0"/>
              </a:spcAft>
              <a:buNone/>
              <a:defRPr>
                <a:solidFill>
                  <a:schemeClr val="bg2"/>
                </a:solidFill>
              </a:defRPr>
            </a:lvl2pPr>
            <a:lvl3pPr marL="0" indent="0">
              <a:lnSpc>
                <a:spcPct val="80000"/>
              </a:lnSpc>
              <a:spcBef>
                <a:spcPts val="0"/>
              </a:spcBef>
              <a:spcAft>
                <a:spcPts val="0"/>
              </a:spcAft>
              <a:buFont typeface="+mj-lt"/>
              <a:buNone/>
              <a:defRPr/>
            </a:lvl3pPr>
            <a:lvl4pPr marL="270000">
              <a:lnSpc>
                <a:spcPct val="80000"/>
              </a:lnSpc>
              <a:spcBef>
                <a:spcPts val="0"/>
              </a:spcBef>
              <a:spcAft>
                <a:spcPts val="0"/>
              </a:spcAft>
              <a:defRPr/>
            </a:lvl4pPr>
            <a:lvl5pPr marL="540000">
              <a:lnSpc>
                <a:spcPct val="80000"/>
              </a:lnSpc>
              <a:spcBef>
                <a:spcPts val="0"/>
              </a:spcBef>
              <a:spcAft>
                <a:spcPts val="0"/>
              </a:spcAft>
              <a:defRPr/>
            </a:lvl5pPr>
            <a:lvl6pPr marL="810000">
              <a:lnSpc>
                <a:spcPct val="80000"/>
              </a:lnSpc>
              <a:spcBef>
                <a:spcPts val="0"/>
              </a:spcBef>
              <a:spcAft>
                <a:spcPts val="0"/>
              </a:spcAft>
              <a:defRPr/>
            </a:lvl6pPr>
            <a:lvl7pPr marL="1080000">
              <a:lnSpc>
                <a:spcPct val="80000"/>
              </a:lnSpc>
              <a:spcBef>
                <a:spcPts val="0"/>
              </a:spcBef>
              <a:spcAft>
                <a:spcPts val="0"/>
              </a:spcAft>
              <a:defRPr/>
            </a:lvl7pPr>
          </a:lstStyle>
          <a:p>
            <a:pPr lvl="0"/>
            <a:r>
              <a:rPr lang="en-US" noProof="0" dirty="0"/>
              <a:t>Click to add heading</a:t>
            </a:r>
          </a:p>
          <a:p>
            <a:pPr lvl="1"/>
            <a:r>
              <a:rPr lang="en-US" noProof="0" dirty="0"/>
              <a:t>Sub-heading</a:t>
            </a:r>
          </a:p>
          <a:p>
            <a:pPr lvl="2"/>
            <a:r>
              <a:rPr lang="en-US" noProof="0" dirty="0"/>
              <a:t>Body text</a:t>
            </a:r>
          </a:p>
          <a:p>
            <a:pPr lvl="3"/>
            <a:r>
              <a:rPr lang="en-US" noProof="0" dirty="0"/>
              <a:t>Bullet level 1</a:t>
            </a:r>
          </a:p>
          <a:p>
            <a:pPr lvl="4"/>
            <a:r>
              <a:rPr lang="en-US" noProof="0" dirty="0"/>
              <a:t>Bullet level 2</a:t>
            </a:r>
          </a:p>
          <a:p>
            <a:pPr lvl="5"/>
            <a:r>
              <a:rPr lang="en-US" noProof="0" dirty="0"/>
              <a:t>Bullet level 3</a:t>
            </a:r>
          </a:p>
          <a:p>
            <a:pPr lvl="6"/>
            <a:r>
              <a:rPr lang="en-US" noProof="0" dirty="0"/>
              <a:t>Bullet level 4</a:t>
            </a:r>
          </a:p>
        </p:txBody>
      </p:sp>
      <p:sp>
        <p:nvSpPr>
          <p:cNvPr id="3" name="Slide Number Placeholder 2">
            <a:extLst>
              <a:ext uri="{FF2B5EF4-FFF2-40B4-BE49-F238E27FC236}">
                <a16:creationId xmlns:a16="http://schemas.microsoft.com/office/drawing/2014/main" id="{4E165EC0-D73C-4C51-9202-7CAC512A781B}"/>
              </a:ext>
            </a:extLst>
          </p:cNvPr>
          <p:cNvSpPr>
            <a:spLocks noGrp="1"/>
          </p:cNvSpPr>
          <p:nvPr>
            <p:ph type="sldNum" sz="quarter" idx="12"/>
          </p:nvPr>
        </p:nvSpPr>
        <p:spPr/>
        <p:txBody>
          <a:bodyPr/>
          <a:lstStyle/>
          <a:p>
            <a:fld id="{5A195573-6125-40C3-AA0C-3AC6CFB9F86B}" type="slidenum">
              <a:rPr lang="en-US" smtClean="0"/>
              <a:pPr/>
              <a:t>‹#›</a:t>
            </a:fld>
            <a:endParaRPr lang="en-US" dirty="0"/>
          </a:p>
        </p:txBody>
      </p:sp>
      <p:grpSp>
        <p:nvGrpSpPr>
          <p:cNvPr id="13" name="Group 12">
            <a:extLst>
              <a:ext uri="{FF2B5EF4-FFF2-40B4-BE49-F238E27FC236}">
                <a16:creationId xmlns:a16="http://schemas.microsoft.com/office/drawing/2014/main" id="{579B413D-CF53-4D76-955F-4F5EC88D462F}"/>
              </a:ext>
            </a:extLst>
          </p:cNvPr>
          <p:cNvGrpSpPr/>
          <p:nvPr userDrawn="1"/>
        </p:nvGrpSpPr>
        <p:grpSpPr>
          <a:xfrm>
            <a:off x="-2463800" y="0"/>
            <a:ext cx="2329217" cy="3010976"/>
            <a:chOff x="-2463800" y="0"/>
            <a:chExt cx="2329217" cy="3010976"/>
          </a:xfrm>
        </p:grpSpPr>
        <p:sp>
          <p:nvSpPr>
            <p:cNvPr id="14" name="Rectangle 106">
              <a:extLst>
                <a:ext uri="{FF2B5EF4-FFF2-40B4-BE49-F238E27FC236}">
                  <a16:creationId xmlns:a16="http://schemas.microsoft.com/office/drawing/2014/main" id="{2741AA3F-90EC-40A8-BCA8-6BCC196679AD}"/>
                </a:ext>
              </a:extLst>
            </p:cNvPr>
            <p:cNvSpPr>
              <a:spLocks noChangeArrowheads="1"/>
            </p:cNvSpPr>
            <p:nvPr userDrawn="1"/>
          </p:nvSpPr>
          <p:spPr bwMode="gray">
            <a:xfrm>
              <a:off x="-2463800" y="0"/>
              <a:ext cx="2329217" cy="3010976"/>
            </a:xfrm>
            <a:prstGeom prst="rect">
              <a:avLst/>
            </a:prstGeom>
            <a:solidFill>
              <a:schemeClr val="bg1">
                <a:lumMod val="95000"/>
              </a:schemeClr>
            </a:solidFill>
            <a:ln>
              <a:noFill/>
            </a:ln>
            <a:effectLst/>
          </p:spPr>
          <p:txBody>
            <a:bodyPr wrap="square" lIns="144000" tIns="144000" rIns="144000" bIns="180000" anchor="t">
              <a:spAutoFit/>
            </a:bodyPr>
            <a:lstStyle/>
            <a:p>
              <a:pPr marL="0" indent="0">
                <a:lnSpc>
                  <a:spcPct val="95000"/>
                </a:lnSpc>
                <a:spcBef>
                  <a:spcPts val="600"/>
                </a:spcBef>
                <a:tabLst>
                  <a:tab pos="1141413" algn="l"/>
                </a:tabLst>
              </a:pPr>
              <a:r>
                <a:rPr lang="en-US" altLang="en-US" sz="1100" b="1" spc="-10" baseline="0" noProof="0" dirty="0">
                  <a:solidFill>
                    <a:schemeClr val="tx1"/>
                  </a:solidFill>
                  <a:latin typeface="+mn-lt"/>
                </a:rPr>
                <a:t>Create heading, </a:t>
              </a:r>
              <a:br>
                <a:rPr lang="en-US" altLang="en-US" sz="1100" b="1" spc="-10" baseline="0" noProof="0" dirty="0">
                  <a:solidFill>
                    <a:schemeClr val="tx1"/>
                  </a:solidFill>
                  <a:latin typeface="+mn-lt"/>
                </a:rPr>
              </a:br>
              <a:r>
                <a:rPr lang="en-US" altLang="en-US" sz="1100" b="1" spc="-10" baseline="0" noProof="0" dirty="0">
                  <a:solidFill>
                    <a:schemeClr val="tx1"/>
                  </a:solidFill>
                  <a:latin typeface="+mn-lt"/>
                </a:rPr>
                <a:t>sub-heading or bullets</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lang="en-US" altLang="en-US" sz="1000" spc="-10" baseline="0" noProof="0" dirty="0">
                  <a:solidFill>
                    <a:schemeClr val="tx1"/>
                  </a:solidFill>
                  <a:latin typeface="+mn-lt"/>
                </a:rPr>
                <a:t>Via ‘</a:t>
              </a:r>
              <a:r>
                <a:rPr kumimoji="0" lang="en-US" altLang="en-US" sz="1000" b="0" i="0" u="none" strike="noStrike" kern="1200" cap="none" spc="-10" normalizeH="0" baseline="0" noProof="0" dirty="0">
                  <a:ln>
                    <a:noFill/>
                  </a:ln>
                  <a:solidFill>
                    <a:schemeClr val="tx1"/>
                  </a:solidFill>
                  <a:effectLst/>
                  <a:uLnTx/>
                  <a:uFillTx/>
                  <a:latin typeface="Open Sans"/>
                  <a:ea typeface="+mn-ea"/>
                  <a:cs typeface="+mn-cs"/>
                </a:rPr>
                <a:t>Home’ &gt; ‘Paragraph’ you can turn the text into a heading, sub-heading or bullets in the correct corporate identity </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en-US"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en-US"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en-US"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en-US" altLang="en-US" sz="1000" b="0" i="0" u="none" strike="noStrike" kern="1200" cap="none" spc="-10" normalizeH="0" baseline="0" noProof="0" dirty="0">
                  <a:ln>
                    <a:noFill/>
                  </a:ln>
                  <a:solidFill>
                    <a:schemeClr val="tx1"/>
                  </a:solidFill>
                  <a:effectLst/>
                  <a:uLnTx/>
                  <a:uFillTx/>
                  <a:latin typeface="Open Sans"/>
                  <a:ea typeface="+mn-ea"/>
                  <a:cs typeface="+mn-cs"/>
                </a:rPr>
                <a:t>Stand in front of the text you want to change</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en-US" altLang="en-US" sz="1000" b="0" i="0" u="none" strike="noStrike" kern="1200" cap="none" spc="-10" normalizeH="0" baseline="0" noProof="0" dirty="0">
                  <a:ln>
                    <a:noFill/>
                  </a:ln>
                  <a:solidFill>
                    <a:schemeClr val="tx1"/>
                  </a:solidFill>
                  <a:effectLst/>
                  <a:uLnTx/>
                  <a:uFillTx/>
                  <a:latin typeface="Open Sans"/>
                  <a:ea typeface="+mn-ea"/>
                  <a:cs typeface="+mn-cs"/>
                </a:rPr>
                <a:t>With the arrow to the left, you decrease the level. With the arrow to the right, you increase the level</a:t>
              </a:r>
              <a:endParaRPr lang="en-US" altLang="en-US" sz="1000" spc="-10" baseline="0" noProof="0" dirty="0">
                <a:solidFill>
                  <a:schemeClr val="tx1"/>
                </a:solidFill>
                <a:latin typeface="+mn-lt"/>
              </a:endParaRPr>
            </a:p>
          </p:txBody>
        </p:sp>
        <p:grpSp>
          <p:nvGrpSpPr>
            <p:cNvPr id="15" name="Group 14">
              <a:extLst>
                <a:ext uri="{FF2B5EF4-FFF2-40B4-BE49-F238E27FC236}">
                  <a16:creationId xmlns:a16="http://schemas.microsoft.com/office/drawing/2014/main" id="{6EF3BE31-3190-4440-95F6-C39357BC1AF3}"/>
                </a:ext>
              </a:extLst>
            </p:cNvPr>
            <p:cNvGrpSpPr/>
            <p:nvPr userDrawn="1"/>
          </p:nvGrpSpPr>
          <p:grpSpPr>
            <a:xfrm>
              <a:off x="-2318863" y="1175951"/>
              <a:ext cx="1847751" cy="535742"/>
              <a:chOff x="-2108199" y="2679700"/>
              <a:chExt cx="2091530" cy="606424"/>
            </a:xfrm>
          </p:grpSpPr>
          <p:grpSp>
            <p:nvGrpSpPr>
              <p:cNvPr id="16" name="Group 15">
                <a:extLst>
                  <a:ext uri="{FF2B5EF4-FFF2-40B4-BE49-F238E27FC236}">
                    <a16:creationId xmlns:a16="http://schemas.microsoft.com/office/drawing/2014/main" id="{09417E91-143A-4F5E-BAC2-48336D07E6F8}"/>
                  </a:ext>
                </a:extLst>
              </p:cNvPr>
              <p:cNvGrpSpPr/>
              <p:nvPr userDrawn="1"/>
            </p:nvGrpSpPr>
            <p:grpSpPr>
              <a:xfrm>
                <a:off x="-2108199" y="2679700"/>
                <a:ext cx="2091530" cy="606424"/>
                <a:chOff x="-2108199" y="2679700"/>
                <a:chExt cx="2091530" cy="606424"/>
              </a:xfrm>
            </p:grpSpPr>
            <p:pic>
              <p:nvPicPr>
                <p:cNvPr id="18" name="Picture 17">
                  <a:extLst>
                    <a:ext uri="{FF2B5EF4-FFF2-40B4-BE49-F238E27FC236}">
                      <a16:creationId xmlns:a16="http://schemas.microsoft.com/office/drawing/2014/main" id="{ABDC6C48-5AD7-438E-BC8F-E7F1CEBDE9EC}"/>
                    </a:ext>
                  </a:extLst>
                </p:cNvPr>
                <p:cNvPicPr>
                  <a:picLocks noChangeAspect="1"/>
                </p:cNvPicPr>
                <p:nvPr userDrawn="1"/>
              </p:nvPicPr>
              <p:blipFill rotWithShape="1">
                <a:blip r:embed="rId2"/>
                <a:srcRect l="30516" t="6122" r="52329" b="84764"/>
                <a:stretch/>
              </p:blipFill>
              <p:spPr>
                <a:xfrm>
                  <a:off x="-2108199" y="2679700"/>
                  <a:ext cx="2091530" cy="606424"/>
                </a:xfrm>
                <a:prstGeom prst="rect">
                  <a:avLst/>
                </a:prstGeom>
                <a:noFill/>
                <a:ln>
                  <a:noFill/>
                </a:ln>
                <a:effectLst>
                  <a:outerShdw blurRad="63500" sx="102000" sy="102000" algn="ctr" rotWithShape="0">
                    <a:prstClr val="black">
                      <a:alpha val="40000"/>
                    </a:prstClr>
                  </a:outerShdw>
                </a:effectLst>
              </p:spPr>
            </p:pic>
            <p:sp>
              <p:nvSpPr>
                <p:cNvPr id="19" name="Rectangle 21">
                  <a:extLst>
                    <a:ext uri="{FF2B5EF4-FFF2-40B4-BE49-F238E27FC236}">
                      <a16:creationId xmlns:a16="http://schemas.microsoft.com/office/drawing/2014/main" id="{FF9D7A65-E097-4A8C-B529-EF723C6090B9}"/>
                    </a:ext>
                  </a:extLst>
                </p:cNvPr>
                <p:cNvSpPr/>
                <p:nvPr userDrawn="1"/>
              </p:nvSpPr>
              <p:spPr bwMode="gray">
                <a:xfrm>
                  <a:off x="-1562511" y="2752725"/>
                  <a:ext cx="305212" cy="140494"/>
                </a:xfrm>
                <a:prstGeom prst="rect">
                  <a:avLst/>
                </a:prstGeom>
                <a:solidFill>
                  <a:srgbClr val="92D050">
                    <a:alpha val="30000"/>
                  </a:srgbClr>
                </a:solidFill>
                <a:ln w="63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sp>
            <p:nvSpPr>
              <p:cNvPr id="17" name="Graphic 19" descr="Close with solid fill">
                <a:extLst>
                  <a:ext uri="{FF2B5EF4-FFF2-40B4-BE49-F238E27FC236}">
                    <a16:creationId xmlns:a16="http://schemas.microsoft.com/office/drawing/2014/main" id="{1FFE551A-C174-445B-90F3-91A4016493B7}"/>
                  </a:ext>
                </a:extLst>
              </p:cNvPr>
              <p:cNvSpPr/>
              <p:nvPr/>
            </p:nvSpPr>
            <p:spPr>
              <a:xfrm>
                <a:off x="-2079108" y="2753835"/>
                <a:ext cx="140400" cy="140400"/>
              </a:xfrm>
              <a:custGeom>
                <a:avLst/>
                <a:gdLst>
                  <a:gd name="connsiteX0" fmla="*/ 674370 w 674370"/>
                  <a:gd name="connsiteY0" fmla="*/ 80963 h 674370"/>
                  <a:gd name="connsiteX1" fmla="*/ 593408 w 674370"/>
                  <a:gd name="connsiteY1" fmla="*/ 0 h 674370"/>
                  <a:gd name="connsiteX2" fmla="*/ 337185 w 674370"/>
                  <a:gd name="connsiteY2" fmla="*/ 256223 h 674370"/>
                  <a:gd name="connsiteX3" fmla="*/ 80963 w 674370"/>
                  <a:gd name="connsiteY3" fmla="*/ 0 h 674370"/>
                  <a:gd name="connsiteX4" fmla="*/ 0 w 674370"/>
                  <a:gd name="connsiteY4" fmla="*/ 80963 h 674370"/>
                  <a:gd name="connsiteX5" fmla="*/ 256223 w 674370"/>
                  <a:gd name="connsiteY5" fmla="*/ 337185 h 674370"/>
                  <a:gd name="connsiteX6" fmla="*/ 0 w 674370"/>
                  <a:gd name="connsiteY6" fmla="*/ 593408 h 674370"/>
                  <a:gd name="connsiteX7" fmla="*/ 80963 w 674370"/>
                  <a:gd name="connsiteY7" fmla="*/ 674370 h 674370"/>
                  <a:gd name="connsiteX8" fmla="*/ 337185 w 674370"/>
                  <a:gd name="connsiteY8" fmla="*/ 418148 h 674370"/>
                  <a:gd name="connsiteX9" fmla="*/ 593408 w 674370"/>
                  <a:gd name="connsiteY9" fmla="*/ 674370 h 674370"/>
                  <a:gd name="connsiteX10" fmla="*/ 674370 w 674370"/>
                  <a:gd name="connsiteY10" fmla="*/ 593408 h 674370"/>
                  <a:gd name="connsiteX11" fmla="*/ 418148 w 674370"/>
                  <a:gd name="connsiteY11" fmla="*/ 337185 h 67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4370" h="674370">
                    <a:moveTo>
                      <a:pt x="674370" y="80963"/>
                    </a:moveTo>
                    <a:lnTo>
                      <a:pt x="593408" y="0"/>
                    </a:lnTo>
                    <a:lnTo>
                      <a:pt x="337185" y="256223"/>
                    </a:lnTo>
                    <a:lnTo>
                      <a:pt x="80963" y="0"/>
                    </a:lnTo>
                    <a:lnTo>
                      <a:pt x="0" y="80963"/>
                    </a:lnTo>
                    <a:lnTo>
                      <a:pt x="256223" y="337185"/>
                    </a:lnTo>
                    <a:lnTo>
                      <a:pt x="0" y="593408"/>
                    </a:lnTo>
                    <a:lnTo>
                      <a:pt x="80963" y="674370"/>
                    </a:lnTo>
                    <a:lnTo>
                      <a:pt x="337185" y="418148"/>
                    </a:lnTo>
                    <a:lnTo>
                      <a:pt x="593408" y="674370"/>
                    </a:lnTo>
                    <a:lnTo>
                      <a:pt x="674370" y="593408"/>
                    </a:lnTo>
                    <a:lnTo>
                      <a:pt x="418148" y="337185"/>
                    </a:lnTo>
                    <a:close/>
                  </a:path>
                </a:pathLst>
              </a:custGeom>
              <a:solidFill>
                <a:srgbClr val="FF0000">
                  <a:alpha val="30000"/>
                </a:srgbClr>
              </a:solidFill>
              <a:ln w="6350" cap="flat">
                <a:solidFill>
                  <a:srgbClr val="FF0000"/>
                </a:solidFill>
                <a:prstDash val="solid"/>
                <a:miter/>
              </a:ln>
            </p:spPr>
            <p:txBody>
              <a:bodyPr rtlCol="0" anchor="ctr"/>
              <a:lstStyle/>
              <a:p>
                <a:endParaRPr lang="en-US">
                  <a:solidFill>
                    <a:schemeClr val="tx1"/>
                  </a:solidFill>
                </a:endParaRPr>
              </a:p>
            </p:txBody>
          </p:sp>
        </p:grpSp>
      </p:grpSp>
    </p:spTree>
    <p:extLst>
      <p:ext uri="{BB962C8B-B14F-4D97-AF65-F5344CB8AC3E}">
        <p14:creationId xmlns:p14="http://schemas.microsoft.com/office/powerpoint/2010/main" val="45738343"/>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image" Target="../media/image2.svg"/><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0.xml"/><Relationship Id="rId3" Type="http://schemas.openxmlformats.org/officeDocument/2006/relationships/slideLayout" Target="../slideLayouts/slideLayout35.xml"/><Relationship Id="rId7" Type="http://schemas.openxmlformats.org/officeDocument/2006/relationships/slideLayout" Target="../slideLayouts/slideLayout39.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image" Target="../media/image24.png"/><Relationship Id="rId5" Type="http://schemas.openxmlformats.org/officeDocument/2006/relationships/slideLayout" Target="../slideLayouts/slideLayout37.xml"/><Relationship Id="rId10" Type="http://schemas.openxmlformats.org/officeDocument/2006/relationships/theme" Target="../theme/theme2.xml"/><Relationship Id="rId4" Type="http://schemas.openxmlformats.org/officeDocument/2006/relationships/slideLayout" Target="../slideLayouts/slideLayout36.xml"/><Relationship Id="rId9"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4491EAC-D1B9-45B9-9A2B-DE02DC5392C8}"/>
              </a:ext>
            </a:extLst>
          </p:cNvPr>
          <p:cNvSpPr/>
          <p:nvPr userDrawn="1"/>
        </p:nvSpPr>
        <p:spPr>
          <a:xfrm>
            <a:off x="-3432629" y="-2157046"/>
            <a:ext cx="19057258" cy="111720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le Placeholder 1">
            <a:extLst>
              <a:ext uri="{FF2B5EF4-FFF2-40B4-BE49-F238E27FC236}">
                <a16:creationId xmlns:a16="http://schemas.microsoft.com/office/drawing/2014/main" id="{3C0780C8-19B6-4030-9F5E-165A7AFE1480}"/>
              </a:ext>
            </a:extLst>
          </p:cNvPr>
          <p:cNvSpPr>
            <a:spLocks noGrp="1"/>
          </p:cNvSpPr>
          <p:nvPr>
            <p:ph type="title"/>
          </p:nvPr>
        </p:nvSpPr>
        <p:spPr>
          <a:xfrm>
            <a:off x="619125" y="460376"/>
            <a:ext cx="10975975" cy="659242"/>
          </a:xfrm>
          <a:prstGeom prst="rect">
            <a:avLst/>
          </a:prstGeom>
        </p:spPr>
        <p:txBody>
          <a:bodyPr vert="horz" lIns="0" tIns="0" rIns="0" bIns="0" rtlCol="0" anchor="t" anchorCtr="0">
            <a:noAutofit/>
          </a:bodyPr>
          <a:lstStyle/>
          <a:p>
            <a:r>
              <a:rPr lang="en-US" noProof="0"/>
              <a:t>Click to add title</a:t>
            </a:r>
          </a:p>
        </p:txBody>
      </p:sp>
      <p:sp>
        <p:nvSpPr>
          <p:cNvPr id="3" name="Text Placeholder 2">
            <a:extLst>
              <a:ext uri="{FF2B5EF4-FFF2-40B4-BE49-F238E27FC236}">
                <a16:creationId xmlns:a16="http://schemas.microsoft.com/office/drawing/2014/main" id="{FA239D53-CBD9-4A4C-9297-292A1529C3A5}"/>
              </a:ext>
            </a:extLst>
          </p:cNvPr>
          <p:cNvSpPr>
            <a:spLocks noGrp="1"/>
          </p:cNvSpPr>
          <p:nvPr>
            <p:ph type="body" idx="1"/>
          </p:nvPr>
        </p:nvSpPr>
        <p:spPr>
          <a:xfrm>
            <a:off x="619125" y="1528807"/>
            <a:ext cx="10975975" cy="4320000"/>
          </a:xfrm>
          <a:prstGeom prst="rect">
            <a:avLst/>
          </a:prstGeom>
        </p:spPr>
        <p:txBody>
          <a:bodyPr vert="horz" lIns="0" tIns="0" rIns="0" bIns="0" rtlCol="0" anchor="t" anchorCtr="0">
            <a:noAutofit/>
          </a:bodyPr>
          <a:lstStyle/>
          <a:p>
            <a:pPr lvl="0"/>
            <a:r>
              <a:rPr lang="en-US" noProof="0" dirty="0"/>
              <a:t>Click to add body text</a:t>
            </a:r>
          </a:p>
          <a:p>
            <a:pPr lvl="1"/>
            <a:r>
              <a:rPr lang="en-US" noProof="0" dirty="0"/>
              <a:t>Bullet level 1</a:t>
            </a:r>
          </a:p>
          <a:p>
            <a:pPr lvl="2"/>
            <a:r>
              <a:rPr lang="en-US" noProof="0" dirty="0"/>
              <a:t>Bullet level 2</a:t>
            </a:r>
          </a:p>
          <a:p>
            <a:pPr lvl="3"/>
            <a:r>
              <a:rPr lang="en-US" noProof="0" dirty="0"/>
              <a:t>Bullet level 3</a:t>
            </a:r>
          </a:p>
          <a:p>
            <a:pPr lvl="4"/>
            <a:r>
              <a:rPr lang="en-US" noProof="0" dirty="0"/>
              <a:t>Bullet level 4</a:t>
            </a:r>
          </a:p>
          <a:p>
            <a:pPr lvl="5"/>
            <a:r>
              <a:rPr lang="en-US" noProof="0" dirty="0"/>
              <a:t>Bullet level 5</a:t>
            </a:r>
          </a:p>
          <a:p>
            <a:pPr lvl="6"/>
            <a:r>
              <a:rPr lang="en-US" noProof="0" dirty="0"/>
              <a:t>Bullet level 6</a:t>
            </a:r>
          </a:p>
        </p:txBody>
      </p:sp>
      <p:cxnSp>
        <p:nvCxnSpPr>
          <p:cNvPr id="7" name="Straight Connector 6">
            <a:extLst>
              <a:ext uri="{FF2B5EF4-FFF2-40B4-BE49-F238E27FC236}">
                <a16:creationId xmlns:a16="http://schemas.microsoft.com/office/drawing/2014/main" id="{0C382846-0594-4291-9CB1-B6452D54A367}"/>
              </a:ext>
            </a:extLst>
          </p:cNvPr>
          <p:cNvCxnSpPr>
            <a:cxnSpLocks/>
          </p:cNvCxnSpPr>
          <p:nvPr userDrawn="1"/>
        </p:nvCxnSpPr>
        <p:spPr>
          <a:xfrm>
            <a:off x="628649" y="1125970"/>
            <a:ext cx="1104901" cy="0"/>
          </a:xfrm>
          <a:prstGeom prst="line">
            <a:avLst/>
          </a:prstGeom>
          <a:ln w="50800" cap="rnd">
            <a:solidFill>
              <a:schemeClr val="bg2"/>
            </a:solidFill>
          </a:ln>
        </p:spPr>
        <p:style>
          <a:lnRef idx="1">
            <a:schemeClr val="accent1"/>
          </a:lnRef>
          <a:fillRef idx="0">
            <a:schemeClr val="accent1"/>
          </a:fillRef>
          <a:effectRef idx="0">
            <a:schemeClr val="accent1"/>
          </a:effectRef>
          <a:fontRef idx="minor">
            <a:schemeClr val="tx1"/>
          </a:fontRef>
        </p:style>
      </p:cxnSp>
      <p:pic>
        <p:nvPicPr>
          <p:cNvPr id="13" name="Graphic 12">
            <a:extLst>
              <a:ext uri="{FF2B5EF4-FFF2-40B4-BE49-F238E27FC236}">
                <a16:creationId xmlns:a16="http://schemas.microsoft.com/office/drawing/2014/main" id="{F5B02272-968D-4D83-99E0-2321B880DE05}"/>
              </a:ext>
            </a:extLst>
          </p:cNvPr>
          <p:cNvPicPr>
            <a:picLocks noChangeAspect="1"/>
          </p:cNvPicPr>
          <p:nvPr userDrawn="1"/>
        </p:nvPicPr>
        <p:blipFill>
          <a:blip r:embed="rId34">
            <a:extLst>
              <a:ext uri="{96DAC541-7B7A-43D3-8B79-37D633B846F1}">
                <asvg:svgBlip xmlns:asvg="http://schemas.microsoft.com/office/drawing/2016/SVG/main" r:embed="rId35"/>
              </a:ext>
            </a:extLst>
          </a:blip>
          <a:stretch>
            <a:fillRect/>
          </a:stretch>
        </p:blipFill>
        <p:spPr>
          <a:xfrm>
            <a:off x="576264" y="6053515"/>
            <a:ext cx="1591200" cy="461517"/>
          </a:xfrm>
          <a:prstGeom prst="rect">
            <a:avLst/>
          </a:prstGeom>
        </p:spPr>
      </p:pic>
      <p:sp>
        <p:nvSpPr>
          <p:cNvPr id="15" name="Slide Number Placeholder 14">
            <a:extLst>
              <a:ext uri="{FF2B5EF4-FFF2-40B4-BE49-F238E27FC236}">
                <a16:creationId xmlns:a16="http://schemas.microsoft.com/office/drawing/2014/main" id="{4A52E6E6-015D-43B7-8564-079514641E10}"/>
              </a:ext>
            </a:extLst>
          </p:cNvPr>
          <p:cNvSpPr>
            <a:spLocks noGrp="1"/>
          </p:cNvSpPr>
          <p:nvPr>
            <p:ph type="sldNum" sz="quarter" idx="4"/>
          </p:nvPr>
        </p:nvSpPr>
        <p:spPr>
          <a:xfrm>
            <a:off x="11229975" y="6191328"/>
            <a:ext cx="365125" cy="249385"/>
          </a:xfrm>
          <a:prstGeom prst="rect">
            <a:avLst/>
          </a:prstGeom>
        </p:spPr>
        <p:txBody>
          <a:bodyPr vert="horz" lIns="0" tIns="0" rIns="0" bIns="0" rtlCol="0" anchor="ctr"/>
          <a:lstStyle>
            <a:lvl1pPr algn="r">
              <a:defRPr sz="1200">
                <a:solidFill>
                  <a:schemeClr val="tx1"/>
                </a:solidFill>
              </a:defRPr>
            </a:lvl1pPr>
          </a:lstStyle>
          <a:p>
            <a:fld id="{5A195573-6125-40C3-AA0C-3AC6CFB9F86B}" type="slidenum">
              <a:rPr lang="en-US" noProof="0" smtClean="0"/>
              <a:pPr/>
              <a:t>‹#›</a:t>
            </a:fld>
            <a:endParaRPr lang="en-US" noProof="0"/>
          </a:p>
        </p:txBody>
      </p:sp>
      <p:sp>
        <p:nvSpPr>
          <p:cNvPr id="9" name="Rectangle 106">
            <a:extLst>
              <a:ext uri="{FF2B5EF4-FFF2-40B4-BE49-F238E27FC236}">
                <a16:creationId xmlns:a16="http://schemas.microsoft.com/office/drawing/2014/main" id="{907C14CB-1B8F-4A19-9FFB-C0E43EC07269}"/>
              </a:ext>
            </a:extLst>
          </p:cNvPr>
          <p:cNvSpPr>
            <a:spLocks noChangeArrowheads="1"/>
          </p:cNvSpPr>
          <p:nvPr userDrawn="1"/>
        </p:nvSpPr>
        <p:spPr bwMode="gray">
          <a:xfrm>
            <a:off x="-2463800" y="5269721"/>
            <a:ext cx="2329217" cy="1588279"/>
          </a:xfrm>
          <a:prstGeom prst="rect">
            <a:avLst/>
          </a:prstGeom>
          <a:solidFill>
            <a:schemeClr val="bg1">
              <a:lumMod val="95000"/>
            </a:schemeClr>
          </a:solidFill>
          <a:ln>
            <a:noFill/>
          </a:ln>
          <a:effectLst/>
        </p:spPr>
        <p:txBody>
          <a:bodyPr wrap="square" lIns="144000" tIns="144000" rIns="144000" bIns="180000" anchor="b" anchorCtr="0">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en-US" altLang="en-US" sz="1100" b="1" i="0" u="none" strike="noStrike" kern="1200" cap="none" spc="-10" normalizeH="0" baseline="0" noProof="0" dirty="0">
                <a:ln>
                  <a:noFill/>
                </a:ln>
                <a:solidFill>
                  <a:schemeClr val="tx1"/>
                </a:solidFill>
                <a:effectLst/>
                <a:uLnTx/>
                <a:uFillTx/>
                <a:latin typeface="Open Sans"/>
                <a:ea typeface="+mn-ea"/>
                <a:cs typeface="+mn-cs"/>
              </a:rPr>
              <a:t>Reset slide</a:t>
            </a:r>
            <a:endParaRPr kumimoji="0" lang="en-US" altLang="en-US" sz="1000" b="0" i="0" u="none" strike="noStrike" kern="1200" cap="none" spc="-10" normalizeH="0" baseline="0" noProof="0" dirty="0">
              <a:ln>
                <a:noFill/>
              </a:ln>
              <a:solidFill>
                <a:schemeClr val="tx1"/>
              </a:solidFill>
              <a:effectLst/>
              <a:uLnTx/>
              <a:uFillTx/>
              <a:latin typeface="Open Sans"/>
              <a:ea typeface="+mn-ea"/>
              <a:cs typeface="+mn-cs"/>
            </a:endParaRPr>
          </a:p>
          <a:p>
            <a:pPr marL="0" marR="0" lvl="0" indent="0" algn="l" defTabSz="914400" rtl="0" eaLnBrk="1" fontAlgn="auto" latinLnBrk="0" hangingPunct="1">
              <a:lnSpc>
                <a:spcPct val="95000"/>
              </a:lnSpc>
              <a:spcBef>
                <a:spcPts val="600"/>
              </a:spcBef>
              <a:spcAft>
                <a:spcPts val="0"/>
              </a:spcAft>
              <a:buClrTx/>
              <a:buSzTx/>
              <a:buFont typeface="+mj-lt"/>
              <a:buNone/>
              <a:tabLst>
                <a:tab pos="1141413" algn="l"/>
              </a:tabLst>
              <a:defRPr/>
            </a:pPr>
            <a:r>
              <a:rPr kumimoji="0" lang="en-US" altLang="en-US" sz="1000" b="0" i="0" u="none" strike="noStrike" kern="1200" cap="none" spc="-10" normalizeH="0" baseline="0" noProof="0" dirty="0">
                <a:ln>
                  <a:noFill/>
                </a:ln>
                <a:solidFill>
                  <a:schemeClr val="tx1"/>
                </a:solidFill>
                <a:effectLst/>
                <a:uLnTx/>
                <a:uFillTx/>
                <a:latin typeface="Open Sans"/>
                <a:ea typeface="+mn-ea"/>
                <a:cs typeface="+mn-cs"/>
              </a:rPr>
              <a:t>Under the tab 'Home', at the top left of the new slide button, there is a 'Reset' button. If this button is pressed, the slide will reset everything to correct the house style (colors, font sizes, image placement, etc.)</a:t>
            </a:r>
          </a:p>
        </p:txBody>
      </p:sp>
    </p:spTree>
    <p:extLst>
      <p:ext uri="{BB962C8B-B14F-4D97-AF65-F5344CB8AC3E}">
        <p14:creationId xmlns:p14="http://schemas.microsoft.com/office/powerpoint/2010/main" val="1243466960"/>
      </p:ext>
    </p:extLst>
  </p:cSld>
  <p:clrMap bg1="lt1" tx1="dk1" bg2="lt2" tx2="dk2" accent1="accent1" accent2="accent2" accent3="accent3" accent4="accent4" accent5="accent5" accent6="accent6" hlink="hlink" folHlink="folHlink"/>
  <p:sldLayoutIdLst>
    <p:sldLayoutId id="2147483674" r:id="rId1"/>
    <p:sldLayoutId id="2147483652" r:id="rId2"/>
    <p:sldLayoutId id="2147483653" r:id="rId3"/>
    <p:sldLayoutId id="2147483671" r:id="rId4"/>
    <p:sldLayoutId id="2147483672" r:id="rId5"/>
    <p:sldLayoutId id="2147483651" r:id="rId6"/>
    <p:sldLayoutId id="2147483677" r:id="rId7"/>
    <p:sldLayoutId id="2147483675" r:id="rId8"/>
    <p:sldLayoutId id="2147483650" r:id="rId9"/>
    <p:sldLayoutId id="2147483655" r:id="rId10"/>
    <p:sldLayoutId id="2147483659" r:id="rId11"/>
    <p:sldLayoutId id="2147483676" r:id="rId12"/>
    <p:sldLayoutId id="2147483657" r:id="rId13"/>
    <p:sldLayoutId id="2147483658" r:id="rId14"/>
    <p:sldLayoutId id="2147483665" r:id="rId15"/>
    <p:sldLayoutId id="2147483666" r:id="rId16"/>
    <p:sldLayoutId id="2147483667" r:id="rId17"/>
    <p:sldLayoutId id="2147483656" r:id="rId18"/>
    <p:sldLayoutId id="2147483654" r:id="rId19"/>
    <p:sldLayoutId id="2147483668" r:id="rId20"/>
    <p:sldLayoutId id="2147483669" r:id="rId21"/>
    <p:sldLayoutId id="2147483660" r:id="rId22"/>
    <p:sldLayoutId id="2147483661" r:id="rId23"/>
    <p:sldLayoutId id="2147483662" r:id="rId24"/>
    <p:sldLayoutId id="2147483664" r:id="rId25"/>
    <p:sldLayoutId id="2147483663" r:id="rId26"/>
    <p:sldLayoutId id="2147483673" r:id="rId27"/>
    <p:sldLayoutId id="2147483679" r:id="rId28"/>
    <p:sldLayoutId id="2147483680" r:id="rId29"/>
    <p:sldLayoutId id="2147483682" r:id="rId30"/>
    <p:sldLayoutId id="2147483694" r:id="rId31"/>
    <p:sldLayoutId id="2147483695" r:id="rId32"/>
  </p:sldLayoutIdLst>
  <p:hf hdr="0" ftr="0" dt="0"/>
  <p:txStyles>
    <p:titleStyle>
      <a:lvl1pPr algn="l" defTabSz="914400" rtl="0" eaLnBrk="1" latinLnBrk="0" hangingPunct="1">
        <a:lnSpc>
          <a:spcPct val="80000"/>
        </a:lnSpc>
        <a:spcBef>
          <a:spcPct val="0"/>
        </a:spcBef>
        <a:buNone/>
        <a:defRPr sz="4000" kern="1200" spc="-60" baseline="0">
          <a:solidFill>
            <a:schemeClr val="tx2"/>
          </a:solidFill>
          <a:latin typeface="+mj-lt"/>
          <a:ea typeface="+mj-ea"/>
          <a:cs typeface="+mj-cs"/>
        </a:defRPr>
      </a:lvl1pPr>
    </p:titleStyle>
    <p:bodyStyle>
      <a:lvl1pPr marL="0" indent="0" algn="l" defTabSz="914400" rtl="0" eaLnBrk="1" latinLnBrk="0" hangingPunct="1">
        <a:lnSpc>
          <a:spcPct val="80000"/>
        </a:lnSpc>
        <a:spcBef>
          <a:spcPts val="0"/>
        </a:spcBef>
        <a:spcAft>
          <a:spcPts val="0"/>
        </a:spcAft>
        <a:buClr>
          <a:schemeClr val="tx2"/>
        </a:buClr>
        <a:buSzPct val="90000"/>
        <a:buFont typeface="Arial" panose="020B0604020202020204" pitchFamily="34" charset="0"/>
        <a:buNone/>
        <a:defRPr lang="en-US" sz="2800" kern="1200" dirty="0">
          <a:solidFill>
            <a:schemeClr val="tx1"/>
          </a:solidFill>
          <a:latin typeface="+mn-lt"/>
          <a:ea typeface="+mn-ea"/>
          <a:cs typeface="+mn-cs"/>
        </a:defRPr>
      </a:lvl1pPr>
      <a:lvl2pPr marL="269875" indent="-269875" algn="l" defTabSz="914400" rtl="0" eaLnBrk="1" latinLnBrk="0" hangingPunct="1">
        <a:lnSpc>
          <a:spcPct val="80000"/>
        </a:lnSpc>
        <a:spcBef>
          <a:spcPts val="0"/>
        </a:spcBef>
        <a:spcAft>
          <a:spcPts val="0"/>
        </a:spcAft>
        <a:buClr>
          <a:schemeClr val="tx1"/>
        </a:buClr>
        <a:buSzPct val="90000"/>
        <a:buFont typeface="Arial" panose="020B0604020202020204" pitchFamily="34" charset="0"/>
        <a:buChar char="•"/>
        <a:defRPr sz="2800" kern="1200">
          <a:solidFill>
            <a:schemeClr val="tx1"/>
          </a:solidFill>
          <a:latin typeface="+mn-lt"/>
          <a:ea typeface="+mn-ea"/>
          <a:cs typeface="+mn-cs"/>
        </a:defRPr>
      </a:lvl2pPr>
      <a:lvl3pPr marL="539750" indent="-269875" algn="l" defTabSz="914400" rtl="0" eaLnBrk="1" latinLnBrk="0" hangingPunct="1">
        <a:lnSpc>
          <a:spcPct val="80000"/>
        </a:lnSpc>
        <a:spcBef>
          <a:spcPts val="0"/>
        </a:spcBef>
        <a:spcAft>
          <a:spcPts val="0"/>
        </a:spcAft>
        <a:buClr>
          <a:schemeClr val="tx1"/>
        </a:buClr>
        <a:buSzPct val="90000"/>
        <a:buFont typeface="Arial" panose="020B0604020202020204" pitchFamily="34" charset="0"/>
        <a:buChar char="•"/>
        <a:defRPr sz="2800" kern="1200">
          <a:solidFill>
            <a:schemeClr val="tx1"/>
          </a:solidFill>
          <a:latin typeface="+mn-lt"/>
          <a:ea typeface="+mn-ea"/>
          <a:cs typeface="+mn-cs"/>
        </a:defRPr>
      </a:lvl3pPr>
      <a:lvl4pPr marL="809625" indent="-269875" algn="l" defTabSz="914400" rtl="0" eaLnBrk="1" latinLnBrk="0" hangingPunct="1">
        <a:lnSpc>
          <a:spcPct val="80000"/>
        </a:lnSpc>
        <a:spcBef>
          <a:spcPts val="0"/>
        </a:spcBef>
        <a:spcAft>
          <a:spcPts val="0"/>
        </a:spcAft>
        <a:buClr>
          <a:schemeClr val="tx1"/>
        </a:buClr>
        <a:buSzPct val="90000"/>
        <a:buFont typeface="Arial" panose="020B0604020202020204" pitchFamily="34" charset="0"/>
        <a:buChar char="•"/>
        <a:defRPr sz="2800" kern="1200">
          <a:solidFill>
            <a:schemeClr val="tx1"/>
          </a:solidFill>
          <a:latin typeface="+mn-lt"/>
          <a:ea typeface="+mn-ea"/>
          <a:cs typeface="+mn-cs"/>
        </a:defRPr>
      </a:lvl4pPr>
      <a:lvl5pPr marL="1079500" indent="-269875" algn="l" defTabSz="914400" rtl="0" eaLnBrk="1" latinLnBrk="0" hangingPunct="1">
        <a:lnSpc>
          <a:spcPct val="80000"/>
        </a:lnSpc>
        <a:spcBef>
          <a:spcPts val="0"/>
        </a:spcBef>
        <a:spcAft>
          <a:spcPts val="0"/>
        </a:spcAft>
        <a:buClr>
          <a:schemeClr val="tx1"/>
        </a:buClr>
        <a:buSzPct val="90000"/>
        <a:buFont typeface="Arial" panose="020B0604020202020204" pitchFamily="34" charset="0"/>
        <a:buChar char="•"/>
        <a:defRPr sz="2800" kern="1200">
          <a:solidFill>
            <a:schemeClr val="tx1"/>
          </a:solidFill>
          <a:latin typeface="+mn-lt"/>
          <a:ea typeface="+mn-ea"/>
          <a:cs typeface="+mn-cs"/>
        </a:defRPr>
      </a:lvl5pPr>
      <a:lvl6pPr marL="1350000" indent="-270000" algn="l" defTabSz="914400" rtl="0" eaLnBrk="1" latinLnBrk="0" hangingPunct="1">
        <a:lnSpc>
          <a:spcPct val="80000"/>
        </a:lnSpc>
        <a:spcBef>
          <a:spcPts val="0"/>
        </a:spcBef>
        <a:spcAft>
          <a:spcPts val="0"/>
        </a:spcAft>
        <a:buClr>
          <a:schemeClr val="tx1"/>
        </a:buClr>
        <a:buFont typeface="Arial" panose="020B0604020202020204" pitchFamily="34" charset="0"/>
        <a:buChar char="•"/>
        <a:defRPr sz="2800" kern="1200">
          <a:solidFill>
            <a:schemeClr val="tx1"/>
          </a:solidFill>
          <a:latin typeface="+mn-lt"/>
          <a:ea typeface="+mn-ea"/>
          <a:cs typeface="+mn-cs"/>
        </a:defRPr>
      </a:lvl6pPr>
      <a:lvl7pPr marL="1620000" indent="-270000" algn="l" defTabSz="914400" rtl="0" eaLnBrk="1" latinLnBrk="0" hangingPunct="1">
        <a:lnSpc>
          <a:spcPct val="80000"/>
        </a:lnSpc>
        <a:spcBef>
          <a:spcPts val="0"/>
        </a:spcBef>
        <a:spcAft>
          <a:spcPts val="0"/>
        </a:spcAft>
        <a:buClr>
          <a:schemeClr val="tx1"/>
        </a:buClr>
        <a:buFont typeface="Arial" panose="020B0604020202020204" pitchFamily="34" charset="0"/>
        <a:buChar char="•"/>
        <a:defRPr sz="2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122" name="Afbeelding 1" descr="41556_UMCU_PPT_vervolg-15.png"/>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0" y="0"/>
            <a:ext cx="12192000" cy="685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1"/>
          <p:cNvSpPr>
            <a:spLocks noGrp="1"/>
          </p:cNvSpPr>
          <p:nvPr>
            <p:ph type="sldNum" sz="quarter" idx="4"/>
          </p:nvPr>
        </p:nvSpPr>
        <p:spPr>
          <a:xfrm>
            <a:off x="0" y="6170401"/>
            <a:ext cx="864000" cy="365125"/>
          </a:xfrm>
          <a:prstGeom prst="rect">
            <a:avLst/>
          </a:prstGeom>
        </p:spPr>
        <p:txBody>
          <a:bodyPr vert="horz" lIns="91440" tIns="45720" rIns="91440" bIns="45720" rtlCol="0" anchor="ctr"/>
          <a:lstStyle>
            <a:lvl1pPr algn="r">
              <a:defRPr sz="1050">
                <a:solidFill>
                  <a:schemeClr val="tx1"/>
                </a:solidFill>
                <a:latin typeface="Segoe UI" panose="020B0502040204020203" pitchFamily="34" charset="0"/>
                <a:cs typeface="Segoe UI" panose="020B0502040204020203" pitchFamily="34" charset="0"/>
              </a:defRPr>
            </a:lvl1pPr>
          </a:lstStyle>
          <a:p>
            <a:fld id="{EA4207BE-EE20-4968-B845-7C4B1E022BAB}" type="slidenum">
              <a:rPr lang="en-GB" smtClean="0"/>
              <a:pPr/>
              <a:t>‹#›</a:t>
            </a:fld>
            <a:endParaRPr lang="en-GB"/>
          </a:p>
        </p:txBody>
      </p:sp>
    </p:spTree>
    <p:extLst>
      <p:ext uri="{BB962C8B-B14F-4D97-AF65-F5344CB8AC3E}">
        <p14:creationId xmlns:p14="http://schemas.microsoft.com/office/powerpoint/2010/main" val="367749826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Lst>
  <p:txStyles>
    <p:titleStyle>
      <a:lvl1pPr algn="l" defTabSz="457200" rtl="0" eaLnBrk="0" fontAlgn="base" hangingPunct="0">
        <a:spcBef>
          <a:spcPct val="0"/>
        </a:spcBef>
        <a:spcAft>
          <a:spcPct val="0"/>
        </a:spcAft>
        <a:defRPr sz="3200" kern="1200">
          <a:solidFill>
            <a:schemeClr val="tx2"/>
          </a:solidFill>
          <a:latin typeface="Myriad Pro"/>
          <a:ea typeface="ＭＳ Ｐゴシック" charset="0"/>
          <a:cs typeface="ＭＳ Ｐゴシック" charset="0"/>
        </a:defRPr>
      </a:lvl1pPr>
      <a:lvl2pPr algn="l" defTabSz="457200" rtl="0" eaLnBrk="0" fontAlgn="base" hangingPunct="0">
        <a:spcBef>
          <a:spcPct val="0"/>
        </a:spcBef>
        <a:spcAft>
          <a:spcPct val="0"/>
        </a:spcAft>
        <a:defRPr sz="3200">
          <a:solidFill>
            <a:schemeClr val="tx2"/>
          </a:solidFill>
          <a:latin typeface="Myriad Pro" charset="0"/>
          <a:ea typeface="ＭＳ Ｐゴシック" charset="0"/>
          <a:cs typeface="ＭＳ Ｐゴシック" charset="0"/>
        </a:defRPr>
      </a:lvl2pPr>
      <a:lvl3pPr algn="l" defTabSz="457200" rtl="0" eaLnBrk="0" fontAlgn="base" hangingPunct="0">
        <a:spcBef>
          <a:spcPct val="0"/>
        </a:spcBef>
        <a:spcAft>
          <a:spcPct val="0"/>
        </a:spcAft>
        <a:defRPr sz="3200">
          <a:solidFill>
            <a:schemeClr val="tx2"/>
          </a:solidFill>
          <a:latin typeface="Myriad Pro" charset="0"/>
          <a:ea typeface="ＭＳ Ｐゴシック" charset="0"/>
          <a:cs typeface="ＭＳ Ｐゴシック" charset="0"/>
        </a:defRPr>
      </a:lvl3pPr>
      <a:lvl4pPr algn="l" defTabSz="457200" rtl="0" eaLnBrk="0" fontAlgn="base" hangingPunct="0">
        <a:spcBef>
          <a:spcPct val="0"/>
        </a:spcBef>
        <a:spcAft>
          <a:spcPct val="0"/>
        </a:spcAft>
        <a:defRPr sz="3200">
          <a:solidFill>
            <a:schemeClr val="tx2"/>
          </a:solidFill>
          <a:latin typeface="Myriad Pro" charset="0"/>
          <a:ea typeface="ＭＳ Ｐゴシック" charset="0"/>
          <a:cs typeface="ＭＳ Ｐゴシック" charset="0"/>
        </a:defRPr>
      </a:lvl4pPr>
      <a:lvl5pPr algn="l" defTabSz="457200" rtl="0" eaLnBrk="0" fontAlgn="base" hangingPunct="0">
        <a:spcBef>
          <a:spcPct val="0"/>
        </a:spcBef>
        <a:spcAft>
          <a:spcPct val="0"/>
        </a:spcAft>
        <a:defRPr sz="3200">
          <a:solidFill>
            <a:schemeClr val="tx2"/>
          </a:solidFill>
          <a:latin typeface="Myriad Pro" charset="0"/>
          <a:ea typeface="ＭＳ Ｐゴシック" charset="0"/>
          <a:cs typeface="ＭＳ Ｐゴシック" charset="0"/>
        </a:defRPr>
      </a:lvl5pPr>
      <a:lvl6pPr marL="457200" algn="l" defTabSz="457200" rtl="0" fontAlgn="base">
        <a:spcBef>
          <a:spcPct val="0"/>
        </a:spcBef>
        <a:spcAft>
          <a:spcPct val="0"/>
        </a:spcAft>
        <a:defRPr sz="3200">
          <a:solidFill>
            <a:schemeClr val="tx2"/>
          </a:solidFill>
          <a:latin typeface="Myriad Pro" charset="0"/>
          <a:ea typeface="ＭＳ Ｐゴシック" charset="0"/>
          <a:cs typeface="ＭＳ Ｐゴシック" charset="0"/>
        </a:defRPr>
      </a:lvl6pPr>
      <a:lvl7pPr marL="914400" algn="l" defTabSz="457200" rtl="0" fontAlgn="base">
        <a:spcBef>
          <a:spcPct val="0"/>
        </a:spcBef>
        <a:spcAft>
          <a:spcPct val="0"/>
        </a:spcAft>
        <a:defRPr sz="3200">
          <a:solidFill>
            <a:schemeClr val="tx2"/>
          </a:solidFill>
          <a:latin typeface="Myriad Pro" charset="0"/>
          <a:ea typeface="ＭＳ Ｐゴシック" charset="0"/>
          <a:cs typeface="ＭＳ Ｐゴシック" charset="0"/>
        </a:defRPr>
      </a:lvl7pPr>
      <a:lvl8pPr marL="1371600" algn="l" defTabSz="457200" rtl="0" fontAlgn="base">
        <a:spcBef>
          <a:spcPct val="0"/>
        </a:spcBef>
        <a:spcAft>
          <a:spcPct val="0"/>
        </a:spcAft>
        <a:defRPr sz="3200">
          <a:solidFill>
            <a:schemeClr val="tx2"/>
          </a:solidFill>
          <a:latin typeface="Myriad Pro" charset="0"/>
          <a:ea typeface="ＭＳ Ｐゴシック" charset="0"/>
          <a:cs typeface="ＭＳ Ｐゴシック" charset="0"/>
        </a:defRPr>
      </a:lvl8pPr>
      <a:lvl9pPr marL="1828800" algn="l" defTabSz="457200" rtl="0" fontAlgn="base">
        <a:spcBef>
          <a:spcPct val="0"/>
        </a:spcBef>
        <a:spcAft>
          <a:spcPct val="0"/>
        </a:spcAft>
        <a:defRPr sz="3200">
          <a:solidFill>
            <a:schemeClr val="tx2"/>
          </a:solidFill>
          <a:latin typeface="Myriad Pro"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6.xml"/><Relationship Id="rId1" Type="http://schemas.openxmlformats.org/officeDocument/2006/relationships/slideLayout" Target="../slideLayouts/slideLayout28.xml"/><Relationship Id="rId5" Type="http://schemas.openxmlformats.org/officeDocument/2006/relationships/image" Target="../media/image36.png"/><Relationship Id="rId4" Type="http://schemas.openxmlformats.org/officeDocument/2006/relationships/image" Target="../media/image35.png"/></Relationships>
</file>

<file path=ppt/slides/_rels/slide13.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notesSlide" Target="../notesSlides/notesSlide7.xml"/><Relationship Id="rId1" Type="http://schemas.openxmlformats.org/officeDocument/2006/relationships/slideLayout" Target="../slideLayouts/slideLayout29.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38.jpeg"/></Relationships>
</file>

<file path=ppt/slides/_rels/slide14.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8.xml"/></Relationships>
</file>

<file path=ppt/slides/_rels/slide15.xml.rels><?xml version="1.0" encoding="UTF-8" standalone="yes"?>
<Relationships xmlns="http://schemas.openxmlformats.org/package/2006/relationships"><Relationship Id="rId3" Type="http://schemas.openxmlformats.org/officeDocument/2006/relationships/image" Target="../media/image44.emf"/><Relationship Id="rId7" Type="http://schemas.openxmlformats.org/officeDocument/2006/relationships/image" Target="../media/image32.png"/><Relationship Id="rId2" Type="http://schemas.openxmlformats.org/officeDocument/2006/relationships/notesSlide" Target="../notesSlides/notesSlide8.xml"/><Relationship Id="rId1" Type="http://schemas.openxmlformats.org/officeDocument/2006/relationships/slideLayout" Target="../slideLayouts/slideLayout30.xml"/><Relationship Id="rId6" Type="http://schemas.openxmlformats.org/officeDocument/2006/relationships/image" Target="../media/image47.emf"/><Relationship Id="rId5" Type="http://schemas.openxmlformats.org/officeDocument/2006/relationships/image" Target="../media/image46.png"/><Relationship Id="rId4" Type="http://schemas.openxmlformats.org/officeDocument/2006/relationships/image" Target="../media/image45.png"/></Relationships>
</file>

<file path=ppt/slides/_rels/slide16.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8.xml"/></Relationships>
</file>

<file path=ppt/slides/_rels/slide1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9.xml"/><Relationship Id="rId1" Type="http://schemas.openxmlformats.org/officeDocument/2006/relationships/slideLayout" Target="../slideLayouts/slideLayout30.xml"/></Relationships>
</file>

<file path=ppt/slides/_rels/slide1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emf"/><Relationship Id="rId1" Type="http://schemas.openxmlformats.org/officeDocument/2006/relationships/slideLayout" Target="../slideLayouts/slideLayout30.xml"/><Relationship Id="rId4" Type="http://schemas.openxmlformats.org/officeDocument/2006/relationships/image" Target="../media/image52.png"/></Relationships>
</file>

<file path=ppt/slides/_rels/slide19.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3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30.xml"/></Relationships>
</file>

<file path=ppt/slides/_rels/slide21.xml.rels><?xml version="1.0" encoding="UTF-8" standalone="yes"?>
<Relationships xmlns="http://schemas.openxmlformats.org/package/2006/relationships"><Relationship Id="rId3" Type="http://schemas.openxmlformats.org/officeDocument/2006/relationships/image" Target="../media/image55.emf"/><Relationship Id="rId7" Type="http://schemas.openxmlformats.org/officeDocument/2006/relationships/image" Target="../media/image59.emf"/><Relationship Id="rId2" Type="http://schemas.openxmlformats.org/officeDocument/2006/relationships/notesSlide" Target="../notesSlides/notesSlide10.xml"/><Relationship Id="rId1" Type="http://schemas.openxmlformats.org/officeDocument/2006/relationships/slideLayout" Target="../slideLayouts/slideLayout29.xml"/><Relationship Id="rId6" Type="http://schemas.openxmlformats.org/officeDocument/2006/relationships/image" Target="../media/image58.emf"/><Relationship Id="rId5" Type="http://schemas.openxmlformats.org/officeDocument/2006/relationships/image" Target="../media/image57.emf"/><Relationship Id="rId4" Type="http://schemas.openxmlformats.org/officeDocument/2006/relationships/image" Target="../media/image56.emf"/></Relationships>
</file>

<file path=ppt/slides/_rels/slide22.xml.rels><?xml version="1.0" encoding="UTF-8" standalone="yes"?>
<Relationships xmlns="http://schemas.openxmlformats.org/package/2006/relationships"><Relationship Id="rId8" Type="http://schemas.openxmlformats.org/officeDocument/2006/relationships/image" Target="../media/image65.emf"/><Relationship Id="rId3" Type="http://schemas.openxmlformats.org/officeDocument/2006/relationships/image" Target="../media/image60.emf"/><Relationship Id="rId7" Type="http://schemas.openxmlformats.org/officeDocument/2006/relationships/image" Target="../media/image64.emf"/><Relationship Id="rId2" Type="http://schemas.openxmlformats.org/officeDocument/2006/relationships/notesSlide" Target="../notesSlides/notesSlide11.xml"/><Relationship Id="rId1" Type="http://schemas.openxmlformats.org/officeDocument/2006/relationships/slideLayout" Target="../slideLayouts/slideLayout29.xml"/><Relationship Id="rId6" Type="http://schemas.openxmlformats.org/officeDocument/2006/relationships/image" Target="../media/image63.emf"/><Relationship Id="rId5" Type="http://schemas.openxmlformats.org/officeDocument/2006/relationships/image" Target="../media/image62.emf"/><Relationship Id="rId4" Type="http://schemas.openxmlformats.org/officeDocument/2006/relationships/image" Target="../media/image61.emf"/></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0.xml"/><Relationship Id="rId4" Type="http://schemas.openxmlformats.org/officeDocument/2006/relationships/image" Target="../media/image58.png"/></Relationships>
</file>

<file path=ppt/slides/_rels/slide24.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13.xml"/><Relationship Id="rId1" Type="http://schemas.openxmlformats.org/officeDocument/2006/relationships/slideLayout" Target="../slideLayouts/slideLayout30.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15.xml"/><Relationship Id="rId1" Type="http://schemas.openxmlformats.org/officeDocument/2006/relationships/slideLayout" Target="../slideLayouts/slideLayout30.xml"/></Relationships>
</file>

<file path=ppt/slides/_rels/slide28.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30.xml"/></Relationships>
</file>

<file path=ppt/slides/_rels/slide29.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8.png"/><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2.xml"/></Relationships>
</file>

<file path=ppt/slides/_rels/slide30.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0.png"/><Relationship Id="rId1" Type="http://schemas.openxmlformats.org/officeDocument/2006/relationships/slideLayout" Target="../slideLayouts/slideLayout29.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7.xml"/><Relationship Id="rId1" Type="http://schemas.openxmlformats.org/officeDocument/2006/relationships/slideLayout" Target="../slideLayouts/slideLayout30.xml"/><Relationship Id="rId4" Type="http://schemas.openxmlformats.org/officeDocument/2006/relationships/image" Target="../media/image680.png"/></Relationships>
</file>

<file path=ppt/slides/_rels/slide35.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8.xml"/><Relationship Id="rId1" Type="http://schemas.openxmlformats.org/officeDocument/2006/relationships/slideLayout" Target="../slideLayouts/slideLayout14.xml"/><Relationship Id="rId6" Type="http://schemas.openxmlformats.org/officeDocument/2006/relationships/image" Target="../media/image71.jpeg"/><Relationship Id="rId5" Type="http://schemas.openxmlformats.org/officeDocument/2006/relationships/image" Target="../media/image70.jpeg"/><Relationship Id="rId4" Type="http://schemas.openxmlformats.org/officeDocument/2006/relationships/image" Target="../media/image32.png"/></Relationships>
</file>

<file path=ppt/slides/_rels/slide37.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19.xml"/><Relationship Id="rId1" Type="http://schemas.openxmlformats.org/officeDocument/2006/relationships/slideLayout" Target="../slideLayouts/slideLayout30.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30.xml"/></Relationships>
</file>

<file path=ppt/slides/_rels/slide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xml"/><Relationship Id="rId1" Type="http://schemas.openxmlformats.org/officeDocument/2006/relationships/slideLayout" Target="../slideLayouts/slideLayout30.xml"/><Relationship Id="rId4" Type="http://schemas.openxmlformats.org/officeDocument/2006/relationships/image" Target="../media/image29.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2.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30.xml"/></Relationships>
</file>

<file path=ppt/slides/_rels/slide43.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30.xml"/></Relationships>
</file>

<file path=ppt/slides/_rels/slide44.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29.xml"/></Relationships>
</file>

<file path=ppt/slides/_rels/slide45.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29.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2.xml"/><Relationship Id="rId1" Type="http://schemas.openxmlformats.org/officeDocument/2006/relationships/slideLayout" Target="../slideLayouts/slideLayout30.xml"/><Relationship Id="rId4" Type="http://schemas.openxmlformats.org/officeDocument/2006/relationships/image" Target="../media/image2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9.xml"/><Relationship Id="rId4" Type="http://schemas.openxmlformats.org/officeDocument/2006/relationships/image" Target="../media/image3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A picture containing person, indoor&#10;&#10;Description automatically generated">
            <a:extLst>
              <a:ext uri="{FF2B5EF4-FFF2-40B4-BE49-F238E27FC236}">
                <a16:creationId xmlns:a16="http://schemas.microsoft.com/office/drawing/2014/main" id="{BD56A61F-6BBB-ACB1-33FF-703A8562B50A}"/>
              </a:ext>
            </a:extLst>
          </p:cNvPr>
          <p:cNvPicPr>
            <a:picLocks noGrp="1" noChangeAspect="1"/>
          </p:cNvPicPr>
          <p:nvPr>
            <p:ph type="pic" sz="quarter" idx="12"/>
          </p:nvPr>
        </p:nvPicPr>
        <p:blipFill>
          <a:blip r:embed="rId3"/>
          <a:srcRect t="11760" b="11760"/>
          <a:stretch>
            <a:fillRect/>
          </a:stretch>
        </p:blipFill>
        <p:spPr>
          <a:xfrm>
            <a:off x="614840" y="-349794"/>
            <a:ext cx="11577160" cy="4144674"/>
          </a:xfrm>
        </p:spPr>
      </p:pic>
      <p:sp>
        <p:nvSpPr>
          <p:cNvPr id="3" name="Title 2">
            <a:extLst>
              <a:ext uri="{FF2B5EF4-FFF2-40B4-BE49-F238E27FC236}">
                <a16:creationId xmlns:a16="http://schemas.microsoft.com/office/drawing/2014/main" id="{8337732B-0893-42EE-AAAA-B33CBCE1881D}"/>
              </a:ext>
            </a:extLst>
          </p:cNvPr>
          <p:cNvSpPr>
            <a:spLocks noGrp="1"/>
          </p:cNvSpPr>
          <p:nvPr>
            <p:ph type="title"/>
          </p:nvPr>
        </p:nvSpPr>
        <p:spPr/>
        <p:txBody>
          <a:bodyPr/>
          <a:lstStyle/>
          <a:p>
            <a:r>
              <a:rPr lang="en-US" sz="3200" dirty="0"/>
              <a:t>Model-based evaluation of post-pandemic vaccination strategies to reduce severe burden of COVID-19 in patients with chronic diseases</a:t>
            </a:r>
            <a:endParaRPr lang="en-US" sz="3600" dirty="0"/>
          </a:p>
        </p:txBody>
      </p:sp>
      <p:sp>
        <p:nvSpPr>
          <p:cNvPr id="4" name="Text Placeholder 3">
            <a:extLst>
              <a:ext uri="{FF2B5EF4-FFF2-40B4-BE49-F238E27FC236}">
                <a16:creationId xmlns:a16="http://schemas.microsoft.com/office/drawing/2014/main" id="{94C0329A-B4C0-4DE9-826D-28A5AF8FF3EE}"/>
              </a:ext>
            </a:extLst>
          </p:cNvPr>
          <p:cNvSpPr>
            <a:spLocks noGrp="1"/>
          </p:cNvSpPr>
          <p:nvPr>
            <p:ph type="body" sz="quarter" idx="11"/>
          </p:nvPr>
        </p:nvSpPr>
        <p:spPr/>
        <p:txBody>
          <a:bodyPr/>
          <a:lstStyle/>
          <a:p>
            <a:r>
              <a:rPr lang="en-US" sz="1800" dirty="0">
                <a:latin typeface="+mn-lt"/>
              </a:rPr>
              <a:t>University Medical Center Utrecht, The Netherlands</a:t>
            </a:r>
          </a:p>
          <a:p>
            <a:r>
              <a:rPr lang="en-US" sz="1800" dirty="0">
                <a:latin typeface="+mn-lt"/>
              </a:rPr>
              <a:t>i.westerhof-4@umcutrecht.nl</a:t>
            </a:r>
          </a:p>
          <a:p>
            <a:endParaRPr lang="en-US" dirty="0"/>
          </a:p>
        </p:txBody>
      </p:sp>
      <p:sp>
        <p:nvSpPr>
          <p:cNvPr id="5" name="Text Placeholder 4">
            <a:extLst>
              <a:ext uri="{FF2B5EF4-FFF2-40B4-BE49-F238E27FC236}">
                <a16:creationId xmlns:a16="http://schemas.microsoft.com/office/drawing/2014/main" id="{FAC9305B-456A-43CE-8439-7729FCBA85EF}"/>
              </a:ext>
            </a:extLst>
          </p:cNvPr>
          <p:cNvSpPr>
            <a:spLocks noGrp="1"/>
          </p:cNvSpPr>
          <p:nvPr>
            <p:ph type="body" sz="quarter" idx="13"/>
          </p:nvPr>
        </p:nvSpPr>
        <p:spPr/>
        <p:txBody>
          <a:bodyPr/>
          <a:lstStyle/>
          <a:p>
            <a:pPr algn="l">
              <a:lnSpc>
                <a:spcPct val="100000"/>
              </a:lnSpc>
              <a:spcBef>
                <a:spcPts val="40"/>
              </a:spcBef>
            </a:pPr>
            <a:r>
              <a:rPr lang="en-NL" sz="1800" dirty="0"/>
              <a:t>Ilse Westerhof, PhD candidate</a:t>
            </a:r>
          </a:p>
          <a:p>
            <a:pPr algn="l">
              <a:lnSpc>
                <a:spcPct val="100000"/>
              </a:lnSpc>
              <a:spcBef>
                <a:spcPts val="40"/>
              </a:spcBef>
            </a:pPr>
            <a:r>
              <a:rPr lang="en-NL" sz="1800" dirty="0"/>
              <a:t>Nordita workshop, June 2, 2023</a:t>
            </a:r>
          </a:p>
        </p:txBody>
      </p:sp>
    </p:spTree>
    <p:extLst>
      <p:ext uri="{BB962C8B-B14F-4D97-AF65-F5344CB8AC3E}">
        <p14:creationId xmlns:p14="http://schemas.microsoft.com/office/powerpoint/2010/main" val="36091970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CD8EE5-3666-15C3-1B73-6DA5BC4DB3CD}"/>
              </a:ext>
            </a:extLst>
          </p:cNvPr>
          <p:cNvSpPr>
            <a:spLocks noGrp="1"/>
          </p:cNvSpPr>
          <p:nvPr>
            <p:ph type="title"/>
          </p:nvPr>
        </p:nvSpPr>
        <p:spPr/>
        <p:txBody>
          <a:bodyPr/>
          <a:lstStyle/>
          <a:p>
            <a:r>
              <a:rPr lang="en-NL" dirty="0"/>
              <a:t>Definitions for data analyses			</a:t>
            </a:r>
          </a:p>
        </p:txBody>
      </p:sp>
      <p:sp>
        <p:nvSpPr>
          <p:cNvPr id="3" name="Text Placeholder 2">
            <a:extLst>
              <a:ext uri="{FF2B5EF4-FFF2-40B4-BE49-F238E27FC236}">
                <a16:creationId xmlns:a16="http://schemas.microsoft.com/office/drawing/2014/main" id="{7FF2A1A2-AB7F-8E78-CAF5-17CFE8C6D4C7}"/>
              </a:ext>
            </a:extLst>
          </p:cNvPr>
          <p:cNvSpPr>
            <a:spLocks noGrp="1"/>
          </p:cNvSpPr>
          <p:nvPr>
            <p:ph type="body" sz="quarter" idx="10"/>
          </p:nvPr>
        </p:nvSpPr>
        <p:spPr/>
        <p:txBody>
          <a:bodyPr/>
          <a:lstStyle/>
          <a:p>
            <a:r>
              <a:rPr lang="en-NL" sz="2800" dirty="0"/>
              <a:t>Chronic disease classification</a:t>
            </a:r>
          </a:p>
          <a:p>
            <a:pPr marL="285750" indent="-285750">
              <a:buFont typeface="Arial" panose="020B0604020202020204" pitchFamily="34" charset="0"/>
              <a:buChar char="•"/>
            </a:pPr>
            <a:r>
              <a:rPr lang="en-NL" sz="2000" dirty="0"/>
              <a:t>ICPC-2 codes = </a:t>
            </a:r>
            <a:r>
              <a:rPr lang="en-US" sz="2000" b="0" dirty="0">
                <a:solidFill>
                  <a:srgbClr val="202124"/>
                </a:solidFill>
                <a:latin typeface="Google Sans"/>
              </a:rPr>
              <a:t>International Classification of Primary Care</a:t>
            </a:r>
            <a:endParaRPr lang="en-NL" sz="2000" dirty="0"/>
          </a:p>
          <a:p>
            <a:pPr marL="285750" indent="-285750">
              <a:buFont typeface="Arial" panose="020B0604020202020204" pitchFamily="34" charset="0"/>
              <a:buChar char="•"/>
            </a:pPr>
            <a:r>
              <a:rPr lang="en-NL" sz="2000" dirty="0"/>
              <a:t>ICD-10 codes = </a:t>
            </a:r>
            <a:r>
              <a:rPr lang="en-US" sz="2000" b="0" i="0" u="none" strike="noStrike" dirty="0">
                <a:solidFill>
                  <a:srgbClr val="202124"/>
                </a:solidFill>
                <a:effectLst/>
                <a:latin typeface="Google Sans"/>
              </a:rPr>
              <a:t>International Classification of Diseases/diagnoses</a:t>
            </a:r>
            <a:endParaRPr lang="en-US" sz="2000" b="0" dirty="0">
              <a:solidFill>
                <a:srgbClr val="202124"/>
              </a:solidFill>
              <a:latin typeface="Google Sans"/>
            </a:endParaRPr>
          </a:p>
          <a:p>
            <a:pPr marL="285750" indent="-285750">
              <a:buFont typeface="Arial" panose="020B0604020202020204" pitchFamily="34" charset="0"/>
              <a:buChar char="•"/>
            </a:pPr>
            <a:r>
              <a:rPr lang="en-US" sz="2000" dirty="0">
                <a:latin typeface="Google Sans"/>
              </a:rPr>
              <a:t>ATC</a:t>
            </a:r>
            <a:r>
              <a:rPr lang="en-US" sz="2000" b="0" dirty="0">
                <a:solidFill>
                  <a:srgbClr val="202124"/>
                </a:solidFill>
                <a:latin typeface="Google Sans"/>
              </a:rPr>
              <a:t> </a:t>
            </a:r>
            <a:r>
              <a:rPr lang="en-US" sz="2000" dirty="0"/>
              <a:t>code</a:t>
            </a:r>
            <a:r>
              <a:rPr lang="en-US" sz="2000" b="0" dirty="0">
                <a:solidFill>
                  <a:srgbClr val="202124"/>
                </a:solidFill>
                <a:latin typeface="Google Sans"/>
              </a:rPr>
              <a:t> = medication</a:t>
            </a:r>
          </a:p>
          <a:p>
            <a:endParaRPr lang="en-US" sz="2000" b="0" dirty="0">
              <a:solidFill>
                <a:schemeClr val="bg1">
                  <a:lumMod val="50000"/>
                </a:schemeClr>
              </a:solidFill>
              <a:latin typeface="CMR10"/>
            </a:endParaRPr>
          </a:p>
          <a:p>
            <a:r>
              <a:rPr lang="en-US" sz="1600" b="0" i="0" u="none" strike="noStrike" dirty="0">
                <a:solidFill>
                  <a:srgbClr val="374151"/>
                </a:solidFill>
                <a:effectLst/>
                <a:latin typeface="Söhne"/>
              </a:rPr>
              <a:t>Note, codes specifically requested by the University of Oslo were accessible for the project.</a:t>
            </a:r>
            <a:endParaRPr lang="en-NL" sz="1600" b="0" dirty="0"/>
          </a:p>
        </p:txBody>
      </p:sp>
      <p:sp>
        <p:nvSpPr>
          <p:cNvPr id="5" name="Slide Number Placeholder 4">
            <a:extLst>
              <a:ext uri="{FF2B5EF4-FFF2-40B4-BE49-F238E27FC236}">
                <a16:creationId xmlns:a16="http://schemas.microsoft.com/office/drawing/2014/main" id="{E9A4EEE8-9072-2C6B-195F-D6319F222E3D}"/>
              </a:ext>
            </a:extLst>
          </p:cNvPr>
          <p:cNvSpPr>
            <a:spLocks noGrp="1"/>
          </p:cNvSpPr>
          <p:nvPr>
            <p:ph type="sldNum" sz="quarter" idx="13"/>
          </p:nvPr>
        </p:nvSpPr>
        <p:spPr/>
        <p:txBody>
          <a:bodyPr/>
          <a:lstStyle/>
          <a:p>
            <a:fld id="{5A195573-6125-40C3-AA0C-3AC6CFB9F86B}" type="slidenum">
              <a:rPr lang="en-US" smtClean="0"/>
              <a:pPr/>
              <a:t>10</a:t>
            </a:fld>
            <a:endParaRPr lang="en-US" dirty="0"/>
          </a:p>
        </p:txBody>
      </p:sp>
      <p:pic>
        <p:nvPicPr>
          <p:cNvPr id="6" name="Picture 5">
            <a:extLst>
              <a:ext uri="{FF2B5EF4-FFF2-40B4-BE49-F238E27FC236}">
                <a16:creationId xmlns:a16="http://schemas.microsoft.com/office/drawing/2014/main" id="{793B9612-9CB9-003C-FBB2-5ECDB0258CAC}"/>
              </a:ext>
            </a:extLst>
          </p:cNvPr>
          <p:cNvPicPr>
            <a:picLocks noChangeAspect="1"/>
          </p:cNvPicPr>
          <p:nvPr/>
        </p:nvPicPr>
        <p:blipFill>
          <a:blip r:embed="rId2"/>
          <a:stretch>
            <a:fillRect/>
          </a:stretch>
        </p:blipFill>
        <p:spPr>
          <a:xfrm>
            <a:off x="6096000" y="2193925"/>
            <a:ext cx="5435600" cy="3187700"/>
          </a:xfrm>
          <a:prstGeom prst="rect">
            <a:avLst/>
          </a:prstGeom>
        </p:spPr>
      </p:pic>
      <p:sp>
        <p:nvSpPr>
          <p:cNvPr id="7" name="TextBox 6">
            <a:extLst>
              <a:ext uri="{FF2B5EF4-FFF2-40B4-BE49-F238E27FC236}">
                <a16:creationId xmlns:a16="http://schemas.microsoft.com/office/drawing/2014/main" id="{80266BF1-96B9-5745-747B-1D06DCB2B5F2}"/>
              </a:ext>
            </a:extLst>
          </p:cNvPr>
          <p:cNvSpPr txBox="1"/>
          <p:nvPr/>
        </p:nvSpPr>
        <p:spPr>
          <a:xfrm>
            <a:off x="6163309" y="1476375"/>
            <a:ext cx="5300982" cy="830997"/>
          </a:xfrm>
          <a:prstGeom prst="rect">
            <a:avLst/>
          </a:prstGeom>
          <a:noFill/>
        </p:spPr>
        <p:txBody>
          <a:bodyPr wrap="square" rtlCol="0">
            <a:spAutoFit/>
          </a:bodyPr>
          <a:lstStyle/>
          <a:p>
            <a:r>
              <a:rPr lang="en-NL" sz="2400" dirty="0"/>
              <a:t>For example ICD-10 codes for Chronic Kidney disease</a:t>
            </a:r>
          </a:p>
        </p:txBody>
      </p:sp>
      <p:sp>
        <p:nvSpPr>
          <p:cNvPr id="4" name="Text Placeholder 3">
            <a:extLst>
              <a:ext uri="{FF2B5EF4-FFF2-40B4-BE49-F238E27FC236}">
                <a16:creationId xmlns:a16="http://schemas.microsoft.com/office/drawing/2014/main" id="{EEB96C97-A65D-9BED-E6A3-9BF1FA28897A}"/>
              </a:ext>
            </a:extLst>
          </p:cNvPr>
          <p:cNvSpPr>
            <a:spLocks noGrp="1"/>
          </p:cNvSpPr>
          <p:nvPr>
            <p:ph type="body" sz="quarter" idx="12"/>
          </p:nvPr>
        </p:nvSpPr>
        <p:spPr>
          <a:xfrm>
            <a:off x="6234429" y="1476375"/>
            <a:ext cx="5330825" cy="3981449"/>
          </a:xfrm>
          <a:solidFill>
            <a:srgbClr val="DEECDD"/>
          </a:solidFill>
        </p:spPr>
        <p:txBody>
          <a:bodyPr/>
          <a:lstStyle/>
          <a:p>
            <a:r>
              <a:rPr lang="en-NL" sz="2800" dirty="0"/>
              <a:t>Confirmed COVID-19</a:t>
            </a:r>
          </a:p>
          <a:p>
            <a:pPr marL="457200" indent="-457200">
              <a:buFont typeface="Arial" panose="020B0604020202020204" pitchFamily="34" charset="0"/>
              <a:buChar char="•"/>
            </a:pPr>
            <a:r>
              <a:rPr lang="en-US" sz="2000" b="0" dirty="0"/>
              <a:t>COVID-19 infections (ICD-10)</a:t>
            </a:r>
          </a:p>
          <a:p>
            <a:pPr marL="457200" indent="-457200">
              <a:buFont typeface="Arial" panose="020B0604020202020204" pitchFamily="34" charset="0"/>
              <a:buChar char="•"/>
            </a:pPr>
            <a:endParaRPr lang="en-NL" sz="2800" dirty="0"/>
          </a:p>
          <a:p>
            <a:r>
              <a:rPr lang="en-NL" sz="2800" dirty="0"/>
              <a:t>Hospitalization and invasive ventilation</a:t>
            </a:r>
          </a:p>
          <a:p>
            <a:pPr marL="457200" indent="-457200">
              <a:buFont typeface="Arial" panose="020B0604020202020204" pitchFamily="34" charset="0"/>
              <a:buChar char="•"/>
            </a:pPr>
            <a:r>
              <a:rPr lang="en-US" sz="2000" b="0" dirty="0"/>
              <a:t>COVID-19 as the primary cause (ICD-10)</a:t>
            </a:r>
            <a:endParaRPr lang="en-US" sz="2800" b="0" dirty="0"/>
          </a:p>
          <a:p>
            <a:endParaRPr lang="en-NL" sz="2800" b="0" dirty="0"/>
          </a:p>
          <a:p>
            <a:r>
              <a:rPr lang="en-NL" sz="2800" dirty="0"/>
              <a:t>Mortality</a:t>
            </a:r>
          </a:p>
          <a:p>
            <a:pPr marL="342900" indent="-342900">
              <a:buFont typeface="Arial" panose="020B0604020202020204" pitchFamily="34" charset="0"/>
              <a:buChar char="•"/>
            </a:pPr>
            <a:r>
              <a:rPr lang="en-US" sz="2000" b="0" dirty="0"/>
              <a:t>COVID-19 (ICD-10) in their death report</a:t>
            </a:r>
          </a:p>
        </p:txBody>
      </p:sp>
    </p:spTree>
    <p:extLst>
      <p:ext uri="{BB962C8B-B14F-4D97-AF65-F5344CB8AC3E}">
        <p14:creationId xmlns:p14="http://schemas.microsoft.com/office/powerpoint/2010/main" val="1524583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bg/>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uiExpand="1" build="p"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90E2926-B7B4-CD38-420E-92CC3A5A0DFB}"/>
              </a:ext>
            </a:extLst>
          </p:cNvPr>
          <p:cNvSpPr>
            <a:spLocks noGrp="1"/>
          </p:cNvSpPr>
          <p:nvPr>
            <p:ph type="title"/>
          </p:nvPr>
        </p:nvSpPr>
        <p:spPr/>
        <p:txBody>
          <a:bodyPr/>
          <a:lstStyle/>
          <a:p>
            <a:r>
              <a:rPr lang="en-NL" dirty="0"/>
              <a:t>Norway and the data analyses</a:t>
            </a:r>
          </a:p>
        </p:txBody>
      </p:sp>
      <p:sp>
        <p:nvSpPr>
          <p:cNvPr id="6" name="Slide Number Placeholder 5">
            <a:extLst>
              <a:ext uri="{FF2B5EF4-FFF2-40B4-BE49-F238E27FC236}">
                <a16:creationId xmlns:a16="http://schemas.microsoft.com/office/drawing/2014/main" id="{F3A20E96-C245-5E15-9B58-9A2A096B12FE}"/>
              </a:ext>
            </a:extLst>
          </p:cNvPr>
          <p:cNvSpPr>
            <a:spLocks noGrp="1"/>
          </p:cNvSpPr>
          <p:nvPr>
            <p:ph type="sldNum" sz="quarter" idx="10"/>
          </p:nvPr>
        </p:nvSpPr>
        <p:spPr/>
        <p:txBody>
          <a:bodyPr/>
          <a:lstStyle/>
          <a:p>
            <a:fld id="{5A195573-6125-40C3-AA0C-3AC6CFB9F86B}" type="slidenum">
              <a:rPr lang="en-US" smtClean="0"/>
              <a:pPr/>
              <a:t>11</a:t>
            </a:fld>
            <a:endParaRPr lang="en-US" dirty="0"/>
          </a:p>
        </p:txBody>
      </p:sp>
    </p:spTree>
    <p:extLst>
      <p:ext uri="{BB962C8B-B14F-4D97-AF65-F5344CB8AC3E}">
        <p14:creationId xmlns:p14="http://schemas.microsoft.com/office/powerpoint/2010/main" val="23603770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a:t>Study population</a:t>
            </a:r>
            <a:endParaRPr lang="en-GB" dirty="0">
              <a:effectLst/>
            </a:endParaRPr>
          </a:p>
        </p:txBody>
      </p:sp>
      <p:pic>
        <p:nvPicPr>
          <p:cNvPr id="7" name="Picture 6"/>
          <p:cNvPicPr>
            <a:picLocks noChangeAspect="1"/>
          </p:cNvPicPr>
          <p:nvPr/>
        </p:nvPicPr>
        <p:blipFill>
          <a:blip r:embed="rId3"/>
          <a:stretch>
            <a:fillRect/>
          </a:stretch>
        </p:blipFill>
        <p:spPr>
          <a:xfrm>
            <a:off x="989584" y="2398194"/>
            <a:ext cx="3591961" cy="3450792"/>
          </a:xfrm>
          <a:prstGeom prst="rect">
            <a:avLst/>
          </a:prstGeom>
        </p:spPr>
      </p:pic>
      <p:sp>
        <p:nvSpPr>
          <p:cNvPr id="8" name="TextBox 7"/>
          <p:cNvSpPr txBox="1"/>
          <p:nvPr/>
        </p:nvSpPr>
        <p:spPr>
          <a:xfrm>
            <a:off x="4387240" y="1837750"/>
            <a:ext cx="7431157" cy="4524315"/>
          </a:xfrm>
          <a:prstGeom prst="rect">
            <a:avLst/>
          </a:prstGeom>
          <a:noFill/>
        </p:spPr>
        <p:txBody>
          <a:bodyPr wrap="square" rtlCol="0">
            <a:spAutoFit/>
          </a:bodyPr>
          <a:lstStyle/>
          <a:p>
            <a:pPr algn="ctr"/>
            <a:r>
              <a:rPr lang="en-US" sz="3200" i="1" dirty="0">
                <a:solidFill>
                  <a:srgbClr val="002060"/>
                </a:solidFill>
              </a:rPr>
              <a:t>2021 statistics</a:t>
            </a:r>
          </a:p>
          <a:p>
            <a:pPr algn="ctr"/>
            <a:r>
              <a:rPr lang="en-US" sz="3200" dirty="0"/>
              <a:t>5 415 166 inhabitants</a:t>
            </a:r>
          </a:p>
          <a:p>
            <a:pPr algn="ctr"/>
            <a:endParaRPr lang="nb-NO" sz="3200" dirty="0"/>
          </a:p>
          <a:p>
            <a:pPr algn="ctr"/>
            <a:r>
              <a:rPr lang="nb-NO" sz="3200" dirty="0" err="1"/>
              <a:t>Children</a:t>
            </a:r>
            <a:r>
              <a:rPr lang="nb-NO" sz="3200" dirty="0"/>
              <a:t> and </a:t>
            </a:r>
            <a:r>
              <a:rPr lang="nb-NO" sz="3200" dirty="0" err="1"/>
              <a:t>adolescents</a:t>
            </a:r>
            <a:endParaRPr lang="nb-NO" sz="3200" dirty="0"/>
          </a:p>
          <a:p>
            <a:pPr algn="ctr"/>
            <a:r>
              <a:rPr lang="nb-NO" sz="3200" dirty="0"/>
              <a:t>1-5 </a:t>
            </a:r>
            <a:r>
              <a:rPr lang="nb-NO" sz="3200" dirty="0" err="1"/>
              <a:t>year</a:t>
            </a:r>
            <a:r>
              <a:rPr lang="nb-NO" sz="3200" dirty="0"/>
              <a:t> </a:t>
            </a:r>
            <a:r>
              <a:rPr lang="nb-NO" sz="3200" dirty="0" err="1"/>
              <a:t>old</a:t>
            </a:r>
            <a:r>
              <a:rPr lang="nb-NO" sz="3200" dirty="0"/>
              <a:t>: 290 630 </a:t>
            </a:r>
          </a:p>
          <a:p>
            <a:pPr algn="ctr"/>
            <a:r>
              <a:rPr lang="nb-NO" sz="3200" dirty="0"/>
              <a:t>6-12 </a:t>
            </a:r>
            <a:r>
              <a:rPr lang="nb-NO" sz="3200" dirty="0" err="1"/>
              <a:t>year-old</a:t>
            </a:r>
            <a:r>
              <a:rPr lang="nb-NO" sz="3200" dirty="0"/>
              <a:t>: 448 573</a:t>
            </a:r>
          </a:p>
          <a:p>
            <a:pPr algn="ctr"/>
            <a:r>
              <a:rPr lang="nb-NO" sz="3200" dirty="0"/>
              <a:t>13-15 </a:t>
            </a:r>
            <a:r>
              <a:rPr lang="nb-NO" sz="3200" dirty="0" err="1"/>
              <a:t>year-old</a:t>
            </a:r>
            <a:r>
              <a:rPr lang="nb-NO" sz="3200" dirty="0"/>
              <a:t>: 192 510</a:t>
            </a:r>
          </a:p>
          <a:p>
            <a:pPr algn="ctr"/>
            <a:endParaRPr lang="nb-NO" sz="3200" dirty="0"/>
          </a:p>
          <a:p>
            <a:pPr algn="ctr"/>
            <a:r>
              <a:rPr lang="nb-NO" sz="3200" dirty="0" err="1"/>
              <a:t>Births</a:t>
            </a:r>
            <a:r>
              <a:rPr lang="nb-NO" sz="3200" dirty="0"/>
              <a:t>: 53 134</a:t>
            </a:r>
            <a:endParaRPr lang="en-US" sz="3200" dirty="0"/>
          </a:p>
        </p:txBody>
      </p:sp>
      <p:pic>
        <p:nvPicPr>
          <p:cNvPr id="13" name="Picture 1" descr="page6image50847456">
            <a:extLst>
              <a:ext uri="{FF2B5EF4-FFF2-40B4-BE49-F238E27FC236}">
                <a16:creationId xmlns:a16="http://schemas.microsoft.com/office/drawing/2014/main" id="{DA7B89FB-3E63-CF39-26CB-E18ABC9E9A78}"/>
              </a:ext>
            </a:extLst>
          </p:cNvPr>
          <p:cNvPicPr>
            <a:picLocks noChangeAspect="1" noChangeArrowheads="1"/>
          </p:cNvPicPr>
          <p:nvPr/>
        </p:nvPicPr>
        <p:blipFill>
          <a:blip r:embed="rId4" cstate="hqprint">
            <a:extLst>
              <a:ext uri="{28A0092B-C50C-407E-A947-70E740481C1C}">
                <a14:useLocalDpi xmlns:a14="http://schemas.microsoft.com/office/drawing/2010/main"/>
              </a:ext>
            </a:extLst>
          </a:blip>
          <a:srcRect/>
          <a:stretch>
            <a:fillRect/>
          </a:stretch>
        </p:blipFill>
        <p:spPr bwMode="auto">
          <a:xfrm>
            <a:off x="10607469" y="519764"/>
            <a:ext cx="1431037" cy="508142"/>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6" descr="Name of University University of Oslo Erasmus code N Oslo01 Link to course  catalogue index Address (postal) Fax (+47) 22858488">
            <a:extLst>
              <a:ext uri="{FF2B5EF4-FFF2-40B4-BE49-F238E27FC236}">
                <a16:creationId xmlns:a16="http://schemas.microsoft.com/office/drawing/2014/main" id="{19D7DA44-5B5B-268B-E40F-4EFE20C667A6}"/>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10607469" y="1027906"/>
            <a:ext cx="1560158" cy="5081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05061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 name="Oval 143"/>
          <p:cNvSpPr/>
          <p:nvPr/>
        </p:nvSpPr>
        <p:spPr>
          <a:xfrm>
            <a:off x="4387367" y="2847845"/>
            <a:ext cx="3416971" cy="850700"/>
          </a:xfrm>
          <a:prstGeom prst="ellipse">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u="sng" dirty="0">
                <a:solidFill>
                  <a:schemeClr val="tx1"/>
                </a:solidFill>
              </a:rPr>
              <a:t>Data Source 4</a:t>
            </a:r>
          </a:p>
          <a:p>
            <a:pPr algn="ctr"/>
            <a:r>
              <a:rPr lang="en-US" sz="1600" b="1" dirty="0">
                <a:solidFill>
                  <a:schemeClr val="tx1"/>
                </a:solidFill>
              </a:rPr>
              <a:t>Norwegian </a:t>
            </a:r>
            <a:r>
              <a:rPr lang="en-US" sz="1600" b="1" dirty="0" err="1">
                <a:solidFill>
                  <a:schemeClr val="tx1"/>
                </a:solidFill>
              </a:rPr>
              <a:t>Immunisation</a:t>
            </a:r>
            <a:r>
              <a:rPr lang="en-US" sz="1600" b="1" dirty="0">
                <a:solidFill>
                  <a:schemeClr val="tx1"/>
                </a:solidFill>
              </a:rPr>
              <a:t> Registry (SYSVAK)</a:t>
            </a:r>
          </a:p>
        </p:txBody>
      </p:sp>
      <p:cxnSp>
        <p:nvCxnSpPr>
          <p:cNvPr id="119" name="Straight Arrow Connector 118"/>
          <p:cNvCxnSpPr>
            <a:cxnSpLocks/>
            <a:endCxn id="58" idx="2"/>
          </p:cNvCxnSpPr>
          <p:nvPr/>
        </p:nvCxnSpPr>
        <p:spPr>
          <a:xfrm flipV="1">
            <a:off x="3073975" y="2142800"/>
            <a:ext cx="1285630" cy="34094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9" name="Oval 108"/>
          <p:cNvSpPr/>
          <p:nvPr/>
        </p:nvSpPr>
        <p:spPr>
          <a:xfrm>
            <a:off x="4204317" y="308847"/>
            <a:ext cx="3670674" cy="1063863"/>
          </a:xfrm>
          <a:prstGeom prst="ellipse">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600" b="1" u="sng" dirty="0">
                <a:solidFill>
                  <a:schemeClr val="tx1"/>
                </a:solidFill>
              </a:rPr>
              <a:t>Data Source 2</a:t>
            </a:r>
            <a:endParaRPr lang="en-US" sz="1600" b="1" u="sng" dirty="0">
              <a:solidFill>
                <a:schemeClr val="tx1"/>
              </a:solidFill>
            </a:endParaRPr>
          </a:p>
          <a:p>
            <a:pPr algn="ctr"/>
            <a:r>
              <a:rPr lang="en-US" sz="1600" b="1" dirty="0">
                <a:solidFill>
                  <a:schemeClr val="tx1"/>
                </a:solidFill>
              </a:rPr>
              <a:t>Norwegian Patient  Registry </a:t>
            </a:r>
          </a:p>
          <a:p>
            <a:pPr algn="ctr"/>
            <a:r>
              <a:rPr lang="en-US" sz="1600" i="1" dirty="0">
                <a:solidFill>
                  <a:schemeClr val="tx1"/>
                </a:solidFill>
              </a:rPr>
              <a:t>(outpatient and inpatient ICD-10 diagnosis)</a:t>
            </a:r>
          </a:p>
        </p:txBody>
      </p:sp>
      <p:sp>
        <p:nvSpPr>
          <p:cNvPr id="2" name="Rectangle 1">
            <a:extLst>
              <a:ext uri="{FF2B5EF4-FFF2-40B4-BE49-F238E27FC236}">
                <a16:creationId xmlns:a16="http://schemas.microsoft.com/office/drawing/2014/main" id="{03BB6C72-60EE-3378-DC44-0CC85F6DDB28}"/>
              </a:ext>
            </a:extLst>
          </p:cNvPr>
          <p:cNvSpPr/>
          <p:nvPr/>
        </p:nvSpPr>
        <p:spPr>
          <a:xfrm>
            <a:off x="330132" y="979483"/>
            <a:ext cx="1824345" cy="2536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pic>
        <p:nvPicPr>
          <p:cNvPr id="11" name="Picture 10"/>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53183" y="5263482"/>
            <a:ext cx="676791" cy="676791"/>
          </a:xfrm>
          <a:prstGeom prst="rect">
            <a:avLst/>
          </a:prstGeom>
        </p:spPr>
      </p:pic>
      <p:grpSp>
        <p:nvGrpSpPr>
          <p:cNvPr id="57" name="Group 56"/>
          <p:cNvGrpSpPr/>
          <p:nvPr/>
        </p:nvGrpSpPr>
        <p:grpSpPr>
          <a:xfrm>
            <a:off x="4359605" y="1528984"/>
            <a:ext cx="3472790" cy="1227632"/>
            <a:chOff x="3360015" y="3846260"/>
            <a:chExt cx="2059346" cy="1332405"/>
          </a:xfrm>
        </p:grpSpPr>
        <p:sp>
          <p:nvSpPr>
            <p:cNvPr id="58" name="Oval 57"/>
            <p:cNvSpPr/>
            <p:nvPr/>
          </p:nvSpPr>
          <p:spPr>
            <a:xfrm>
              <a:off x="3360015" y="3846260"/>
              <a:ext cx="2059346" cy="1332405"/>
            </a:xfrm>
            <a:prstGeom prst="ellipse">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59" name="Rectangle 58"/>
            <p:cNvSpPr/>
            <p:nvPr/>
          </p:nvSpPr>
          <p:spPr>
            <a:xfrm>
              <a:off x="3460088" y="3902974"/>
              <a:ext cx="1819135" cy="1172142"/>
            </a:xfrm>
            <a:prstGeom prst="rect">
              <a:avLst/>
            </a:prstGeom>
          </p:spPr>
          <p:txBody>
            <a:bodyPr wrap="square">
              <a:spAutoFit/>
            </a:bodyPr>
            <a:lstStyle/>
            <a:p>
              <a:pPr algn="ctr"/>
              <a:r>
                <a:rPr lang="en-US" sz="1600" b="1" u="sng" dirty="0"/>
                <a:t>Data Source 3</a:t>
              </a:r>
            </a:p>
            <a:p>
              <a:pPr algn="ctr"/>
              <a:r>
                <a:rPr lang="en-US" sz="1600" b="1" dirty="0"/>
                <a:t>Norway Control and Payment of Health Reimbursement</a:t>
              </a:r>
            </a:p>
            <a:p>
              <a:pPr algn="ctr"/>
              <a:r>
                <a:rPr lang="nb-NO" sz="1600" i="1" dirty="0"/>
                <a:t>(</a:t>
              </a:r>
              <a:r>
                <a:rPr lang="nb-NO" sz="1600" i="1" dirty="0" err="1"/>
                <a:t>Primary</a:t>
              </a:r>
              <a:r>
                <a:rPr lang="nb-NO" sz="1600" i="1" dirty="0"/>
                <a:t> GP </a:t>
              </a:r>
              <a:r>
                <a:rPr lang="nb-NO" sz="1600" i="1" dirty="0" err="1"/>
                <a:t>visits</a:t>
              </a:r>
              <a:r>
                <a:rPr lang="nb-NO" sz="1600" i="1" dirty="0"/>
                <a:t> (ICPC))</a:t>
              </a:r>
              <a:endParaRPr lang="en-US" sz="1600" i="1" dirty="0"/>
            </a:p>
          </p:txBody>
        </p:sp>
      </p:grpSp>
      <p:cxnSp>
        <p:nvCxnSpPr>
          <p:cNvPr id="72" name="Straight Arrow Connector 71"/>
          <p:cNvCxnSpPr>
            <a:cxnSpLocks/>
            <a:stCxn id="6" idx="7"/>
          </p:cNvCxnSpPr>
          <p:nvPr/>
        </p:nvCxnSpPr>
        <p:spPr>
          <a:xfrm flipV="1">
            <a:off x="2826288" y="1060103"/>
            <a:ext cx="1389342" cy="82597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 name="Oval 5"/>
          <p:cNvSpPr/>
          <p:nvPr/>
        </p:nvSpPr>
        <p:spPr>
          <a:xfrm>
            <a:off x="175319" y="1528984"/>
            <a:ext cx="3105803" cy="2438376"/>
          </a:xfrm>
          <a:prstGeom prst="ellipse">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u="sng" dirty="0">
                <a:solidFill>
                  <a:schemeClr val="tx1"/>
                </a:solidFill>
              </a:rPr>
              <a:t>Data Source 1</a:t>
            </a:r>
          </a:p>
          <a:p>
            <a:pPr algn="ctr"/>
            <a:r>
              <a:rPr lang="en-GB" sz="1600" b="1" dirty="0">
                <a:solidFill>
                  <a:schemeClr val="tx1"/>
                </a:solidFill>
              </a:rPr>
              <a:t>The National Registry</a:t>
            </a:r>
          </a:p>
          <a:p>
            <a:pPr algn="ctr"/>
            <a:r>
              <a:rPr lang="en-GB" sz="1600" dirty="0">
                <a:solidFill>
                  <a:schemeClr val="tx1"/>
                </a:solidFill>
              </a:rPr>
              <a:t>Norwegian population</a:t>
            </a:r>
          </a:p>
          <a:p>
            <a:pPr algn="ctr"/>
            <a:r>
              <a:rPr lang="en-GB" sz="1600" b="1" dirty="0">
                <a:solidFill>
                  <a:schemeClr val="tx1"/>
                </a:solidFill>
              </a:rPr>
              <a:t>(Age, sex, birth, death, migration)</a:t>
            </a:r>
          </a:p>
          <a:p>
            <a:pPr algn="ctr"/>
            <a:r>
              <a:rPr lang="en-US" sz="1400" dirty="0">
                <a:solidFill>
                  <a:schemeClr val="tx1"/>
                </a:solidFill>
              </a:rPr>
              <a:t>Entire Norwegian population between 01.01.2016 to 31.12.2021 of any age</a:t>
            </a:r>
          </a:p>
          <a:p>
            <a:pPr algn="ctr"/>
            <a:endParaRPr lang="en-US" sz="1400" b="1" dirty="0">
              <a:solidFill>
                <a:schemeClr val="tx1"/>
              </a:solidFill>
            </a:endParaRPr>
          </a:p>
        </p:txBody>
      </p:sp>
      <p:cxnSp>
        <p:nvCxnSpPr>
          <p:cNvPr id="117" name="Straight Arrow Connector 116"/>
          <p:cNvCxnSpPr>
            <a:cxnSpLocks/>
            <a:endCxn id="144" idx="2"/>
          </p:cNvCxnSpPr>
          <p:nvPr/>
        </p:nvCxnSpPr>
        <p:spPr>
          <a:xfrm>
            <a:off x="3159843" y="2836977"/>
            <a:ext cx="1227524" cy="43621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1" name="Rectangle 70"/>
          <p:cNvSpPr/>
          <p:nvPr/>
        </p:nvSpPr>
        <p:spPr>
          <a:xfrm>
            <a:off x="9924207" y="8021560"/>
            <a:ext cx="1998019" cy="461665"/>
          </a:xfrm>
          <a:prstGeom prst="rect">
            <a:avLst/>
          </a:prstGeom>
        </p:spPr>
        <p:txBody>
          <a:bodyPr wrap="square">
            <a:spAutoFit/>
          </a:bodyPr>
          <a:lstStyle/>
          <a:p>
            <a:pPr algn="ctr"/>
            <a:r>
              <a:rPr lang="en-US" sz="1200" b="1" u="sng" dirty="0"/>
              <a:t>Data Source</a:t>
            </a:r>
          </a:p>
          <a:p>
            <a:pPr algn="ctr"/>
            <a:r>
              <a:rPr lang="en-US" sz="1200" b="1" dirty="0"/>
              <a:t>Cause of Death Registry</a:t>
            </a:r>
          </a:p>
        </p:txBody>
      </p:sp>
      <p:cxnSp>
        <p:nvCxnSpPr>
          <p:cNvPr id="137" name="Straight Arrow Connector 136"/>
          <p:cNvCxnSpPr>
            <a:cxnSpLocks/>
          </p:cNvCxnSpPr>
          <p:nvPr/>
        </p:nvCxnSpPr>
        <p:spPr>
          <a:xfrm>
            <a:off x="2179571" y="3909969"/>
            <a:ext cx="2428153" cy="141904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3434295" y="2755494"/>
            <a:ext cx="584105" cy="584105"/>
          </a:xfrm>
          <a:prstGeom prst="rect">
            <a:avLst/>
          </a:prstGeom>
        </p:spPr>
      </p:pic>
      <p:pic>
        <p:nvPicPr>
          <p:cNvPr id="24" name="Picture 23"/>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3167383" y="1402372"/>
            <a:ext cx="766604" cy="429298"/>
          </a:xfrm>
          <a:prstGeom prst="rect">
            <a:avLst/>
          </a:prstGeom>
        </p:spPr>
      </p:pic>
      <p:pic>
        <p:nvPicPr>
          <p:cNvPr id="143" name="Picture 142"/>
          <p:cNvPicPr>
            <a:picLocks noChangeAspect="1"/>
          </p:cNvPicPr>
          <p:nvPr/>
        </p:nvPicPr>
        <p:blipFill>
          <a:blip r:embed="rId6" cstate="hqprint">
            <a:extLst>
              <a:ext uri="{28A0092B-C50C-407E-A947-70E740481C1C}">
                <a14:useLocalDpi xmlns:a14="http://schemas.microsoft.com/office/drawing/2010/main"/>
              </a:ext>
            </a:extLst>
          </a:blip>
          <a:stretch>
            <a:fillRect/>
          </a:stretch>
        </p:blipFill>
        <p:spPr>
          <a:xfrm>
            <a:off x="3429786" y="2076029"/>
            <a:ext cx="632114" cy="420643"/>
          </a:xfrm>
          <a:prstGeom prst="rect">
            <a:avLst/>
          </a:prstGeom>
        </p:spPr>
      </p:pic>
      <p:cxnSp>
        <p:nvCxnSpPr>
          <p:cNvPr id="151" name="Straight Arrow Connector 150"/>
          <p:cNvCxnSpPr>
            <a:cxnSpLocks/>
            <a:stCxn id="6" idx="5"/>
            <a:endCxn id="12" idx="2"/>
          </p:cNvCxnSpPr>
          <p:nvPr/>
        </p:nvCxnSpPr>
        <p:spPr>
          <a:xfrm>
            <a:off x="2826288" y="3610268"/>
            <a:ext cx="1603854" cy="76528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52" name="Picture 2"/>
          <p:cNvPicPr>
            <a:picLocks noChangeAspect="1" noChangeArrowheads="1"/>
          </p:cNvPicPr>
          <p:nvPr/>
        </p:nvPicPr>
        <p:blipFill>
          <a:blip r:embed="rId7" cstate="hqprint">
            <a:extLst>
              <a:ext uri="{28A0092B-C50C-407E-A947-70E740481C1C}">
                <a14:useLocalDpi xmlns:a14="http://schemas.microsoft.com/office/drawing/2010/main"/>
              </a:ext>
            </a:extLst>
          </a:blip>
          <a:srcRect/>
          <a:stretch>
            <a:fillRect/>
          </a:stretch>
        </p:blipFill>
        <p:spPr bwMode="auto">
          <a:xfrm>
            <a:off x="3167383" y="3700989"/>
            <a:ext cx="908320" cy="738797"/>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9" name="Picture 3"/>
          <p:cNvPicPr>
            <a:picLocks noChangeAspect="1" noChangeArrowheads="1"/>
          </p:cNvPicPr>
          <p:nvPr/>
        </p:nvPicPr>
        <p:blipFill>
          <a:blip r:embed="rId8" cstate="print">
            <a:extLst>
              <a:ext uri="{28A0092B-C50C-407E-A947-70E740481C1C}">
                <a14:useLocalDpi xmlns:a14="http://schemas.microsoft.com/office/drawing/2010/main"/>
              </a:ext>
            </a:extLst>
          </a:blip>
          <a:srcRect/>
          <a:stretch>
            <a:fillRect/>
          </a:stretch>
        </p:blipFill>
        <p:spPr bwMode="auto">
          <a:xfrm>
            <a:off x="3125410" y="4581176"/>
            <a:ext cx="687580" cy="4728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a:extLst>
              <a:ext uri="{FF2B5EF4-FFF2-40B4-BE49-F238E27FC236}">
                <a16:creationId xmlns:a16="http://schemas.microsoft.com/office/drawing/2014/main" id="{51D89578-B3C8-C9E9-8749-8B11FEBFA8E3}"/>
              </a:ext>
            </a:extLst>
          </p:cNvPr>
          <p:cNvSpPr txBox="1"/>
          <p:nvPr/>
        </p:nvSpPr>
        <p:spPr>
          <a:xfrm>
            <a:off x="277235" y="92945"/>
            <a:ext cx="3798468" cy="923330"/>
          </a:xfrm>
          <a:prstGeom prst="rect">
            <a:avLst/>
          </a:prstGeom>
          <a:noFill/>
        </p:spPr>
        <p:txBody>
          <a:bodyPr wrap="square" rtlCol="0">
            <a:spAutoFit/>
          </a:bodyPr>
          <a:lstStyle/>
          <a:p>
            <a:pPr algn="ctr"/>
            <a:r>
              <a:rPr lang="en-US" dirty="0"/>
              <a:t>non-identifiable data files to </a:t>
            </a:r>
            <a:r>
              <a:rPr lang="en-US" b="1" dirty="0"/>
              <a:t>University of Oslo </a:t>
            </a:r>
            <a:r>
              <a:rPr lang="nb-NO" b="1" dirty="0"/>
              <a:t>TSD </a:t>
            </a:r>
            <a:endParaRPr lang="en-NL" dirty="0">
              <a:sym typeface="Wingdings" pitchFamily="2" charset="2"/>
            </a:endParaRPr>
          </a:p>
          <a:p>
            <a:r>
              <a:rPr lang="en-NL" dirty="0">
                <a:sym typeface="Wingdings" pitchFamily="2" charset="2"/>
              </a:rPr>
              <a:t> </a:t>
            </a:r>
            <a:r>
              <a:rPr lang="en-NL" dirty="0"/>
              <a:t>No data yet about 2022 (Omicron)</a:t>
            </a:r>
          </a:p>
        </p:txBody>
      </p:sp>
      <p:sp>
        <p:nvSpPr>
          <p:cNvPr id="12" name="Oval 11">
            <a:extLst>
              <a:ext uri="{FF2B5EF4-FFF2-40B4-BE49-F238E27FC236}">
                <a16:creationId xmlns:a16="http://schemas.microsoft.com/office/drawing/2014/main" id="{B1F75561-A2DB-E8FD-7F8D-3B2272E7137D}"/>
              </a:ext>
            </a:extLst>
          </p:cNvPr>
          <p:cNvSpPr/>
          <p:nvPr/>
        </p:nvSpPr>
        <p:spPr>
          <a:xfrm>
            <a:off x="4430142" y="3830697"/>
            <a:ext cx="3134612" cy="1089709"/>
          </a:xfrm>
          <a:prstGeom prst="ellipse">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u="sng" dirty="0">
                <a:solidFill>
                  <a:schemeClr val="tx1"/>
                </a:solidFill>
              </a:rPr>
              <a:t>Data Source 5</a:t>
            </a:r>
          </a:p>
          <a:p>
            <a:pPr algn="ctr"/>
            <a:r>
              <a:rPr lang="en-US" sz="1600" b="1" dirty="0">
                <a:solidFill>
                  <a:schemeClr val="tx1"/>
                </a:solidFill>
              </a:rPr>
              <a:t>Medical Birth Registry of Norway</a:t>
            </a:r>
          </a:p>
        </p:txBody>
      </p:sp>
      <p:sp>
        <p:nvSpPr>
          <p:cNvPr id="40" name="Oval 39">
            <a:extLst>
              <a:ext uri="{FF2B5EF4-FFF2-40B4-BE49-F238E27FC236}">
                <a16:creationId xmlns:a16="http://schemas.microsoft.com/office/drawing/2014/main" id="{A1504F32-14C0-922C-F00C-DD562158C015}"/>
              </a:ext>
            </a:extLst>
          </p:cNvPr>
          <p:cNvSpPr/>
          <p:nvPr/>
        </p:nvSpPr>
        <p:spPr>
          <a:xfrm>
            <a:off x="8910583" y="2584291"/>
            <a:ext cx="3017477" cy="1089709"/>
          </a:xfrm>
          <a:prstGeom prst="ellipse">
            <a:avLst/>
          </a:prstGeom>
          <a:solidFill>
            <a:schemeClr val="accent6">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u="sng" dirty="0">
                <a:solidFill>
                  <a:schemeClr val="tx1"/>
                </a:solidFill>
              </a:rPr>
              <a:t>Overview</a:t>
            </a:r>
          </a:p>
          <a:p>
            <a:pPr algn="ctr"/>
            <a:r>
              <a:rPr lang="en-NL" sz="1600" dirty="0">
                <a:solidFill>
                  <a:schemeClr val="tx1"/>
                </a:solidFill>
              </a:rPr>
              <a:t>burden of COVID-19 disease</a:t>
            </a:r>
            <a:endParaRPr lang="en-US" sz="1600" b="1" dirty="0">
              <a:solidFill>
                <a:schemeClr val="tx1"/>
              </a:solidFill>
            </a:endParaRPr>
          </a:p>
        </p:txBody>
      </p:sp>
      <p:sp>
        <p:nvSpPr>
          <p:cNvPr id="41" name="Oval 40">
            <a:extLst>
              <a:ext uri="{FF2B5EF4-FFF2-40B4-BE49-F238E27FC236}">
                <a16:creationId xmlns:a16="http://schemas.microsoft.com/office/drawing/2014/main" id="{5B87F4EB-6BF7-E707-4FC7-008A03506ABC}"/>
              </a:ext>
            </a:extLst>
          </p:cNvPr>
          <p:cNvSpPr/>
          <p:nvPr/>
        </p:nvSpPr>
        <p:spPr>
          <a:xfrm>
            <a:off x="4461461" y="5052558"/>
            <a:ext cx="3134612" cy="1089709"/>
          </a:xfrm>
          <a:prstGeom prst="ellipse">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600" b="1" u="sng" dirty="0">
                <a:solidFill>
                  <a:schemeClr val="tx1"/>
                </a:solidFill>
              </a:rPr>
              <a:t>Data Source 6</a:t>
            </a:r>
            <a:endParaRPr lang="en-US" sz="1600" b="1" u="sng" dirty="0">
              <a:solidFill>
                <a:schemeClr val="tx1"/>
              </a:solidFill>
            </a:endParaRPr>
          </a:p>
          <a:p>
            <a:pPr algn="ctr"/>
            <a:r>
              <a:rPr lang="en-US" sz="1600" b="1" dirty="0">
                <a:solidFill>
                  <a:schemeClr val="tx1"/>
                </a:solidFill>
              </a:rPr>
              <a:t>Norwegian Prescription Registry</a:t>
            </a:r>
          </a:p>
        </p:txBody>
      </p:sp>
      <p:cxnSp>
        <p:nvCxnSpPr>
          <p:cNvPr id="44" name="Straight Arrow Connector 43">
            <a:extLst>
              <a:ext uri="{FF2B5EF4-FFF2-40B4-BE49-F238E27FC236}">
                <a16:creationId xmlns:a16="http://schemas.microsoft.com/office/drawing/2014/main" id="{C17BB1AA-D952-E0C4-5355-1A3151877992}"/>
              </a:ext>
            </a:extLst>
          </p:cNvPr>
          <p:cNvCxnSpPr>
            <a:cxnSpLocks/>
            <a:stCxn id="109" idx="6"/>
          </p:cNvCxnSpPr>
          <p:nvPr/>
        </p:nvCxnSpPr>
        <p:spPr>
          <a:xfrm>
            <a:off x="7874991" y="840779"/>
            <a:ext cx="2049216" cy="172429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909EA512-0B98-AA1C-66EC-2BF217FDB802}"/>
              </a:ext>
            </a:extLst>
          </p:cNvPr>
          <p:cNvCxnSpPr>
            <a:cxnSpLocks/>
            <a:stCxn id="58" idx="6"/>
          </p:cNvCxnSpPr>
          <p:nvPr/>
        </p:nvCxnSpPr>
        <p:spPr>
          <a:xfrm>
            <a:off x="7832395" y="2142800"/>
            <a:ext cx="1394732" cy="61206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5FA4D184-E742-D9CD-CD59-578E4A92E44A}"/>
              </a:ext>
            </a:extLst>
          </p:cNvPr>
          <p:cNvCxnSpPr>
            <a:cxnSpLocks/>
            <a:stCxn id="144" idx="6"/>
            <a:endCxn id="40" idx="2"/>
          </p:cNvCxnSpPr>
          <p:nvPr/>
        </p:nvCxnSpPr>
        <p:spPr>
          <a:xfrm flipV="1">
            <a:off x="7804338" y="3129146"/>
            <a:ext cx="1106245" cy="14404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DBB26C42-312F-AD8D-09C6-52729D88949A}"/>
              </a:ext>
            </a:extLst>
          </p:cNvPr>
          <p:cNvCxnSpPr>
            <a:cxnSpLocks/>
            <a:stCxn id="12" idx="6"/>
          </p:cNvCxnSpPr>
          <p:nvPr/>
        </p:nvCxnSpPr>
        <p:spPr>
          <a:xfrm flipV="1">
            <a:off x="7564754" y="3593529"/>
            <a:ext cx="1904476" cy="78202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a16="http://schemas.microsoft.com/office/drawing/2014/main" id="{AB75D6E2-B1FA-792C-C2AF-62A8A764C261}"/>
              </a:ext>
            </a:extLst>
          </p:cNvPr>
          <p:cNvCxnSpPr>
            <a:cxnSpLocks/>
            <a:stCxn id="41" idx="6"/>
          </p:cNvCxnSpPr>
          <p:nvPr/>
        </p:nvCxnSpPr>
        <p:spPr>
          <a:xfrm flipV="1">
            <a:off x="7596073" y="3674000"/>
            <a:ext cx="2613266" cy="192341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73563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4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1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51"/>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5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59"/>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37"/>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4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52"/>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50"/>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48"/>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46"/>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44"/>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 grpId="0" animBg="1"/>
      <p:bldP spid="109" grpId="0" animBg="1"/>
      <p:bldP spid="12" grpId="0" animBg="1"/>
      <p:bldP spid="40" grpId="0" animBg="1"/>
      <p:bldP spid="4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179410-972A-AFC2-46EA-FDC8D06156CB}"/>
              </a:ext>
            </a:extLst>
          </p:cNvPr>
          <p:cNvSpPr>
            <a:spLocks noGrp="1"/>
          </p:cNvSpPr>
          <p:nvPr>
            <p:ph type="title"/>
          </p:nvPr>
        </p:nvSpPr>
        <p:spPr>
          <a:xfrm>
            <a:off x="619125" y="460376"/>
            <a:ext cx="10975975" cy="659242"/>
          </a:xfrm>
        </p:spPr>
        <p:txBody>
          <a:bodyPr anchor="t">
            <a:normAutofit/>
          </a:bodyPr>
          <a:lstStyle/>
          <a:p>
            <a:r>
              <a:rPr lang="en-NL" dirty="0"/>
              <a:t>Risk groups for severe COVID-19</a:t>
            </a:r>
          </a:p>
        </p:txBody>
      </p:sp>
      <p:pic>
        <p:nvPicPr>
          <p:cNvPr id="15362" name="Picture 2" descr="Free vector wear a mask abstract concept vector illustration. virus spread prevention measures, social distance, exposure risk, coronavirus symptoms, personal protection, infection fear abstract metaphor.">
            <a:extLst>
              <a:ext uri="{FF2B5EF4-FFF2-40B4-BE49-F238E27FC236}">
                <a16:creationId xmlns:a16="http://schemas.microsoft.com/office/drawing/2014/main" id="{419D26F9-A906-59DC-69F5-391170BDD16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58" t="26601" r="358" b="34040"/>
          <a:stretch/>
        </p:blipFill>
        <p:spPr bwMode="auto">
          <a:xfrm>
            <a:off x="619125" y="1528807"/>
            <a:ext cx="10975975" cy="4320000"/>
          </a:xfrm>
          <a:prstGeom prst="rect">
            <a:avLst/>
          </a:prstGeom>
          <a:solidFill>
            <a:srgbClr val="FFFFFF"/>
          </a:solidFill>
        </p:spPr>
      </p:pic>
      <p:sp>
        <p:nvSpPr>
          <p:cNvPr id="3" name="Slide Number Placeholder 2">
            <a:extLst>
              <a:ext uri="{FF2B5EF4-FFF2-40B4-BE49-F238E27FC236}">
                <a16:creationId xmlns:a16="http://schemas.microsoft.com/office/drawing/2014/main" id="{C3586953-AD66-8CFB-7E21-DDBE0D62D138}"/>
              </a:ext>
            </a:extLst>
          </p:cNvPr>
          <p:cNvSpPr>
            <a:spLocks noGrp="1"/>
          </p:cNvSpPr>
          <p:nvPr>
            <p:ph type="sldNum" sz="quarter" idx="12"/>
          </p:nvPr>
        </p:nvSpPr>
        <p:spPr>
          <a:xfrm>
            <a:off x="11229975" y="6191328"/>
            <a:ext cx="365125" cy="249385"/>
          </a:xfrm>
        </p:spPr>
        <p:txBody>
          <a:bodyPr anchor="ctr">
            <a:normAutofit/>
          </a:bodyPr>
          <a:lstStyle/>
          <a:p>
            <a:pPr>
              <a:spcAft>
                <a:spcPts val="600"/>
              </a:spcAft>
            </a:pPr>
            <a:fld id="{A58A7026-F8B9-A24E-82F9-C8AA168D5B9C}" type="slidenum">
              <a:rPr lang="en-NL" smtClean="0"/>
              <a:pPr>
                <a:spcAft>
                  <a:spcPts val="600"/>
                </a:spcAft>
              </a:pPr>
              <a:t>14</a:t>
            </a:fld>
            <a:endParaRPr lang="en-NL"/>
          </a:p>
        </p:txBody>
      </p:sp>
      <p:sp>
        <p:nvSpPr>
          <p:cNvPr id="15367" name="Text Placeholder 4">
            <a:extLst>
              <a:ext uri="{FF2B5EF4-FFF2-40B4-BE49-F238E27FC236}">
                <a16:creationId xmlns:a16="http://schemas.microsoft.com/office/drawing/2014/main" id="{DBAC595B-E40A-F8EF-CF0E-41947A0F75CF}"/>
              </a:ext>
            </a:extLst>
          </p:cNvPr>
          <p:cNvSpPr>
            <a:spLocks noGrp="1"/>
          </p:cNvSpPr>
          <p:nvPr>
            <p:ph type="body" sz="quarter" idx="13"/>
          </p:nvPr>
        </p:nvSpPr>
        <p:spPr>
          <a:xfrm>
            <a:off x="7239000" y="6362065"/>
            <a:ext cx="4114800" cy="365125"/>
          </a:xfrm>
        </p:spPr>
        <p:txBody>
          <a:bodyPr/>
          <a:lstStyle/>
          <a:p>
            <a:endParaRPr lang="en-US"/>
          </a:p>
        </p:txBody>
      </p:sp>
    </p:spTree>
    <p:extLst>
      <p:ext uri="{BB962C8B-B14F-4D97-AF65-F5344CB8AC3E}">
        <p14:creationId xmlns:p14="http://schemas.microsoft.com/office/powerpoint/2010/main" val="42173109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9D86283-F74B-D96B-64E0-5ADB99B145AE}"/>
              </a:ext>
            </a:extLst>
          </p:cNvPr>
          <p:cNvPicPr>
            <a:picLocks noChangeAspect="1"/>
          </p:cNvPicPr>
          <p:nvPr/>
        </p:nvPicPr>
        <p:blipFill rotWithShape="1">
          <a:blip r:embed="rId3"/>
          <a:srcRect l="61734" t="81206" r="22487" b="10027"/>
          <a:stretch/>
        </p:blipFill>
        <p:spPr>
          <a:xfrm>
            <a:off x="5115823" y="5745464"/>
            <a:ext cx="1960353" cy="1112536"/>
          </a:xfrm>
          <a:prstGeom prst="rect">
            <a:avLst/>
          </a:prstGeom>
        </p:spPr>
      </p:pic>
      <p:sp>
        <p:nvSpPr>
          <p:cNvPr id="2" name="Title 1">
            <a:extLst>
              <a:ext uri="{FF2B5EF4-FFF2-40B4-BE49-F238E27FC236}">
                <a16:creationId xmlns:a16="http://schemas.microsoft.com/office/drawing/2014/main" id="{F5479ED7-C895-D3E7-1880-DA91E48B710C}"/>
              </a:ext>
            </a:extLst>
          </p:cNvPr>
          <p:cNvSpPr>
            <a:spLocks noGrp="1"/>
          </p:cNvSpPr>
          <p:nvPr>
            <p:ph type="title"/>
          </p:nvPr>
        </p:nvSpPr>
        <p:spPr>
          <a:xfrm>
            <a:off x="619125" y="460376"/>
            <a:ext cx="10975975" cy="659242"/>
          </a:xfrm>
        </p:spPr>
        <p:txBody>
          <a:bodyPr anchor="t">
            <a:normAutofit/>
          </a:bodyPr>
          <a:lstStyle/>
          <a:p>
            <a:r>
              <a:rPr lang="en-NL" dirty="0"/>
              <a:t>Chronic disease groups at baseline (Jan 2021)</a:t>
            </a:r>
          </a:p>
        </p:txBody>
      </p:sp>
      <p:sp>
        <p:nvSpPr>
          <p:cNvPr id="3" name="Slide Number Placeholder 2">
            <a:extLst>
              <a:ext uri="{FF2B5EF4-FFF2-40B4-BE49-F238E27FC236}">
                <a16:creationId xmlns:a16="http://schemas.microsoft.com/office/drawing/2014/main" id="{9C7E5278-F43E-7E84-B65E-2524046F6D73}"/>
              </a:ext>
            </a:extLst>
          </p:cNvPr>
          <p:cNvSpPr>
            <a:spLocks noGrp="1"/>
          </p:cNvSpPr>
          <p:nvPr>
            <p:ph type="sldNum" sz="quarter" idx="12"/>
          </p:nvPr>
        </p:nvSpPr>
        <p:spPr>
          <a:xfrm>
            <a:off x="11229975" y="6191328"/>
            <a:ext cx="365125" cy="249385"/>
          </a:xfrm>
        </p:spPr>
        <p:txBody>
          <a:bodyPr anchor="ctr">
            <a:normAutofit/>
          </a:bodyPr>
          <a:lstStyle/>
          <a:p>
            <a:pPr>
              <a:spcAft>
                <a:spcPts val="600"/>
              </a:spcAft>
            </a:pPr>
            <a:fld id="{A58A7026-F8B9-A24E-82F9-C8AA168D5B9C}" type="slidenum">
              <a:rPr lang="en-NL" smtClean="0"/>
              <a:pPr>
                <a:spcAft>
                  <a:spcPts val="600"/>
                </a:spcAft>
              </a:pPr>
              <a:t>15</a:t>
            </a:fld>
            <a:endParaRPr lang="en-NL"/>
          </a:p>
        </p:txBody>
      </p:sp>
      <p:pic>
        <p:nvPicPr>
          <p:cNvPr id="9" name="Picture 2" descr="Logos - NIPH">
            <a:extLst>
              <a:ext uri="{FF2B5EF4-FFF2-40B4-BE49-F238E27FC236}">
                <a16:creationId xmlns:a16="http://schemas.microsoft.com/office/drawing/2014/main" id="{18E3252B-D02C-DB18-6E8E-409EA39C464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18893"/>
          <a:stretch/>
        </p:blipFill>
        <p:spPr bwMode="auto">
          <a:xfrm>
            <a:off x="3382776" y="1203603"/>
            <a:ext cx="988886" cy="511494"/>
          </a:xfrm>
          <a:prstGeom prst="rect">
            <a:avLst/>
          </a:prstGeom>
          <a:noFill/>
          <a:ln>
            <a:solidFill>
              <a:schemeClr val="bg1"/>
            </a:solidFill>
          </a:ln>
        </p:spPr>
      </p:pic>
      <p:pic>
        <p:nvPicPr>
          <p:cNvPr id="4" name="Picture 3">
            <a:extLst>
              <a:ext uri="{FF2B5EF4-FFF2-40B4-BE49-F238E27FC236}">
                <a16:creationId xmlns:a16="http://schemas.microsoft.com/office/drawing/2014/main" id="{299710E4-F4D5-1634-9614-9E39AAA437DC}"/>
              </a:ext>
            </a:extLst>
          </p:cNvPr>
          <p:cNvPicPr>
            <a:picLocks noChangeAspect="1"/>
          </p:cNvPicPr>
          <p:nvPr/>
        </p:nvPicPr>
        <p:blipFill>
          <a:blip r:embed="rId5"/>
          <a:stretch>
            <a:fillRect/>
          </a:stretch>
        </p:blipFill>
        <p:spPr>
          <a:xfrm>
            <a:off x="778476" y="1754020"/>
            <a:ext cx="5232246" cy="3758117"/>
          </a:xfrm>
          <a:prstGeom prst="rect">
            <a:avLst/>
          </a:prstGeom>
        </p:spPr>
      </p:pic>
      <p:pic>
        <p:nvPicPr>
          <p:cNvPr id="13" name="Picture 12">
            <a:extLst>
              <a:ext uri="{FF2B5EF4-FFF2-40B4-BE49-F238E27FC236}">
                <a16:creationId xmlns:a16="http://schemas.microsoft.com/office/drawing/2014/main" id="{CDDCB140-1F3B-3B27-ADC4-349987D3F2A2}"/>
              </a:ext>
            </a:extLst>
          </p:cNvPr>
          <p:cNvPicPr>
            <a:picLocks noChangeAspect="1"/>
          </p:cNvPicPr>
          <p:nvPr/>
        </p:nvPicPr>
        <p:blipFill rotWithShape="1">
          <a:blip r:embed="rId6"/>
          <a:srcRect l="-252" t="-1023" r="50000" b="67323"/>
          <a:stretch/>
        </p:blipFill>
        <p:spPr>
          <a:xfrm>
            <a:off x="6251032" y="1685792"/>
            <a:ext cx="5432608" cy="3793408"/>
          </a:xfrm>
          <a:prstGeom prst="rect">
            <a:avLst/>
          </a:prstGeom>
        </p:spPr>
      </p:pic>
      <p:pic>
        <p:nvPicPr>
          <p:cNvPr id="14" name="Picture 4" descr="ECDC values">
            <a:extLst>
              <a:ext uri="{FF2B5EF4-FFF2-40B4-BE49-F238E27FC236}">
                <a16:creationId xmlns:a16="http://schemas.microsoft.com/office/drawing/2014/main" id="{1BADE5D9-D89D-83E2-1D4C-6BB64943063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886948" y="1119618"/>
            <a:ext cx="814069" cy="628782"/>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462F81BE-0467-4A61-A0E7-E92D1064D88C}"/>
              </a:ext>
            </a:extLst>
          </p:cNvPr>
          <p:cNvSpPr txBox="1"/>
          <p:nvPr/>
        </p:nvSpPr>
        <p:spPr>
          <a:xfrm>
            <a:off x="2337468" y="5471567"/>
            <a:ext cx="2778354" cy="369332"/>
          </a:xfrm>
          <a:prstGeom prst="rect">
            <a:avLst/>
          </a:prstGeom>
          <a:noFill/>
        </p:spPr>
        <p:txBody>
          <a:bodyPr wrap="square" rtlCol="0">
            <a:spAutoFit/>
          </a:bodyPr>
          <a:lstStyle/>
          <a:p>
            <a:r>
              <a:rPr lang="en-US" dirty="0"/>
              <a:t>High + moderate = 20,6%</a:t>
            </a:r>
          </a:p>
        </p:txBody>
      </p:sp>
      <p:sp>
        <p:nvSpPr>
          <p:cNvPr id="10" name="TextBox 9">
            <a:extLst>
              <a:ext uri="{FF2B5EF4-FFF2-40B4-BE49-F238E27FC236}">
                <a16:creationId xmlns:a16="http://schemas.microsoft.com/office/drawing/2014/main" id="{ED0FBDD4-CD75-8F86-C5D3-6DFABF07010C}"/>
              </a:ext>
            </a:extLst>
          </p:cNvPr>
          <p:cNvSpPr txBox="1"/>
          <p:nvPr/>
        </p:nvSpPr>
        <p:spPr>
          <a:xfrm>
            <a:off x="7904805" y="5479200"/>
            <a:ext cx="2778354" cy="369332"/>
          </a:xfrm>
          <a:prstGeom prst="rect">
            <a:avLst/>
          </a:prstGeom>
          <a:noFill/>
        </p:spPr>
        <p:txBody>
          <a:bodyPr wrap="square" rtlCol="0">
            <a:spAutoFit/>
          </a:bodyPr>
          <a:lstStyle/>
          <a:p>
            <a:r>
              <a:rPr lang="en-US" dirty="0"/>
              <a:t>High + moderate = 27,4%</a:t>
            </a:r>
          </a:p>
        </p:txBody>
      </p:sp>
      <p:sp>
        <p:nvSpPr>
          <p:cNvPr id="15" name="TextBox 14">
            <a:extLst>
              <a:ext uri="{FF2B5EF4-FFF2-40B4-BE49-F238E27FC236}">
                <a16:creationId xmlns:a16="http://schemas.microsoft.com/office/drawing/2014/main" id="{D66910F7-D209-007E-1248-43FD21BCB297}"/>
              </a:ext>
            </a:extLst>
          </p:cNvPr>
          <p:cNvSpPr txBox="1"/>
          <p:nvPr/>
        </p:nvSpPr>
        <p:spPr>
          <a:xfrm>
            <a:off x="927656" y="7091327"/>
            <a:ext cx="7095340" cy="1323439"/>
          </a:xfrm>
          <a:prstGeom prst="rect">
            <a:avLst/>
          </a:prstGeom>
          <a:effectLst>
            <a:outerShdw blurRad="63500" sx="102000" sy="102000" algn="ctr"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wrap="none" rtlCol="0">
            <a:spAutoFit/>
          </a:bodyPr>
          <a:lstStyle/>
          <a:p>
            <a:pPr marL="285750" indent="-285750">
              <a:buFont typeface="Arial" panose="020B0604020202020204" pitchFamily="34" charset="0"/>
              <a:buChar char="•"/>
            </a:pPr>
            <a:endParaRPr lang="en-US" sz="2000" b="0" dirty="0"/>
          </a:p>
          <a:p>
            <a:pPr marL="285750" indent="-285750">
              <a:buFont typeface="Arial" panose="020B0604020202020204" pitchFamily="34" charset="0"/>
              <a:buChar char="•"/>
            </a:pPr>
            <a:r>
              <a:rPr lang="en-US" sz="2000" b="0" dirty="0"/>
              <a:t>ECDC includes more</a:t>
            </a:r>
            <a:r>
              <a:rPr lang="en-US" sz="2000" dirty="0"/>
              <a:t> </a:t>
            </a:r>
            <a:r>
              <a:rPr lang="en-US" sz="2000" b="0" dirty="0"/>
              <a:t>chronic diseases than FHI.</a:t>
            </a:r>
          </a:p>
          <a:p>
            <a:pPr marL="285750" lvl="1" indent="-285750">
              <a:buFont typeface="Arial" panose="020B0604020202020204" pitchFamily="34" charset="0"/>
              <a:buChar char="•"/>
            </a:pPr>
            <a:r>
              <a:rPr lang="en-US" sz="2000" dirty="0"/>
              <a:t>Classifications might include less relevant chronic disease codes</a:t>
            </a:r>
          </a:p>
          <a:p>
            <a:pPr marL="285750" lvl="1" indent="-285750">
              <a:buFont typeface="Arial" panose="020B0604020202020204" pitchFamily="34" charset="0"/>
              <a:buChar char="•"/>
            </a:pPr>
            <a:endParaRPr lang="en-US" sz="2000" dirty="0"/>
          </a:p>
        </p:txBody>
      </p:sp>
    </p:spTree>
    <p:extLst>
      <p:ext uri="{BB962C8B-B14F-4D97-AF65-F5344CB8AC3E}">
        <p14:creationId xmlns:p14="http://schemas.microsoft.com/office/powerpoint/2010/main" val="3393453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179410-972A-AFC2-46EA-FDC8D06156CB}"/>
              </a:ext>
            </a:extLst>
          </p:cNvPr>
          <p:cNvSpPr>
            <a:spLocks noGrp="1"/>
          </p:cNvSpPr>
          <p:nvPr>
            <p:ph type="title"/>
          </p:nvPr>
        </p:nvSpPr>
        <p:spPr>
          <a:xfrm>
            <a:off x="619125" y="460376"/>
            <a:ext cx="10975975" cy="659242"/>
          </a:xfrm>
        </p:spPr>
        <p:txBody>
          <a:bodyPr anchor="t">
            <a:normAutofit/>
          </a:bodyPr>
          <a:lstStyle/>
          <a:p>
            <a:r>
              <a:rPr lang="en-NL" dirty="0"/>
              <a:t>Immunity against COVID-19</a:t>
            </a:r>
          </a:p>
        </p:txBody>
      </p:sp>
      <p:pic>
        <p:nvPicPr>
          <p:cNvPr id="2050" name="Picture 2" descr="People standing in long queues to receive the vaccine against coronavirus covid19 mass vaccination campaign">
            <a:extLst>
              <a:ext uri="{FF2B5EF4-FFF2-40B4-BE49-F238E27FC236}">
                <a16:creationId xmlns:a16="http://schemas.microsoft.com/office/drawing/2014/main" id="{64F5D767-EE24-E3F9-7312-E0E9E5CDB84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9801" b="5411"/>
          <a:stretch/>
        </p:blipFill>
        <p:spPr bwMode="auto">
          <a:xfrm>
            <a:off x="619125" y="1528807"/>
            <a:ext cx="10975975" cy="4320000"/>
          </a:xfrm>
          <a:prstGeom prst="rect">
            <a:avLst/>
          </a:prstGeom>
          <a:solidFill>
            <a:srgbClr val="FFFFFF"/>
          </a:solidFill>
        </p:spPr>
      </p:pic>
      <p:sp>
        <p:nvSpPr>
          <p:cNvPr id="3" name="Slide Number Placeholder 2">
            <a:extLst>
              <a:ext uri="{FF2B5EF4-FFF2-40B4-BE49-F238E27FC236}">
                <a16:creationId xmlns:a16="http://schemas.microsoft.com/office/drawing/2014/main" id="{C3586953-AD66-8CFB-7E21-DDBE0D62D138}"/>
              </a:ext>
            </a:extLst>
          </p:cNvPr>
          <p:cNvSpPr>
            <a:spLocks noGrp="1"/>
          </p:cNvSpPr>
          <p:nvPr>
            <p:ph type="sldNum" sz="quarter" idx="12"/>
          </p:nvPr>
        </p:nvSpPr>
        <p:spPr>
          <a:xfrm>
            <a:off x="11229975" y="6191328"/>
            <a:ext cx="365125" cy="249385"/>
          </a:xfrm>
        </p:spPr>
        <p:txBody>
          <a:bodyPr anchor="ctr">
            <a:normAutofit/>
          </a:bodyPr>
          <a:lstStyle/>
          <a:p>
            <a:pPr>
              <a:spcAft>
                <a:spcPts val="600"/>
              </a:spcAft>
            </a:pPr>
            <a:fld id="{A58A7026-F8B9-A24E-82F9-C8AA168D5B9C}" type="slidenum">
              <a:rPr lang="en-NL" smtClean="0"/>
              <a:pPr>
                <a:spcAft>
                  <a:spcPts val="600"/>
                </a:spcAft>
              </a:pPr>
              <a:t>16</a:t>
            </a:fld>
            <a:endParaRPr lang="en-NL"/>
          </a:p>
        </p:txBody>
      </p:sp>
      <p:sp>
        <p:nvSpPr>
          <p:cNvPr id="2055" name="Text Placeholder 4">
            <a:extLst>
              <a:ext uri="{FF2B5EF4-FFF2-40B4-BE49-F238E27FC236}">
                <a16:creationId xmlns:a16="http://schemas.microsoft.com/office/drawing/2014/main" id="{BB01D0C3-1E48-19FB-5B7E-441775C9FD4F}"/>
              </a:ext>
            </a:extLst>
          </p:cNvPr>
          <p:cNvSpPr>
            <a:spLocks noGrp="1"/>
          </p:cNvSpPr>
          <p:nvPr>
            <p:ph type="body" sz="quarter" idx="13"/>
          </p:nvPr>
        </p:nvSpPr>
        <p:spPr>
          <a:xfrm>
            <a:off x="7239000" y="6362065"/>
            <a:ext cx="4114800" cy="365125"/>
          </a:xfrm>
        </p:spPr>
        <p:txBody>
          <a:bodyPr/>
          <a:lstStyle/>
          <a:p>
            <a:endParaRPr lang="en-US"/>
          </a:p>
        </p:txBody>
      </p:sp>
    </p:spTree>
    <p:extLst>
      <p:ext uri="{BB962C8B-B14F-4D97-AF65-F5344CB8AC3E}">
        <p14:creationId xmlns:p14="http://schemas.microsoft.com/office/powerpoint/2010/main" val="40286027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2F7664-32CC-27AD-14BF-43A31B636B8C}"/>
              </a:ext>
            </a:extLst>
          </p:cNvPr>
          <p:cNvSpPr>
            <a:spLocks noGrp="1"/>
          </p:cNvSpPr>
          <p:nvPr>
            <p:ph type="title"/>
          </p:nvPr>
        </p:nvSpPr>
        <p:spPr>
          <a:xfrm>
            <a:off x="619125" y="460376"/>
            <a:ext cx="10975975" cy="659242"/>
          </a:xfrm>
        </p:spPr>
        <p:txBody>
          <a:bodyPr anchor="t">
            <a:normAutofit/>
          </a:bodyPr>
          <a:lstStyle/>
          <a:p>
            <a:r>
              <a:rPr lang="en-NL" dirty="0"/>
              <a:t>Provided vaccinations</a:t>
            </a:r>
          </a:p>
        </p:txBody>
      </p:sp>
      <p:sp>
        <p:nvSpPr>
          <p:cNvPr id="10" name="Slide Number Placeholder 3">
            <a:extLst>
              <a:ext uri="{FF2B5EF4-FFF2-40B4-BE49-F238E27FC236}">
                <a16:creationId xmlns:a16="http://schemas.microsoft.com/office/drawing/2014/main" id="{A0B6DFD2-1772-A221-58C5-A2DF69C74CBB}"/>
              </a:ext>
            </a:extLst>
          </p:cNvPr>
          <p:cNvSpPr>
            <a:spLocks noGrp="1"/>
          </p:cNvSpPr>
          <p:nvPr>
            <p:ph type="sldNum" sz="quarter" idx="12"/>
          </p:nvPr>
        </p:nvSpPr>
        <p:spPr>
          <a:xfrm>
            <a:off x="11229975" y="6191328"/>
            <a:ext cx="365125" cy="249385"/>
          </a:xfrm>
        </p:spPr>
        <p:txBody>
          <a:bodyPr/>
          <a:lstStyle/>
          <a:p>
            <a:pPr>
              <a:spcAft>
                <a:spcPts val="600"/>
              </a:spcAft>
            </a:pPr>
            <a:fld id="{A58A7026-F8B9-A24E-82F9-C8AA168D5B9C}" type="slidenum">
              <a:rPr lang="en-NL" smtClean="0"/>
              <a:pPr>
                <a:spcAft>
                  <a:spcPts val="600"/>
                </a:spcAft>
              </a:pPr>
              <a:t>17</a:t>
            </a:fld>
            <a:endParaRPr lang="en-NL"/>
          </a:p>
        </p:txBody>
      </p:sp>
      <p:pic>
        <p:nvPicPr>
          <p:cNvPr id="3" name="Picture 2">
            <a:extLst>
              <a:ext uri="{FF2B5EF4-FFF2-40B4-BE49-F238E27FC236}">
                <a16:creationId xmlns:a16="http://schemas.microsoft.com/office/drawing/2014/main" id="{791F0130-117D-3C2F-8890-6CE9476C7488}"/>
              </a:ext>
            </a:extLst>
          </p:cNvPr>
          <p:cNvPicPr>
            <a:picLocks noChangeAspect="1"/>
          </p:cNvPicPr>
          <p:nvPr/>
        </p:nvPicPr>
        <p:blipFill>
          <a:blip r:embed="rId3"/>
          <a:stretch>
            <a:fillRect/>
          </a:stretch>
        </p:blipFill>
        <p:spPr>
          <a:xfrm>
            <a:off x="136007" y="1203628"/>
            <a:ext cx="11780689" cy="4503998"/>
          </a:xfrm>
          <a:prstGeom prst="rect">
            <a:avLst/>
          </a:prstGeom>
        </p:spPr>
      </p:pic>
      <p:sp>
        <p:nvSpPr>
          <p:cNvPr id="4" name="TextBox 3">
            <a:extLst>
              <a:ext uri="{FF2B5EF4-FFF2-40B4-BE49-F238E27FC236}">
                <a16:creationId xmlns:a16="http://schemas.microsoft.com/office/drawing/2014/main" id="{CEFF5D85-7BB3-004D-C0D6-688CDECE76E3}"/>
              </a:ext>
            </a:extLst>
          </p:cNvPr>
          <p:cNvSpPr txBox="1"/>
          <p:nvPr/>
        </p:nvSpPr>
        <p:spPr>
          <a:xfrm rot="16200000">
            <a:off x="-423866" y="3244333"/>
            <a:ext cx="1204369" cy="369332"/>
          </a:xfrm>
          <a:prstGeom prst="rect">
            <a:avLst/>
          </a:prstGeom>
          <a:solidFill>
            <a:schemeClr val="bg1"/>
          </a:solidFill>
        </p:spPr>
        <p:txBody>
          <a:bodyPr wrap="none" rtlCol="0">
            <a:spAutoFit/>
          </a:bodyPr>
          <a:lstStyle/>
          <a:p>
            <a:r>
              <a:rPr lang="en-NL" dirty="0"/>
              <a:t>Vaccinated</a:t>
            </a:r>
          </a:p>
        </p:txBody>
      </p:sp>
      <p:sp>
        <p:nvSpPr>
          <p:cNvPr id="6" name="TextBox 5">
            <a:extLst>
              <a:ext uri="{FF2B5EF4-FFF2-40B4-BE49-F238E27FC236}">
                <a16:creationId xmlns:a16="http://schemas.microsoft.com/office/drawing/2014/main" id="{6248AEFA-6597-37C0-D2E2-A9AF95499DE3}"/>
              </a:ext>
            </a:extLst>
          </p:cNvPr>
          <p:cNvSpPr txBox="1"/>
          <p:nvPr/>
        </p:nvSpPr>
        <p:spPr>
          <a:xfrm>
            <a:off x="1094509" y="5533144"/>
            <a:ext cx="1011815" cy="369332"/>
          </a:xfrm>
          <a:prstGeom prst="rect">
            <a:avLst/>
          </a:prstGeom>
          <a:solidFill>
            <a:schemeClr val="bg1"/>
          </a:solidFill>
        </p:spPr>
        <p:txBody>
          <a:bodyPr wrap="none" rtlCol="0">
            <a:spAutoFit/>
          </a:bodyPr>
          <a:lstStyle/>
          <a:p>
            <a:r>
              <a:rPr lang="en-NL" dirty="0"/>
              <a:t>Jan 2021</a:t>
            </a:r>
          </a:p>
        </p:txBody>
      </p:sp>
      <p:sp>
        <p:nvSpPr>
          <p:cNvPr id="7" name="TextBox 6">
            <a:extLst>
              <a:ext uri="{FF2B5EF4-FFF2-40B4-BE49-F238E27FC236}">
                <a16:creationId xmlns:a16="http://schemas.microsoft.com/office/drawing/2014/main" id="{D55E9A74-6093-20CD-8EA1-A0C212352DD2}"/>
              </a:ext>
            </a:extLst>
          </p:cNvPr>
          <p:cNvSpPr txBox="1"/>
          <p:nvPr/>
        </p:nvSpPr>
        <p:spPr>
          <a:xfrm>
            <a:off x="2854036" y="5522960"/>
            <a:ext cx="1146468" cy="369332"/>
          </a:xfrm>
          <a:prstGeom prst="rect">
            <a:avLst/>
          </a:prstGeom>
          <a:solidFill>
            <a:schemeClr val="bg1"/>
          </a:solidFill>
        </p:spPr>
        <p:txBody>
          <a:bodyPr wrap="none" rtlCol="0">
            <a:spAutoFit/>
          </a:bodyPr>
          <a:lstStyle/>
          <a:p>
            <a:r>
              <a:rPr lang="en-NL" dirty="0"/>
              <a:t>April 2021</a:t>
            </a:r>
          </a:p>
        </p:txBody>
      </p:sp>
      <p:sp>
        <p:nvSpPr>
          <p:cNvPr id="8" name="TextBox 7">
            <a:extLst>
              <a:ext uri="{FF2B5EF4-FFF2-40B4-BE49-F238E27FC236}">
                <a16:creationId xmlns:a16="http://schemas.microsoft.com/office/drawing/2014/main" id="{C4B91CAA-3B25-25DB-F49A-4DD5634E7F7D}"/>
              </a:ext>
            </a:extLst>
          </p:cNvPr>
          <p:cNvSpPr txBox="1"/>
          <p:nvPr/>
        </p:nvSpPr>
        <p:spPr>
          <a:xfrm>
            <a:off x="4824353" y="5522960"/>
            <a:ext cx="954107" cy="369332"/>
          </a:xfrm>
          <a:prstGeom prst="rect">
            <a:avLst/>
          </a:prstGeom>
          <a:solidFill>
            <a:schemeClr val="bg1"/>
          </a:solidFill>
        </p:spPr>
        <p:txBody>
          <a:bodyPr wrap="none" rtlCol="0">
            <a:spAutoFit/>
          </a:bodyPr>
          <a:lstStyle/>
          <a:p>
            <a:r>
              <a:rPr lang="en-NL" dirty="0"/>
              <a:t>Jul 2021</a:t>
            </a:r>
          </a:p>
        </p:txBody>
      </p:sp>
      <p:sp>
        <p:nvSpPr>
          <p:cNvPr id="9" name="TextBox 8">
            <a:extLst>
              <a:ext uri="{FF2B5EF4-FFF2-40B4-BE49-F238E27FC236}">
                <a16:creationId xmlns:a16="http://schemas.microsoft.com/office/drawing/2014/main" id="{72C4656C-61D4-64B5-0568-6231FDDB7061}"/>
              </a:ext>
            </a:extLst>
          </p:cNvPr>
          <p:cNvSpPr txBox="1"/>
          <p:nvPr/>
        </p:nvSpPr>
        <p:spPr>
          <a:xfrm>
            <a:off x="6656293" y="5522960"/>
            <a:ext cx="1032655" cy="369332"/>
          </a:xfrm>
          <a:prstGeom prst="rect">
            <a:avLst/>
          </a:prstGeom>
          <a:solidFill>
            <a:schemeClr val="bg1"/>
          </a:solidFill>
        </p:spPr>
        <p:txBody>
          <a:bodyPr wrap="none" rtlCol="0">
            <a:spAutoFit/>
          </a:bodyPr>
          <a:lstStyle/>
          <a:p>
            <a:r>
              <a:rPr lang="en-NL" dirty="0"/>
              <a:t>Oct 2021</a:t>
            </a:r>
          </a:p>
        </p:txBody>
      </p:sp>
      <p:sp>
        <p:nvSpPr>
          <p:cNvPr id="11" name="TextBox 10">
            <a:extLst>
              <a:ext uri="{FF2B5EF4-FFF2-40B4-BE49-F238E27FC236}">
                <a16:creationId xmlns:a16="http://schemas.microsoft.com/office/drawing/2014/main" id="{6F7B1B43-1A3A-7887-255E-CE0AE6797DE5}"/>
              </a:ext>
            </a:extLst>
          </p:cNvPr>
          <p:cNvSpPr txBox="1"/>
          <p:nvPr/>
        </p:nvSpPr>
        <p:spPr>
          <a:xfrm>
            <a:off x="8566781" y="5533144"/>
            <a:ext cx="1011815" cy="369332"/>
          </a:xfrm>
          <a:prstGeom prst="rect">
            <a:avLst/>
          </a:prstGeom>
          <a:solidFill>
            <a:schemeClr val="bg1"/>
          </a:solidFill>
        </p:spPr>
        <p:txBody>
          <a:bodyPr wrap="none" rtlCol="0">
            <a:spAutoFit/>
          </a:bodyPr>
          <a:lstStyle/>
          <a:p>
            <a:r>
              <a:rPr lang="en-NL" dirty="0"/>
              <a:t>Jan 2022</a:t>
            </a:r>
          </a:p>
        </p:txBody>
      </p:sp>
    </p:spTree>
    <p:extLst>
      <p:ext uri="{BB962C8B-B14F-4D97-AF65-F5344CB8AC3E}">
        <p14:creationId xmlns:p14="http://schemas.microsoft.com/office/powerpoint/2010/main" val="35322336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2F0ED5-C3AA-6744-C42C-4F329DBC0445}"/>
              </a:ext>
            </a:extLst>
          </p:cNvPr>
          <p:cNvSpPr>
            <a:spLocks noGrp="1"/>
          </p:cNvSpPr>
          <p:nvPr>
            <p:ph type="title"/>
          </p:nvPr>
        </p:nvSpPr>
        <p:spPr>
          <a:xfrm>
            <a:off x="619125" y="460376"/>
            <a:ext cx="10975975" cy="659242"/>
          </a:xfrm>
        </p:spPr>
        <p:txBody>
          <a:bodyPr anchor="t">
            <a:normAutofit/>
          </a:bodyPr>
          <a:lstStyle/>
          <a:p>
            <a:r>
              <a:rPr lang="en-NL" dirty="0"/>
              <a:t>Vaccine status January 2022</a:t>
            </a:r>
          </a:p>
        </p:txBody>
      </p:sp>
      <p:pic>
        <p:nvPicPr>
          <p:cNvPr id="6" name="Content Placeholder 5">
            <a:extLst>
              <a:ext uri="{FF2B5EF4-FFF2-40B4-BE49-F238E27FC236}">
                <a16:creationId xmlns:a16="http://schemas.microsoft.com/office/drawing/2014/main" id="{CEDA7E3C-8EBC-817E-C491-5386BB2CA818}"/>
              </a:ext>
            </a:extLst>
          </p:cNvPr>
          <p:cNvPicPr>
            <a:picLocks noGrp="1" noChangeAspect="1"/>
          </p:cNvPicPr>
          <p:nvPr>
            <p:ph idx="1"/>
          </p:nvPr>
        </p:nvPicPr>
        <p:blipFill rotWithShape="1">
          <a:blip r:embed="rId2"/>
          <a:srcRect l="3638" r="-4766"/>
          <a:stretch/>
        </p:blipFill>
        <p:spPr>
          <a:xfrm>
            <a:off x="4655127" y="1131991"/>
            <a:ext cx="7631188" cy="5030753"/>
          </a:xfrm>
          <a:noFill/>
        </p:spPr>
      </p:pic>
      <p:sp>
        <p:nvSpPr>
          <p:cNvPr id="4" name="Slide Number Placeholder 3">
            <a:extLst>
              <a:ext uri="{FF2B5EF4-FFF2-40B4-BE49-F238E27FC236}">
                <a16:creationId xmlns:a16="http://schemas.microsoft.com/office/drawing/2014/main" id="{D8049EFC-7F41-EFC7-7485-7EFBABFF1DAA}"/>
              </a:ext>
            </a:extLst>
          </p:cNvPr>
          <p:cNvSpPr>
            <a:spLocks noGrp="1"/>
          </p:cNvSpPr>
          <p:nvPr>
            <p:ph type="sldNum" sz="quarter" idx="12"/>
          </p:nvPr>
        </p:nvSpPr>
        <p:spPr>
          <a:xfrm>
            <a:off x="11229975" y="6191328"/>
            <a:ext cx="365125" cy="249385"/>
          </a:xfrm>
        </p:spPr>
        <p:txBody>
          <a:bodyPr anchor="ctr">
            <a:normAutofit/>
          </a:bodyPr>
          <a:lstStyle/>
          <a:p>
            <a:pPr>
              <a:spcAft>
                <a:spcPts val="600"/>
              </a:spcAft>
            </a:pPr>
            <a:fld id="{A58A7026-F8B9-A24E-82F9-C8AA168D5B9C}" type="slidenum">
              <a:rPr lang="en-NL" smtClean="0"/>
              <a:pPr>
                <a:spcAft>
                  <a:spcPts val="600"/>
                </a:spcAft>
              </a:pPr>
              <a:t>18</a:t>
            </a:fld>
            <a:endParaRPr lang="en-NL"/>
          </a:p>
        </p:txBody>
      </p:sp>
      <p:pic>
        <p:nvPicPr>
          <p:cNvPr id="7" name="Picture 6">
            <a:extLst>
              <a:ext uri="{FF2B5EF4-FFF2-40B4-BE49-F238E27FC236}">
                <a16:creationId xmlns:a16="http://schemas.microsoft.com/office/drawing/2014/main" id="{5B4BFA3B-A100-0FFB-CD2B-F417E4A7D0C5}"/>
              </a:ext>
            </a:extLst>
          </p:cNvPr>
          <p:cNvPicPr>
            <a:picLocks noChangeAspect="1"/>
          </p:cNvPicPr>
          <p:nvPr/>
        </p:nvPicPr>
        <p:blipFill rotWithShape="1">
          <a:blip r:embed="rId3"/>
          <a:srcRect t="1" r="73071" b="-52666"/>
          <a:stretch/>
        </p:blipFill>
        <p:spPr>
          <a:xfrm>
            <a:off x="2813413" y="5366687"/>
            <a:ext cx="2794380" cy="1074026"/>
          </a:xfrm>
          <a:prstGeom prst="rect">
            <a:avLst/>
          </a:prstGeom>
        </p:spPr>
      </p:pic>
      <p:graphicFrame>
        <p:nvGraphicFramePr>
          <p:cNvPr id="9" name="Table 9">
            <a:extLst>
              <a:ext uri="{FF2B5EF4-FFF2-40B4-BE49-F238E27FC236}">
                <a16:creationId xmlns:a16="http://schemas.microsoft.com/office/drawing/2014/main" id="{9F0A1B03-D9FE-7783-F745-421D8D86E6D5}"/>
              </a:ext>
            </a:extLst>
          </p:cNvPr>
          <p:cNvGraphicFramePr>
            <a:graphicFrameLocks noGrp="1"/>
          </p:cNvGraphicFramePr>
          <p:nvPr>
            <p:extLst>
              <p:ext uri="{D42A27DB-BD31-4B8C-83A1-F6EECF244321}">
                <p14:modId xmlns:p14="http://schemas.microsoft.com/office/powerpoint/2010/main" val="1314569964"/>
              </p:ext>
            </p:extLst>
          </p:nvPr>
        </p:nvGraphicFramePr>
        <p:xfrm>
          <a:off x="459793" y="2245636"/>
          <a:ext cx="2999895" cy="1981200"/>
        </p:xfrm>
        <a:graphic>
          <a:graphicData uri="http://schemas.openxmlformats.org/drawingml/2006/table">
            <a:tbl>
              <a:tblPr firstRow="1" bandRow="1">
                <a:tableStyleId>{7E9639D4-E3E2-4D34-9284-5A2195B3D0D7}</a:tableStyleId>
              </a:tblPr>
              <a:tblGrid>
                <a:gridCol w="1700178">
                  <a:extLst>
                    <a:ext uri="{9D8B030D-6E8A-4147-A177-3AD203B41FA5}">
                      <a16:colId xmlns:a16="http://schemas.microsoft.com/office/drawing/2014/main" val="918508342"/>
                    </a:ext>
                  </a:extLst>
                </a:gridCol>
                <a:gridCol w="1299717">
                  <a:extLst>
                    <a:ext uri="{9D8B030D-6E8A-4147-A177-3AD203B41FA5}">
                      <a16:colId xmlns:a16="http://schemas.microsoft.com/office/drawing/2014/main" val="502999662"/>
                    </a:ext>
                  </a:extLst>
                </a:gridCol>
              </a:tblGrid>
              <a:tr h="370840">
                <a:tc>
                  <a:txBody>
                    <a:bodyPr/>
                    <a:lstStyle/>
                    <a:p>
                      <a:r>
                        <a:rPr lang="en-NL" sz="2000" dirty="0"/>
                        <a:t>Age group</a:t>
                      </a:r>
                    </a:p>
                  </a:txBody>
                  <a:tcPr/>
                </a:tc>
                <a:tc>
                  <a:txBody>
                    <a:bodyPr/>
                    <a:lstStyle/>
                    <a:p>
                      <a:r>
                        <a:rPr lang="en-NL" sz="2000" dirty="0"/>
                        <a:t>Immunity</a:t>
                      </a:r>
                    </a:p>
                  </a:txBody>
                  <a:tcPr/>
                </a:tc>
                <a:extLst>
                  <a:ext uri="{0D108BD9-81ED-4DB2-BD59-A6C34878D82A}">
                    <a16:rowId xmlns:a16="http://schemas.microsoft.com/office/drawing/2014/main" val="3096654974"/>
                  </a:ext>
                </a:extLst>
              </a:tr>
              <a:tr h="370840">
                <a:tc>
                  <a:txBody>
                    <a:bodyPr/>
                    <a:lstStyle/>
                    <a:p>
                      <a:r>
                        <a:rPr lang="en-NL" sz="2000" dirty="0"/>
                        <a:t>≤4</a:t>
                      </a:r>
                    </a:p>
                  </a:txBody>
                  <a:tcPr/>
                </a:tc>
                <a:tc>
                  <a:txBody>
                    <a:bodyPr/>
                    <a:lstStyle/>
                    <a:p>
                      <a:r>
                        <a:rPr lang="en-NL" sz="2000" dirty="0"/>
                        <a:t>5%</a:t>
                      </a:r>
                    </a:p>
                  </a:txBody>
                  <a:tcPr/>
                </a:tc>
                <a:extLst>
                  <a:ext uri="{0D108BD9-81ED-4DB2-BD59-A6C34878D82A}">
                    <a16:rowId xmlns:a16="http://schemas.microsoft.com/office/drawing/2014/main" val="2201556308"/>
                  </a:ext>
                </a:extLst>
              </a:tr>
              <a:tr h="370840">
                <a:tc>
                  <a:txBody>
                    <a:bodyPr/>
                    <a:lstStyle/>
                    <a:p>
                      <a:r>
                        <a:rPr lang="en-NL" sz="2000" dirty="0"/>
                        <a:t>5-12</a:t>
                      </a:r>
                    </a:p>
                  </a:txBody>
                  <a:tcPr/>
                </a:tc>
                <a:tc>
                  <a:txBody>
                    <a:bodyPr/>
                    <a:lstStyle/>
                    <a:p>
                      <a:r>
                        <a:rPr lang="en-NL" sz="2000" dirty="0"/>
                        <a:t>18%</a:t>
                      </a:r>
                    </a:p>
                  </a:txBody>
                  <a:tcPr/>
                </a:tc>
                <a:extLst>
                  <a:ext uri="{0D108BD9-81ED-4DB2-BD59-A6C34878D82A}">
                    <a16:rowId xmlns:a16="http://schemas.microsoft.com/office/drawing/2014/main" val="3524191418"/>
                  </a:ext>
                </a:extLst>
              </a:tr>
              <a:tr h="370840">
                <a:tc>
                  <a:txBody>
                    <a:bodyPr/>
                    <a:lstStyle/>
                    <a:p>
                      <a:r>
                        <a:rPr lang="en-NL" sz="2000" dirty="0"/>
                        <a:t>13-49</a:t>
                      </a:r>
                    </a:p>
                  </a:txBody>
                  <a:tcPr/>
                </a:tc>
                <a:tc>
                  <a:txBody>
                    <a:bodyPr/>
                    <a:lstStyle/>
                    <a:p>
                      <a:r>
                        <a:rPr lang="en-NL" sz="2000" dirty="0"/>
                        <a:t>84%</a:t>
                      </a:r>
                    </a:p>
                  </a:txBody>
                  <a:tcPr/>
                </a:tc>
                <a:extLst>
                  <a:ext uri="{0D108BD9-81ED-4DB2-BD59-A6C34878D82A}">
                    <a16:rowId xmlns:a16="http://schemas.microsoft.com/office/drawing/2014/main" val="3799057509"/>
                  </a:ext>
                </a:extLst>
              </a:tr>
              <a:tr h="370840">
                <a:tc>
                  <a:txBody>
                    <a:bodyPr/>
                    <a:lstStyle/>
                    <a:p>
                      <a:r>
                        <a:rPr lang="en-NL" sz="2000" dirty="0"/>
                        <a:t>≥50-64</a:t>
                      </a:r>
                    </a:p>
                  </a:txBody>
                  <a:tcPr/>
                </a:tc>
                <a:tc>
                  <a:txBody>
                    <a:bodyPr/>
                    <a:lstStyle/>
                    <a:p>
                      <a:r>
                        <a:rPr lang="en-NL" sz="2000" dirty="0"/>
                        <a:t>&gt;92%</a:t>
                      </a:r>
                    </a:p>
                  </a:txBody>
                  <a:tcPr/>
                </a:tc>
                <a:extLst>
                  <a:ext uri="{0D108BD9-81ED-4DB2-BD59-A6C34878D82A}">
                    <a16:rowId xmlns:a16="http://schemas.microsoft.com/office/drawing/2014/main" val="1262801581"/>
                  </a:ext>
                </a:extLst>
              </a:tr>
            </a:tbl>
          </a:graphicData>
        </a:graphic>
      </p:graphicFrame>
      <p:sp>
        <p:nvSpPr>
          <p:cNvPr id="16" name="TextBox 15">
            <a:extLst>
              <a:ext uri="{FF2B5EF4-FFF2-40B4-BE49-F238E27FC236}">
                <a16:creationId xmlns:a16="http://schemas.microsoft.com/office/drawing/2014/main" id="{AA0B56DE-13B8-2808-4508-232FC4F9D952}"/>
              </a:ext>
            </a:extLst>
          </p:cNvPr>
          <p:cNvSpPr txBox="1"/>
          <p:nvPr/>
        </p:nvSpPr>
        <p:spPr>
          <a:xfrm>
            <a:off x="3830596" y="5495782"/>
            <a:ext cx="2076960" cy="276999"/>
          </a:xfrm>
          <a:prstGeom prst="rect">
            <a:avLst/>
          </a:prstGeom>
          <a:solidFill>
            <a:schemeClr val="bg1"/>
          </a:solidFill>
        </p:spPr>
        <p:txBody>
          <a:bodyPr wrap="square" rtlCol="0">
            <a:spAutoFit/>
          </a:bodyPr>
          <a:lstStyle/>
          <a:p>
            <a:r>
              <a:rPr lang="en-NL" sz="1200" dirty="0">
                <a:solidFill>
                  <a:schemeClr val="accent6">
                    <a:lumMod val="10000"/>
                  </a:schemeClr>
                </a:solidFill>
              </a:rPr>
              <a:t>Hybrid and booster vaccinated</a:t>
            </a:r>
          </a:p>
        </p:txBody>
      </p:sp>
      <p:sp>
        <p:nvSpPr>
          <p:cNvPr id="18" name="TextBox 17">
            <a:extLst>
              <a:ext uri="{FF2B5EF4-FFF2-40B4-BE49-F238E27FC236}">
                <a16:creationId xmlns:a16="http://schemas.microsoft.com/office/drawing/2014/main" id="{312BC732-A2E5-8B7F-16D6-0BD8E256E1DF}"/>
              </a:ext>
            </a:extLst>
          </p:cNvPr>
          <p:cNvSpPr txBox="1"/>
          <p:nvPr/>
        </p:nvSpPr>
        <p:spPr>
          <a:xfrm>
            <a:off x="3830596" y="5733712"/>
            <a:ext cx="2076960" cy="276999"/>
          </a:xfrm>
          <a:prstGeom prst="rect">
            <a:avLst/>
          </a:prstGeom>
          <a:solidFill>
            <a:schemeClr val="bg1"/>
          </a:solidFill>
        </p:spPr>
        <p:txBody>
          <a:bodyPr wrap="square" rtlCol="0">
            <a:spAutoFit/>
          </a:bodyPr>
          <a:lstStyle/>
          <a:p>
            <a:r>
              <a:rPr lang="en-NL" sz="1200" dirty="0">
                <a:solidFill>
                  <a:schemeClr val="accent6">
                    <a:lumMod val="10000"/>
                  </a:schemeClr>
                </a:solidFill>
              </a:rPr>
              <a:t>Booster vaccinated</a:t>
            </a:r>
          </a:p>
        </p:txBody>
      </p:sp>
      <p:sp>
        <p:nvSpPr>
          <p:cNvPr id="19" name="TextBox 18">
            <a:extLst>
              <a:ext uri="{FF2B5EF4-FFF2-40B4-BE49-F238E27FC236}">
                <a16:creationId xmlns:a16="http://schemas.microsoft.com/office/drawing/2014/main" id="{CE2FB608-78B3-E732-3A53-46B062FEA0CB}"/>
              </a:ext>
            </a:extLst>
          </p:cNvPr>
          <p:cNvSpPr txBox="1"/>
          <p:nvPr/>
        </p:nvSpPr>
        <p:spPr>
          <a:xfrm>
            <a:off x="2421707" y="5532920"/>
            <a:ext cx="1078237" cy="369332"/>
          </a:xfrm>
          <a:prstGeom prst="rect">
            <a:avLst/>
          </a:prstGeom>
          <a:solidFill>
            <a:schemeClr val="bg1"/>
          </a:solidFill>
        </p:spPr>
        <p:txBody>
          <a:bodyPr wrap="square" rtlCol="0">
            <a:spAutoFit/>
          </a:bodyPr>
          <a:lstStyle/>
          <a:p>
            <a:r>
              <a:rPr lang="en-NL" dirty="0">
                <a:solidFill>
                  <a:schemeClr val="accent6">
                    <a:lumMod val="10000"/>
                  </a:schemeClr>
                </a:solidFill>
              </a:rPr>
              <a:t>Immunity</a:t>
            </a:r>
          </a:p>
        </p:txBody>
      </p:sp>
      <p:pic>
        <p:nvPicPr>
          <p:cNvPr id="20" name="Picture 19">
            <a:extLst>
              <a:ext uri="{FF2B5EF4-FFF2-40B4-BE49-F238E27FC236}">
                <a16:creationId xmlns:a16="http://schemas.microsoft.com/office/drawing/2014/main" id="{B9B4966E-7FD7-B209-74A6-B91F3C99C33F}"/>
              </a:ext>
            </a:extLst>
          </p:cNvPr>
          <p:cNvPicPr>
            <a:picLocks noChangeAspect="1"/>
          </p:cNvPicPr>
          <p:nvPr/>
        </p:nvPicPr>
        <p:blipFill rotWithShape="1">
          <a:blip r:embed="rId4"/>
          <a:srcRect l="24741" t="30465" r="31701" b="18645"/>
          <a:stretch/>
        </p:blipFill>
        <p:spPr>
          <a:xfrm>
            <a:off x="10527957" y="6004850"/>
            <a:ext cx="232860" cy="249385"/>
          </a:xfrm>
          <a:prstGeom prst="rect">
            <a:avLst/>
          </a:prstGeom>
        </p:spPr>
      </p:pic>
      <p:sp>
        <p:nvSpPr>
          <p:cNvPr id="21" name="TextBox 20">
            <a:extLst>
              <a:ext uri="{FF2B5EF4-FFF2-40B4-BE49-F238E27FC236}">
                <a16:creationId xmlns:a16="http://schemas.microsoft.com/office/drawing/2014/main" id="{C00036D5-4F70-F3D2-98D3-946F15E0EB0D}"/>
              </a:ext>
            </a:extLst>
          </p:cNvPr>
          <p:cNvSpPr txBox="1"/>
          <p:nvPr/>
        </p:nvSpPr>
        <p:spPr>
          <a:xfrm>
            <a:off x="10760817" y="5977236"/>
            <a:ext cx="2076960" cy="276999"/>
          </a:xfrm>
          <a:prstGeom prst="rect">
            <a:avLst/>
          </a:prstGeom>
          <a:solidFill>
            <a:schemeClr val="bg1"/>
          </a:solidFill>
        </p:spPr>
        <p:txBody>
          <a:bodyPr wrap="square" rtlCol="0">
            <a:spAutoFit/>
          </a:bodyPr>
          <a:lstStyle/>
          <a:p>
            <a:r>
              <a:rPr lang="en-NL" sz="1200" dirty="0">
                <a:solidFill>
                  <a:schemeClr val="accent6">
                    <a:lumMod val="10000"/>
                  </a:schemeClr>
                </a:solidFill>
              </a:rPr>
              <a:t>Unvaccinated</a:t>
            </a:r>
          </a:p>
        </p:txBody>
      </p:sp>
      <p:sp>
        <p:nvSpPr>
          <p:cNvPr id="13" name="Rectangle 12">
            <a:extLst>
              <a:ext uri="{FF2B5EF4-FFF2-40B4-BE49-F238E27FC236}">
                <a16:creationId xmlns:a16="http://schemas.microsoft.com/office/drawing/2014/main" id="{2E34C785-A8FD-FFF5-54B6-FFBA24018C19}"/>
              </a:ext>
            </a:extLst>
          </p:cNvPr>
          <p:cNvSpPr/>
          <p:nvPr/>
        </p:nvSpPr>
        <p:spPr>
          <a:xfrm>
            <a:off x="4170218" y="2549132"/>
            <a:ext cx="7883237" cy="28175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pic>
        <p:nvPicPr>
          <p:cNvPr id="11" name="Content Placeholder 5">
            <a:extLst>
              <a:ext uri="{FF2B5EF4-FFF2-40B4-BE49-F238E27FC236}">
                <a16:creationId xmlns:a16="http://schemas.microsoft.com/office/drawing/2014/main" id="{C8AB29D7-0476-3E59-7FEC-24E75CA0B299}"/>
              </a:ext>
            </a:extLst>
          </p:cNvPr>
          <p:cNvPicPr>
            <a:picLocks noChangeAspect="1"/>
          </p:cNvPicPr>
          <p:nvPr/>
        </p:nvPicPr>
        <p:blipFill rotWithShape="1">
          <a:blip r:embed="rId2"/>
          <a:srcRect t="73337" b="17083"/>
          <a:stretch/>
        </p:blipFill>
        <p:spPr>
          <a:xfrm>
            <a:off x="4380545" y="2344170"/>
            <a:ext cx="7546130" cy="481961"/>
          </a:xfrm>
          <a:prstGeom prst="rect">
            <a:avLst/>
          </a:prstGeom>
          <a:noFill/>
        </p:spPr>
      </p:pic>
    </p:spTree>
    <p:extLst>
      <p:ext uri="{BB962C8B-B14F-4D97-AF65-F5344CB8AC3E}">
        <p14:creationId xmlns:p14="http://schemas.microsoft.com/office/powerpoint/2010/main" val="2723778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11"/>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3037EE-5156-9A5A-023A-E2C00E10B0F8}"/>
              </a:ext>
            </a:extLst>
          </p:cNvPr>
          <p:cNvSpPr>
            <a:spLocks noGrp="1"/>
          </p:cNvSpPr>
          <p:nvPr>
            <p:ph type="title"/>
          </p:nvPr>
        </p:nvSpPr>
        <p:spPr>
          <a:xfrm>
            <a:off x="619125" y="460376"/>
            <a:ext cx="10975975" cy="659242"/>
          </a:xfrm>
        </p:spPr>
        <p:txBody>
          <a:bodyPr anchor="t">
            <a:normAutofit/>
          </a:bodyPr>
          <a:lstStyle/>
          <a:p>
            <a:r>
              <a:rPr lang="en-NL" dirty="0"/>
              <a:t>SARS-CoV-2 Disease burden</a:t>
            </a:r>
          </a:p>
        </p:txBody>
      </p:sp>
      <p:pic>
        <p:nvPicPr>
          <p:cNvPr id="16386" name="Picture 2" descr="Free vector flat-hand drawn hospital reception scene with face masks">
            <a:extLst>
              <a:ext uri="{FF2B5EF4-FFF2-40B4-BE49-F238E27FC236}">
                <a16:creationId xmlns:a16="http://schemas.microsoft.com/office/drawing/2014/main" id="{C2B73136-E778-63FF-F471-66088AAD269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7947" b="22867"/>
          <a:stretch/>
        </p:blipFill>
        <p:spPr bwMode="auto">
          <a:xfrm>
            <a:off x="619125" y="1528807"/>
            <a:ext cx="10975975" cy="4320000"/>
          </a:xfrm>
          <a:prstGeom prst="rect">
            <a:avLst/>
          </a:prstGeom>
          <a:solidFill>
            <a:srgbClr val="FFFFFF"/>
          </a:solidFill>
        </p:spPr>
      </p:pic>
      <p:sp>
        <p:nvSpPr>
          <p:cNvPr id="4" name="Slide Number Placeholder 3">
            <a:extLst>
              <a:ext uri="{FF2B5EF4-FFF2-40B4-BE49-F238E27FC236}">
                <a16:creationId xmlns:a16="http://schemas.microsoft.com/office/drawing/2014/main" id="{8295F5E8-8D67-F2A7-4F30-8152D7B73BB1}"/>
              </a:ext>
            </a:extLst>
          </p:cNvPr>
          <p:cNvSpPr>
            <a:spLocks noGrp="1"/>
          </p:cNvSpPr>
          <p:nvPr>
            <p:ph type="sldNum" sz="quarter" idx="12"/>
          </p:nvPr>
        </p:nvSpPr>
        <p:spPr>
          <a:xfrm>
            <a:off x="11229975" y="6191328"/>
            <a:ext cx="365125" cy="249385"/>
          </a:xfrm>
        </p:spPr>
        <p:txBody>
          <a:bodyPr anchor="ctr">
            <a:normAutofit/>
          </a:bodyPr>
          <a:lstStyle/>
          <a:p>
            <a:pPr>
              <a:spcAft>
                <a:spcPts val="600"/>
              </a:spcAft>
            </a:pPr>
            <a:fld id="{A58A7026-F8B9-A24E-82F9-C8AA168D5B9C}" type="slidenum">
              <a:rPr lang="en-NL" smtClean="0"/>
              <a:pPr>
                <a:spcAft>
                  <a:spcPts val="600"/>
                </a:spcAft>
              </a:pPr>
              <a:t>19</a:t>
            </a:fld>
            <a:endParaRPr lang="en-NL"/>
          </a:p>
        </p:txBody>
      </p:sp>
    </p:spTree>
    <p:extLst>
      <p:ext uri="{BB962C8B-B14F-4D97-AF65-F5344CB8AC3E}">
        <p14:creationId xmlns:p14="http://schemas.microsoft.com/office/powerpoint/2010/main" val="29133134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3F0545B4-90E1-99EF-64E3-93AAE86FF171}"/>
              </a:ext>
            </a:extLst>
          </p:cNvPr>
          <p:cNvSpPr>
            <a:spLocks noGrp="1"/>
          </p:cNvSpPr>
          <p:nvPr>
            <p:ph type="body" sz="quarter" idx="10"/>
          </p:nvPr>
        </p:nvSpPr>
        <p:spPr/>
        <p:txBody>
          <a:bodyPr/>
          <a:lstStyle/>
          <a:p>
            <a:r>
              <a:rPr lang="en-NL" dirty="0"/>
              <a:t>2nd year PhD candidate in infectious disease epidemiology</a:t>
            </a:r>
          </a:p>
          <a:p>
            <a:r>
              <a:rPr lang="en-NL" dirty="0"/>
              <a:t>Background in Infectious disease and international public health</a:t>
            </a:r>
          </a:p>
          <a:p>
            <a:endParaRPr lang="en-NL" dirty="0"/>
          </a:p>
          <a:p>
            <a:r>
              <a:rPr lang="en-NL" u="sng" dirty="0">
                <a:solidFill>
                  <a:schemeClr val="tx1"/>
                </a:solidFill>
              </a:rPr>
              <a:t>Previous work</a:t>
            </a:r>
          </a:p>
          <a:p>
            <a:pPr marL="457200" indent="-457200">
              <a:buFont typeface="Arial" panose="020B0604020202020204" pitchFamily="34" charset="0"/>
              <a:buChar char="•"/>
            </a:pPr>
            <a:r>
              <a:rPr lang="en-NL" dirty="0"/>
              <a:t>Household study (part of my PhD)</a:t>
            </a:r>
          </a:p>
          <a:p>
            <a:pPr marL="457200" indent="-457200">
              <a:buFont typeface="Arial" panose="020B0604020202020204" pitchFamily="34" charset="0"/>
              <a:buChar char="•"/>
            </a:pPr>
            <a:r>
              <a:rPr lang="en-US" dirty="0"/>
              <a:t>COVID-19 a</a:t>
            </a:r>
            <a:r>
              <a:rPr lang="en-NL" dirty="0"/>
              <a:t>ntigen testing pilot in secondary schools</a:t>
            </a:r>
          </a:p>
          <a:p>
            <a:endParaRPr lang="en-NL" dirty="0"/>
          </a:p>
          <a:p>
            <a:r>
              <a:rPr lang="en-NL" u="sng" dirty="0">
                <a:solidFill>
                  <a:schemeClr val="tx1"/>
                </a:solidFill>
              </a:rPr>
              <a:t>PhD Project</a:t>
            </a:r>
          </a:p>
          <a:p>
            <a:r>
              <a:rPr lang="en-NL" dirty="0"/>
              <a:t>1. Household transmission and disease severity</a:t>
            </a:r>
          </a:p>
          <a:p>
            <a:r>
              <a:rPr lang="en-NL" dirty="0"/>
              <a:t>2. Vaccination strategies for post-pandemic period</a:t>
            </a:r>
          </a:p>
        </p:txBody>
      </p:sp>
      <p:sp>
        <p:nvSpPr>
          <p:cNvPr id="4" name="Slide Number Placeholder 3">
            <a:extLst>
              <a:ext uri="{FF2B5EF4-FFF2-40B4-BE49-F238E27FC236}">
                <a16:creationId xmlns:a16="http://schemas.microsoft.com/office/drawing/2014/main" id="{6EC5056B-4F52-5706-5CF2-C65E61A186F7}"/>
              </a:ext>
            </a:extLst>
          </p:cNvPr>
          <p:cNvSpPr>
            <a:spLocks noGrp="1"/>
          </p:cNvSpPr>
          <p:nvPr>
            <p:ph type="sldNum" sz="quarter" idx="11"/>
          </p:nvPr>
        </p:nvSpPr>
        <p:spPr/>
        <p:txBody>
          <a:bodyPr/>
          <a:lstStyle/>
          <a:p>
            <a:fld id="{EA4207BE-EE20-4968-B845-7C4B1E022BAB}" type="slidenum">
              <a:rPr lang="en-GB" smtClean="0"/>
              <a:pPr/>
              <a:t>2</a:t>
            </a:fld>
            <a:endParaRPr lang="en-GB"/>
          </a:p>
        </p:txBody>
      </p:sp>
    </p:spTree>
    <p:extLst>
      <p:ext uri="{BB962C8B-B14F-4D97-AF65-F5344CB8AC3E}">
        <p14:creationId xmlns:p14="http://schemas.microsoft.com/office/powerpoint/2010/main" val="8325621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E6695C-5FA3-B31C-AB8F-CB110FB99286}"/>
              </a:ext>
            </a:extLst>
          </p:cNvPr>
          <p:cNvSpPr>
            <a:spLocks noGrp="1"/>
          </p:cNvSpPr>
          <p:nvPr>
            <p:ph type="title"/>
          </p:nvPr>
        </p:nvSpPr>
        <p:spPr>
          <a:xfrm>
            <a:off x="619125" y="460376"/>
            <a:ext cx="10975975" cy="659242"/>
          </a:xfrm>
        </p:spPr>
        <p:txBody>
          <a:bodyPr anchor="t">
            <a:normAutofit/>
          </a:bodyPr>
          <a:lstStyle/>
          <a:p>
            <a:r>
              <a:rPr lang="en-NL" dirty="0"/>
              <a:t>Confirmed </a:t>
            </a:r>
            <a:r>
              <a:rPr lang="en-US" dirty="0" err="1"/>
              <a:t>i</a:t>
            </a:r>
            <a:r>
              <a:rPr lang="en-NL" dirty="0"/>
              <a:t>nfections and VoC</a:t>
            </a:r>
          </a:p>
        </p:txBody>
      </p:sp>
      <p:pic>
        <p:nvPicPr>
          <p:cNvPr id="5" name="Content Placeholder 4">
            <a:extLst>
              <a:ext uri="{FF2B5EF4-FFF2-40B4-BE49-F238E27FC236}">
                <a16:creationId xmlns:a16="http://schemas.microsoft.com/office/drawing/2014/main" id="{6DD3BB1C-FDFB-CFA2-4939-824EE6F4FDF3}"/>
              </a:ext>
            </a:extLst>
          </p:cNvPr>
          <p:cNvPicPr>
            <a:picLocks noGrp="1" noChangeAspect="1"/>
          </p:cNvPicPr>
          <p:nvPr>
            <p:ph idx="1"/>
          </p:nvPr>
        </p:nvPicPr>
        <p:blipFill>
          <a:blip r:embed="rId2"/>
          <a:stretch>
            <a:fillRect/>
          </a:stretch>
        </p:blipFill>
        <p:spPr>
          <a:xfrm>
            <a:off x="1072740" y="1193358"/>
            <a:ext cx="10046519" cy="5525585"/>
          </a:xfrm>
          <a:prstGeom prst="rect">
            <a:avLst/>
          </a:prstGeom>
          <a:noFill/>
        </p:spPr>
      </p:pic>
      <p:sp>
        <p:nvSpPr>
          <p:cNvPr id="4" name="Slide Number Placeholder 3">
            <a:extLst>
              <a:ext uri="{FF2B5EF4-FFF2-40B4-BE49-F238E27FC236}">
                <a16:creationId xmlns:a16="http://schemas.microsoft.com/office/drawing/2014/main" id="{E0E23F56-7D0B-9C81-8BFE-71FBD59D4AB5}"/>
              </a:ext>
            </a:extLst>
          </p:cNvPr>
          <p:cNvSpPr>
            <a:spLocks noGrp="1"/>
          </p:cNvSpPr>
          <p:nvPr>
            <p:ph type="sldNum" sz="quarter" idx="12"/>
          </p:nvPr>
        </p:nvSpPr>
        <p:spPr>
          <a:xfrm>
            <a:off x="11229975" y="6191328"/>
            <a:ext cx="365125" cy="249385"/>
          </a:xfrm>
        </p:spPr>
        <p:txBody>
          <a:bodyPr anchor="ctr">
            <a:normAutofit/>
          </a:bodyPr>
          <a:lstStyle/>
          <a:p>
            <a:pPr>
              <a:spcAft>
                <a:spcPts val="600"/>
              </a:spcAft>
            </a:pPr>
            <a:fld id="{A58A7026-F8B9-A24E-82F9-C8AA168D5B9C}" type="slidenum">
              <a:rPr lang="en-NL" smtClean="0"/>
              <a:pPr>
                <a:spcAft>
                  <a:spcPts val="600"/>
                </a:spcAft>
              </a:pPr>
              <a:t>20</a:t>
            </a:fld>
            <a:endParaRPr lang="en-NL"/>
          </a:p>
        </p:txBody>
      </p:sp>
      <p:sp>
        <p:nvSpPr>
          <p:cNvPr id="7" name="Rectangle 6">
            <a:extLst>
              <a:ext uri="{FF2B5EF4-FFF2-40B4-BE49-F238E27FC236}">
                <a16:creationId xmlns:a16="http://schemas.microsoft.com/office/drawing/2014/main" id="{1C2774C0-43A2-A1E6-DB98-38BF5C903F9D}"/>
              </a:ext>
            </a:extLst>
          </p:cNvPr>
          <p:cNvSpPr/>
          <p:nvPr/>
        </p:nvSpPr>
        <p:spPr>
          <a:xfrm>
            <a:off x="444843" y="5857103"/>
            <a:ext cx="803189" cy="8618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sp>
        <p:nvSpPr>
          <p:cNvPr id="8" name="TextBox 7">
            <a:extLst>
              <a:ext uri="{FF2B5EF4-FFF2-40B4-BE49-F238E27FC236}">
                <a16:creationId xmlns:a16="http://schemas.microsoft.com/office/drawing/2014/main" id="{1446ADA9-E89D-3981-23DF-51A8B7890054}"/>
              </a:ext>
            </a:extLst>
          </p:cNvPr>
          <p:cNvSpPr txBox="1"/>
          <p:nvPr/>
        </p:nvSpPr>
        <p:spPr>
          <a:xfrm>
            <a:off x="4609070" y="189832"/>
            <a:ext cx="7138086" cy="923330"/>
          </a:xfrm>
          <a:prstGeom prst="rect">
            <a:avLst/>
          </a:prstGeom>
          <a:noFill/>
        </p:spPr>
        <p:txBody>
          <a:bodyPr wrap="square">
            <a:spAutoFit/>
          </a:bodyPr>
          <a:lstStyle/>
          <a:p>
            <a:pPr algn="r"/>
            <a:r>
              <a:rPr lang="en-US" sz="1800" dirty="0">
                <a:effectLst/>
                <a:latin typeface="CMR10"/>
              </a:rPr>
              <a:t>50-55% under detection (</a:t>
            </a:r>
            <a:r>
              <a:rPr lang="en-US" sz="1800" dirty="0" err="1">
                <a:effectLst/>
                <a:latin typeface="CMR10"/>
              </a:rPr>
              <a:t>Røsok</a:t>
            </a:r>
            <a:r>
              <a:rPr lang="en-US" sz="1800" dirty="0">
                <a:effectLst/>
                <a:latin typeface="CMR10"/>
              </a:rPr>
              <a:t> et al., 2021, FHI COVID-19 modelling team)</a:t>
            </a:r>
          </a:p>
          <a:p>
            <a:pPr algn="r"/>
            <a:r>
              <a:rPr lang="en-NL" dirty="0"/>
              <a:t>Grey = Not sequenced or other VoC </a:t>
            </a:r>
          </a:p>
          <a:p>
            <a:pPr algn="r"/>
            <a:endParaRPr lang="en-US" dirty="0"/>
          </a:p>
        </p:txBody>
      </p:sp>
      <p:sp>
        <p:nvSpPr>
          <p:cNvPr id="3" name="TextBox 2">
            <a:extLst>
              <a:ext uri="{FF2B5EF4-FFF2-40B4-BE49-F238E27FC236}">
                <a16:creationId xmlns:a16="http://schemas.microsoft.com/office/drawing/2014/main" id="{A72C0569-76BE-D189-EE16-51CB952388F2}"/>
              </a:ext>
            </a:extLst>
          </p:cNvPr>
          <p:cNvSpPr txBox="1"/>
          <p:nvPr/>
        </p:nvSpPr>
        <p:spPr>
          <a:xfrm rot="16200000">
            <a:off x="467424" y="2251703"/>
            <a:ext cx="1409488" cy="461665"/>
          </a:xfrm>
          <a:prstGeom prst="rect">
            <a:avLst/>
          </a:prstGeom>
          <a:solidFill>
            <a:schemeClr val="bg1"/>
          </a:solidFill>
        </p:spPr>
        <p:txBody>
          <a:bodyPr wrap="none" rtlCol="0">
            <a:spAutoFit/>
          </a:bodyPr>
          <a:lstStyle/>
          <a:p>
            <a:r>
              <a:rPr lang="en-NL" sz="2400" dirty="0"/>
              <a:t>Infections</a:t>
            </a:r>
          </a:p>
        </p:txBody>
      </p:sp>
      <p:sp>
        <p:nvSpPr>
          <p:cNvPr id="6" name="TextBox 5">
            <a:extLst>
              <a:ext uri="{FF2B5EF4-FFF2-40B4-BE49-F238E27FC236}">
                <a16:creationId xmlns:a16="http://schemas.microsoft.com/office/drawing/2014/main" id="{85CDC89B-B447-5C78-04B3-FBCF86AFA989}"/>
              </a:ext>
            </a:extLst>
          </p:cNvPr>
          <p:cNvSpPr txBox="1"/>
          <p:nvPr/>
        </p:nvSpPr>
        <p:spPr>
          <a:xfrm rot="16200000">
            <a:off x="367537" y="4501326"/>
            <a:ext cx="1606530" cy="461665"/>
          </a:xfrm>
          <a:prstGeom prst="rect">
            <a:avLst/>
          </a:prstGeom>
          <a:solidFill>
            <a:schemeClr val="bg1"/>
          </a:solidFill>
        </p:spPr>
        <p:txBody>
          <a:bodyPr wrap="none" rtlCol="0">
            <a:spAutoFit/>
          </a:bodyPr>
          <a:lstStyle/>
          <a:p>
            <a:r>
              <a:rPr lang="en-NL" sz="2400" dirty="0"/>
              <a:t>Dominance</a:t>
            </a:r>
          </a:p>
        </p:txBody>
      </p:sp>
      <p:sp>
        <p:nvSpPr>
          <p:cNvPr id="10" name="TextBox 9">
            <a:extLst>
              <a:ext uri="{FF2B5EF4-FFF2-40B4-BE49-F238E27FC236}">
                <a16:creationId xmlns:a16="http://schemas.microsoft.com/office/drawing/2014/main" id="{3EB28E24-426B-E3EB-737C-C7A75863B274}"/>
              </a:ext>
            </a:extLst>
          </p:cNvPr>
          <p:cNvSpPr txBox="1"/>
          <p:nvPr/>
        </p:nvSpPr>
        <p:spPr>
          <a:xfrm>
            <a:off x="9781179" y="5949469"/>
            <a:ext cx="963725" cy="338554"/>
          </a:xfrm>
          <a:prstGeom prst="rect">
            <a:avLst/>
          </a:prstGeom>
          <a:solidFill>
            <a:schemeClr val="bg1"/>
          </a:solidFill>
        </p:spPr>
        <p:txBody>
          <a:bodyPr wrap="none" rtlCol="0">
            <a:spAutoFit/>
          </a:bodyPr>
          <a:lstStyle/>
          <a:p>
            <a:r>
              <a:rPr lang="en-NL" sz="1600" dirty="0"/>
              <a:t>Dec 2021</a:t>
            </a:r>
          </a:p>
        </p:txBody>
      </p:sp>
      <p:sp>
        <p:nvSpPr>
          <p:cNvPr id="11" name="TextBox 10">
            <a:extLst>
              <a:ext uri="{FF2B5EF4-FFF2-40B4-BE49-F238E27FC236}">
                <a16:creationId xmlns:a16="http://schemas.microsoft.com/office/drawing/2014/main" id="{EC2296A9-5D77-260B-EC56-B4AB451A08C6}"/>
              </a:ext>
            </a:extLst>
          </p:cNvPr>
          <p:cNvSpPr txBox="1"/>
          <p:nvPr/>
        </p:nvSpPr>
        <p:spPr>
          <a:xfrm>
            <a:off x="2677165" y="5941864"/>
            <a:ext cx="963725" cy="338554"/>
          </a:xfrm>
          <a:prstGeom prst="rect">
            <a:avLst/>
          </a:prstGeom>
          <a:solidFill>
            <a:schemeClr val="bg1"/>
          </a:solidFill>
        </p:spPr>
        <p:txBody>
          <a:bodyPr wrap="none" rtlCol="0">
            <a:spAutoFit/>
          </a:bodyPr>
          <a:lstStyle/>
          <a:p>
            <a:r>
              <a:rPr lang="en-NL" sz="1600" dirty="0"/>
              <a:t>Dec 2020</a:t>
            </a:r>
          </a:p>
        </p:txBody>
      </p:sp>
      <p:sp>
        <p:nvSpPr>
          <p:cNvPr id="12" name="TextBox 11">
            <a:extLst>
              <a:ext uri="{FF2B5EF4-FFF2-40B4-BE49-F238E27FC236}">
                <a16:creationId xmlns:a16="http://schemas.microsoft.com/office/drawing/2014/main" id="{90E06B8D-A51C-B3CF-3B8D-B5B0F2D9487D}"/>
              </a:ext>
            </a:extLst>
          </p:cNvPr>
          <p:cNvSpPr txBox="1"/>
          <p:nvPr/>
        </p:nvSpPr>
        <p:spPr>
          <a:xfrm>
            <a:off x="4307590" y="5954066"/>
            <a:ext cx="1183529" cy="338554"/>
          </a:xfrm>
          <a:prstGeom prst="rect">
            <a:avLst/>
          </a:prstGeom>
          <a:solidFill>
            <a:schemeClr val="bg1"/>
          </a:solidFill>
        </p:spPr>
        <p:txBody>
          <a:bodyPr wrap="none" rtlCol="0">
            <a:spAutoFit/>
          </a:bodyPr>
          <a:lstStyle/>
          <a:p>
            <a:r>
              <a:rPr lang="en-NL" sz="1600" dirty="0"/>
              <a:t>March 2020</a:t>
            </a:r>
          </a:p>
        </p:txBody>
      </p:sp>
      <p:sp>
        <p:nvSpPr>
          <p:cNvPr id="13" name="TextBox 12">
            <a:extLst>
              <a:ext uri="{FF2B5EF4-FFF2-40B4-BE49-F238E27FC236}">
                <a16:creationId xmlns:a16="http://schemas.microsoft.com/office/drawing/2014/main" id="{4782276A-728A-B79F-55B4-EC35BC8B56B3}"/>
              </a:ext>
            </a:extLst>
          </p:cNvPr>
          <p:cNvSpPr txBox="1"/>
          <p:nvPr/>
        </p:nvSpPr>
        <p:spPr>
          <a:xfrm>
            <a:off x="6221917" y="5954066"/>
            <a:ext cx="1031051" cy="338554"/>
          </a:xfrm>
          <a:prstGeom prst="rect">
            <a:avLst/>
          </a:prstGeom>
          <a:solidFill>
            <a:schemeClr val="bg1"/>
          </a:solidFill>
        </p:spPr>
        <p:txBody>
          <a:bodyPr wrap="none" rtlCol="0">
            <a:spAutoFit/>
          </a:bodyPr>
          <a:lstStyle/>
          <a:p>
            <a:r>
              <a:rPr lang="en-NL" sz="1600" dirty="0"/>
              <a:t>June 2020</a:t>
            </a:r>
          </a:p>
        </p:txBody>
      </p:sp>
      <p:sp>
        <p:nvSpPr>
          <p:cNvPr id="14" name="TextBox 13">
            <a:extLst>
              <a:ext uri="{FF2B5EF4-FFF2-40B4-BE49-F238E27FC236}">
                <a16:creationId xmlns:a16="http://schemas.microsoft.com/office/drawing/2014/main" id="{CAB5A226-F02A-AF7E-D101-08E2E6AE3302}"/>
              </a:ext>
            </a:extLst>
          </p:cNvPr>
          <p:cNvSpPr txBox="1"/>
          <p:nvPr/>
        </p:nvSpPr>
        <p:spPr>
          <a:xfrm>
            <a:off x="7870184" y="5940211"/>
            <a:ext cx="1020536" cy="338554"/>
          </a:xfrm>
          <a:prstGeom prst="rect">
            <a:avLst/>
          </a:prstGeom>
          <a:solidFill>
            <a:schemeClr val="bg1"/>
          </a:solidFill>
        </p:spPr>
        <p:txBody>
          <a:bodyPr wrap="none" rtlCol="0">
            <a:spAutoFit/>
          </a:bodyPr>
          <a:lstStyle/>
          <a:p>
            <a:r>
              <a:rPr lang="en-NL" sz="1600" dirty="0"/>
              <a:t>Sept 2020</a:t>
            </a:r>
          </a:p>
        </p:txBody>
      </p:sp>
    </p:spTree>
    <p:extLst>
      <p:ext uri="{BB962C8B-B14F-4D97-AF65-F5344CB8AC3E}">
        <p14:creationId xmlns:p14="http://schemas.microsoft.com/office/powerpoint/2010/main" val="28235712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5BB102-0038-B988-5079-DA34EDD8CA75}"/>
              </a:ext>
            </a:extLst>
          </p:cNvPr>
          <p:cNvSpPr>
            <a:spLocks noGrp="1"/>
          </p:cNvSpPr>
          <p:nvPr>
            <p:ph type="title"/>
          </p:nvPr>
        </p:nvSpPr>
        <p:spPr/>
        <p:txBody>
          <a:bodyPr/>
          <a:lstStyle/>
          <a:p>
            <a:r>
              <a:rPr lang="en-NL" dirty="0"/>
              <a:t>Disease burden caused in 2020 and 2021</a:t>
            </a:r>
          </a:p>
        </p:txBody>
      </p:sp>
      <p:sp>
        <p:nvSpPr>
          <p:cNvPr id="15" name="Rectangle 14">
            <a:extLst>
              <a:ext uri="{FF2B5EF4-FFF2-40B4-BE49-F238E27FC236}">
                <a16:creationId xmlns:a16="http://schemas.microsoft.com/office/drawing/2014/main" id="{F1F7D5F6-6976-04F6-98BE-6FC302F80943}"/>
              </a:ext>
            </a:extLst>
          </p:cNvPr>
          <p:cNvSpPr/>
          <p:nvPr/>
        </p:nvSpPr>
        <p:spPr>
          <a:xfrm>
            <a:off x="163773" y="4790364"/>
            <a:ext cx="8127240" cy="194339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pic>
        <p:nvPicPr>
          <p:cNvPr id="8" name="Content Placeholder 7">
            <a:extLst>
              <a:ext uri="{FF2B5EF4-FFF2-40B4-BE49-F238E27FC236}">
                <a16:creationId xmlns:a16="http://schemas.microsoft.com/office/drawing/2014/main" id="{CD9AAE4F-D128-AD02-C64D-3400197D07F1}"/>
              </a:ext>
            </a:extLst>
          </p:cNvPr>
          <p:cNvPicPr>
            <a:picLocks noGrp="1" noChangeAspect="1"/>
          </p:cNvPicPr>
          <p:nvPr>
            <p:ph sz="half" idx="2"/>
          </p:nvPr>
        </p:nvPicPr>
        <p:blipFill rotWithShape="1">
          <a:blip r:embed="rId3"/>
          <a:srcRect b="66966"/>
          <a:stretch/>
        </p:blipFill>
        <p:spPr>
          <a:xfrm>
            <a:off x="1978926" y="1310902"/>
            <a:ext cx="8584438" cy="1814436"/>
          </a:xfrm>
        </p:spPr>
      </p:pic>
      <p:sp>
        <p:nvSpPr>
          <p:cNvPr id="5" name="Slide Number Placeholder 4">
            <a:extLst>
              <a:ext uri="{FF2B5EF4-FFF2-40B4-BE49-F238E27FC236}">
                <a16:creationId xmlns:a16="http://schemas.microsoft.com/office/drawing/2014/main" id="{C0680574-B0A5-87A1-6CCC-DB41A330870D}"/>
              </a:ext>
            </a:extLst>
          </p:cNvPr>
          <p:cNvSpPr>
            <a:spLocks noGrp="1"/>
          </p:cNvSpPr>
          <p:nvPr>
            <p:ph type="sldNum" sz="quarter" idx="12"/>
          </p:nvPr>
        </p:nvSpPr>
        <p:spPr/>
        <p:txBody>
          <a:bodyPr/>
          <a:lstStyle/>
          <a:p>
            <a:fld id="{A58A7026-F8B9-A24E-82F9-C8AA168D5B9C}" type="slidenum">
              <a:rPr lang="en-NL" smtClean="0"/>
              <a:t>21</a:t>
            </a:fld>
            <a:endParaRPr lang="en-NL"/>
          </a:p>
        </p:txBody>
      </p:sp>
      <p:sp>
        <p:nvSpPr>
          <p:cNvPr id="13" name="TextBox 12">
            <a:extLst>
              <a:ext uri="{FF2B5EF4-FFF2-40B4-BE49-F238E27FC236}">
                <a16:creationId xmlns:a16="http://schemas.microsoft.com/office/drawing/2014/main" id="{3979672E-FF88-DDCD-D3C5-7B7979B861D8}"/>
              </a:ext>
            </a:extLst>
          </p:cNvPr>
          <p:cNvSpPr txBox="1"/>
          <p:nvPr/>
        </p:nvSpPr>
        <p:spPr>
          <a:xfrm>
            <a:off x="7806517" y="1026934"/>
            <a:ext cx="968991" cy="369332"/>
          </a:xfrm>
          <a:prstGeom prst="rect">
            <a:avLst/>
          </a:prstGeom>
          <a:noFill/>
        </p:spPr>
        <p:txBody>
          <a:bodyPr wrap="square" rtlCol="0">
            <a:spAutoFit/>
          </a:bodyPr>
          <a:lstStyle/>
          <a:p>
            <a:pPr algn="ctr"/>
            <a:r>
              <a:rPr lang="en-NL" dirty="0"/>
              <a:t>Delta</a:t>
            </a:r>
          </a:p>
        </p:txBody>
      </p:sp>
      <p:sp>
        <p:nvSpPr>
          <p:cNvPr id="14" name="TextBox 13">
            <a:extLst>
              <a:ext uri="{FF2B5EF4-FFF2-40B4-BE49-F238E27FC236}">
                <a16:creationId xmlns:a16="http://schemas.microsoft.com/office/drawing/2014/main" id="{90E1016C-B383-D7FB-67C7-736AA84C4E24}"/>
              </a:ext>
            </a:extLst>
          </p:cNvPr>
          <p:cNvSpPr txBox="1"/>
          <p:nvPr/>
        </p:nvSpPr>
        <p:spPr>
          <a:xfrm>
            <a:off x="9870794" y="1026934"/>
            <a:ext cx="1025876" cy="369332"/>
          </a:xfrm>
          <a:prstGeom prst="rect">
            <a:avLst/>
          </a:prstGeom>
          <a:noFill/>
        </p:spPr>
        <p:txBody>
          <a:bodyPr wrap="square" rtlCol="0">
            <a:spAutoFit/>
          </a:bodyPr>
          <a:lstStyle/>
          <a:p>
            <a:pPr algn="ctr"/>
            <a:r>
              <a:rPr lang="en-NL" dirty="0"/>
              <a:t>Omicron </a:t>
            </a:r>
          </a:p>
        </p:txBody>
      </p:sp>
      <p:sp>
        <p:nvSpPr>
          <p:cNvPr id="17" name="Title 1">
            <a:extLst>
              <a:ext uri="{FF2B5EF4-FFF2-40B4-BE49-F238E27FC236}">
                <a16:creationId xmlns:a16="http://schemas.microsoft.com/office/drawing/2014/main" id="{CC465BB4-FE04-76E4-8CA5-C0D65917752D}"/>
              </a:ext>
            </a:extLst>
          </p:cNvPr>
          <p:cNvSpPr txBox="1">
            <a:spLocks/>
          </p:cNvSpPr>
          <p:nvPr/>
        </p:nvSpPr>
        <p:spPr>
          <a:xfrm>
            <a:off x="771525" y="612776"/>
            <a:ext cx="10975975" cy="659242"/>
          </a:xfrm>
          <a:prstGeom prst="rect">
            <a:avLst/>
          </a:prstGeom>
        </p:spPr>
        <p:txBody>
          <a:bodyPr vert="horz" lIns="0" tIns="0" rIns="0" bIns="0" rtlCol="0" anchor="t" anchorCtr="0">
            <a:normAutofit/>
          </a:bodyPr>
          <a:lstStyle>
            <a:lvl1pPr algn="l" defTabSz="914400" rtl="0" eaLnBrk="1" latinLnBrk="0" hangingPunct="1">
              <a:lnSpc>
                <a:spcPct val="80000"/>
              </a:lnSpc>
              <a:spcBef>
                <a:spcPct val="0"/>
              </a:spcBef>
              <a:buNone/>
              <a:defRPr sz="4000" kern="1200" spc="-60" baseline="0">
                <a:solidFill>
                  <a:schemeClr val="tx2"/>
                </a:solidFill>
                <a:latin typeface="+mj-lt"/>
                <a:ea typeface="+mj-ea"/>
                <a:cs typeface="+mj-cs"/>
              </a:defRPr>
            </a:lvl1pPr>
          </a:lstStyle>
          <a:p>
            <a:endParaRPr lang="en-NL" dirty="0"/>
          </a:p>
        </p:txBody>
      </p:sp>
      <p:sp>
        <p:nvSpPr>
          <p:cNvPr id="18" name="TextBox 17">
            <a:extLst>
              <a:ext uri="{FF2B5EF4-FFF2-40B4-BE49-F238E27FC236}">
                <a16:creationId xmlns:a16="http://schemas.microsoft.com/office/drawing/2014/main" id="{E8918FDD-8D7C-4C5B-6BD0-A16AA6211A5A}"/>
              </a:ext>
            </a:extLst>
          </p:cNvPr>
          <p:cNvSpPr txBox="1"/>
          <p:nvPr/>
        </p:nvSpPr>
        <p:spPr>
          <a:xfrm>
            <a:off x="10781731" y="1897039"/>
            <a:ext cx="970137" cy="369332"/>
          </a:xfrm>
          <a:prstGeom prst="rect">
            <a:avLst/>
          </a:prstGeom>
          <a:noFill/>
        </p:spPr>
        <p:txBody>
          <a:bodyPr wrap="none" rtlCol="0">
            <a:spAutoFit/>
          </a:bodyPr>
          <a:lstStyle/>
          <a:p>
            <a:r>
              <a:rPr lang="en-GB" dirty="0"/>
              <a:t>N</a:t>
            </a:r>
            <a:r>
              <a:rPr lang="en-NL" dirty="0"/>
              <a:t>= 7035</a:t>
            </a:r>
          </a:p>
        </p:txBody>
      </p:sp>
      <p:pic>
        <p:nvPicPr>
          <p:cNvPr id="20" name="Content Placeholder 7">
            <a:extLst>
              <a:ext uri="{FF2B5EF4-FFF2-40B4-BE49-F238E27FC236}">
                <a16:creationId xmlns:a16="http://schemas.microsoft.com/office/drawing/2014/main" id="{89BFB5E5-12D9-8817-B96D-C77FDBBB2481}"/>
              </a:ext>
            </a:extLst>
          </p:cNvPr>
          <p:cNvPicPr>
            <a:picLocks noChangeAspect="1"/>
          </p:cNvPicPr>
          <p:nvPr/>
        </p:nvPicPr>
        <p:blipFill rotWithShape="1">
          <a:blip r:embed="rId4"/>
          <a:srcRect t="97225"/>
          <a:stretch/>
        </p:blipFill>
        <p:spPr>
          <a:xfrm>
            <a:off x="1978926" y="3099039"/>
            <a:ext cx="8584438" cy="152400"/>
          </a:xfrm>
          <a:prstGeom prst="rect">
            <a:avLst/>
          </a:prstGeom>
        </p:spPr>
      </p:pic>
      <p:pic>
        <p:nvPicPr>
          <p:cNvPr id="25" name="Content Placeholder 7">
            <a:extLst>
              <a:ext uri="{FF2B5EF4-FFF2-40B4-BE49-F238E27FC236}">
                <a16:creationId xmlns:a16="http://schemas.microsoft.com/office/drawing/2014/main" id="{37E77B20-CCE0-B7AE-1EE9-608C91E58C49}"/>
              </a:ext>
            </a:extLst>
          </p:cNvPr>
          <p:cNvPicPr>
            <a:picLocks noChangeAspect="1"/>
          </p:cNvPicPr>
          <p:nvPr/>
        </p:nvPicPr>
        <p:blipFill rotWithShape="1">
          <a:blip r:embed="rId5"/>
          <a:srcRect b="33877"/>
          <a:stretch/>
        </p:blipFill>
        <p:spPr>
          <a:xfrm>
            <a:off x="1978926" y="1310901"/>
            <a:ext cx="8584438" cy="3631863"/>
          </a:xfrm>
          <a:prstGeom prst="rect">
            <a:avLst/>
          </a:prstGeom>
        </p:spPr>
      </p:pic>
      <p:pic>
        <p:nvPicPr>
          <p:cNvPr id="26" name="Content Placeholder 7">
            <a:extLst>
              <a:ext uri="{FF2B5EF4-FFF2-40B4-BE49-F238E27FC236}">
                <a16:creationId xmlns:a16="http://schemas.microsoft.com/office/drawing/2014/main" id="{E81306CE-224F-D4AF-C134-504C36AA6DB0}"/>
              </a:ext>
            </a:extLst>
          </p:cNvPr>
          <p:cNvPicPr>
            <a:picLocks noChangeAspect="1"/>
          </p:cNvPicPr>
          <p:nvPr/>
        </p:nvPicPr>
        <p:blipFill rotWithShape="1">
          <a:blip r:embed="rId6"/>
          <a:srcRect t="97225"/>
          <a:stretch/>
        </p:blipFill>
        <p:spPr>
          <a:xfrm>
            <a:off x="1978926" y="4942764"/>
            <a:ext cx="8584438" cy="152400"/>
          </a:xfrm>
          <a:prstGeom prst="rect">
            <a:avLst/>
          </a:prstGeom>
        </p:spPr>
      </p:pic>
      <p:sp>
        <p:nvSpPr>
          <p:cNvPr id="27" name="TextBox 26">
            <a:extLst>
              <a:ext uri="{FF2B5EF4-FFF2-40B4-BE49-F238E27FC236}">
                <a16:creationId xmlns:a16="http://schemas.microsoft.com/office/drawing/2014/main" id="{2D6D67B1-CBE5-A16C-2B29-AD244124C098}"/>
              </a:ext>
            </a:extLst>
          </p:cNvPr>
          <p:cNvSpPr txBox="1"/>
          <p:nvPr/>
        </p:nvSpPr>
        <p:spPr>
          <a:xfrm>
            <a:off x="10781731" y="3859517"/>
            <a:ext cx="853119" cy="369332"/>
          </a:xfrm>
          <a:prstGeom prst="rect">
            <a:avLst/>
          </a:prstGeom>
          <a:noFill/>
        </p:spPr>
        <p:txBody>
          <a:bodyPr wrap="none" rtlCol="0">
            <a:spAutoFit/>
          </a:bodyPr>
          <a:lstStyle/>
          <a:p>
            <a:r>
              <a:rPr lang="en-GB" dirty="0"/>
              <a:t>N</a:t>
            </a:r>
            <a:r>
              <a:rPr lang="en-NL" dirty="0"/>
              <a:t>= 698</a:t>
            </a:r>
          </a:p>
        </p:txBody>
      </p:sp>
      <p:pic>
        <p:nvPicPr>
          <p:cNvPr id="30" name="Content Placeholder 7">
            <a:extLst>
              <a:ext uri="{FF2B5EF4-FFF2-40B4-BE49-F238E27FC236}">
                <a16:creationId xmlns:a16="http://schemas.microsoft.com/office/drawing/2014/main" id="{0DB24D02-D4D0-59B8-AB21-582E58E3F139}"/>
              </a:ext>
            </a:extLst>
          </p:cNvPr>
          <p:cNvPicPr>
            <a:picLocks noChangeAspect="1"/>
          </p:cNvPicPr>
          <p:nvPr/>
        </p:nvPicPr>
        <p:blipFill>
          <a:blip r:embed="rId7"/>
          <a:stretch>
            <a:fillRect/>
          </a:stretch>
        </p:blipFill>
        <p:spPr>
          <a:xfrm>
            <a:off x="1978926" y="1310901"/>
            <a:ext cx="8584438" cy="5492583"/>
          </a:xfrm>
          <a:prstGeom prst="rect">
            <a:avLst/>
          </a:prstGeom>
        </p:spPr>
      </p:pic>
      <p:sp>
        <p:nvSpPr>
          <p:cNvPr id="31" name="TextBox 30">
            <a:extLst>
              <a:ext uri="{FF2B5EF4-FFF2-40B4-BE49-F238E27FC236}">
                <a16:creationId xmlns:a16="http://schemas.microsoft.com/office/drawing/2014/main" id="{B9E4186C-4626-EAA1-D4AA-879EFB6D63F6}"/>
              </a:ext>
            </a:extLst>
          </p:cNvPr>
          <p:cNvSpPr txBox="1"/>
          <p:nvPr/>
        </p:nvSpPr>
        <p:spPr>
          <a:xfrm>
            <a:off x="10781731" y="5577397"/>
            <a:ext cx="970137" cy="369332"/>
          </a:xfrm>
          <a:prstGeom prst="rect">
            <a:avLst/>
          </a:prstGeom>
          <a:noFill/>
        </p:spPr>
        <p:txBody>
          <a:bodyPr wrap="none" rtlCol="0">
            <a:spAutoFit/>
          </a:bodyPr>
          <a:lstStyle/>
          <a:p>
            <a:r>
              <a:rPr lang="en-GB" dirty="0"/>
              <a:t>N</a:t>
            </a:r>
            <a:r>
              <a:rPr lang="en-NL" dirty="0"/>
              <a:t>= 1390</a:t>
            </a:r>
          </a:p>
        </p:txBody>
      </p:sp>
      <p:sp>
        <p:nvSpPr>
          <p:cNvPr id="3" name="TextBox 2">
            <a:extLst>
              <a:ext uri="{FF2B5EF4-FFF2-40B4-BE49-F238E27FC236}">
                <a16:creationId xmlns:a16="http://schemas.microsoft.com/office/drawing/2014/main" id="{FBD156A5-A125-4DAD-68AA-277A52BC2D61}"/>
              </a:ext>
            </a:extLst>
          </p:cNvPr>
          <p:cNvSpPr txBox="1"/>
          <p:nvPr/>
        </p:nvSpPr>
        <p:spPr>
          <a:xfrm rot="16200000">
            <a:off x="1245246" y="1980923"/>
            <a:ext cx="1665071" cy="369332"/>
          </a:xfrm>
          <a:prstGeom prst="rect">
            <a:avLst/>
          </a:prstGeom>
          <a:solidFill>
            <a:schemeClr val="bg1"/>
          </a:solidFill>
        </p:spPr>
        <p:txBody>
          <a:bodyPr wrap="none" rtlCol="0">
            <a:spAutoFit/>
          </a:bodyPr>
          <a:lstStyle/>
          <a:p>
            <a:r>
              <a:rPr lang="en-NL" dirty="0"/>
              <a:t>Hospitalizations</a:t>
            </a:r>
          </a:p>
        </p:txBody>
      </p:sp>
      <p:sp>
        <p:nvSpPr>
          <p:cNvPr id="6" name="Rectangle 5">
            <a:extLst>
              <a:ext uri="{FF2B5EF4-FFF2-40B4-BE49-F238E27FC236}">
                <a16:creationId xmlns:a16="http://schemas.microsoft.com/office/drawing/2014/main" id="{06624DB0-DE5D-2C1C-1A23-074E856DA3FC}"/>
              </a:ext>
            </a:extLst>
          </p:cNvPr>
          <p:cNvSpPr/>
          <p:nvPr/>
        </p:nvSpPr>
        <p:spPr>
          <a:xfrm>
            <a:off x="1324672" y="3125338"/>
            <a:ext cx="950133" cy="33911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sp>
        <p:nvSpPr>
          <p:cNvPr id="4" name="TextBox 3">
            <a:extLst>
              <a:ext uri="{FF2B5EF4-FFF2-40B4-BE49-F238E27FC236}">
                <a16:creationId xmlns:a16="http://schemas.microsoft.com/office/drawing/2014/main" id="{470ABBED-59F7-FB70-203B-0E138D1F4088}"/>
              </a:ext>
            </a:extLst>
          </p:cNvPr>
          <p:cNvSpPr txBox="1"/>
          <p:nvPr/>
        </p:nvSpPr>
        <p:spPr>
          <a:xfrm rot="16200000">
            <a:off x="1385686" y="3684852"/>
            <a:ext cx="1186479" cy="646331"/>
          </a:xfrm>
          <a:prstGeom prst="rect">
            <a:avLst/>
          </a:prstGeom>
          <a:solidFill>
            <a:schemeClr val="bg1"/>
          </a:solidFill>
        </p:spPr>
        <p:txBody>
          <a:bodyPr wrap="none" rtlCol="0">
            <a:spAutoFit/>
          </a:bodyPr>
          <a:lstStyle/>
          <a:p>
            <a:r>
              <a:rPr lang="en-NL" dirty="0"/>
              <a:t>Invasive </a:t>
            </a:r>
          </a:p>
          <a:p>
            <a:r>
              <a:rPr lang="en-NL" dirty="0"/>
              <a:t>ventilation</a:t>
            </a:r>
          </a:p>
        </p:txBody>
      </p:sp>
      <p:sp>
        <p:nvSpPr>
          <p:cNvPr id="7" name="TextBox 6">
            <a:extLst>
              <a:ext uri="{FF2B5EF4-FFF2-40B4-BE49-F238E27FC236}">
                <a16:creationId xmlns:a16="http://schemas.microsoft.com/office/drawing/2014/main" id="{C9EE5B01-49D1-74B7-6378-DB45333D1A33}"/>
              </a:ext>
            </a:extLst>
          </p:cNvPr>
          <p:cNvSpPr txBox="1"/>
          <p:nvPr/>
        </p:nvSpPr>
        <p:spPr>
          <a:xfrm rot="16200000">
            <a:off x="1514161" y="5551510"/>
            <a:ext cx="1055482" cy="369332"/>
          </a:xfrm>
          <a:prstGeom prst="rect">
            <a:avLst/>
          </a:prstGeom>
          <a:noFill/>
        </p:spPr>
        <p:txBody>
          <a:bodyPr wrap="none" rtlCol="0">
            <a:spAutoFit/>
          </a:bodyPr>
          <a:lstStyle/>
          <a:p>
            <a:r>
              <a:rPr lang="en-NL" dirty="0"/>
              <a:t>Mortality</a:t>
            </a:r>
          </a:p>
        </p:txBody>
      </p:sp>
    </p:spTree>
    <p:extLst>
      <p:ext uri="{BB962C8B-B14F-4D97-AF65-F5344CB8AC3E}">
        <p14:creationId xmlns:p14="http://schemas.microsoft.com/office/powerpoint/2010/main" val="1819054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31" grpId="0"/>
      <p:bldP spid="4" grpId="0" animBg="1"/>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479ED7-C895-D3E7-1880-DA91E48B710C}"/>
              </a:ext>
            </a:extLst>
          </p:cNvPr>
          <p:cNvSpPr>
            <a:spLocks noGrp="1"/>
          </p:cNvSpPr>
          <p:nvPr>
            <p:ph type="title"/>
          </p:nvPr>
        </p:nvSpPr>
        <p:spPr>
          <a:xfrm>
            <a:off x="619125" y="460376"/>
            <a:ext cx="10975975" cy="659242"/>
          </a:xfrm>
        </p:spPr>
        <p:txBody>
          <a:bodyPr anchor="t">
            <a:normAutofit/>
          </a:bodyPr>
          <a:lstStyle/>
          <a:p>
            <a:r>
              <a:rPr lang="en-NL" sz="3600" dirty="0"/>
              <a:t>Burden increased with chronic disease category</a:t>
            </a:r>
          </a:p>
        </p:txBody>
      </p:sp>
      <p:sp>
        <p:nvSpPr>
          <p:cNvPr id="3" name="Slide Number Placeholder 2">
            <a:extLst>
              <a:ext uri="{FF2B5EF4-FFF2-40B4-BE49-F238E27FC236}">
                <a16:creationId xmlns:a16="http://schemas.microsoft.com/office/drawing/2014/main" id="{9C7E5278-F43E-7E84-B65E-2524046F6D73}"/>
              </a:ext>
            </a:extLst>
          </p:cNvPr>
          <p:cNvSpPr>
            <a:spLocks noGrp="1"/>
          </p:cNvSpPr>
          <p:nvPr>
            <p:ph type="sldNum" sz="quarter" idx="12"/>
          </p:nvPr>
        </p:nvSpPr>
        <p:spPr>
          <a:xfrm>
            <a:off x="11229975" y="6191328"/>
            <a:ext cx="365125" cy="249385"/>
          </a:xfrm>
        </p:spPr>
        <p:txBody>
          <a:bodyPr anchor="ctr">
            <a:normAutofit/>
          </a:bodyPr>
          <a:lstStyle/>
          <a:p>
            <a:pPr>
              <a:spcAft>
                <a:spcPts val="600"/>
              </a:spcAft>
            </a:pPr>
            <a:fld id="{A58A7026-F8B9-A24E-82F9-C8AA168D5B9C}" type="slidenum">
              <a:rPr lang="en-NL" smtClean="0"/>
              <a:pPr>
                <a:spcAft>
                  <a:spcPts val="600"/>
                </a:spcAft>
              </a:pPr>
              <a:t>22</a:t>
            </a:fld>
            <a:endParaRPr lang="en-NL"/>
          </a:p>
        </p:txBody>
      </p:sp>
      <p:pic>
        <p:nvPicPr>
          <p:cNvPr id="10" name="Picture 9">
            <a:extLst>
              <a:ext uri="{FF2B5EF4-FFF2-40B4-BE49-F238E27FC236}">
                <a16:creationId xmlns:a16="http://schemas.microsoft.com/office/drawing/2014/main" id="{08EC3235-C731-DBFF-B35C-16A9FED44A43}"/>
              </a:ext>
            </a:extLst>
          </p:cNvPr>
          <p:cNvPicPr>
            <a:picLocks noChangeAspect="1"/>
          </p:cNvPicPr>
          <p:nvPr/>
        </p:nvPicPr>
        <p:blipFill rotWithShape="1">
          <a:blip r:embed="rId3"/>
          <a:srcRect r="50859" b="66875"/>
          <a:stretch/>
        </p:blipFill>
        <p:spPr>
          <a:xfrm>
            <a:off x="279314" y="1794414"/>
            <a:ext cx="4620139" cy="3242585"/>
          </a:xfrm>
          <a:prstGeom prst="rect">
            <a:avLst/>
          </a:prstGeom>
        </p:spPr>
      </p:pic>
      <p:pic>
        <p:nvPicPr>
          <p:cNvPr id="11" name="Picture 10">
            <a:extLst>
              <a:ext uri="{FF2B5EF4-FFF2-40B4-BE49-F238E27FC236}">
                <a16:creationId xmlns:a16="http://schemas.microsoft.com/office/drawing/2014/main" id="{D11A95EA-4B03-4FEE-3711-BAD620226FBE}"/>
              </a:ext>
            </a:extLst>
          </p:cNvPr>
          <p:cNvPicPr>
            <a:picLocks noChangeAspect="1"/>
          </p:cNvPicPr>
          <p:nvPr/>
        </p:nvPicPr>
        <p:blipFill rotWithShape="1">
          <a:blip r:embed="rId4"/>
          <a:srcRect l="49594" t="-182" r="1325" b="67057"/>
          <a:stretch/>
        </p:blipFill>
        <p:spPr>
          <a:xfrm>
            <a:off x="5239264" y="1196977"/>
            <a:ext cx="3079480" cy="2163909"/>
          </a:xfrm>
          <a:prstGeom prst="rect">
            <a:avLst/>
          </a:prstGeom>
        </p:spPr>
      </p:pic>
      <p:pic>
        <p:nvPicPr>
          <p:cNvPr id="12" name="Picture 11">
            <a:extLst>
              <a:ext uri="{FF2B5EF4-FFF2-40B4-BE49-F238E27FC236}">
                <a16:creationId xmlns:a16="http://schemas.microsoft.com/office/drawing/2014/main" id="{F482CB1B-3B3D-A8DF-94AB-1CF61B10743E}"/>
              </a:ext>
            </a:extLst>
          </p:cNvPr>
          <p:cNvPicPr>
            <a:picLocks noChangeAspect="1"/>
          </p:cNvPicPr>
          <p:nvPr/>
        </p:nvPicPr>
        <p:blipFill rotWithShape="1">
          <a:blip r:embed="rId5"/>
          <a:srcRect l="60918" t="77715"/>
          <a:stretch/>
        </p:blipFill>
        <p:spPr>
          <a:xfrm>
            <a:off x="315622" y="5477848"/>
            <a:ext cx="4583831" cy="2721421"/>
          </a:xfrm>
          <a:prstGeom prst="rect">
            <a:avLst/>
          </a:prstGeom>
        </p:spPr>
      </p:pic>
      <p:pic>
        <p:nvPicPr>
          <p:cNvPr id="4" name="Picture 3">
            <a:extLst>
              <a:ext uri="{FF2B5EF4-FFF2-40B4-BE49-F238E27FC236}">
                <a16:creationId xmlns:a16="http://schemas.microsoft.com/office/drawing/2014/main" id="{AFD0EEC6-073A-DFD5-B6BB-A45516ECAA01}"/>
              </a:ext>
            </a:extLst>
          </p:cNvPr>
          <p:cNvPicPr>
            <a:picLocks noChangeAspect="1"/>
          </p:cNvPicPr>
          <p:nvPr/>
        </p:nvPicPr>
        <p:blipFill rotWithShape="1">
          <a:blip r:embed="rId6"/>
          <a:srcRect l="259" t="32446" r="50600" b="34429"/>
          <a:stretch/>
        </p:blipFill>
        <p:spPr>
          <a:xfrm>
            <a:off x="8840672" y="1199593"/>
            <a:ext cx="3079480" cy="2161293"/>
          </a:xfrm>
          <a:prstGeom prst="rect">
            <a:avLst/>
          </a:prstGeom>
        </p:spPr>
      </p:pic>
      <p:sp>
        <p:nvSpPr>
          <p:cNvPr id="9" name="Rectangle 8">
            <a:extLst>
              <a:ext uri="{FF2B5EF4-FFF2-40B4-BE49-F238E27FC236}">
                <a16:creationId xmlns:a16="http://schemas.microsoft.com/office/drawing/2014/main" id="{A2934BDC-D7D8-08B8-5F5A-045A063B80D3}"/>
              </a:ext>
            </a:extLst>
          </p:cNvPr>
          <p:cNvSpPr/>
          <p:nvPr/>
        </p:nvSpPr>
        <p:spPr>
          <a:xfrm>
            <a:off x="2093708" y="5036999"/>
            <a:ext cx="2842054" cy="4472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pic>
        <p:nvPicPr>
          <p:cNvPr id="5" name="Picture 4">
            <a:extLst>
              <a:ext uri="{FF2B5EF4-FFF2-40B4-BE49-F238E27FC236}">
                <a16:creationId xmlns:a16="http://schemas.microsoft.com/office/drawing/2014/main" id="{DFC6D177-6882-6C9F-332C-C9641F6EA6A6}"/>
              </a:ext>
            </a:extLst>
          </p:cNvPr>
          <p:cNvPicPr>
            <a:picLocks noChangeAspect="1"/>
          </p:cNvPicPr>
          <p:nvPr/>
        </p:nvPicPr>
        <p:blipFill rotWithShape="1">
          <a:blip r:embed="rId7"/>
          <a:srcRect l="50133" t="33065" b="33810"/>
          <a:stretch/>
        </p:blipFill>
        <p:spPr>
          <a:xfrm>
            <a:off x="5239264" y="4065695"/>
            <a:ext cx="3079480" cy="2129843"/>
          </a:xfrm>
          <a:prstGeom prst="rect">
            <a:avLst/>
          </a:prstGeom>
        </p:spPr>
      </p:pic>
      <p:pic>
        <p:nvPicPr>
          <p:cNvPr id="7" name="Picture 6">
            <a:extLst>
              <a:ext uri="{FF2B5EF4-FFF2-40B4-BE49-F238E27FC236}">
                <a16:creationId xmlns:a16="http://schemas.microsoft.com/office/drawing/2014/main" id="{36F88A71-3C9C-D9E7-C9DC-17B3F358AD66}"/>
              </a:ext>
            </a:extLst>
          </p:cNvPr>
          <p:cNvPicPr>
            <a:picLocks noChangeAspect="1"/>
          </p:cNvPicPr>
          <p:nvPr/>
        </p:nvPicPr>
        <p:blipFill rotWithShape="1">
          <a:blip r:embed="rId8"/>
          <a:srcRect l="-128" t="66110" r="51705" b="765"/>
          <a:stretch/>
        </p:blipFill>
        <p:spPr>
          <a:xfrm>
            <a:off x="8885661" y="4001066"/>
            <a:ext cx="3034491" cy="2161293"/>
          </a:xfrm>
          <a:prstGeom prst="rect">
            <a:avLst/>
          </a:prstGeom>
        </p:spPr>
      </p:pic>
      <p:sp>
        <p:nvSpPr>
          <p:cNvPr id="13" name="TextBox 12">
            <a:extLst>
              <a:ext uri="{FF2B5EF4-FFF2-40B4-BE49-F238E27FC236}">
                <a16:creationId xmlns:a16="http://schemas.microsoft.com/office/drawing/2014/main" id="{810ACEF1-D701-9A82-61A1-8C29E4745F92}"/>
              </a:ext>
            </a:extLst>
          </p:cNvPr>
          <p:cNvSpPr txBox="1"/>
          <p:nvPr/>
        </p:nvSpPr>
        <p:spPr>
          <a:xfrm>
            <a:off x="5721178" y="789997"/>
            <a:ext cx="2446638" cy="438582"/>
          </a:xfrm>
          <a:prstGeom prst="rect">
            <a:avLst/>
          </a:prstGeom>
          <a:noFill/>
        </p:spPr>
        <p:txBody>
          <a:bodyPr wrap="square" rtlCol="0">
            <a:spAutoFit/>
          </a:bodyPr>
          <a:lstStyle/>
          <a:p>
            <a:r>
              <a:rPr lang="en-NL" sz="2250" dirty="0"/>
              <a:t>Infections</a:t>
            </a:r>
          </a:p>
        </p:txBody>
      </p:sp>
      <p:sp>
        <p:nvSpPr>
          <p:cNvPr id="14" name="TextBox 13">
            <a:extLst>
              <a:ext uri="{FF2B5EF4-FFF2-40B4-BE49-F238E27FC236}">
                <a16:creationId xmlns:a16="http://schemas.microsoft.com/office/drawing/2014/main" id="{453F4956-6AF1-C60B-8FAE-F0DB6D74CEF3}"/>
              </a:ext>
            </a:extLst>
          </p:cNvPr>
          <p:cNvSpPr txBox="1"/>
          <p:nvPr/>
        </p:nvSpPr>
        <p:spPr>
          <a:xfrm>
            <a:off x="9306897" y="838989"/>
            <a:ext cx="2446638" cy="438582"/>
          </a:xfrm>
          <a:prstGeom prst="rect">
            <a:avLst/>
          </a:prstGeom>
          <a:noFill/>
        </p:spPr>
        <p:txBody>
          <a:bodyPr wrap="square" rtlCol="0">
            <a:spAutoFit/>
          </a:bodyPr>
          <a:lstStyle/>
          <a:p>
            <a:r>
              <a:rPr lang="en-NL" sz="2250" dirty="0"/>
              <a:t>Hospitalizations</a:t>
            </a:r>
          </a:p>
        </p:txBody>
      </p:sp>
      <p:sp>
        <p:nvSpPr>
          <p:cNvPr id="15" name="TextBox 14">
            <a:extLst>
              <a:ext uri="{FF2B5EF4-FFF2-40B4-BE49-F238E27FC236}">
                <a16:creationId xmlns:a16="http://schemas.microsoft.com/office/drawing/2014/main" id="{5BC6A487-C858-2877-084F-86CBDBCF45F4}"/>
              </a:ext>
            </a:extLst>
          </p:cNvPr>
          <p:cNvSpPr txBox="1"/>
          <p:nvPr/>
        </p:nvSpPr>
        <p:spPr>
          <a:xfrm>
            <a:off x="5721178" y="3725877"/>
            <a:ext cx="2446638" cy="438582"/>
          </a:xfrm>
          <a:prstGeom prst="rect">
            <a:avLst/>
          </a:prstGeom>
          <a:noFill/>
        </p:spPr>
        <p:txBody>
          <a:bodyPr wrap="square" rtlCol="0">
            <a:spAutoFit/>
          </a:bodyPr>
          <a:lstStyle/>
          <a:p>
            <a:r>
              <a:rPr lang="en-NL" sz="2250" dirty="0"/>
              <a:t>Invasive ventilation</a:t>
            </a:r>
          </a:p>
        </p:txBody>
      </p:sp>
      <p:sp>
        <p:nvSpPr>
          <p:cNvPr id="16" name="TextBox 15">
            <a:extLst>
              <a:ext uri="{FF2B5EF4-FFF2-40B4-BE49-F238E27FC236}">
                <a16:creationId xmlns:a16="http://schemas.microsoft.com/office/drawing/2014/main" id="{CFF119A7-2867-3042-A93B-0125E6FBABC9}"/>
              </a:ext>
            </a:extLst>
          </p:cNvPr>
          <p:cNvSpPr txBox="1"/>
          <p:nvPr/>
        </p:nvSpPr>
        <p:spPr>
          <a:xfrm>
            <a:off x="9306897" y="3696363"/>
            <a:ext cx="2446638" cy="438582"/>
          </a:xfrm>
          <a:prstGeom prst="rect">
            <a:avLst/>
          </a:prstGeom>
          <a:noFill/>
        </p:spPr>
        <p:txBody>
          <a:bodyPr wrap="square" rtlCol="0">
            <a:spAutoFit/>
          </a:bodyPr>
          <a:lstStyle/>
          <a:p>
            <a:r>
              <a:rPr lang="en-NL" sz="2250" dirty="0"/>
              <a:t>Mortality</a:t>
            </a:r>
          </a:p>
        </p:txBody>
      </p:sp>
      <p:sp>
        <p:nvSpPr>
          <p:cNvPr id="17" name="TextBox 16">
            <a:extLst>
              <a:ext uri="{FF2B5EF4-FFF2-40B4-BE49-F238E27FC236}">
                <a16:creationId xmlns:a16="http://schemas.microsoft.com/office/drawing/2014/main" id="{B50D6B3D-CF46-8C22-8BC2-A5FDAACDFE3E}"/>
              </a:ext>
            </a:extLst>
          </p:cNvPr>
          <p:cNvSpPr txBox="1"/>
          <p:nvPr/>
        </p:nvSpPr>
        <p:spPr>
          <a:xfrm>
            <a:off x="619124" y="1375121"/>
            <a:ext cx="4620139" cy="461665"/>
          </a:xfrm>
          <a:prstGeom prst="rect">
            <a:avLst/>
          </a:prstGeom>
          <a:noFill/>
        </p:spPr>
        <p:txBody>
          <a:bodyPr wrap="square" rtlCol="0">
            <a:spAutoFit/>
          </a:bodyPr>
          <a:lstStyle/>
          <a:p>
            <a:r>
              <a:rPr lang="en-NL" sz="2400" dirty="0"/>
              <a:t>General population (Jan 2021)</a:t>
            </a:r>
          </a:p>
        </p:txBody>
      </p:sp>
      <p:sp>
        <p:nvSpPr>
          <p:cNvPr id="18" name="TextBox 17">
            <a:extLst>
              <a:ext uri="{FF2B5EF4-FFF2-40B4-BE49-F238E27FC236}">
                <a16:creationId xmlns:a16="http://schemas.microsoft.com/office/drawing/2014/main" id="{B658F60F-919E-EFAC-93BE-3477725FC12E}"/>
              </a:ext>
            </a:extLst>
          </p:cNvPr>
          <p:cNvSpPr txBox="1"/>
          <p:nvPr/>
        </p:nvSpPr>
        <p:spPr>
          <a:xfrm>
            <a:off x="3389999" y="6472419"/>
            <a:ext cx="6778009" cy="369332"/>
          </a:xfrm>
          <a:prstGeom prst="rect">
            <a:avLst/>
          </a:prstGeom>
          <a:noFill/>
        </p:spPr>
        <p:txBody>
          <a:bodyPr wrap="none" rtlCol="0">
            <a:spAutoFit/>
          </a:bodyPr>
          <a:lstStyle/>
          <a:p>
            <a:r>
              <a:rPr lang="en-NL" dirty="0">
                <a:sym typeface="Wingdings" pitchFamily="2" charset="2"/>
              </a:rPr>
              <a:t> </a:t>
            </a:r>
            <a:r>
              <a:rPr lang="en-NL" dirty="0"/>
              <a:t>Distribution of chronic conditions for Alpha and Delta appr. </a:t>
            </a:r>
            <a:r>
              <a:rPr lang="en-US" dirty="0"/>
              <a:t>S</a:t>
            </a:r>
            <a:r>
              <a:rPr lang="en-NL" dirty="0"/>
              <a:t>imilar.</a:t>
            </a:r>
          </a:p>
        </p:txBody>
      </p:sp>
      <p:sp>
        <p:nvSpPr>
          <p:cNvPr id="20" name="TextBox 19">
            <a:extLst>
              <a:ext uri="{FF2B5EF4-FFF2-40B4-BE49-F238E27FC236}">
                <a16:creationId xmlns:a16="http://schemas.microsoft.com/office/drawing/2014/main" id="{B8CDA1C7-BCAC-B268-79EB-4AA28E2D2669}"/>
              </a:ext>
            </a:extLst>
          </p:cNvPr>
          <p:cNvSpPr txBox="1"/>
          <p:nvPr/>
        </p:nvSpPr>
        <p:spPr>
          <a:xfrm>
            <a:off x="773242" y="4970076"/>
            <a:ext cx="4341326" cy="369332"/>
          </a:xfrm>
          <a:prstGeom prst="rect">
            <a:avLst/>
          </a:prstGeom>
          <a:noFill/>
        </p:spPr>
        <p:txBody>
          <a:bodyPr wrap="square">
            <a:spAutoFit/>
          </a:bodyPr>
          <a:lstStyle/>
          <a:p>
            <a:pPr algn="ctr" fontAlgn="b"/>
            <a:r>
              <a:rPr lang="en-NL" sz="1800" b="0" i="0" u="none" strike="noStrike" dirty="0">
                <a:solidFill>
                  <a:srgbClr val="000000"/>
                </a:solidFill>
                <a:effectLst/>
                <a:latin typeface="Calibri" panose="020F0502020204030204" pitchFamily="34" charset="0"/>
              </a:rPr>
              <a:t>27.4% in high- and moderate risk category</a:t>
            </a:r>
          </a:p>
        </p:txBody>
      </p:sp>
      <p:sp>
        <p:nvSpPr>
          <p:cNvPr id="21" name="TextBox 20">
            <a:extLst>
              <a:ext uri="{FF2B5EF4-FFF2-40B4-BE49-F238E27FC236}">
                <a16:creationId xmlns:a16="http://schemas.microsoft.com/office/drawing/2014/main" id="{721E1BE8-F8AE-EF8D-AFFD-986C8B647218}"/>
              </a:ext>
            </a:extLst>
          </p:cNvPr>
          <p:cNvSpPr txBox="1"/>
          <p:nvPr/>
        </p:nvSpPr>
        <p:spPr>
          <a:xfrm>
            <a:off x="5909184" y="3308492"/>
            <a:ext cx="2258632" cy="369332"/>
          </a:xfrm>
          <a:prstGeom prst="rect">
            <a:avLst/>
          </a:prstGeom>
          <a:noFill/>
        </p:spPr>
        <p:txBody>
          <a:bodyPr wrap="none" rtlCol="0">
            <a:spAutoFit/>
          </a:bodyPr>
          <a:lstStyle/>
          <a:p>
            <a:r>
              <a:rPr lang="en-NL" sz="1800" b="0" i="0" u="none" strike="noStrike" dirty="0">
                <a:solidFill>
                  <a:srgbClr val="000000"/>
                </a:solidFill>
                <a:effectLst/>
                <a:latin typeface="Calibri" panose="020F0502020204030204" pitchFamily="34" charset="0"/>
              </a:rPr>
              <a:t>18.1% (Rate Ratio 0.7</a:t>
            </a:r>
            <a:r>
              <a:rPr lang="en-NL" dirty="0">
                <a:solidFill>
                  <a:srgbClr val="000000"/>
                </a:solidFill>
                <a:latin typeface="Calibri" panose="020F0502020204030204" pitchFamily="34" charset="0"/>
              </a:rPr>
              <a:t>)</a:t>
            </a:r>
            <a:endParaRPr lang="en-NL" sz="1800" b="0" i="0" u="none" strike="noStrike" dirty="0">
              <a:solidFill>
                <a:srgbClr val="000000"/>
              </a:solidFill>
              <a:effectLst/>
              <a:latin typeface="Calibri" panose="020F0502020204030204" pitchFamily="34" charset="0"/>
            </a:endParaRPr>
          </a:p>
        </p:txBody>
      </p:sp>
      <p:sp>
        <p:nvSpPr>
          <p:cNvPr id="25" name="TextBox 24">
            <a:extLst>
              <a:ext uri="{FF2B5EF4-FFF2-40B4-BE49-F238E27FC236}">
                <a16:creationId xmlns:a16="http://schemas.microsoft.com/office/drawing/2014/main" id="{B09097C7-9BDB-4B0D-1A4E-AABA79D64C3C}"/>
              </a:ext>
            </a:extLst>
          </p:cNvPr>
          <p:cNvSpPr txBox="1"/>
          <p:nvPr/>
        </p:nvSpPr>
        <p:spPr>
          <a:xfrm>
            <a:off x="9578212" y="3341158"/>
            <a:ext cx="2258632" cy="369332"/>
          </a:xfrm>
          <a:prstGeom prst="rect">
            <a:avLst/>
          </a:prstGeom>
          <a:noFill/>
        </p:spPr>
        <p:txBody>
          <a:bodyPr wrap="none" rtlCol="0">
            <a:spAutoFit/>
          </a:bodyPr>
          <a:lstStyle/>
          <a:p>
            <a:r>
              <a:rPr lang="en-NL" sz="1800" b="0" i="0" u="none" strike="noStrike" dirty="0">
                <a:solidFill>
                  <a:srgbClr val="000000"/>
                </a:solidFill>
                <a:effectLst/>
                <a:latin typeface="Calibri" panose="020F0502020204030204" pitchFamily="34" charset="0"/>
              </a:rPr>
              <a:t>45.2% (Rate Ratio 1.6</a:t>
            </a:r>
            <a:r>
              <a:rPr lang="en-NL" dirty="0">
                <a:solidFill>
                  <a:srgbClr val="000000"/>
                </a:solidFill>
                <a:latin typeface="Calibri" panose="020F0502020204030204" pitchFamily="34" charset="0"/>
              </a:rPr>
              <a:t>)</a:t>
            </a:r>
            <a:endParaRPr lang="en-NL" sz="1800" b="0" i="0" u="none" strike="noStrike" dirty="0">
              <a:solidFill>
                <a:srgbClr val="000000"/>
              </a:solidFill>
              <a:effectLst/>
              <a:latin typeface="Calibri" panose="020F0502020204030204" pitchFamily="34" charset="0"/>
            </a:endParaRPr>
          </a:p>
        </p:txBody>
      </p:sp>
      <p:sp>
        <p:nvSpPr>
          <p:cNvPr id="26" name="TextBox 25">
            <a:extLst>
              <a:ext uri="{FF2B5EF4-FFF2-40B4-BE49-F238E27FC236}">
                <a16:creationId xmlns:a16="http://schemas.microsoft.com/office/drawing/2014/main" id="{9B3D868C-8E20-40F0-9203-C044C18F8168}"/>
              </a:ext>
            </a:extLst>
          </p:cNvPr>
          <p:cNvSpPr txBox="1"/>
          <p:nvPr/>
        </p:nvSpPr>
        <p:spPr>
          <a:xfrm>
            <a:off x="5815181" y="6162359"/>
            <a:ext cx="2258632" cy="369332"/>
          </a:xfrm>
          <a:prstGeom prst="rect">
            <a:avLst/>
          </a:prstGeom>
          <a:noFill/>
        </p:spPr>
        <p:txBody>
          <a:bodyPr wrap="none" rtlCol="0">
            <a:spAutoFit/>
          </a:bodyPr>
          <a:lstStyle/>
          <a:p>
            <a:r>
              <a:rPr lang="en-NL" sz="1800" b="0" i="0" u="none" strike="noStrike" dirty="0">
                <a:solidFill>
                  <a:srgbClr val="000000"/>
                </a:solidFill>
                <a:effectLst/>
                <a:latin typeface="Calibri" panose="020F0502020204030204" pitchFamily="34" charset="0"/>
              </a:rPr>
              <a:t>70.0% (Rate Ratio 2.6</a:t>
            </a:r>
            <a:r>
              <a:rPr lang="en-NL" dirty="0">
                <a:solidFill>
                  <a:srgbClr val="000000"/>
                </a:solidFill>
                <a:latin typeface="Calibri" panose="020F0502020204030204" pitchFamily="34" charset="0"/>
              </a:rPr>
              <a:t>)</a:t>
            </a:r>
            <a:endParaRPr lang="en-NL" sz="1800" b="0" i="0" u="none" strike="noStrike" dirty="0">
              <a:solidFill>
                <a:srgbClr val="000000"/>
              </a:solidFill>
              <a:effectLst/>
              <a:latin typeface="Calibri" panose="020F0502020204030204" pitchFamily="34" charset="0"/>
            </a:endParaRPr>
          </a:p>
        </p:txBody>
      </p:sp>
      <p:sp>
        <p:nvSpPr>
          <p:cNvPr id="27" name="TextBox 26">
            <a:extLst>
              <a:ext uri="{FF2B5EF4-FFF2-40B4-BE49-F238E27FC236}">
                <a16:creationId xmlns:a16="http://schemas.microsoft.com/office/drawing/2014/main" id="{060FC8AB-65B9-60F2-34C0-5C6AAEF362CC}"/>
              </a:ext>
            </a:extLst>
          </p:cNvPr>
          <p:cNvSpPr txBox="1"/>
          <p:nvPr/>
        </p:nvSpPr>
        <p:spPr>
          <a:xfrm>
            <a:off x="9564848" y="6149313"/>
            <a:ext cx="2311530" cy="369332"/>
          </a:xfrm>
          <a:prstGeom prst="rect">
            <a:avLst/>
          </a:prstGeom>
          <a:solidFill>
            <a:schemeClr val="bg1"/>
          </a:solidFill>
        </p:spPr>
        <p:txBody>
          <a:bodyPr wrap="none" rtlCol="0">
            <a:spAutoFit/>
          </a:bodyPr>
          <a:lstStyle/>
          <a:p>
            <a:r>
              <a:rPr lang="en-NL" sz="1800" b="0" i="0" u="none" strike="noStrike" dirty="0">
                <a:solidFill>
                  <a:srgbClr val="000000"/>
                </a:solidFill>
                <a:effectLst/>
                <a:latin typeface="Calibri" panose="020F0502020204030204" pitchFamily="34" charset="0"/>
              </a:rPr>
              <a:t>76.9% (Rate Ratio 2.8) </a:t>
            </a:r>
          </a:p>
        </p:txBody>
      </p:sp>
      <p:pic>
        <p:nvPicPr>
          <p:cNvPr id="35" name="Picture 34">
            <a:extLst>
              <a:ext uri="{FF2B5EF4-FFF2-40B4-BE49-F238E27FC236}">
                <a16:creationId xmlns:a16="http://schemas.microsoft.com/office/drawing/2014/main" id="{BBB50887-6763-4E2B-65C8-A2E7CE67A465}"/>
              </a:ext>
            </a:extLst>
          </p:cNvPr>
          <p:cNvPicPr>
            <a:picLocks noChangeAspect="1"/>
          </p:cNvPicPr>
          <p:nvPr/>
        </p:nvPicPr>
        <p:blipFill rotWithShape="1">
          <a:blip r:embed="rId6">
            <a:duotone>
              <a:schemeClr val="accent6">
                <a:shade val="45000"/>
                <a:satMod val="135000"/>
              </a:schemeClr>
              <a:prstClr val="white"/>
            </a:duotone>
          </a:blip>
          <a:srcRect l="259" t="32446" r="50600" b="34429"/>
          <a:stretch/>
        </p:blipFill>
        <p:spPr>
          <a:xfrm>
            <a:off x="8840672" y="1199593"/>
            <a:ext cx="3079480" cy="2161293"/>
          </a:xfrm>
          <a:prstGeom prst="rect">
            <a:avLst/>
          </a:prstGeom>
        </p:spPr>
      </p:pic>
      <p:sp>
        <p:nvSpPr>
          <p:cNvPr id="36" name="TextBox 35">
            <a:extLst>
              <a:ext uri="{FF2B5EF4-FFF2-40B4-BE49-F238E27FC236}">
                <a16:creationId xmlns:a16="http://schemas.microsoft.com/office/drawing/2014/main" id="{A98AACB6-B7C1-2705-EB49-CA05F202A84C}"/>
              </a:ext>
            </a:extLst>
          </p:cNvPr>
          <p:cNvSpPr txBox="1"/>
          <p:nvPr/>
        </p:nvSpPr>
        <p:spPr>
          <a:xfrm>
            <a:off x="9306897" y="838989"/>
            <a:ext cx="2446638" cy="438582"/>
          </a:xfrm>
          <a:prstGeom prst="rect">
            <a:avLst/>
          </a:prstGeom>
          <a:noFill/>
        </p:spPr>
        <p:txBody>
          <a:bodyPr wrap="square" rtlCol="0">
            <a:spAutoFit/>
          </a:bodyPr>
          <a:lstStyle/>
          <a:p>
            <a:r>
              <a:rPr lang="en-NL" sz="2250" dirty="0">
                <a:solidFill>
                  <a:schemeClr val="bg1">
                    <a:lumMod val="75000"/>
                  </a:schemeClr>
                </a:solidFill>
              </a:rPr>
              <a:t>Hospitalizations</a:t>
            </a:r>
          </a:p>
        </p:txBody>
      </p:sp>
      <p:sp>
        <p:nvSpPr>
          <p:cNvPr id="37" name="TextBox 36">
            <a:extLst>
              <a:ext uri="{FF2B5EF4-FFF2-40B4-BE49-F238E27FC236}">
                <a16:creationId xmlns:a16="http://schemas.microsoft.com/office/drawing/2014/main" id="{D2696235-5214-1A3A-C7B4-D3224FBECC11}"/>
              </a:ext>
            </a:extLst>
          </p:cNvPr>
          <p:cNvSpPr txBox="1"/>
          <p:nvPr/>
        </p:nvSpPr>
        <p:spPr>
          <a:xfrm>
            <a:off x="9578212" y="3341158"/>
            <a:ext cx="2258632" cy="369332"/>
          </a:xfrm>
          <a:prstGeom prst="rect">
            <a:avLst/>
          </a:prstGeom>
          <a:noFill/>
        </p:spPr>
        <p:txBody>
          <a:bodyPr wrap="none" rtlCol="0">
            <a:spAutoFit/>
          </a:bodyPr>
          <a:lstStyle/>
          <a:p>
            <a:r>
              <a:rPr lang="en-NL" sz="1800" b="0" i="0" u="none" strike="noStrike" dirty="0">
                <a:solidFill>
                  <a:schemeClr val="bg1">
                    <a:lumMod val="75000"/>
                  </a:schemeClr>
                </a:solidFill>
                <a:effectLst/>
                <a:latin typeface="Calibri" panose="020F0502020204030204" pitchFamily="34" charset="0"/>
              </a:rPr>
              <a:t>45.2% (Rate Ratio 1.6</a:t>
            </a:r>
            <a:r>
              <a:rPr lang="en-NL" dirty="0">
                <a:solidFill>
                  <a:schemeClr val="bg1">
                    <a:lumMod val="75000"/>
                  </a:schemeClr>
                </a:solidFill>
                <a:latin typeface="Calibri" panose="020F0502020204030204" pitchFamily="34" charset="0"/>
              </a:rPr>
              <a:t>)</a:t>
            </a:r>
            <a:endParaRPr lang="en-NL" sz="1800" b="0" i="0" u="none" strike="noStrike" dirty="0">
              <a:solidFill>
                <a:schemeClr val="bg1">
                  <a:lumMod val="75000"/>
                </a:schemeClr>
              </a:solidFill>
              <a:effectLst/>
              <a:latin typeface="Calibri" panose="020F0502020204030204" pitchFamily="34" charset="0"/>
            </a:endParaRPr>
          </a:p>
        </p:txBody>
      </p:sp>
      <p:pic>
        <p:nvPicPr>
          <p:cNvPr id="38" name="Picture 37">
            <a:extLst>
              <a:ext uri="{FF2B5EF4-FFF2-40B4-BE49-F238E27FC236}">
                <a16:creationId xmlns:a16="http://schemas.microsoft.com/office/drawing/2014/main" id="{923B4E64-E9C1-8319-1B4F-FE21091B4299}"/>
              </a:ext>
            </a:extLst>
          </p:cNvPr>
          <p:cNvPicPr>
            <a:picLocks noChangeAspect="1"/>
          </p:cNvPicPr>
          <p:nvPr/>
        </p:nvPicPr>
        <p:blipFill rotWithShape="1">
          <a:blip r:embed="rId4">
            <a:duotone>
              <a:schemeClr val="accent6">
                <a:shade val="45000"/>
                <a:satMod val="135000"/>
              </a:schemeClr>
              <a:prstClr val="white"/>
            </a:duotone>
          </a:blip>
          <a:srcRect l="49594" t="-182" r="1325" b="67057"/>
          <a:stretch/>
        </p:blipFill>
        <p:spPr>
          <a:xfrm>
            <a:off x="5239264" y="1196977"/>
            <a:ext cx="3079480" cy="2163909"/>
          </a:xfrm>
          <a:prstGeom prst="rect">
            <a:avLst/>
          </a:prstGeom>
        </p:spPr>
      </p:pic>
      <p:sp>
        <p:nvSpPr>
          <p:cNvPr id="39" name="TextBox 38">
            <a:extLst>
              <a:ext uri="{FF2B5EF4-FFF2-40B4-BE49-F238E27FC236}">
                <a16:creationId xmlns:a16="http://schemas.microsoft.com/office/drawing/2014/main" id="{8CF76649-5D7D-5983-183A-0146A25DF199}"/>
              </a:ext>
            </a:extLst>
          </p:cNvPr>
          <p:cNvSpPr txBox="1"/>
          <p:nvPr/>
        </p:nvSpPr>
        <p:spPr>
          <a:xfrm>
            <a:off x="5721178" y="789997"/>
            <a:ext cx="2446638" cy="438582"/>
          </a:xfrm>
          <a:prstGeom prst="rect">
            <a:avLst/>
          </a:prstGeom>
          <a:noFill/>
        </p:spPr>
        <p:txBody>
          <a:bodyPr wrap="square" rtlCol="0">
            <a:spAutoFit/>
          </a:bodyPr>
          <a:lstStyle/>
          <a:p>
            <a:r>
              <a:rPr lang="en-NL" sz="2250" dirty="0">
                <a:solidFill>
                  <a:schemeClr val="bg1">
                    <a:lumMod val="75000"/>
                  </a:schemeClr>
                </a:solidFill>
              </a:rPr>
              <a:t>Infections</a:t>
            </a:r>
          </a:p>
        </p:txBody>
      </p:sp>
      <p:sp>
        <p:nvSpPr>
          <p:cNvPr id="40" name="TextBox 39">
            <a:extLst>
              <a:ext uri="{FF2B5EF4-FFF2-40B4-BE49-F238E27FC236}">
                <a16:creationId xmlns:a16="http://schemas.microsoft.com/office/drawing/2014/main" id="{974C3078-F032-42CC-F1AB-39F5B0CA27DB}"/>
              </a:ext>
            </a:extLst>
          </p:cNvPr>
          <p:cNvSpPr txBox="1"/>
          <p:nvPr/>
        </p:nvSpPr>
        <p:spPr>
          <a:xfrm>
            <a:off x="5909184" y="3308492"/>
            <a:ext cx="2258632" cy="369332"/>
          </a:xfrm>
          <a:prstGeom prst="rect">
            <a:avLst/>
          </a:prstGeom>
          <a:noFill/>
        </p:spPr>
        <p:txBody>
          <a:bodyPr wrap="none" rtlCol="0">
            <a:spAutoFit/>
          </a:bodyPr>
          <a:lstStyle/>
          <a:p>
            <a:r>
              <a:rPr lang="en-NL" sz="1800" b="0" i="0" u="none" strike="noStrike" dirty="0">
                <a:solidFill>
                  <a:schemeClr val="bg1">
                    <a:lumMod val="75000"/>
                  </a:schemeClr>
                </a:solidFill>
                <a:effectLst/>
                <a:latin typeface="Calibri" panose="020F0502020204030204" pitchFamily="34" charset="0"/>
              </a:rPr>
              <a:t>18.1% (Rate Ratio 0.7</a:t>
            </a:r>
            <a:r>
              <a:rPr lang="en-NL" dirty="0">
                <a:solidFill>
                  <a:schemeClr val="bg1">
                    <a:lumMod val="75000"/>
                  </a:schemeClr>
                </a:solidFill>
                <a:latin typeface="Calibri" panose="020F0502020204030204" pitchFamily="34" charset="0"/>
              </a:rPr>
              <a:t>)</a:t>
            </a:r>
            <a:endParaRPr lang="en-NL" sz="1800" b="0" i="0" u="none" strike="noStrike" dirty="0">
              <a:solidFill>
                <a:schemeClr val="bg1">
                  <a:lumMod val="75000"/>
                </a:schemeClr>
              </a:solidFill>
              <a:effectLst/>
              <a:latin typeface="Calibri" panose="020F0502020204030204" pitchFamily="34" charset="0"/>
            </a:endParaRPr>
          </a:p>
        </p:txBody>
      </p:sp>
      <p:pic>
        <p:nvPicPr>
          <p:cNvPr id="41" name="Picture 40">
            <a:extLst>
              <a:ext uri="{FF2B5EF4-FFF2-40B4-BE49-F238E27FC236}">
                <a16:creationId xmlns:a16="http://schemas.microsoft.com/office/drawing/2014/main" id="{3E705013-C2AB-940E-E59C-872BA2C54CDB}"/>
              </a:ext>
            </a:extLst>
          </p:cNvPr>
          <p:cNvPicPr>
            <a:picLocks noChangeAspect="1"/>
          </p:cNvPicPr>
          <p:nvPr/>
        </p:nvPicPr>
        <p:blipFill rotWithShape="1">
          <a:blip r:embed="rId7">
            <a:duotone>
              <a:schemeClr val="accent6">
                <a:shade val="45000"/>
                <a:satMod val="135000"/>
              </a:schemeClr>
              <a:prstClr val="white"/>
            </a:duotone>
          </a:blip>
          <a:srcRect l="50133" t="33065" b="33810"/>
          <a:stretch/>
        </p:blipFill>
        <p:spPr>
          <a:xfrm>
            <a:off x="5239264" y="4065695"/>
            <a:ext cx="3079480" cy="2129843"/>
          </a:xfrm>
          <a:prstGeom prst="rect">
            <a:avLst/>
          </a:prstGeom>
        </p:spPr>
      </p:pic>
      <p:sp>
        <p:nvSpPr>
          <p:cNvPr id="42" name="TextBox 41">
            <a:extLst>
              <a:ext uri="{FF2B5EF4-FFF2-40B4-BE49-F238E27FC236}">
                <a16:creationId xmlns:a16="http://schemas.microsoft.com/office/drawing/2014/main" id="{578BEAED-C769-214C-306B-38BAB2F3B7A3}"/>
              </a:ext>
            </a:extLst>
          </p:cNvPr>
          <p:cNvSpPr txBox="1"/>
          <p:nvPr/>
        </p:nvSpPr>
        <p:spPr>
          <a:xfrm>
            <a:off x="5721178" y="3725877"/>
            <a:ext cx="2446638" cy="438582"/>
          </a:xfrm>
          <a:prstGeom prst="rect">
            <a:avLst/>
          </a:prstGeom>
          <a:noFill/>
        </p:spPr>
        <p:txBody>
          <a:bodyPr wrap="square" rtlCol="0">
            <a:spAutoFit/>
          </a:bodyPr>
          <a:lstStyle/>
          <a:p>
            <a:r>
              <a:rPr lang="en-NL" sz="2250" dirty="0">
                <a:solidFill>
                  <a:schemeClr val="bg1">
                    <a:lumMod val="75000"/>
                  </a:schemeClr>
                </a:solidFill>
              </a:rPr>
              <a:t>Invasive ventilation</a:t>
            </a:r>
          </a:p>
        </p:txBody>
      </p:sp>
      <p:sp>
        <p:nvSpPr>
          <p:cNvPr id="43" name="TextBox 42">
            <a:extLst>
              <a:ext uri="{FF2B5EF4-FFF2-40B4-BE49-F238E27FC236}">
                <a16:creationId xmlns:a16="http://schemas.microsoft.com/office/drawing/2014/main" id="{EFC4166C-10FB-92FC-F58E-9C06A07DC494}"/>
              </a:ext>
            </a:extLst>
          </p:cNvPr>
          <p:cNvSpPr txBox="1"/>
          <p:nvPr/>
        </p:nvSpPr>
        <p:spPr>
          <a:xfrm>
            <a:off x="5815181" y="6162359"/>
            <a:ext cx="2258632" cy="369332"/>
          </a:xfrm>
          <a:prstGeom prst="rect">
            <a:avLst/>
          </a:prstGeom>
          <a:noFill/>
        </p:spPr>
        <p:txBody>
          <a:bodyPr wrap="none" rtlCol="0">
            <a:spAutoFit/>
          </a:bodyPr>
          <a:lstStyle/>
          <a:p>
            <a:r>
              <a:rPr lang="en-NL" sz="1800" b="0" i="0" u="none" strike="noStrike" dirty="0">
                <a:solidFill>
                  <a:schemeClr val="bg1">
                    <a:lumMod val="75000"/>
                  </a:schemeClr>
                </a:solidFill>
                <a:effectLst/>
                <a:latin typeface="Calibri" panose="020F0502020204030204" pitchFamily="34" charset="0"/>
              </a:rPr>
              <a:t>70.0% (Rate Ratio 2.6</a:t>
            </a:r>
            <a:r>
              <a:rPr lang="en-NL" dirty="0">
                <a:solidFill>
                  <a:schemeClr val="bg1">
                    <a:lumMod val="75000"/>
                  </a:schemeClr>
                </a:solidFill>
                <a:latin typeface="Calibri" panose="020F0502020204030204" pitchFamily="34" charset="0"/>
              </a:rPr>
              <a:t>)</a:t>
            </a:r>
            <a:endParaRPr lang="en-NL" sz="1800" b="0" i="0" u="none" strike="noStrike" dirty="0">
              <a:solidFill>
                <a:schemeClr val="bg1">
                  <a:lumMod val="75000"/>
                </a:schemeClr>
              </a:solidFill>
              <a:effectLst/>
              <a:latin typeface="Calibri" panose="020F0502020204030204" pitchFamily="34" charset="0"/>
            </a:endParaRPr>
          </a:p>
        </p:txBody>
      </p:sp>
    </p:spTree>
    <p:extLst>
      <p:ext uri="{BB962C8B-B14F-4D97-AF65-F5344CB8AC3E}">
        <p14:creationId xmlns:p14="http://schemas.microsoft.com/office/powerpoint/2010/main" val="3625045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6"/>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5"/>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41"/>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42"/>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43"/>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7"/>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16"/>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27"/>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6" grpId="0"/>
      <p:bldP spid="18" grpId="0"/>
      <p:bldP spid="21" grpId="0"/>
      <p:bldP spid="25" grpId="0"/>
      <p:bldP spid="26" grpId="0"/>
      <p:bldP spid="27" grpId="0" animBg="1"/>
      <p:bldP spid="36" grpId="0"/>
      <p:bldP spid="37" grpId="0"/>
      <p:bldP spid="39" grpId="0"/>
      <p:bldP spid="40" grpId="0"/>
      <p:bldP spid="42" grpId="0"/>
      <p:bldP spid="4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B87649-3503-7FCE-4868-DE635A64A462}"/>
              </a:ext>
            </a:extLst>
          </p:cNvPr>
          <p:cNvSpPr>
            <a:spLocks noGrp="1"/>
          </p:cNvSpPr>
          <p:nvPr>
            <p:ph type="title"/>
          </p:nvPr>
        </p:nvSpPr>
        <p:spPr>
          <a:xfrm>
            <a:off x="619125" y="460376"/>
            <a:ext cx="10975975" cy="659242"/>
          </a:xfrm>
        </p:spPr>
        <p:txBody>
          <a:bodyPr anchor="t">
            <a:noAutofit/>
          </a:bodyPr>
          <a:lstStyle/>
          <a:p>
            <a:r>
              <a:rPr lang="en-NL" sz="3200" dirty="0"/>
              <a:t>Most frequent comorbidity groups among age ≥65</a:t>
            </a:r>
            <a:br>
              <a:rPr lang="en-NL" sz="3200" dirty="0"/>
            </a:br>
            <a:r>
              <a:rPr lang="en-NL" sz="3200" dirty="0"/>
              <a:t>		</a:t>
            </a:r>
            <a:r>
              <a:rPr lang="en-NL" sz="2400" dirty="0"/>
              <a:t>Crude Rate ratio (versus general population Jan 2021)</a:t>
            </a:r>
            <a:endParaRPr lang="en-NL" sz="3200" dirty="0"/>
          </a:p>
        </p:txBody>
      </p:sp>
      <p:sp>
        <p:nvSpPr>
          <p:cNvPr id="5" name="Slide Number Placeholder 4">
            <a:extLst>
              <a:ext uri="{FF2B5EF4-FFF2-40B4-BE49-F238E27FC236}">
                <a16:creationId xmlns:a16="http://schemas.microsoft.com/office/drawing/2014/main" id="{E0941E94-EFFD-E4B3-C572-709452EAB28A}"/>
              </a:ext>
            </a:extLst>
          </p:cNvPr>
          <p:cNvSpPr>
            <a:spLocks noGrp="1"/>
          </p:cNvSpPr>
          <p:nvPr>
            <p:ph type="sldNum" sz="quarter" idx="12"/>
          </p:nvPr>
        </p:nvSpPr>
        <p:spPr>
          <a:xfrm>
            <a:off x="11229975" y="6191328"/>
            <a:ext cx="365125" cy="249385"/>
          </a:xfrm>
        </p:spPr>
        <p:txBody>
          <a:bodyPr anchor="ctr">
            <a:normAutofit/>
          </a:bodyPr>
          <a:lstStyle/>
          <a:p>
            <a:pPr>
              <a:spcAft>
                <a:spcPts val="600"/>
              </a:spcAft>
            </a:pPr>
            <a:fld id="{A58A7026-F8B9-A24E-82F9-C8AA168D5B9C}" type="slidenum">
              <a:rPr lang="en-NL" smtClean="0"/>
              <a:pPr>
                <a:spcAft>
                  <a:spcPts val="600"/>
                </a:spcAft>
              </a:pPr>
              <a:t>23</a:t>
            </a:fld>
            <a:endParaRPr lang="en-NL"/>
          </a:p>
        </p:txBody>
      </p:sp>
      <p:graphicFrame>
        <p:nvGraphicFramePr>
          <p:cNvPr id="12" name="Table 11">
            <a:extLst>
              <a:ext uri="{FF2B5EF4-FFF2-40B4-BE49-F238E27FC236}">
                <a16:creationId xmlns:a16="http://schemas.microsoft.com/office/drawing/2014/main" id="{9C3045C9-B82D-18AA-693F-A45B57CADDC0}"/>
              </a:ext>
            </a:extLst>
          </p:cNvPr>
          <p:cNvGraphicFramePr>
            <a:graphicFrameLocks noGrp="1"/>
          </p:cNvGraphicFramePr>
          <p:nvPr>
            <p:extLst>
              <p:ext uri="{D42A27DB-BD31-4B8C-83A1-F6EECF244321}">
                <p14:modId xmlns:p14="http://schemas.microsoft.com/office/powerpoint/2010/main" val="2687674901"/>
              </p:ext>
            </p:extLst>
          </p:nvPr>
        </p:nvGraphicFramePr>
        <p:xfrm>
          <a:off x="2255168" y="1439092"/>
          <a:ext cx="4210742" cy="3365692"/>
        </p:xfrm>
        <a:graphic>
          <a:graphicData uri="http://schemas.openxmlformats.org/drawingml/2006/table">
            <a:tbl>
              <a:tblPr>
                <a:tableStyleId>{5940675A-B579-460E-94D1-54222C63F5DA}</a:tableStyleId>
              </a:tblPr>
              <a:tblGrid>
                <a:gridCol w="1959864">
                  <a:extLst>
                    <a:ext uri="{9D8B030D-6E8A-4147-A177-3AD203B41FA5}">
                      <a16:colId xmlns:a16="http://schemas.microsoft.com/office/drawing/2014/main" val="1941318750"/>
                    </a:ext>
                  </a:extLst>
                </a:gridCol>
                <a:gridCol w="1255315">
                  <a:extLst>
                    <a:ext uri="{9D8B030D-6E8A-4147-A177-3AD203B41FA5}">
                      <a16:colId xmlns:a16="http://schemas.microsoft.com/office/drawing/2014/main" val="2924869990"/>
                    </a:ext>
                  </a:extLst>
                </a:gridCol>
                <a:gridCol w="995563">
                  <a:extLst>
                    <a:ext uri="{9D8B030D-6E8A-4147-A177-3AD203B41FA5}">
                      <a16:colId xmlns:a16="http://schemas.microsoft.com/office/drawing/2014/main" val="3894757295"/>
                    </a:ext>
                  </a:extLst>
                </a:gridCol>
              </a:tblGrid>
              <a:tr h="396000">
                <a:tc>
                  <a:txBody>
                    <a:bodyPr/>
                    <a:lstStyle/>
                    <a:p>
                      <a:pPr algn="l" fontAlgn="b"/>
                      <a:endParaRPr lang="en-GB" sz="1600" b="1" i="0" u="none" strike="noStrike" dirty="0">
                        <a:solidFill>
                          <a:srgbClr val="000000"/>
                        </a:solidFill>
                        <a:effectLst/>
                        <a:latin typeface="Calibri" panose="020F0502020204030204" pitchFamily="34" charset="0"/>
                      </a:endParaRPr>
                    </a:p>
                  </a:txBody>
                  <a:tcPr marL="9322" marR="9322" marT="9322" marB="0" anchor="ctr">
                    <a:lnL w="19050" cap="flat" cmpd="sng" algn="ctr">
                      <a:solidFill>
                        <a:schemeClr val="tx1"/>
                      </a:solidFill>
                      <a:prstDash val="solid"/>
                      <a:round/>
                      <a:headEnd type="none" w="med" len="med"/>
                      <a:tailEnd type="none" w="med" len="med"/>
                    </a:lnL>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gridSpan="2">
                  <a:txBody>
                    <a:bodyPr/>
                    <a:lstStyle/>
                    <a:p>
                      <a:pPr algn="ctr" fontAlgn="b"/>
                      <a:r>
                        <a:rPr lang="en-GB" sz="1600" b="1" u="none" strike="noStrike" dirty="0">
                          <a:effectLst/>
                        </a:rPr>
                        <a:t>Hospitalizations</a:t>
                      </a:r>
                    </a:p>
                  </a:txBody>
                  <a:tcPr marL="9322" marR="9322" marT="9322" marB="0" anchor="ct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pPr algn="ctr" fontAlgn="b"/>
                      <a:endParaRPr lang="en-GB" sz="1600" b="1" i="0" u="none" strike="noStrike" dirty="0">
                        <a:solidFill>
                          <a:schemeClr val="tx1">
                            <a:lumMod val="50000"/>
                          </a:schemeClr>
                        </a:solidFill>
                        <a:effectLst/>
                        <a:latin typeface="Calibri" panose="020F0502020204030204" pitchFamily="34" charset="0"/>
                      </a:endParaRPr>
                    </a:p>
                  </a:txBody>
                  <a:tcPr marL="9322" marR="9322" marT="9322" marB="0" anchor="ct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36555670"/>
                  </a:ext>
                </a:extLst>
              </a:tr>
              <a:tr h="288000">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GB" sz="1400" b="1" i="0" u="none" strike="noStrike" kern="1200" dirty="0">
                          <a:solidFill>
                            <a:schemeClr val="tx1">
                              <a:lumMod val="50000"/>
                            </a:schemeClr>
                          </a:solidFill>
                          <a:effectLst/>
                          <a:latin typeface="Calibri" panose="020F0502020204030204" pitchFamily="34" charset="0"/>
                          <a:ea typeface="+mn-ea"/>
                          <a:cs typeface="+mn-cs"/>
                        </a:rPr>
                        <a:t>Comorbidity</a:t>
                      </a:r>
                    </a:p>
                  </a:txBody>
                  <a:tcPr marL="9322" marR="9322" marT="9322" marB="0" anchor="ctr">
                    <a:lnL w="19050" cap="flat" cmpd="sng" algn="ctr">
                      <a:solidFill>
                        <a:schemeClr val="tx1"/>
                      </a:solidFill>
                      <a:prstDash val="solid"/>
                      <a:round/>
                      <a:headEnd type="none" w="med" len="med"/>
                      <a:tailEnd type="none" w="med" len="med"/>
                    </a:lnL>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400" b="1" i="0" u="none" strike="noStrike" dirty="0">
                          <a:solidFill>
                            <a:schemeClr val="tx1">
                              <a:lumMod val="50000"/>
                            </a:schemeClr>
                          </a:solidFill>
                          <a:effectLst/>
                          <a:latin typeface="Calibri" panose="020F0502020204030204" pitchFamily="34" charset="0"/>
                        </a:rPr>
                        <a:t>Proportion with chronic disease</a:t>
                      </a:r>
                    </a:p>
                  </a:txBody>
                  <a:tcPr marL="9322" marR="9322" marT="9322" marB="0" anchor="ct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400" b="1" i="0" u="none" strike="noStrike" dirty="0">
                          <a:solidFill>
                            <a:schemeClr val="tx1">
                              <a:lumMod val="50000"/>
                            </a:schemeClr>
                          </a:solidFill>
                          <a:effectLst/>
                          <a:latin typeface="Calibri" panose="020F0502020204030204" pitchFamily="34" charset="0"/>
                        </a:rPr>
                        <a:t>Rate ratio</a:t>
                      </a:r>
                    </a:p>
                  </a:txBody>
                  <a:tcPr marL="9322" marR="9322" marT="9322" marB="0" anchor="ct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58914308"/>
                  </a:ext>
                </a:extLst>
              </a:tr>
              <a:tr h="252000">
                <a:tc>
                  <a:txBody>
                    <a:bodyPr/>
                    <a:lstStyle/>
                    <a:p>
                      <a:pPr algn="l" fontAlgn="b"/>
                      <a:r>
                        <a:rPr lang="en-GB" sz="1600" b="0" u="none" strike="noStrike" kern="1200" dirty="0">
                          <a:solidFill>
                            <a:schemeClr val="tx1"/>
                          </a:solidFill>
                          <a:effectLst/>
                          <a:latin typeface="+mn-lt"/>
                          <a:ea typeface="+mn-ea"/>
                          <a:cs typeface="+mn-cs"/>
                        </a:rPr>
                        <a:t>Immunodeficiency</a:t>
                      </a:r>
                    </a:p>
                  </a:txBody>
                  <a:tcPr marL="9525" marR="9525" marT="9525" marB="0" anchor="b">
                    <a:lnL w="19050" cap="flat" cmpd="sng" algn="ctr">
                      <a:solidFill>
                        <a:schemeClr val="tx1"/>
                      </a:solidFill>
                      <a:prstDash val="solid"/>
                      <a:round/>
                      <a:headEnd type="none" w="med" len="med"/>
                      <a:tailEnd type="none" w="med" len="med"/>
                    </a:lnL>
                    <a:lnT w="19050" cap="flat" cmpd="sng" algn="ctr">
                      <a:solidFill>
                        <a:schemeClr val="tx1"/>
                      </a:solidFill>
                      <a:prstDash val="solid"/>
                      <a:round/>
                      <a:headEnd type="none" w="med" len="med"/>
                      <a:tailEnd type="none" w="med" len="med"/>
                    </a:lnT>
                    <a:solidFill>
                      <a:schemeClr val="bg1"/>
                    </a:solidFill>
                  </a:tcPr>
                </a:tc>
                <a:tc>
                  <a:txBody>
                    <a:bodyPr/>
                    <a:lstStyle/>
                    <a:p>
                      <a:pPr algn="ctr" fontAlgn="b"/>
                      <a:r>
                        <a:rPr lang="en-NL" sz="1600" b="0" u="none" strike="noStrike" kern="1200" dirty="0">
                          <a:solidFill>
                            <a:schemeClr val="tx1"/>
                          </a:solidFill>
                          <a:effectLst/>
                          <a:latin typeface="+mn-lt"/>
                          <a:ea typeface="+mn-ea"/>
                          <a:cs typeface="+mn-cs"/>
                        </a:rPr>
                        <a:t>4.4%</a:t>
                      </a:r>
                    </a:p>
                  </a:txBody>
                  <a:tcPr marL="9525" marR="9525" marT="9525" marB="0" anchor="b">
                    <a:lnT w="19050" cap="flat" cmpd="sng" algn="ctr">
                      <a:solidFill>
                        <a:schemeClr val="tx1"/>
                      </a:solidFill>
                      <a:prstDash val="solid"/>
                      <a:round/>
                      <a:headEnd type="none" w="med" len="med"/>
                      <a:tailEnd type="none" w="med" len="med"/>
                    </a:lnT>
                    <a:solidFill>
                      <a:schemeClr val="bg1"/>
                    </a:solidFill>
                  </a:tcPr>
                </a:tc>
                <a:tc>
                  <a:txBody>
                    <a:bodyPr/>
                    <a:lstStyle/>
                    <a:p>
                      <a:pPr algn="ctr" fontAlgn="b"/>
                      <a:r>
                        <a:rPr lang="en-NL" sz="1600" b="0" u="none" strike="noStrike" kern="1200" dirty="0">
                          <a:solidFill>
                            <a:schemeClr val="tx1"/>
                          </a:solidFill>
                          <a:effectLst/>
                          <a:latin typeface="+mn-lt"/>
                          <a:ea typeface="+mn-ea"/>
                          <a:cs typeface="+mn-cs"/>
                        </a:rPr>
                        <a:t>5.2</a:t>
                      </a:r>
                    </a:p>
                  </a:txBody>
                  <a:tcPr marL="9525" marR="9525" marT="9525" marB="0" anchor="b">
                    <a:lnT w="19050"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val="644103947"/>
                  </a:ext>
                </a:extLst>
              </a:tr>
              <a:tr h="252000">
                <a:tc>
                  <a:txBody>
                    <a:bodyPr/>
                    <a:lstStyle/>
                    <a:p>
                      <a:pPr algn="l" fontAlgn="b"/>
                      <a:r>
                        <a:rPr lang="en-GB" sz="1600" b="0" u="none" strike="noStrike" kern="1200" dirty="0">
                          <a:solidFill>
                            <a:schemeClr val="tx1"/>
                          </a:solidFill>
                          <a:effectLst/>
                          <a:latin typeface="+mn-lt"/>
                          <a:ea typeface="+mn-ea"/>
                          <a:cs typeface="+mn-cs"/>
                        </a:rPr>
                        <a:t>Lung Disease</a:t>
                      </a:r>
                    </a:p>
                  </a:txBody>
                  <a:tcPr marL="9525" marR="9525" marT="9525" marB="0" anchor="b">
                    <a:lnL w="19050" cap="flat" cmpd="sng" algn="ctr">
                      <a:solidFill>
                        <a:schemeClr val="tx1"/>
                      </a:solidFill>
                      <a:prstDash val="solid"/>
                      <a:round/>
                      <a:headEnd type="none" w="med" len="med"/>
                      <a:tailEnd type="none" w="med" len="med"/>
                    </a:lnL>
                    <a:solidFill>
                      <a:schemeClr val="bg1"/>
                    </a:solidFill>
                  </a:tcPr>
                </a:tc>
                <a:tc>
                  <a:txBody>
                    <a:bodyPr/>
                    <a:lstStyle/>
                    <a:p>
                      <a:pPr algn="ctr" fontAlgn="b"/>
                      <a:r>
                        <a:rPr lang="en-NL" sz="1600" b="0" u="none" strike="noStrike" kern="1200" dirty="0">
                          <a:solidFill>
                            <a:schemeClr val="tx1"/>
                          </a:solidFill>
                          <a:effectLst/>
                          <a:latin typeface="+mn-lt"/>
                          <a:ea typeface="+mn-ea"/>
                          <a:cs typeface="+mn-cs"/>
                        </a:rPr>
                        <a:t>25.2%</a:t>
                      </a:r>
                    </a:p>
                  </a:txBody>
                  <a:tcPr marL="9525" marR="9525" marT="9525" marB="0" anchor="b">
                    <a:solidFill>
                      <a:schemeClr val="bg1"/>
                    </a:solidFill>
                  </a:tcPr>
                </a:tc>
                <a:tc>
                  <a:txBody>
                    <a:bodyPr/>
                    <a:lstStyle/>
                    <a:p>
                      <a:pPr algn="ctr" fontAlgn="b"/>
                      <a:r>
                        <a:rPr lang="en-NL" sz="1600" b="0" u="none" strike="noStrike" kern="1200" dirty="0">
                          <a:solidFill>
                            <a:schemeClr val="tx1"/>
                          </a:solidFill>
                          <a:effectLst/>
                          <a:latin typeface="+mn-lt"/>
                          <a:ea typeface="+mn-ea"/>
                          <a:cs typeface="+mn-cs"/>
                        </a:rPr>
                        <a:t>2.5</a:t>
                      </a:r>
                    </a:p>
                  </a:txBody>
                  <a:tcPr marL="9525" marR="9525" marT="9525" marB="0" anchor="b">
                    <a:solidFill>
                      <a:schemeClr val="bg1"/>
                    </a:solidFill>
                  </a:tcPr>
                </a:tc>
                <a:extLst>
                  <a:ext uri="{0D108BD9-81ED-4DB2-BD59-A6C34878D82A}">
                    <a16:rowId xmlns:a16="http://schemas.microsoft.com/office/drawing/2014/main" val="3568684289"/>
                  </a:ext>
                </a:extLst>
              </a:tr>
              <a:tr h="252000">
                <a:tc>
                  <a:txBody>
                    <a:bodyPr/>
                    <a:lstStyle/>
                    <a:p>
                      <a:pPr algn="l" fontAlgn="b"/>
                      <a:r>
                        <a:rPr lang="en-GB" sz="1600" b="0" u="none" strike="noStrike" kern="1200" dirty="0">
                          <a:solidFill>
                            <a:schemeClr val="tx1"/>
                          </a:solidFill>
                          <a:effectLst/>
                          <a:latin typeface="+mn-lt"/>
                          <a:ea typeface="+mn-ea"/>
                          <a:cs typeface="+mn-cs"/>
                        </a:rPr>
                        <a:t>Renal disease</a:t>
                      </a:r>
                    </a:p>
                  </a:txBody>
                  <a:tcPr marL="9525" marR="9525" marT="9525" marB="0" anchor="b">
                    <a:lnL w="19050" cap="flat" cmpd="sng" algn="ctr">
                      <a:solidFill>
                        <a:schemeClr val="tx1"/>
                      </a:solidFill>
                      <a:prstDash val="solid"/>
                      <a:round/>
                      <a:headEnd type="none" w="med" len="med"/>
                      <a:tailEnd type="none" w="med" len="med"/>
                    </a:lnL>
                    <a:solidFill>
                      <a:schemeClr val="bg1"/>
                    </a:solidFill>
                  </a:tcPr>
                </a:tc>
                <a:tc>
                  <a:txBody>
                    <a:bodyPr/>
                    <a:lstStyle/>
                    <a:p>
                      <a:pPr algn="ctr" fontAlgn="b"/>
                      <a:r>
                        <a:rPr lang="en-NL" sz="1600" b="0" u="none" strike="noStrike" kern="1200" dirty="0">
                          <a:solidFill>
                            <a:schemeClr val="tx1"/>
                          </a:solidFill>
                          <a:effectLst/>
                          <a:latin typeface="+mn-lt"/>
                          <a:ea typeface="+mn-ea"/>
                          <a:cs typeface="+mn-cs"/>
                        </a:rPr>
                        <a:t>15.4%</a:t>
                      </a:r>
                    </a:p>
                  </a:txBody>
                  <a:tcPr marL="9525" marR="9525" marT="9525" marB="0" anchor="b">
                    <a:solidFill>
                      <a:schemeClr val="bg1"/>
                    </a:solidFill>
                  </a:tcPr>
                </a:tc>
                <a:tc>
                  <a:txBody>
                    <a:bodyPr/>
                    <a:lstStyle/>
                    <a:p>
                      <a:pPr algn="ctr" fontAlgn="b"/>
                      <a:r>
                        <a:rPr lang="en-NL" sz="1600" b="0" u="none" strike="noStrike" kern="1200" dirty="0">
                          <a:solidFill>
                            <a:schemeClr val="tx1"/>
                          </a:solidFill>
                          <a:effectLst/>
                          <a:latin typeface="+mn-lt"/>
                          <a:ea typeface="+mn-ea"/>
                          <a:cs typeface="+mn-cs"/>
                        </a:rPr>
                        <a:t>2.4</a:t>
                      </a:r>
                    </a:p>
                  </a:txBody>
                  <a:tcPr marL="9525" marR="9525" marT="9525" marB="0" anchor="b">
                    <a:solidFill>
                      <a:schemeClr val="bg1"/>
                    </a:solidFill>
                  </a:tcPr>
                </a:tc>
                <a:extLst>
                  <a:ext uri="{0D108BD9-81ED-4DB2-BD59-A6C34878D82A}">
                    <a16:rowId xmlns:a16="http://schemas.microsoft.com/office/drawing/2014/main" val="4236696907"/>
                  </a:ext>
                </a:extLst>
              </a:tr>
              <a:tr h="252000">
                <a:tc>
                  <a:txBody>
                    <a:bodyPr/>
                    <a:lstStyle/>
                    <a:p>
                      <a:pPr algn="l" fontAlgn="b"/>
                      <a:r>
                        <a:rPr lang="en-GB" sz="1600" b="0" u="none" strike="noStrike" kern="1200" dirty="0">
                          <a:solidFill>
                            <a:schemeClr val="tx1"/>
                          </a:solidFill>
                          <a:effectLst/>
                          <a:latin typeface="+mn-lt"/>
                          <a:ea typeface="+mn-ea"/>
                          <a:cs typeface="+mn-cs"/>
                        </a:rPr>
                        <a:t>Dementia</a:t>
                      </a:r>
                    </a:p>
                  </a:txBody>
                  <a:tcPr marL="9525" marR="9525" marT="9525" marB="0" anchor="b">
                    <a:lnL w="19050" cap="flat" cmpd="sng" algn="ctr">
                      <a:solidFill>
                        <a:schemeClr val="tx1"/>
                      </a:solidFill>
                      <a:prstDash val="solid"/>
                      <a:round/>
                      <a:headEnd type="none" w="med" len="med"/>
                      <a:tailEnd type="none" w="med" len="med"/>
                    </a:lnL>
                    <a:solidFill>
                      <a:schemeClr val="bg1"/>
                    </a:solidFill>
                  </a:tcPr>
                </a:tc>
                <a:tc>
                  <a:txBody>
                    <a:bodyPr/>
                    <a:lstStyle/>
                    <a:p>
                      <a:pPr algn="ctr" fontAlgn="b"/>
                      <a:r>
                        <a:rPr lang="en-NL" sz="1600" b="0" u="none" strike="noStrike" kern="1200" dirty="0">
                          <a:solidFill>
                            <a:schemeClr val="tx1"/>
                          </a:solidFill>
                          <a:effectLst/>
                          <a:latin typeface="+mn-lt"/>
                          <a:ea typeface="+mn-ea"/>
                          <a:cs typeface="+mn-cs"/>
                        </a:rPr>
                        <a:t>6.9%</a:t>
                      </a:r>
                    </a:p>
                  </a:txBody>
                  <a:tcPr marL="9525" marR="9525" marT="9525" marB="0" anchor="b">
                    <a:solidFill>
                      <a:schemeClr val="bg1"/>
                    </a:solidFill>
                  </a:tcPr>
                </a:tc>
                <a:tc>
                  <a:txBody>
                    <a:bodyPr/>
                    <a:lstStyle/>
                    <a:p>
                      <a:pPr algn="ctr" fontAlgn="b"/>
                      <a:r>
                        <a:rPr lang="en-NL" sz="1600" b="0" u="none" strike="noStrike" kern="1200" dirty="0">
                          <a:solidFill>
                            <a:schemeClr val="tx1"/>
                          </a:solidFill>
                          <a:effectLst/>
                          <a:latin typeface="+mn-lt"/>
                          <a:ea typeface="+mn-ea"/>
                          <a:cs typeface="+mn-cs"/>
                        </a:rPr>
                        <a:t>2.1</a:t>
                      </a:r>
                    </a:p>
                  </a:txBody>
                  <a:tcPr marL="9525" marR="9525" marT="9525" marB="0" anchor="b">
                    <a:solidFill>
                      <a:schemeClr val="bg1"/>
                    </a:solidFill>
                  </a:tcPr>
                </a:tc>
                <a:extLst>
                  <a:ext uri="{0D108BD9-81ED-4DB2-BD59-A6C34878D82A}">
                    <a16:rowId xmlns:a16="http://schemas.microsoft.com/office/drawing/2014/main" val="1326176966"/>
                  </a:ext>
                </a:extLst>
              </a:tr>
              <a:tr h="252000">
                <a:tc>
                  <a:txBody>
                    <a:bodyPr/>
                    <a:lstStyle/>
                    <a:p>
                      <a:pPr algn="l" fontAlgn="b"/>
                      <a:r>
                        <a:rPr lang="en-GB" sz="1600" b="0" u="none" strike="noStrike" kern="1200" dirty="0">
                          <a:solidFill>
                            <a:schemeClr val="tx1"/>
                          </a:solidFill>
                          <a:effectLst/>
                          <a:latin typeface="+mn-lt"/>
                          <a:ea typeface="+mn-ea"/>
                          <a:cs typeface="+mn-cs"/>
                        </a:rPr>
                        <a:t>Diabetes</a:t>
                      </a:r>
                    </a:p>
                  </a:txBody>
                  <a:tcPr marL="9525" marR="9525" marT="9525" marB="0" anchor="b">
                    <a:lnL w="19050" cap="flat" cmpd="sng" algn="ctr">
                      <a:solidFill>
                        <a:schemeClr val="tx1"/>
                      </a:solidFill>
                      <a:prstDash val="solid"/>
                      <a:round/>
                      <a:headEnd type="none" w="med" len="med"/>
                      <a:tailEnd type="none" w="med" len="med"/>
                    </a:lnL>
                    <a:solidFill>
                      <a:schemeClr val="bg1"/>
                    </a:solidFill>
                  </a:tcPr>
                </a:tc>
                <a:tc>
                  <a:txBody>
                    <a:bodyPr/>
                    <a:lstStyle/>
                    <a:p>
                      <a:pPr algn="ctr" fontAlgn="b"/>
                      <a:r>
                        <a:rPr lang="en-NL" sz="1600" b="0" u="none" strike="noStrike" kern="1200" dirty="0">
                          <a:solidFill>
                            <a:schemeClr val="tx1"/>
                          </a:solidFill>
                          <a:effectLst/>
                          <a:latin typeface="+mn-lt"/>
                          <a:ea typeface="+mn-ea"/>
                          <a:cs typeface="+mn-cs"/>
                        </a:rPr>
                        <a:t>26.3%</a:t>
                      </a:r>
                    </a:p>
                  </a:txBody>
                  <a:tcPr marL="9525" marR="9525" marT="9525" marB="0" anchor="b">
                    <a:solidFill>
                      <a:schemeClr val="bg1"/>
                    </a:solidFill>
                  </a:tcPr>
                </a:tc>
                <a:tc>
                  <a:txBody>
                    <a:bodyPr/>
                    <a:lstStyle/>
                    <a:p>
                      <a:pPr algn="ctr" fontAlgn="b"/>
                      <a:r>
                        <a:rPr lang="en-NL" sz="1600" b="0" u="none" strike="noStrike" kern="1200" dirty="0">
                          <a:solidFill>
                            <a:schemeClr val="tx1"/>
                          </a:solidFill>
                          <a:effectLst/>
                          <a:latin typeface="+mn-lt"/>
                          <a:ea typeface="+mn-ea"/>
                          <a:cs typeface="+mn-cs"/>
                        </a:rPr>
                        <a:t>2.1</a:t>
                      </a:r>
                    </a:p>
                  </a:txBody>
                  <a:tcPr marL="9525" marR="9525" marT="9525" marB="0" anchor="b">
                    <a:solidFill>
                      <a:schemeClr val="bg1"/>
                    </a:solidFill>
                  </a:tcPr>
                </a:tc>
                <a:extLst>
                  <a:ext uri="{0D108BD9-81ED-4DB2-BD59-A6C34878D82A}">
                    <a16:rowId xmlns:a16="http://schemas.microsoft.com/office/drawing/2014/main" val="3501016847"/>
                  </a:ext>
                </a:extLst>
              </a:tr>
              <a:tr h="252000">
                <a:tc>
                  <a:txBody>
                    <a:bodyPr/>
                    <a:lstStyle/>
                    <a:p>
                      <a:pPr algn="l" fontAlgn="b"/>
                      <a:r>
                        <a:rPr lang="en-GB" sz="1600" b="0" u="none" strike="noStrike" kern="1200" dirty="0">
                          <a:solidFill>
                            <a:schemeClr val="tx1"/>
                          </a:solidFill>
                          <a:effectLst/>
                          <a:latin typeface="+mn-lt"/>
                          <a:ea typeface="+mn-ea"/>
                          <a:cs typeface="+mn-cs"/>
                        </a:rPr>
                        <a:t>Rheumatologic disease</a:t>
                      </a:r>
                    </a:p>
                  </a:txBody>
                  <a:tcPr marL="9525" marR="9525" marT="9525" marB="0" anchor="b">
                    <a:lnL w="19050" cap="flat" cmpd="sng" algn="ctr">
                      <a:solidFill>
                        <a:schemeClr val="tx1"/>
                      </a:solidFill>
                      <a:prstDash val="solid"/>
                      <a:round/>
                      <a:headEnd type="none" w="med" len="med"/>
                      <a:tailEnd type="none" w="med" len="med"/>
                    </a:lnL>
                    <a:solidFill>
                      <a:schemeClr val="bg1"/>
                    </a:solidFill>
                  </a:tcPr>
                </a:tc>
                <a:tc>
                  <a:txBody>
                    <a:bodyPr/>
                    <a:lstStyle/>
                    <a:p>
                      <a:pPr algn="ctr" fontAlgn="b"/>
                      <a:r>
                        <a:rPr lang="en-NL" sz="1600" b="0" u="none" strike="noStrike" kern="1200" dirty="0">
                          <a:solidFill>
                            <a:schemeClr val="tx1"/>
                          </a:solidFill>
                          <a:effectLst/>
                          <a:latin typeface="+mn-lt"/>
                          <a:ea typeface="+mn-ea"/>
                          <a:cs typeface="+mn-cs"/>
                        </a:rPr>
                        <a:t>3.2%</a:t>
                      </a:r>
                    </a:p>
                  </a:txBody>
                  <a:tcPr marL="9525" marR="9525" marT="9525" marB="0" anchor="b">
                    <a:solidFill>
                      <a:schemeClr val="bg1"/>
                    </a:solidFill>
                  </a:tcPr>
                </a:tc>
                <a:tc>
                  <a:txBody>
                    <a:bodyPr/>
                    <a:lstStyle/>
                    <a:p>
                      <a:pPr algn="ctr" fontAlgn="b"/>
                      <a:r>
                        <a:rPr lang="en-NL" sz="1600" b="0" u="none" strike="noStrike" kern="1200" dirty="0">
                          <a:solidFill>
                            <a:schemeClr val="tx1"/>
                          </a:solidFill>
                          <a:effectLst/>
                          <a:latin typeface="+mn-lt"/>
                          <a:ea typeface="+mn-ea"/>
                          <a:cs typeface="+mn-cs"/>
                        </a:rPr>
                        <a:t>1.9</a:t>
                      </a:r>
                    </a:p>
                  </a:txBody>
                  <a:tcPr marL="9525" marR="9525" marT="9525" marB="0" anchor="b">
                    <a:solidFill>
                      <a:schemeClr val="bg1"/>
                    </a:solidFill>
                  </a:tcPr>
                </a:tc>
                <a:extLst>
                  <a:ext uri="{0D108BD9-81ED-4DB2-BD59-A6C34878D82A}">
                    <a16:rowId xmlns:a16="http://schemas.microsoft.com/office/drawing/2014/main" val="680476163"/>
                  </a:ext>
                </a:extLst>
              </a:tr>
              <a:tr h="252000">
                <a:tc>
                  <a:txBody>
                    <a:bodyPr/>
                    <a:lstStyle/>
                    <a:p>
                      <a:pPr algn="l" fontAlgn="b"/>
                      <a:r>
                        <a:rPr lang="en-GB" sz="1600" b="0" u="none" strike="noStrike" kern="1200" dirty="0">
                          <a:solidFill>
                            <a:schemeClr val="tx1"/>
                          </a:solidFill>
                          <a:effectLst/>
                          <a:latin typeface="+mn-lt"/>
                          <a:ea typeface="+mn-ea"/>
                          <a:cs typeface="+mn-cs"/>
                        </a:rPr>
                        <a:t>Asthma</a:t>
                      </a:r>
                    </a:p>
                  </a:txBody>
                  <a:tcPr marL="9525" marR="9525" marT="9525" marB="0" anchor="b">
                    <a:lnL w="19050" cap="flat" cmpd="sng" algn="ctr">
                      <a:solidFill>
                        <a:schemeClr val="tx1"/>
                      </a:solidFill>
                      <a:prstDash val="solid"/>
                      <a:round/>
                      <a:headEnd type="none" w="med" len="med"/>
                      <a:tailEnd type="none" w="med" len="med"/>
                    </a:lnL>
                    <a:solidFill>
                      <a:schemeClr val="bg1"/>
                    </a:solidFill>
                  </a:tcPr>
                </a:tc>
                <a:tc>
                  <a:txBody>
                    <a:bodyPr/>
                    <a:lstStyle/>
                    <a:p>
                      <a:pPr algn="ctr" fontAlgn="b"/>
                      <a:r>
                        <a:rPr lang="en-NL" sz="1600" b="0" u="none" strike="noStrike" kern="1200" dirty="0">
                          <a:solidFill>
                            <a:schemeClr val="tx1"/>
                          </a:solidFill>
                          <a:effectLst/>
                          <a:latin typeface="+mn-lt"/>
                          <a:ea typeface="+mn-ea"/>
                          <a:cs typeface="+mn-cs"/>
                        </a:rPr>
                        <a:t>17.3%</a:t>
                      </a:r>
                    </a:p>
                  </a:txBody>
                  <a:tcPr marL="9525" marR="9525" marT="9525" marB="0" anchor="b">
                    <a:solidFill>
                      <a:schemeClr val="bg1"/>
                    </a:solidFill>
                  </a:tcPr>
                </a:tc>
                <a:tc>
                  <a:txBody>
                    <a:bodyPr/>
                    <a:lstStyle/>
                    <a:p>
                      <a:pPr algn="ctr" fontAlgn="b"/>
                      <a:r>
                        <a:rPr lang="en-NL" sz="1600" b="0" u="none" strike="noStrike" kern="1200" dirty="0">
                          <a:solidFill>
                            <a:schemeClr val="tx1"/>
                          </a:solidFill>
                          <a:effectLst/>
                          <a:latin typeface="+mn-lt"/>
                          <a:ea typeface="+mn-ea"/>
                          <a:cs typeface="+mn-cs"/>
                        </a:rPr>
                        <a:t>1.9</a:t>
                      </a:r>
                    </a:p>
                  </a:txBody>
                  <a:tcPr marL="9525" marR="9525" marT="9525" marB="0" anchor="b">
                    <a:solidFill>
                      <a:schemeClr val="bg1"/>
                    </a:solidFill>
                  </a:tcPr>
                </a:tc>
                <a:extLst>
                  <a:ext uri="{0D108BD9-81ED-4DB2-BD59-A6C34878D82A}">
                    <a16:rowId xmlns:a16="http://schemas.microsoft.com/office/drawing/2014/main" val="1539325428"/>
                  </a:ext>
                </a:extLst>
              </a:tr>
              <a:tr h="252000">
                <a:tc>
                  <a:txBody>
                    <a:bodyPr/>
                    <a:lstStyle/>
                    <a:p>
                      <a:pPr algn="l" fontAlgn="b"/>
                      <a:r>
                        <a:rPr lang="en-GB" sz="1600" b="0" u="none" strike="noStrike" kern="1200" dirty="0">
                          <a:solidFill>
                            <a:schemeClr val="tx1"/>
                          </a:solidFill>
                          <a:effectLst/>
                          <a:latin typeface="+mn-lt"/>
                          <a:ea typeface="+mn-ea"/>
                          <a:cs typeface="+mn-cs"/>
                        </a:rPr>
                        <a:t>Anaemia</a:t>
                      </a:r>
                    </a:p>
                  </a:txBody>
                  <a:tcPr marL="9525" marR="9525" marT="9525" marB="0" anchor="b">
                    <a:lnL w="19050" cap="flat" cmpd="sng" algn="ctr">
                      <a:solidFill>
                        <a:schemeClr val="tx1"/>
                      </a:solidFill>
                      <a:prstDash val="solid"/>
                      <a:round/>
                      <a:headEnd type="none" w="med" len="med"/>
                      <a:tailEnd type="none" w="med" len="med"/>
                    </a:lnL>
                    <a:solidFill>
                      <a:schemeClr val="bg1"/>
                    </a:solidFill>
                  </a:tcPr>
                </a:tc>
                <a:tc>
                  <a:txBody>
                    <a:bodyPr/>
                    <a:lstStyle/>
                    <a:p>
                      <a:pPr algn="ctr" fontAlgn="b"/>
                      <a:r>
                        <a:rPr lang="en-NL" sz="1600" b="0" u="none" strike="noStrike" kern="1200" dirty="0">
                          <a:solidFill>
                            <a:schemeClr val="tx1"/>
                          </a:solidFill>
                          <a:effectLst/>
                          <a:latin typeface="+mn-lt"/>
                          <a:ea typeface="+mn-ea"/>
                          <a:cs typeface="+mn-cs"/>
                        </a:rPr>
                        <a:t>8.9%</a:t>
                      </a:r>
                    </a:p>
                  </a:txBody>
                  <a:tcPr marL="9525" marR="9525" marT="9525" marB="0" anchor="b">
                    <a:solidFill>
                      <a:schemeClr val="bg1"/>
                    </a:solidFill>
                  </a:tcPr>
                </a:tc>
                <a:tc>
                  <a:txBody>
                    <a:bodyPr/>
                    <a:lstStyle/>
                    <a:p>
                      <a:pPr algn="ctr" fontAlgn="b"/>
                      <a:r>
                        <a:rPr lang="en-NL" sz="1600" b="0" u="none" strike="noStrike" kern="1200" dirty="0">
                          <a:solidFill>
                            <a:schemeClr val="tx1"/>
                          </a:solidFill>
                          <a:effectLst/>
                          <a:latin typeface="+mn-lt"/>
                          <a:ea typeface="+mn-ea"/>
                          <a:cs typeface="+mn-cs"/>
                        </a:rPr>
                        <a:t>1.8</a:t>
                      </a:r>
                    </a:p>
                  </a:txBody>
                  <a:tcPr marL="9525" marR="9525" marT="9525" marB="0" anchor="b">
                    <a:solidFill>
                      <a:schemeClr val="bg1"/>
                    </a:solidFill>
                  </a:tcPr>
                </a:tc>
                <a:extLst>
                  <a:ext uri="{0D108BD9-81ED-4DB2-BD59-A6C34878D82A}">
                    <a16:rowId xmlns:a16="http://schemas.microsoft.com/office/drawing/2014/main" val="372111016"/>
                  </a:ext>
                </a:extLst>
              </a:tr>
              <a:tr h="252000">
                <a:tc>
                  <a:txBody>
                    <a:bodyPr/>
                    <a:lstStyle/>
                    <a:p>
                      <a:pPr algn="l" fontAlgn="b"/>
                      <a:r>
                        <a:rPr lang="en-GB" sz="1600" b="0" u="none" strike="noStrike" kern="1200" dirty="0">
                          <a:solidFill>
                            <a:schemeClr val="tx1"/>
                          </a:solidFill>
                          <a:effectLst/>
                          <a:latin typeface="+mn-lt"/>
                          <a:ea typeface="+mn-ea"/>
                          <a:cs typeface="+mn-cs"/>
                        </a:rPr>
                        <a:t>Cardiovascular disease</a:t>
                      </a:r>
                    </a:p>
                  </a:txBody>
                  <a:tcPr marL="9525" marR="9525" marT="9525" marB="0" anchor="b">
                    <a:lnL w="19050" cap="flat" cmpd="sng" algn="ctr">
                      <a:solidFill>
                        <a:schemeClr val="tx1"/>
                      </a:solidFill>
                      <a:prstDash val="solid"/>
                      <a:round/>
                      <a:headEnd type="none" w="med" len="med"/>
                      <a:tailEnd type="none" w="med" len="med"/>
                    </a:lnL>
                    <a:solidFill>
                      <a:schemeClr val="bg1"/>
                    </a:solidFill>
                  </a:tcPr>
                </a:tc>
                <a:tc>
                  <a:txBody>
                    <a:bodyPr/>
                    <a:lstStyle/>
                    <a:p>
                      <a:pPr algn="ctr" fontAlgn="b"/>
                      <a:r>
                        <a:rPr lang="en-NL" sz="1600" b="0" u="none" strike="noStrike" kern="1200" dirty="0">
                          <a:solidFill>
                            <a:schemeClr val="tx1"/>
                          </a:solidFill>
                          <a:effectLst/>
                          <a:latin typeface="+mn-lt"/>
                          <a:ea typeface="+mn-ea"/>
                          <a:cs typeface="+mn-cs"/>
                        </a:rPr>
                        <a:t>37.6%</a:t>
                      </a:r>
                    </a:p>
                  </a:txBody>
                  <a:tcPr marL="9525" marR="9525" marT="9525" marB="0" anchor="b">
                    <a:solidFill>
                      <a:schemeClr val="bg1"/>
                    </a:solidFill>
                  </a:tcPr>
                </a:tc>
                <a:tc>
                  <a:txBody>
                    <a:bodyPr/>
                    <a:lstStyle/>
                    <a:p>
                      <a:pPr algn="ctr" fontAlgn="b"/>
                      <a:r>
                        <a:rPr lang="en-NL" sz="1600" b="0" u="none" strike="noStrike" kern="1200" dirty="0">
                          <a:solidFill>
                            <a:schemeClr val="tx1"/>
                          </a:solidFill>
                          <a:effectLst/>
                          <a:latin typeface="+mn-lt"/>
                          <a:ea typeface="+mn-ea"/>
                          <a:cs typeface="+mn-cs"/>
                        </a:rPr>
                        <a:t>1.7</a:t>
                      </a:r>
                    </a:p>
                  </a:txBody>
                  <a:tcPr marL="9525" marR="9525" marT="9525" marB="0" anchor="b">
                    <a:solidFill>
                      <a:schemeClr val="bg1"/>
                    </a:solidFill>
                  </a:tcPr>
                </a:tc>
                <a:extLst>
                  <a:ext uri="{0D108BD9-81ED-4DB2-BD59-A6C34878D82A}">
                    <a16:rowId xmlns:a16="http://schemas.microsoft.com/office/drawing/2014/main" val="2325884247"/>
                  </a:ext>
                </a:extLst>
              </a:tr>
              <a:tr h="252000">
                <a:tc>
                  <a:txBody>
                    <a:bodyPr/>
                    <a:lstStyle/>
                    <a:p>
                      <a:pPr algn="l" fontAlgn="b"/>
                      <a:r>
                        <a:rPr lang="en-GB" sz="1600" b="0" u="none" strike="noStrike" kern="1200" dirty="0">
                          <a:solidFill>
                            <a:schemeClr val="tx1"/>
                          </a:solidFill>
                          <a:effectLst/>
                          <a:latin typeface="+mn-lt"/>
                          <a:ea typeface="+mn-ea"/>
                          <a:cs typeface="+mn-cs"/>
                        </a:rPr>
                        <a:t>Stroke</a:t>
                      </a:r>
                    </a:p>
                  </a:txBody>
                  <a:tcPr marL="9525" marR="9525" marT="9525" marB="0" anchor="b">
                    <a:lnL w="19050" cap="flat" cmpd="sng" algn="ctr">
                      <a:solidFill>
                        <a:schemeClr val="tx1"/>
                      </a:solidFill>
                      <a:prstDash val="solid"/>
                      <a:round/>
                      <a:headEnd type="none" w="med" len="med"/>
                      <a:tailEnd type="none" w="med" len="med"/>
                    </a:lnL>
                    <a:solidFill>
                      <a:schemeClr val="bg1"/>
                    </a:solidFill>
                  </a:tcPr>
                </a:tc>
                <a:tc>
                  <a:txBody>
                    <a:bodyPr/>
                    <a:lstStyle/>
                    <a:p>
                      <a:pPr algn="ctr" fontAlgn="b"/>
                      <a:r>
                        <a:rPr lang="en-NL" sz="1600" b="0" u="none" strike="noStrike" kern="1200" dirty="0">
                          <a:solidFill>
                            <a:schemeClr val="tx1"/>
                          </a:solidFill>
                          <a:effectLst/>
                          <a:latin typeface="+mn-lt"/>
                          <a:ea typeface="+mn-ea"/>
                          <a:cs typeface="+mn-cs"/>
                        </a:rPr>
                        <a:t>6.5%</a:t>
                      </a:r>
                    </a:p>
                  </a:txBody>
                  <a:tcPr marL="9525" marR="9525" marT="9525" marB="0" anchor="b">
                    <a:solidFill>
                      <a:schemeClr val="bg1"/>
                    </a:solidFill>
                  </a:tcPr>
                </a:tc>
                <a:tc>
                  <a:txBody>
                    <a:bodyPr/>
                    <a:lstStyle/>
                    <a:p>
                      <a:pPr algn="ctr" fontAlgn="b"/>
                      <a:r>
                        <a:rPr lang="en-NL" sz="1600" b="0" u="none" strike="noStrike" kern="1200" dirty="0">
                          <a:solidFill>
                            <a:schemeClr val="tx1"/>
                          </a:solidFill>
                          <a:effectLst/>
                          <a:latin typeface="+mn-lt"/>
                          <a:ea typeface="+mn-ea"/>
                          <a:cs typeface="+mn-cs"/>
                        </a:rPr>
                        <a:t>1.6</a:t>
                      </a:r>
                    </a:p>
                  </a:txBody>
                  <a:tcPr marL="9525" marR="9525" marT="9525" marB="0" anchor="b">
                    <a:solidFill>
                      <a:schemeClr val="bg1"/>
                    </a:solidFill>
                  </a:tcPr>
                </a:tc>
                <a:extLst>
                  <a:ext uri="{0D108BD9-81ED-4DB2-BD59-A6C34878D82A}">
                    <a16:rowId xmlns:a16="http://schemas.microsoft.com/office/drawing/2014/main" val="3792313776"/>
                  </a:ext>
                </a:extLst>
              </a:tr>
            </a:tbl>
          </a:graphicData>
        </a:graphic>
      </p:graphicFrame>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E701E25F-D8A6-40C3-F40D-AD5F02C1CED1}"/>
                  </a:ext>
                </a:extLst>
              </p:cNvPr>
              <p:cNvSpPr txBox="1"/>
              <p:nvPr/>
            </p:nvSpPr>
            <p:spPr>
              <a:xfrm>
                <a:off x="4285753" y="5263763"/>
                <a:ext cx="6018379" cy="526876"/>
              </a:xfrm>
              <a:prstGeom prst="rect">
                <a:avLst/>
              </a:prstGeom>
              <a:noFill/>
            </p:spPr>
            <p:txBody>
              <a:bodyPr wrap="none" rtlCol="0">
                <a:spAutoFit/>
              </a:bodyPr>
              <a:lstStyle/>
              <a:p>
                <a:r>
                  <a:rPr lang="en-NL" dirty="0"/>
                  <a:t>Rate ratio = </a:t>
                </a:r>
                <a14:m>
                  <m:oMath xmlns:m="http://schemas.openxmlformats.org/officeDocument/2006/math">
                    <m:f>
                      <m:fPr>
                        <m:ctrlPr>
                          <a:rPr lang="nl-NL" b="0" i="1" smtClean="0">
                            <a:latin typeface="Cambria Math" panose="02040503050406030204" pitchFamily="18" charset="0"/>
                          </a:rPr>
                        </m:ctrlPr>
                      </m:fPr>
                      <m:num>
                        <m:r>
                          <a:rPr lang="nl-NL" i="1">
                            <a:latin typeface="Cambria Math" panose="02040503050406030204" pitchFamily="18" charset="0"/>
                          </a:rPr>
                          <m:t>% </m:t>
                        </m:r>
                        <m:r>
                          <a:rPr lang="nl-NL" i="1">
                            <a:latin typeface="Cambria Math" panose="02040503050406030204" pitchFamily="18" charset="0"/>
                          </a:rPr>
                          <m:t>𝑐𝑜𝑚𝑜𝑟𝑏𝑖𝑑𝑖𝑡𝑦</m:t>
                        </m:r>
                        <m:r>
                          <a:rPr lang="nl-NL" i="1">
                            <a:latin typeface="Cambria Math" panose="02040503050406030204" pitchFamily="18" charset="0"/>
                          </a:rPr>
                          <m:t> </m:t>
                        </m:r>
                        <m:r>
                          <a:rPr lang="nl-NL" i="1">
                            <a:latin typeface="Cambria Math" panose="02040503050406030204" pitchFamily="18" charset="0"/>
                          </a:rPr>
                          <m:t>𝑎𝑚𝑜𝑛𝑔</m:t>
                        </m:r>
                        <m:r>
                          <a:rPr lang="nl-NL" b="0" i="1" smtClean="0">
                            <a:latin typeface="Cambria Math" panose="02040503050406030204" pitchFamily="18" charset="0"/>
                          </a:rPr>
                          <m:t> </m:t>
                        </m:r>
                        <m:r>
                          <a:rPr lang="nl-NL" b="0" i="1" smtClean="0">
                            <a:latin typeface="Cambria Math" panose="02040503050406030204" pitchFamily="18" charset="0"/>
                          </a:rPr>
                          <m:t>h𝑜𝑠𝑝𝑖𝑡𝑎𝑙𝑖𝑠𝑒𝑑</m:t>
                        </m:r>
                        <m:r>
                          <a:rPr lang="nl-NL" b="0" i="1" smtClean="0">
                            <a:latin typeface="Cambria Math" panose="02040503050406030204" pitchFamily="18" charset="0"/>
                          </a:rPr>
                          <m:t> </m:t>
                        </m:r>
                        <m:r>
                          <a:rPr lang="nl-NL" b="0" i="1" smtClean="0">
                            <a:latin typeface="Cambria Math" panose="02040503050406030204" pitchFamily="18" charset="0"/>
                          </a:rPr>
                          <m:t>𝑏𝑒𝑐𝑎𝑢𝑠𝑒</m:t>
                        </m:r>
                        <m:r>
                          <a:rPr lang="nl-NL" b="0" i="1" smtClean="0">
                            <a:latin typeface="Cambria Math" panose="02040503050406030204" pitchFamily="18" charset="0"/>
                          </a:rPr>
                          <m:t> </m:t>
                        </m:r>
                        <m:r>
                          <a:rPr lang="nl-NL" b="0" i="1" smtClean="0">
                            <a:latin typeface="Cambria Math" panose="02040503050406030204" pitchFamily="18" charset="0"/>
                          </a:rPr>
                          <m:t>𝑜𝑓𝐶𝑂𝑉𝐼𝐷</m:t>
                        </m:r>
                        <m:r>
                          <a:rPr lang="nl-NL" i="1">
                            <a:latin typeface="Cambria Math" panose="02040503050406030204" pitchFamily="18" charset="0"/>
                          </a:rPr>
                          <m:t>−19</m:t>
                        </m:r>
                      </m:num>
                      <m:den>
                        <m:r>
                          <a:rPr lang="nl-NL" i="1">
                            <a:latin typeface="Cambria Math" panose="02040503050406030204" pitchFamily="18" charset="0"/>
                          </a:rPr>
                          <m:t>% </m:t>
                        </m:r>
                        <m:r>
                          <a:rPr lang="nl-NL" i="1">
                            <a:latin typeface="Cambria Math" panose="02040503050406030204" pitchFamily="18" charset="0"/>
                          </a:rPr>
                          <m:t>𝑐𝑜𝑚𝑜𝑟𝑏𝑖𝑑𝑖𝑡𝑦</m:t>
                        </m:r>
                        <m:r>
                          <a:rPr lang="nl-NL" i="1">
                            <a:latin typeface="Cambria Math" panose="02040503050406030204" pitchFamily="18" charset="0"/>
                          </a:rPr>
                          <m:t> </m:t>
                        </m:r>
                        <m:r>
                          <a:rPr lang="nl-NL" i="1">
                            <a:latin typeface="Cambria Math" panose="02040503050406030204" pitchFamily="18" charset="0"/>
                          </a:rPr>
                          <m:t>𝑎𝑚𝑜𝑛𝑔</m:t>
                        </m:r>
                        <m:r>
                          <a:rPr lang="nl-NL" b="0" i="1" smtClean="0">
                            <a:latin typeface="Cambria Math" panose="02040503050406030204" pitchFamily="18" charset="0"/>
                          </a:rPr>
                          <m:t> </m:t>
                        </m:r>
                        <m:r>
                          <a:rPr lang="nl-NL" b="0" i="1" smtClean="0">
                            <a:latin typeface="Cambria Math" panose="02040503050406030204" pitchFamily="18" charset="0"/>
                          </a:rPr>
                          <m:t>𝑔𝑒𝑛𝑒𝑟𝑎𝑙</m:t>
                        </m:r>
                        <m:r>
                          <a:rPr lang="nl-NL" b="0" i="1" smtClean="0">
                            <a:latin typeface="Cambria Math" panose="02040503050406030204" pitchFamily="18" charset="0"/>
                          </a:rPr>
                          <m:t> </m:t>
                        </m:r>
                        <m:r>
                          <a:rPr lang="nl-NL" b="0" i="1" smtClean="0">
                            <a:latin typeface="Cambria Math" panose="02040503050406030204" pitchFamily="18" charset="0"/>
                          </a:rPr>
                          <m:t>𝑝𝑜𝑝𝑢𝑙𝑎𝑡𝑖𝑜𝑛</m:t>
                        </m:r>
                      </m:den>
                    </m:f>
                  </m:oMath>
                </a14:m>
                <a:endParaRPr lang="en-NL" dirty="0"/>
              </a:p>
            </p:txBody>
          </p:sp>
        </mc:Choice>
        <mc:Fallback xmlns="">
          <p:sp>
            <p:nvSpPr>
              <p:cNvPr id="3" name="TextBox 2">
                <a:extLst>
                  <a:ext uri="{FF2B5EF4-FFF2-40B4-BE49-F238E27FC236}">
                    <a16:creationId xmlns:a16="http://schemas.microsoft.com/office/drawing/2014/main" id="{E701E25F-D8A6-40C3-F40D-AD5F02C1CED1}"/>
                  </a:ext>
                </a:extLst>
              </p:cNvPr>
              <p:cNvSpPr txBox="1">
                <a:spLocks noRot="1" noChangeAspect="1" noMove="1" noResize="1" noEditPoints="1" noAdjustHandles="1" noChangeArrowheads="1" noChangeShapeType="1" noTextEdit="1"/>
              </p:cNvSpPr>
              <p:nvPr/>
            </p:nvSpPr>
            <p:spPr>
              <a:xfrm>
                <a:off x="4285753" y="5263763"/>
                <a:ext cx="6018379" cy="526876"/>
              </a:xfrm>
              <a:prstGeom prst="rect">
                <a:avLst/>
              </a:prstGeom>
              <a:blipFill>
                <a:blip r:embed="rId4"/>
                <a:stretch>
                  <a:fillRect l="-842" b="-4651"/>
                </a:stretch>
              </a:blipFill>
            </p:spPr>
            <p:txBody>
              <a:bodyPr/>
              <a:lstStyle/>
              <a:p>
                <a:r>
                  <a:rPr lang="en-NL">
                    <a:noFill/>
                  </a:rPr>
                  <a:t> </a:t>
                </a:r>
              </a:p>
            </p:txBody>
          </p:sp>
        </mc:Fallback>
      </mc:AlternateContent>
    </p:spTree>
    <p:extLst>
      <p:ext uri="{BB962C8B-B14F-4D97-AF65-F5344CB8AC3E}">
        <p14:creationId xmlns:p14="http://schemas.microsoft.com/office/powerpoint/2010/main" val="7628572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B87649-3503-7FCE-4868-DE635A64A462}"/>
              </a:ext>
            </a:extLst>
          </p:cNvPr>
          <p:cNvSpPr>
            <a:spLocks noGrp="1"/>
          </p:cNvSpPr>
          <p:nvPr>
            <p:ph type="title"/>
          </p:nvPr>
        </p:nvSpPr>
        <p:spPr>
          <a:xfrm>
            <a:off x="619125" y="460376"/>
            <a:ext cx="10975975" cy="659242"/>
          </a:xfrm>
        </p:spPr>
        <p:txBody>
          <a:bodyPr anchor="t">
            <a:noAutofit/>
          </a:bodyPr>
          <a:lstStyle/>
          <a:p>
            <a:r>
              <a:rPr lang="en-NL" sz="3200" dirty="0"/>
              <a:t>Most frequent comorbidity groups among age ≥65</a:t>
            </a:r>
            <a:br>
              <a:rPr lang="en-NL" sz="3200" dirty="0"/>
            </a:br>
            <a:r>
              <a:rPr lang="en-NL" sz="3200" dirty="0"/>
              <a:t>		</a:t>
            </a:r>
            <a:r>
              <a:rPr lang="en-NL" sz="2400" dirty="0"/>
              <a:t>Crude Rate ratio (versus general population Jan 2021)</a:t>
            </a:r>
            <a:endParaRPr lang="en-NL" sz="3200" dirty="0"/>
          </a:p>
        </p:txBody>
      </p:sp>
      <p:sp>
        <p:nvSpPr>
          <p:cNvPr id="5" name="Slide Number Placeholder 4">
            <a:extLst>
              <a:ext uri="{FF2B5EF4-FFF2-40B4-BE49-F238E27FC236}">
                <a16:creationId xmlns:a16="http://schemas.microsoft.com/office/drawing/2014/main" id="{E0941E94-EFFD-E4B3-C572-709452EAB28A}"/>
              </a:ext>
            </a:extLst>
          </p:cNvPr>
          <p:cNvSpPr>
            <a:spLocks noGrp="1"/>
          </p:cNvSpPr>
          <p:nvPr>
            <p:ph type="sldNum" sz="quarter" idx="12"/>
          </p:nvPr>
        </p:nvSpPr>
        <p:spPr>
          <a:xfrm>
            <a:off x="11229975" y="6191328"/>
            <a:ext cx="365125" cy="249385"/>
          </a:xfrm>
        </p:spPr>
        <p:txBody>
          <a:bodyPr anchor="ctr">
            <a:normAutofit/>
          </a:bodyPr>
          <a:lstStyle/>
          <a:p>
            <a:pPr>
              <a:spcAft>
                <a:spcPts val="600"/>
              </a:spcAft>
            </a:pPr>
            <a:fld id="{A58A7026-F8B9-A24E-82F9-C8AA168D5B9C}" type="slidenum">
              <a:rPr lang="en-NL" smtClean="0"/>
              <a:pPr>
                <a:spcAft>
                  <a:spcPts val="600"/>
                </a:spcAft>
              </a:pPr>
              <a:t>24</a:t>
            </a:fld>
            <a:endParaRPr lang="en-NL"/>
          </a:p>
        </p:txBody>
      </p:sp>
      <p:graphicFrame>
        <p:nvGraphicFramePr>
          <p:cNvPr id="12" name="Table 11">
            <a:extLst>
              <a:ext uri="{FF2B5EF4-FFF2-40B4-BE49-F238E27FC236}">
                <a16:creationId xmlns:a16="http://schemas.microsoft.com/office/drawing/2014/main" id="{9C3045C9-B82D-18AA-693F-A45B57CADDC0}"/>
              </a:ext>
            </a:extLst>
          </p:cNvPr>
          <p:cNvGraphicFramePr>
            <a:graphicFrameLocks noGrp="1"/>
          </p:cNvGraphicFramePr>
          <p:nvPr>
            <p:extLst>
              <p:ext uri="{D42A27DB-BD31-4B8C-83A1-F6EECF244321}">
                <p14:modId xmlns:p14="http://schemas.microsoft.com/office/powerpoint/2010/main" val="3653517575"/>
              </p:ext>
            </p:extLst>
          </p:nvPr>
        </p:nvGraphicFramePr>
        <p:xfrm>
          <a:off x="2255168" y="1439092"/>
          <a:ext cx="4210740" cy="3365692"/>
        </p:xfrm>
        <a:graphic>
          <a:graphicData uri="http://schemas.openxmlformats.org/drawingml/2006/table">
            <a:tbl>
              <a:tblPr>
                <a:tableStyleId>{5940675A-B579-460E-94D1-54222C63F5DA}</a:tableStyleId>
              </a:tblPr>
              <a:tblGrid>
                <a:gridCol w="1959864">
                  <a:extLst>
                    <a:ext uri="{9D8B030D-6E8A-4147-A177-3AD203B41FA5}">
                      <a16:colId xmlns:a16="http://schemas.microsoft.com/office/drawing/2014/main" val="1941318750"/>
                    </a:ext>
                  </a:extLst>
                </a:gridCol>
                <a:gridCol w="1255313">
                  <a:extLst>
                    <a:ext uri="{9D8B030D-6E8A-4147-A177-3AD203B41FA5}">
                      <a16:colId xmlns:a16="http://schemas.microsoft.com/office/drawing/2014/main" val="2924869990"/>
                    </a:ext>
                  </a:extLst>
                </a:gridCol>
                <a:gridCol w="995563">
                  <a:extLst>
                    <a:ext uri="{9D8B030D-6E8A-4147-A177-3AD203B41FA5}">
                      <a16:colId xmlns:a16="http://schemas.microsoft.com/office/drawing/2014/main" val="3894757295"/>
                    </a:ext>
                  </a:extLst>
                </a:gridCol>
              </a:tblGrid>
              <a:tr h="396000">
                <a:tc>
                  <a:txBody>
                    <a:bodyPr/>
                    <a:lstStyle/>
                    <a:p>
                      <a:pPr algn="l" fontAlgn="b"/>
                      <a:endParaRPr lang="en-GB" sz="1600" b="1" i="0" u="none" strike="noStrike" dirty="0">
                        <a:solidFill>
                          <a:srgbClr val="000000"/>
                        </a:solidFill>
                        <a:effectLst/>
                        <a:latin typeface="Calibri" panose="020F0502020204030204" pitchFamily="34" charset="0"/>
                      </a:endParaRPr>
                    </a:p>
                  </a:txBody>
                  <a:tcPr marL="9322" marR="9322" marT="9322" marB="0" anchor="ctr">
                    <a:lnL w="19050" cap="flat" cmpd="sng" algn="ctr">
                      <a:solidFill>
                        <a:schemeClr val="tx1"/>
                      </a:solidFill>
                      <a:prstDash val="solid"/>
                      <a:round/>
                      <a:headEnd type="none" w="med" len="med"/>
                      <a:tailEnd type="none" w="med" len="med"/>
                    </a:lnL>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gridSpan="2">
                  <a:txBody>
                    <a:bodyPr/>
                    <a:lstStyle/>
                    <a:p>
                      <a:pPr algn="ctr" fontAlgn="b"/>
                      <a:r>
                        <a:rPr lang="en-GB" sz="1600" b="1" u="none" strike="noStrike" dirty="0">
                          <a:solidFill>
                            <a:schemeClr val="bg1">
                              <a:lumMod val="65000"/>
                            </a:schemeClr>
                          </a:solidFill>
                          <a:effectLst/>
                        </a:rPr>
                        <a:t>Hospitalizations</a:t>
                      </a:r>
                    </a:p>
                  </a:txBody>
                  <a:tcPr marL="9322" marR="9322" marT="9322" marB="0" anchor="ct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pPr algn="ctr" fontAlgn="b"/>
                      <a:endParaRPr lang="en-GB" sz="1600" b="1" i="0" u="none" strike="noStrike" dirty="0">
                        <a:solidFill>
                          <a:schemeClr val="tx1">
                            <a:lumMod val="50000"/>
                          </a:schemeClr>
                        </a:solidFill>
                        <a:effectLst/>
                        <a:latin typeface="Calibri" panose="020F0502020204030204" pitchFamily="34" charset="0"/>
                      </a:endParaRPr>
                    </a:p>
                  </a:txBody>
                  <a:tcPr marL="9322" marR="9322" marT="9322" marB="0" anchor="ct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36555670"/>
                  </a:ext>
                </a:extLst>
              </a:tr>
              <a:tr h="288000">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GB" sz="1400" b="1" i="0" u="none" strike="noStrike" kern="1200" dirty="0">
                          <a:solidFill>
                            <a:schemeClr val="tx1">
                              <a:lumMod val="50000"/>
                            </a:schemeClr>
                          </a:solidFill>
                          <a:effectLst/>
                          <a:latin typeface="Calibri" panose="020F0502020204030204" pitchFamily="34" charset="0"/>
                          <a:ea typeface="+mn-ea"/>
                          <a:cs typeface="+mn-cs"/>
                        </a:rPr>
                        <a:t>Comorbidity</a:t>
                      </a:r>
                    </a:p>
                  </a:txBody>
                  <a:tcPr marL="9322" marR="9322" marT="9322" marB="0" anchor="ctr">
                    <a:lnL w="19050" cap="flat" cmpd="sng" algn="ctr">
                      <a:solidFill>
                        <a:schemeClr val="tx1"/>
                      </a:solidFill>
                      <a:prstDash val="solid"/>
                      <a:round/>
                      <a:headEnd type="none" w="med" len="med"/>
                      <a:tailEnd type="none" w="med" len="med"/>
                    </a:lnL>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400" b="1" i="0" u="none" strike="noStrike" dirty="0">
                          <a:solidFill>
                            <a:schemeClr val="bg1">
                              <a:lumMod val="65000"/>
                            </a:schemeClr>
                          </a:solidFill>
                          <a:effectLst/>
                          <a:latin typeface="Calibri" panose="020F0502020204030204" pitchFamily="34" charset="0"/>
                        </a:rPr>
                        <a:t>Proportion with </a:t>
                      </a:r>
                      <a:r>
                        <a:rPr lang="en-GB" sz="1400" b="1" i="0" u="none" strike="noStrike" kern="1200" dirty="0">
                          <a:solidFill>
                            <a:schemeClr val="bg1">
                              <a:lumMod val="65000"/>
                            </a:schemeClr>
                          </a:solidFill>
                          <a:effectLst/>
                          <a:latin typeface="Calibri" panose="020F0502020204030204" pitchFamily="34" charset="0"/>
                          <a:ea typeface="+mn-ea"/>
                          <a:cs typeface="+mn-cs"/>
                        </a:rPr>
                        <a:t>chronic disease</a:t>
                      </a:r>
                    </a:p>
                  </a:txBody>
                  <a:tcPr marL="9322" marR="9322" marT="9322" marB="0" anchor="ct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400" b="1" i="0" u="none" strike="noStrike" dirty="0">
                          <a:solidFill>
                            <a:schemeClr val="bg1">
                              <a:lumMod val="65000"/>
                            </a:schemeClr>
                          </a:solidFill>
                          <a:effectLst/>
                          <a:latin typeface="Calibri" panose="020F0502020204030204" pitchFamily="34" charset="0"/>
                        </a:rPr>
                        <a:t>Rate ratio</a:t>
                      </a:r>
                    </a:p>
                  </a:txBody>
                  <a:tcPr marL="9322" marR="9322" marT="9322" marB="0" anchor="ct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58914308"/>
                  </a:ext>
                </a:extLst>
              </a:tr>
              <a:tr h="252000">
                <a:tc>
                  <a:txBody>
                    <a:bodyPr/>
                    <a:lstStyle/>
                    <a:p>
                      <a:pPr algn="l" fontAlgn="b"/>
                      <a:r>
                        <a:rPr lang="en-GB" sz="1600" b="0" u="none" strike="noStrike" kern="1200" dirty="0">
                          <a:solidFill>
                            <a:schemeClr val="tx1"/>
                          </a:solidFill>
                          <a:effectLst/>
                          <a:latin typeface="+mn-lt"/>
                          <a:ea typeface="+mn-ea"/>
                          <a:cs typeface="+mn-cs"/>
                        </a:rPr>
                        <a:t>Immunodeficiency</a:t>
                      </a:r>
                    </a:p>
                  </a:txBody>
                  <a:tcPr marL="9525" marR="9525" marT="9525" marB="0" anchor="b">
                    <a:lnL w="19050" cap="flat" cmpd="sng" algn="ctr">
                      <a:solidFill>
                        <a:schemeClr val="tx1"/>
                      </a:solidFill>
                      <a:prstDash val="solid"/>
                      <a:round/>
                      <a:headEnd type="none" w="med" len="med"/>
                      <a:tailEnd type="none" w="med" len="med"/>
                    </a:lnL>
                    <a:lnT w="19050" cap="flat" cmpd="sng" algn="ctr">
                      <a:solidFill>
                        <a:schemeClr val="tx1"/>
                      </a:solidFill>
                      <a:prstDash val="solid"/>
                      <a:round/>
                      <a:headEnd type="none" w="med" len="med"/>
                      <a:tailEnd type="none" w="med" len="med"/>
                    </a:lnT>
                    <a:solidFill>
                      <a:schemeClr val="bg1"/>
                    </a:solidFill>
                  </a:tcPr>
                </a:tc>
                <a:tc>
                  <a:txBody>
                    <a:bodyPr/>
                    <a:lstStyle/>
                    <a:p>
                      <a:pPr algn="ctr" fontAlgn="b"/>
                      <a:r>
                        <a:rPr lang="en-NL" sz="1600" b="0" u="none" strike="noStrike" kern="1200" dirty="0">
                          <a:solidFill>
                            <a:schemeClr val="bg1">
                              <a:lumMod val="65000"/>
                            </a:schemeClr>
                          </a:solidFill>
                          <a:effectLst/>
                          <a:latin typeface="+mn-lt"/>
                          <a:ea typeface="+mn-ea"/>
                          <a:cs typeface="+mn-cs"/>
                        </a:rPr>
                        <a:t>4.4%</a:t>
                      </a:r>
                    </a:p>
                  </a:txBody>
                  <a:tcPr marL="9525" marR="9525" marT="9525" marB="0" anchor="b">
                    <a:lnT w="19050" cap="flat" cmpd="sng" algn="ctr">
                      <a:solidFill>
                        <a:schemeClr val="tx1"/>
                      </a:solidFill>
                      <a:prstDash val="solid"/>
                      <a:round/>
                      <a:headEnd type="none" w="med" len="med"/>
                      <a:tailEnd type="none" w="med" len="med"/>
                    </a:lnT>
                    <a:solidFill>
                      <a:schemeClr val="bg1"/>
                    </a:solidFill>
                  </a:tcPr>
                </a:tc>
                <a:tc>
                  <a:txBody>
                    <a:bodyPr/>
                    <a:lstStyle/>
                    <a:p>
                      <a:pPr algn="ctr" fontAlgn="b"/>
                      <a:r>
                        <a:rPr lang="en-NL" sz="1600" b="0" u="none" strike="noStrike" kern="1200" dirty="0">
                          <a:solidFill>
                            <a:schemeClr val="bg1">
                              <a:lumMod val="65000"/>
                            </a:schemeClr>
                          </a:solidFill>
                          <a:effectLst/>
                          <a:latin typeface="+mn-lt"/>
                          <a:ea typeface="+mn-ea"/>
                          <a:cs typeface="+mn-cs"/>
                        </a:rPr>
                        <a:t>5.2</a:t>
                      </a:r>
                    </a:p>
                  </a:txBody>
                  <a:tcPr marL="9525" marR="9525" marT="9525" marB="0" anchor="b">
                    <a:lnT w="19050"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val="644103947"/>
                  </a:ext>
                </a:extLst>
              </a:tr>
              <a:tr h="252000">
                <a:tc>
                  <a:txBody>
                    <a:bodyPr/>
                    <a:lstStyle/>
                    <a:p>
                      <a:pPr algn="l" fontAlgn="b"/>
                      <a:r>
                        <a:rPr lang="en-GB" sz="1600" b="0" u="none" strike="noStrike" kern="1200" dirty="0">
                          <a:solidFill>
                            <a:schemeClr val="tx1"/>
                          </a:solidFill>
                          <a:effectLst/>
                          <a:latin typeface="+mn-lt"/>
                          <a:ea typeface="+mn-ea"/>
                          <a:cs typeface="+mn-cs"/>
                        </a:rPr>
                        <a:t>Lung Disease</a:t>
                      </a:r>
                    </a:p>
                  </a:txBody>
                  <a:tcPr marL="9525" marR="9525" marT="9525" marB="0" anchor="b">
                    <a:lnL w="19050" cap="flat" cmpd="sng" algn="ctr">
                      <a:solidFill>
                        <a:schemeClr val="tx1"/>
                      </a:solidFill>
                      <a:prstDash val="solid"/>
                      <a:round/>
                      <a:headEnd type="none" w="med" len="med"/>
                      <a:tailEnd type="none" w="med" len="med"/>
                    </a:lnL>
                    <a:solidFill>
                      <a:schemeClr val="bg1"/>
                    </a:solidFill>
                  </a:tcPr>
                </a:tc>
                <a:tc>
                  <a:txBody>
                    <a:bodyPr/>
                    <a:lstStyle/>
                    <a:p>
                      <a:pPr algn="ctr" fontAlgn="b"/>
                      <a:r>
                        <a:rPr lang="en-NL" sz="1600" b="0" u="none" strike="noStrike" kern="1200" dirty="0">
                          <a:solidFill>
                            <a:schemeClr val="bg1">
                              <a:lumMod val="65000"/>
                            </a:schemeClr>
                          </a:solidFill>
                          <a:effectLst/>
                          <a:latin typeface="+mn-lt"/>
                          <a:ea typeface="+mn-ea"/>
                          <a:cs typeface="+mn-cs"/>
                        </a:rPr>
                        <a:t>25.2%</a:t>
                      </a:r>
                    </a:p>
                  </a:txBody>
                  <a:tcPr marL="9525" marR="9525" marT="9525" marB="0" anchor="b">
                    <a:solidFill>
                      <a:schemeClr val="bg1"/>
                    </a:solidFill>
                  </a:tcPr>
                </a:tc>
                <a:tc>
                  <a:txBody>
                    <a:bodyPr/>
                    <a:lstStyle/>
                    <a:p>
                      <a:pPr algn="ctr" fontAlgn="b"/>
                      <a:r>
                        <a:rPr lang="en-NL" sz="1600" b="0" u="none" strike="noStrike" kern="1200" dirty="0">
                          <a:solidFill>
                            <a:schemeClr val="bg1">
                              <a:lumMod val="65000"/>
                            </a:schemeClr>
                          </a:solidFill>
                          <a:effectLst/>
                          <a:latin typeface="+mn-lt"/>
                          <a:ea typeface="+mn-ea"/>
                          <a:cs typeface="+mn-cs"/>
                        </a:rPr>
                        <a:t>2.5</a:t>
                      </a:r>
                    </a:p>
                  </a:txBody>
                  <a:tcPr marL="9525" marR="9525" marT="9525" marB="0" anchor="b">
                    <a:solidFill>
                      <a:schemeClr val="bg1"/>
                    </a:solidFill>
                  </a:tcPr>
                </a:tc>
                <a:extLst>
                  <a:ext uri="{0D108BD9-81ED-4DB2-BD59-A6C34878D82A}">
                    <a16:rowId xmlns:a16="http://schemas.microsoft.com/office/drawing/2014/main" val="3568684289"/>
                  </a:ext>
                </a:extLst>
              </a:tr>
              <a:tr h="252000">
                <a:tc>
                  <a:txBody>
                    <a:bodyPr/>
                    <a:lstStyle/>
                    <a:p>
                      <a:pPr algn="l" fontAlgn="b"/>
                      <a:r>
                        <a:rPr lang="en-GB" sz="1600" b="0" u="none" strike="noStrike" kern="1200" dirty="0">
                          <a:solidFill>
                            <a:schemeClr val="tx1"/>
                          </a:solidFill>
                          <a:effectLst/>
                          <a:latin typeface="+mn-lt"/>
                          <a:ea typeface="+mn-ea"/>
                          <a:cs typeface="+mn-cs"/>
                        </a:rPr>
                        <a:t>Renal disease</a:t>
                      </a:r>
                    </a:p>
                  </a:txBody>
                  <a:tcPr marL="9525" marR="9525" marT="9525" marB="0" anchor="b">
                    <a:lnL w="19050" cap="flat" cmpd="sng" algn="ctr">
                      <a:solidFill>
                        <a:schemeClr val="tx1"/>
                      </a:solidFill>
                      <a:prstDash val="solid"/>
                      <a:round/>
                      <a:headEnd type="none" w="med" len="med"/>
                      <a:tailEnd type="none" w="med" len="med"/>
                    </a:lnL>
                    <a:solidFill>
                      <a:schemeClr val="bg1"/>
                    </a:solidFill>
                  </a:tcPr>
                </a:tc>
                <a:tc>
                  <a:txBody>
                    <a:bodyPr/>
                    <a:lstStyle/>
                    <a:p>
                      <a:pPr algn="ctr" fontAlgn="b"/>
                      <a:r>
                        <a:rPr lang="en-NL" sz="1600" b="0" u="none" strike="noStrike" kern="1200" dirty="0">
                          <a:solidFill>
                            <a:schemeClr val="bg1">
                              <a:lumMod val="65000"/>
                            </a:schemeClr>
                          </a:solidFill>
                          <a:effectLst/>
                          <a:latin typeface="+mn-lt"/>
                          <a:ea typeface="+mn-ea"/>
                          <a:cs typeface="+mn-cs"/>
                        </a:rPr>
                        <a:t>15.4%</a:t>
                      </a:r>
                    </a:p>
                  </a:txBody>
                  <a:tcPr marL="9525" marR="9525" marT="9525" marB="0" anchor="b">
                    <a:solidFill>
                      <a:schemeClr val="bg1"/>
                    </a:solidFill>
                  </a:tcPr>
                </a:tc>
                <a:tc>
                  <a:txBody>
                    <a:bodyPr/>
                    <a:lstStyle/>
                    <a:p>
                      <a:pPr algn="ctr" fontAlgn="b"/>
                      <a:r>
                        <a:rPr lang="en-NL" sz="1600" b="0" u="none" strike="noStrike" kern="1200" dirty="0">
                          <a:solidFill>
                            <a:schemeClr val="bg1">
                              <a:lumMod val="65000"/>
                            </a:schemeClr>
                          </a:solidFill>
                          <a:effectLst/>
                          <a:latin typeface="+mn-lt"/>
                          <a:ea typeface="+mn-ea"/>
                          <a:cs typeface="+mn-cs"/>
                        </a:rPr>
                        <a:t>2.4</a:t>
                      </a:r>
                    </a:p>
                  </a:txBody>
                  <a:tcPr marL="9525" marR="9525" marT="9525" marB="0" anchor="b">
                    <a:solidFill>
                      <a:schemeClr val="bg1"/>
                    </a:solidFill>
                  </a:tcPr>
                </a:tc>
                <a:extLst>
                  <a:ext uri="{0D108BD9-81ED-4DB2-BD59-A6C34878D82A}">
                    <a16:rowId xmlns:a16="http://schemas.microsoft.com/office/drawing/2014/main" val="4236696907"/>
                  </a:ext>
                </a:extLst>
              </a:tr>
              <a:tr h="252000">
                <a:tc>
                  <a:txBody>
                    <a:bodyPr/>
                    <a:lstStyle/>
                    <a:p>
                      <a:pPr algn="l" fontAlgn="b"/>
                      <a:r>
                        <a:rPr lang="en-GB" sz="1600" b="0" u="none" strike="noStrike" kern="1200" dirty="0">
                          <a:solidFill>
                            <a:schemeClr val="tx1"/>
                          </a:solidFill>
                          <a:effectLst/>
                          <a:latin typeface="+mn-lt"/>
                          <a:ea typeface="+mn-ea"/>
                          <a:cs typeface="+mn-cs"/>
                        </a:rPr>
                        <a:t>Dementia</a:t>
                      </a:r>
                    </a:p>
                  </a:txBody>
                  <a:tcPr marL="9525" marR="9525" marT="9525" marB="0" anchor="b">
                    <a:lnL w="19050" cap="flat" cmpd="sng" algn="ctr">
                      <a:solidFill>
                        <a:schemeClr val="tx1"/>
                      </a:solidFill>
                      <a:prstDash val="solid"/>
                      <a:round/>
                      <a:headEnd type="none" w="med" len="med"/>
                      <a:tailEnd type="none" w="med" len="med"/>
                    </a:lnL>
                    <a:solidFill>
                      <a:schemeClr val="bg1"/>
                    </a:solidFill>
                  </a:tcPr>
                </a:tc>
                <a:tc>
                  <a:txBody>
                    <a:bodyPr/>
                    <a:lstStyle/>
                    <a:p>
                      <a:pPr algn="ctr" fontAlgn="b"/>
                      <a:r>
                        <a:rPr lang="en-NL" sz="1600" b="0" u="none" strike="noStrike" kern="1200" dirty="0">
                          <a:solidFill>
                            <a:schemeClr val="bg1">
                              <a:lumMod val="65000"/>
                            </a:schemeClr>
                          </a:solidFill>
                          <a:effectLst/>
                          <a:latin typeface="+mn-lt"/>
                          <a:ea typeface="+mn-ea"/>
                          <a:cs typeface="+mn-cs"/>
                        </a:rPr>
                        <a:t>6.9%</a:t>
                      </a:r>
                    </a:p>
                  </a:txBody>
                  <a:tcPr marL="9525" marR="9525" marT="9525" marB="0" anchor="b">
                    <a:solidFill>
                      <a:schemeClr val="bg1"/>
                    </a:solidFill>
                  </a:tcPr>
                </a:tc>
                <a:tc>
                  <a:txBody>
                    <a:bodyPr/>
                    <a:lstStyle/>
                    <a:p>
                      <a:pPr algn="ctr" fontAlgn="b"/>
                      <a:r>
                        <a:rPr lang="en-NL" sz="1600" b="0" u="none" strike="noStrike" kern="1200" dirty="0">
                          <a:solidFill>
                            <a:schemeClr val="bg1">
                              <a:lumMod val="65000"/>
                            </a:schemeClr>
                          </a:solidFill>
                          <a:effectLst/>
                          <a:latin typeface="+mn-lt"/>
                          <a:ea typeface="+mn-ea"/>
                          <a:cs typeface="+mn-cs"/>
                        </a:rPr>
                        <a:t>2.1</a:t>
                      </a:r>
                    </a:p>
                  </a:txBody>
                  <a:tcPr marL="9525" marR="9525" marT="9525" marB="0" anchor="b">
                    <a:solidFill>
                      <a:schemeClr val="bg1"/>
                    </a:solidFill>
                  </a:tcPr>
                </a:tc>
                <a:extLst>
                  <a:ext uri="{0D108BD9-81ED-4DB2-BD59-A6C34878D82A}">
                    <a16:rowId xmlns:a16="http://schemas.microsoft.com/office/drawing/2014/main" val="1326176966"/>
                  </a:ext>
                </a:extLst>
              </a:tr>
              <a:tr h="252000">
                <a:tc>
                  <a:txBody>
                    <a:bodyPr/>
                    <a:lstStyle/>
                    <a:p>
                      <a:pPr algn="l" fontAlgn="b"/>
                      <a:r>
                        <a:rPr lang="en-GB" sz="1600" b="0" u="none" strike="noStrike" kern="1200" dirty="0">
                          <a:solidFill>
                            <a:schemeClr val="tx1"/>
                          </a:solidFill>
                          <a:effectLst/>
                          <a:latin typeface="+mn-lt"/>
                          <a:ea typeface="+mn-ea"/>
                          <a:cs typeface="+mn-cs"/>
                        </a:rPr>
                        <a:t>Diabetes</a:t>
                      </a:r>
                    </a:p>
                  </a:txBody>
                  <a:tcPr marL="9525" marR="9525" marT="9525" marB="0" anchor="b">
                    <a:lnL w="19050" cap="flat" cmpd="sng" algn="ctr">
                      <a:solidFill>
                        <a:schemeClr val="tx1"/>
                      </a:solidFill>
                      <a:prstDash val="solid"/>
                      <a:round/>
                      <a:headEnd type="none" w="med" len="med"/>
                      <a:tailEnd type="none" w="med" len="med"/>
                    </a:lnL>
                    <a:solidFill>
                      <a:schemeClr val="bg1"/>
                    </a:solidFill>
                  </a:tcPr>
                </a:tc>
                <a:tc>
                  <a:txBody>
                    <a:bodyPr/>
                    <a:lstStyle/>
                    <a:p>
                      <a:pPr algn="ctr" fontAlgn="b"/>
                      <a:r>
                        <a:rPr lang="en-NL" sz="1600" b="0" u="none" strike="noStrike" kern="1200" dirty="0">
                          <a:solidFill>
                            <a:schemeClr val="bg1">
                              <a:lumMod val="65000"/>
                            </a:schemeClr>
                          </a:solidFill>
                          <a:effectLst/>
                          <a:latin typeface="+mn-lt"/>
                          <a:ea typeface="+mn-ea"/>
                          <a:cs typeface="+mn-cs"/>
                        </a:rPr>
                        <a:t>26.3%</a:t>
                      </a:r>
                    </a:p>
                  </a:txBody>
                  <a:tcPr marL="9525" marR="9525" marT="9525" marB="0" anchor="b">
                    <a:solidFill>
                      <a:schemeClr val="bg1"/>
                    </a:solidFill>
                  </a:tcPr>
                </a:tc>
                <a:tc>
                  <a:txBody>
                    <a:bodyPr/>
                    <a:lstStyle/>
                    <a:p>
                      <a:pPr algn="ctr" fontAlgn="b"/>
                      <a:r>
                        <a:rPr lang="en-NL" sz="1600" b="0" u="none" strike="noStrike" kern="1200" dirty="0">
                          <a:solidFill>
                            <a:schemeClr val="bg1">
                              <a:lumMod val="65000"/>
                            </a:schemeClr>
                          </a:solidFill>
                          <a:effectLst/>
                          <a:latin typeface="+mn-lt"/>
                          <a:ea typeface="+mn-ea"/>
                          <a:cs typeface="+mn-cs"/>
                        </a:rPr>
                        <a:t>2.1</a:t>
                      </a:r>
                    </a:p>
                  </a:txBody>
                  <a:tcPr marL="9525" marR="9525" marT="9525" marB="0" anchor="b">
                    <a:solidFill>
                      <a:schemeClr val="bg1"/>
                    </a:solidFill>
                  </a:tcPr>
                </a:tc>
                <a:extLst>
                  <a:ext uri="{0D108BD9-81ED-4DB2-BD59-A6C34878D82A}">
                    <a16:rowId xmlns:a16="http://schemas.microsoft.com/office/drawing/2014/main" val="3501016847"/>
                  </a:ext>
                </a:extLst>
              </a:tr>
              <a:tr h="252000">
                <a:tc>
                  <a:txBody>
                    <a:bodyPr/>
                    <a:lstStyle/>
                    <a:p>
                      <a:pPr algn="l" fontAlgn="b"/>
                      <a:r>
                        <a:rPr lang="en-GB" sz="1600" b="0" u="none" strike="noStrike" kern="1200" dirty="0">
                          <a:solidFill>
                            <a:schemeClr val="tx1"/>
                          </a:solidFill>
                          <a:effectLst/>
                          <a:latin typeface="+mn-lt"/>
                          <a:ea typeface="+mn-ea"/>
                          <a:cs typeface="+mn-cs"/>
                        </a:rPr>
                        <a:t>Rheumatologic disease</a:t>
                      </a:r>
                    </a:p>
                  </a:txBody>
                  <a:tcPr marL="9525" marR="9525" marT="9525" marB="0" anchor="b">
                    <a:lnL w="19050" cap="flat" cmpd="sng" algn="ctr">
                      <a:solidFill>
                        <a:schemeClr val="tx1"/>
                      </a:solidFill>
                      <a:prstDash val="solid"/>
                      <a:round/>
                      <a:headEnd type="none" w="med" len="med"/>
                      <a:tailEnd type="none" w="med" len="med"/>
                    </a:lnL>
                    <a:solidFill>
                      <a:schemeClr val="bg1"/>
                    </a:solidFill>
                  </a:tcPr>
                </a:tc>
                <a:tc>
                  <a:txBody>
                    <a:bodyPr/>
                    <a:lstStyle/>
                    <a:p>
                      <a:pPr algn="ctr" fontAlgn="b"/>
                      <a:r>
                        <a:rPr lang="en-NL" sz="1600" b="0" u="none" strike="noStrike" kern="1200" dirty="0">
                          <a:solidFill>
                            <a:schemeClr val="bg1">
                              <a:lumMod val="65000"/>
                            </a:schemeClr>
                          </a:solidFill>
                          <a:effectLst/>
                          <a:latin typeface="+mn-lt"/>
                          <a:ea typeface="+mn-ea"/>
                          <a:cs typeface="+mn-cs"/>
                        </a:rPr>
                        <a:t>3.2%</a:t>
                      </a:r>
                    </a:p>
                  </a:txBody>
                  <a:tcPr marL="9525" marR="9525" marT="9525" marB="0" anchor="b">
                    <a:solidFill>
                      <a:schemeClr val="bg1"/>
                    </a:solidFill>
                  </a:tcPr>
                </a:tc>
                <a:tc>
                  <a:txBody>
                    <a:bodyPr/>
                    <a:lstStyle/>
                    <a:p>
                      <a:pPr algn="ctr" fontAlgn="b"/>
                      <a:r>
                        <a:rPr lang="en-NL" sz="1600" b="0" u="none" strike="noStrike" kern="1200" dirty="0">
                          <a:solidFill>
                            <a:schemeClr val="bg1">
                              <a:lumMod val="65000"/>
                            </a:schemeClr>
                          </a:solidFill>
                          <a:effectLst/>
                          <a:latin typeface="+mn-lt"/>
                          <a:ea typeface="+mn-ea"/>
                          <a:cs typeface="+mn-cs"/>
                        </a:rPr>
                        <a:t>1.9</a:t>
                      </a:r>
                    </a:p>
                  </a:txBody>
                  <a:tcPr marL="9525" marR="9525" marT="9525" marB="0" anchor="b">
                    <a:solidFill>
                      <a:schemeClr val="bg1"/>
                    </a:solidFill>
                  </a:tcPr>
                </a:tc>
                <a:extLst>
                  <a:ext uri="{0D108BD9-81ED-4DB2-BD59-A6C34878D82A}">
                    <a16:rowId xmlns:a16="http://schemas.microsoft.com/office/drawing/2014/main" val="680476163"/>
                  </a:ext>
                </a:extLst>
              </a:tr>
              <a:tr h="252000">
                <a:tc>
                  <a:txBody>
                    <a:bodyPr/>
                    <a:lstStyle/>
                    <a:p>
                      <a:pPr algn="l" fontAlgn="b"/>
                      <a:r>
                        <a:rPr lang="en-GB" sz="1600" b="0" u="none" strike="noStrike" kern="1200" dirty="0">
                          <a:solidFill>
                            <a:schemeClr val="tx1"/>
                          </a:solidFill>
                          <a:effectLst/>
                          <a:latin typeface="+mn-lt"/>
                          <a:ea typeface="+mn-ea"/>
                          <a:cs typeface="+mn-cs"/>
                        </a:rPr>
                        <a:t>Asthma</a:t>
                      </a:r>
                    </a:p>
                  </a:txBody>
                  <a:tcPr marL="9525" marR="9525" marT="9525" marB="0" anchor="b">
                    <a:lnL w="19050" cap="flat" cmpd="sng" algn="ctr">
                      <a:solidFill>
                        <a:schemeClr val="tx1"/>
                      </a:solidFill>
                      <a:prstDash val="solid"/>
                      <a:round/>
                      <a:headEnd type="none" w="med" len="med"/>
                      <a:tailEnd type="none" w="med" len="med"/>
                    </a:lnL>
                    <a:solidFill>
                      <a:schemeClr val="bg1"/>
                    </a:solidFill>
                  </a:tcPr>
                </a:tc>
                <a:tc>
                  <a:txBody>
                    <a:bodyPr/>
                    <a:lstStyle/>
                    <a:p>
                      <a:pPr algn="ctr" fontAlgn="b"/>
                      <a:r>
                        <a:rPr lang="en-NL" sz="1600" b="0" u="none" strike="noStrike" kern="1200" dirty="0">
                          <a:solidFill>
                            <a:schemeClr val="bg1">
                              <a:lumMod val="65000"/>
                            </a:schemeClr>
                          </a:solidFill>
                          <a:effectLst/>
                          <a:latin typeface="+mn-lt"/>
                          <a:ea typeface="+mn-ea"/>
                          <a:cs typeface="+mn-cs"/>
                        </a:rPr>
                        <a:t>17.3%</a:t>
                      </a:r>
                    </a:p>
                  </a:txBody>
                  <a:tcPr marL="9525" marR="9525" marT="9525" marB="0" anchor="b">
                    <a:solidFill>
                      <a:schemeClr val="bg1"/>
                    </a:solidFill>
                  </a:tcPr>
                </a:tc>
                <a:tc>
                  <a:txBody>
                    <a:bodyPr/>
                    <a:lstStyle/>
                    <a:p>
                      <a:pPr algn="ctr" fontAlgn="b"/>
                      <a:r>
                        <a:rPr lang="en-NL" sz="1600" b="0" u="none" strike="noStrike" kern="1200" dirty="0">
                          <a:solidFill>
                            <a:schemeClr val="bg1">
                              <a:lumMod val="65000"/>
                            </a:schemeClr>
                          </a:solidFill>
                          <a:effectLst/>
                          <a:latin typeface="+mn-lt"/>
                          <a:ea typeface="+mn-ea"/>
                          <a:cs typeface="+mn-cs"/>
                        </a:rPr>
                        <a:t>1.9</a:t>
                      </a:r>
                    </a:p>
                  </a:txBody>
                  <a:tcPr marL="9525" marR="9525" marT="9525" marB="0" anchor="b">
                    <a:solidFill>
                      <a:schemeClr val="bg1"/>
                    </a:solidFill>
                  </a:tcPr>
                </a:tc>
                <a:extLst>
                  <a:ext uri="{0D108BD9-81ED-4DB2-BD59-A6C34878D82A}">
                    <a16:rowId xmlns:a16="http://schemas.microsoft.com/office/drawing/2014/main" val="1539325428"/>
                  </a:ext>
                </a:extLst>
              </a:tr>
              <a:tr h="252000">
                <a:tc>
                  <a:txBody>
                    <a:bodyPr/>
                    <a:lstStyle/>
                    <a:p>
                      <a:pPr algn="l" fontAlgn="b"/>
                      <a:r>
                        <a:rPr lang="en-GB" sz="1600" b="0" u="none" strike="noStrike" kern="1200" dirty="0">
                          <a:solidFill>
                            <a:schemeClr val="tx1"/>
                          </a:solidFill>
                          <a:effectLst/>
                          <a:latin typeface="+mn-lt"/>
                          <a:ea typeface="+mn-ea"/>
                          <a:cs typeface="+mn-cs"/>
                        </a:rPr>
                        <a:t>Anaemia</a:t>
                      </a:r>
                    </a:p>
                  </a:txBody>
                  <a:tcPr marL="9525" marR="9525" marT="9525" marB="0" anchor="b">
                    <a:lnL w="19050" cap="flat" cmpd="sng" algn="ctr">
                      <a:solidFill>
                        <a:schemeClr val="tx1"/>
                      </a:solidFill>
                      <a:prstDash val="solid"/>
                      <a:round/>
                      <a:headEnd type="none" w="med" len="med"/>
                      <a:tailEnd type="none" w="med" len="med"/>
                    </a:lnL>
                    <a:solidFill>
                      <a:schemeClr val="bg1"/>
                    </a:solidFill>
                  </a:tcPr>
                </a:tc>
                <a:tc>
                  <a:txBody>
                    <a:bodyPr/>
                    <a:lstStyle/>
                    <a:p>
                      <a:pPr algn="ctr" fontAlgn="b"/>
                      <a:r>
                        <a:rPr lang="en-NL" sz="1600" b="0" u="none" strike="noStrike" kern="1200" dirty="0">
                          <a:solidFill>
                            <a:schemeClr val="bg1">
                              <a:lumMod val="65000"/>
                            </a:schemeClr>
                          </a:solidFill>
                          <a:effectLst/>
                          <a:latin typeface="+mn-lt"/>
                          <a:ea typeface="+mn-ea"/>
                          <a:cs typeface="+mn-cs"/>
                        </a:rPr>
                        <a:t>8.9%</a:t>
                      </a:r>
                    </a:p>
                  </a:txBody>
                  <a:tcPr marL="9525" marR="9525" marT="9525" marB="0" anchor="b">
                    <a:solidFill>
                      <a:schemeClr val="bg1"/>
                    </a:solidFill>
                  </a:tcPr>
                </a:tc>
                <a:tc>
                  <a:txBody>
                    <a:bodyPr/>
                    <a:lstStyle/>
                    <a:p>
                      <a:pPr algn="ctr" fontAlgn="b"/>
                      <a:r>
                        <a:rPr lang="en-NL" sz="1600" b="0" u="none" strike="noStrike" kern="1200" dirty="0">
                          <a:solidFill>
                            <a:schemeClr val="bg1">
                              <a:lumMod val="65000"/>
                            </a:schemeClr>
                          </a:solidFill>
                          <a:effectLst/>
                          <a:latin typeface="+mn-lt"/>
                          <a:ea typeface="+mn-ea"/>
                          <a:cs typeface="+mn-cs"/>
                        </a:rPr>
                        <a:t>1.8</a:t>
                      </a:r>
                    </a:p>
                  </a:txBody>
                  <a:tcPr marL="9525" marR="9525" marT="9525" marB="0" anchor="b">
                    <a:solidFill>
                      <a:schemeClr val="bg1"/>
                    </a:solidFill>
                  </a:tcPr>
                </a:tc>
                <a:extLst>
                  <a:ext uri="{0D108BD9-81ED-4DB2-BD59-A6C34878D82A}">
                    <a16:rowId xmlns:a16="http://schemas.microsoft.com/office/drawing/2014/main" val="372111016"/>
                  </a:ext>
                </a:extLst>
              </a:tr>
              <a:tr h="252000">
                <a:tc>
                  <a:txBody>
                    <a:bodyPr/>
                    <a:lstStyle/>
                    <a:p>
                      <a:pPr algn="l" fontAlgn="b"/>
                      <a:r>
                        <a:rPr lang="en-GB" sz="1600" b="0" u="none" strike="noStrike" kern="1200" dirty="0">
                          <a:solidFill>
                            <a:schemeClr val="tx1"/>
                          </a:solidFill>
                          <a:effectLst/>
                          <a:latin typeface="+mn-lt"/>
                          <a:ea typeface="+mn-ea"/>
                          <a:cs typeface="+mn-cs"/>
                        </a:rPr>
                        <a:t>Cardiovascular disease</a:t>
                      </a:r>
                    </a:p>
                  </a:txBody>
                  <a:tcPr marL="9525" marR="9525" marT="9525" marB="0" anchor="b">
                    <a:lnL w="19050" cap="flat" cmpd="sng" algn="ctr">
                      <a:solidFill>
                        <a:schemeClr val="tx1"/>
                      </a:solidFill>
                      <a:prstDash val="solid"/>
                      <a:round/>
                      <a:headEnd type="none" w="med" len="med"/>
                      <a:tailEnd type="none" w="med" len="med"/>
                    </a:lnL>
                    <a:solidFill>
                      <a:schemeClr val="bg1"/>
                    </a:solidFill>
                  </a:tcPr>
                </a:tc>
                <a:tc>
                  <a:txBody>
                    <a:bodyPr/>
                    <a:lstStyle/>
                    <a:p>
                      <a:pPr algn="ctr" fontAlgn="b"/>
                      <a:r>
                        <a:rPr lang="en-NL" sz="1600" b="0" u="none" strike="noStrike" kern="1200" dirty="0">
                          <a:solidFill>
                            <a:schemeClr val="bg1">
                              <a:lumMod val="65000"/>
                            </a:schemeClr>
                          </a:solidFill>
                          <a:effectLst/>
                          <a:latin typeface="+mn-lt"/>
                          <a:ea typeface="+mn-ea"/>
                          <a:cs typeface="+mn-cs"/>
                        </a:rPr>
                        <a:t>37.6%</a:t>
                      </a:r>
                    </a:p>
                  </a:txBody>
                  <a:tcPr marL="9525" marR="9525" marT="9525" marB="0" anchor="b">
                    <a:solidFill>
                      <a:schemeClr val="bg1"/>
                    </a:solidFill>
                  </a:tcPr>
                </a:tc>
                <a:tc>
                  <a:txBody>
                    <a:bodyPr/>
                    <a:lstStyle/>
                    <a:p>
                      <a:pPr algn="ctr" fontAlgn="b"/>
                      <a:r>
                        <a:rPr lang="en-NL" sz="1600" b="0" u="none" strike="noStrike" kern="1200" dirty="0">
                          <a:solidFill>
                            <a:schemeClr val="bg1">
                              <a:lumMod val="65000"/>
                            </a:schemeClr>
                          </a:solidFill>
                          <a:effectLst/>
                          <a:latin typeface="+mn-lt"/>
                          <a:ea typeface="+mn-ea"/>
                          <a:cs typeface="+mn-cs"/>
                        </a:rPr>
                        <a:t>1.7</a:t>
                      </a:r>
                    </a:p>
                  </a:txBody>
                  <a:tcPr marL="9525" marR="9525" marT="9525" marB="0" anchor="b">
                    <a:solidFill>
                      <a:schemeClr val="bg1"/>
                    </a:solidFill>
                  </a:tcPr>
                </a:tc>
                <a:extLst>
                  <a:ext uri="{0D108BD9-81ED-4DB2-BD59-A6C34878D82A}">
                    <a16:rowId xmlns:a16="http://schemas.microsoft.com/office/drawing/2014/main" val="2325884247"/>
                  </a:ext>
                </a:extLst>
              </a:tr>
              <a:tr h="252000">
                <a:tc>
                  <a:txBody>
                    <a:bodyPr/>
                    <a:lstStyle/>
                    <a:p>
                      <a:pPr algn="l" fontAlgn="b"/>
                      <a:r>
                        <a:rPr lang="en-GB" sz="1600" b="0" u="none" strike="noStrike" kern="1200" dirty="0">
                          <a:solidFill>
                            <a:schemeClr val="tx1"/>
                          </a:solidFill>
                          <a:effectLst/>
                          <a:latin typeface="+mn-lt"/>
                          <a:ea typeface="+mn-ea"/>
                          <a:cs typeface="+mn-cs"/>
                        </a:rPr>
                        <a:t>Stroke</a:t>
                      </a:r>
                    </a:p>
                  </a:txBody>
                  <a:tcPr marL="9525" marR="9525" marT="9525" marB="0" anchor="b">
                    <a:lnL w="19050" cap="flat" cmpd="sng" algn="ctr">
                      <a:solidFill>
                        <a:schemeClr val="tx1"/>
                      </a:solidFill>
                      <a:prstDash val="solid"/>
                      <a:round/>
                      <a:headEnd type="none" w="med" len="med"/>
                      <a:tailEnd type="none" w="med" len="med"/>
                    </a:lnL>
                    <a:solidFill>
                      <a:schemeClr val="bg1"/>
                    </a:solidFill>
                  </a:tcPr>
                </a:tc>
                <a:tc>
                  <a:txBody>
                    <a:bodyPr/>
                    <a:lstStyle/>
                    <a:p>
                      <a:pPr algn="ctr" fontAlgn="b"/>
                      <a:r>
                        <a:rPr lang="en-NL" sz="1600" b="0" u="none" strike="noStrike" kern="1200" dirty="0">
                          <a:solidFill>
                            <a:schemeClr val="bg1">
                              <a:lumMod val="65000"/>
                            </a:schemeClr>
                          </a:solidFill>
                          <a:effectLst/>
                          <a:latin typeface="+mn-lt"/>
                          <a:ea typeface="+mn-ea"/>
                          <a:cs typeface="+mn-cs"/>
                        </a:rPr>
                        <a:t>6.5%</a:t>
                      </a:r>
                    </a:p>
                  </a:txBody>
                  <a:tcPr marL="9525" marR="9525" marT="9525" marB="0" anchor="b">
                    <a:solidFill>
                      <a:schemeClr val="bg1"/>
                    </a:solidFill>
                  </a:tcPr>
                </a:tc>
                <a:tc>
                  <a:txBody>
                    <a:bodyPr/>
                    <a:lstStyle/>
                    <a:p>
                      <a:pPr algn="ctr" fontAlgn="b"/>
                      <a:r>
                        <a:rPr lang="en-NL" sz="1600" b="0" u="none" strike="noStrike" kern="1200" dirty="0">
                          <a:solidFill>
                            <a:schemeClr val="bg1">
                              <a:lumMod val="65000"/>
                            </a:schemeClr>
                          </a:solidFill>
                          <a:effectLst/>
                          <a:latin typeface="+mn-lt"/>
                          <a:ea typeface="+mn-ea"/>
                          <a:cs typeface="+mn-cs"/>
                        </a:rPr>
                        <a:t>1.6</a:t>
                      </a:r>
                    </a:p>
                  </a:txBody>
                  <a:tcPr marL="9525" marR="9525" marT="9525" marB="0" anchor="b">
                    <a:solidFill>
                      <a:schemeClr val="bg1"/>
                    </a:solidFill>
                  </a:tcPr>
                </a:tc>
                <a:extLst>
                  <a:ext uri="{0D108BD9-81ED-4DB2-BD59-A6C34878D82A}">
                    <a16:rowId xmlns:a16="http://schemas.microsoft.com/office/drawing/2014/main" val="3792313776"/>
                  </a:ext>
                </a:extLst>
              </a:tr>
            </a:tbl>
          </a:graphicData>
        </a:graphic>
      </p:graphicFrame>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E701E25F-D8A6-40C3-F40D-AD5F02C1CED1}"/>
                  </a:ext>
                </a:extLst>
              </p:cNvPr>
              <p:cNvSpPr txBox="1"/>
              <p:nvPr/>
            </p:nvSpPr>
            <p:spPr>
              <a:xfrm>
                <a:off x="4285753" y="5263763"/>
                <a:ext cx="6018379" cy="526876"/>
              </a:xfrm>
              <a:prstGeom prst="rect">
                <a:avLst/>
              </a:prstGeom>
              <a:noFill/>
            </p:spPr>
            <p:txBody>
              <a:bodyPr wrap="none" rtlCol="0">
                <a:spAutoFit/>
              </a:bodyPr>
              <a:lstStyle/>
              <a:p>
                <a:r>
                  <a:rPr lang="en-NL" dirty="0"/>
                  <a:t>Rate ratio = </a:t>
                </a:r>
                <a14:m>
                  <m:oMath xmlns:m="http://schemas.openxmlformats.org/officeDocument/2006/math">
                    <m:f>
                      <m:fPr>
                        <m:ctrlPr>
                          <a:rPr lang="nl-NL" b="0" i="1" smtClean="0">
                            <a:latin typeface="Cambria Math" panose="02040503050406030204" pitchFamily="18" charset="0"/>
                          </a:rPr>
                        </m:ctrlPr>
                      </m:fPr>
                      <m:num>
                        <m:r>
                          <a:rPr lang="nl-NL" i="1">
                            <a:latin typeface="Cambria Math" panose="02040503050406030204" pitchFamily="18" charset="0"/>
                          </a:rPr>
                          <m:t>% </m:t>
                        </m:r>
                        <m:r>
                          <a:rPr lang="nl-NL" i="1">
                            <a:latin typeface="Cambria Math" panose="02040503050406030204" pitchFamily="18" charset="0"/>
                          </a:rPr>
                          <m:t>𝑐𝑜𝑚𝑜𝑟𝑏𝑖𝑑𝑖𝑡𝑦</m:t>
                        </m:r>
                        <m:r>
                          <a:rPr lang="nl-NL" i="1">
                            <a:latin typeface="Cambria Math" panose="02040503050406030204" pitchFamily="18" charset="0"/>
                          </a:rPr>
                          <m:t> </m:t>
                        </m:r>
                        <m:r>
                          <a:rPr lang="nl-NL" i="1">
                            <a:latin typeface="Cambria Math" panose="02040503050406030204" pitchFamily="18" charset="0"/>
                          </a:rPr>
                          <m:t>𝑎𝑚𝑜𝑛𝑔</m:t>
                        </m:r>
                        <m:r>
                          <a:rPr lang="nl-NL" b="0" i="1" smtClean="0">
                            <a:latin typeface="Cambria Math" panose="02040503050406030204" pitchFamily="18" charset="0"/>
                          </a:rPr>
                          <m:t> </m:t>
                        </m:r>
                        <m:r>
                          <a:rPr lang="nl-NL" b="0" i="1" smtClean="0">
                            <a:latin typeface="Cambria Math" panose="02040503050406030204" pitchFamily="18" charset="0"/>
                          </a:rPr>
                          <m:t>h𝑜𝑠𝑝𝑖𝑡𝑎𝑙𝑖𝑠𝑒𝑑</m:t>
                        </m:r>
                        <m:r>
                          <a:rPr lang="nl-NL" b="0" i="1" smtClean="0">
                            <a:latin typeface="Cambria Math" panose="02040503050406030204" pitchFamily="18" charset="0"/>
                          </a:rPr>
                          <m:t> </m:t>
                        </m:r>
                        <m:r>
                          <a:rPr lang="nl-NL" b="0" i="1" smtClean="0">
                            <a:latin typeface="Cambria Math" panose="02040503050406030204" pitchFamily="18" charset="0"/>
                          </a:rPr>
                          <m:t>𝑏𝑒𝑐𝑎𝑢𝑠𝑒</m:t>
                        </m:r>
                        <m:r>
                          <a:rPr lang="nl-NL" b="0" i="1" smtClean="0">
                            <a:latin typeface="Cambria Math" panose="02040503050406030204" pitchFamily="18" charset="0"/>
                          </a:rPr>
                          <m:t> </m:t>
                        </m:r>
                        <m:r>
                          <a:rPr lang="nl-NL" b="0" i="1" smtClean="0">
                            <a:latin typeface="Cambria Math" panose="02040503050406030204" pitchFamily="18" charset="0"/>
                          </a:rPr>
                          <m:t>𝑜𝑓𝐶𝑂𝑉𝐼𝐷</m:t>
                        </m:r>
                        <m:r>
                          <a:rPr lang="nl-NL" i="1">
                            <a:latin typeface="Cambria Math" panose="02040503050406030204" pitchFamily="18" charset="0"/>
                          </a:rPr>
                          <m:t>−19</m:t>
                        </m:r>
                      </m:num>
                      <m:den>
                        <m:r>
                          <a:rPr lang="nl-NL" i="1">
                            <a:latin typeface="Cambria Math" panose="02040503050406030204" pitchFamily="18" charset="0"/>
                          </a:rPr>
                          <m:t>% </m:t>
                        </m:r>
                        <m:r>
                          <a:rPr lang="nl-NL" i="1">
                            <a:latin typeface="Cambria Math" panose="02040503050406030204" pitchFamily="18" charset="0"/>
                          </a:rPr>
                          <m:t>𝑐𝑜𝑚𝑜𝑟𝑏𝑖𝑑𝑖𝑡𝑦</m:t>
                        </m:r>
                        <m:r>
                          <a:rPr lang="nl-NL" i="1">
                            <a:latin typeface="Cambria Math" panose="02040503050406030204" pitchFamily="18" charset="0"/>
                          </a:rPr>
                          <m:t> </m:t>
                        </m:r>
                        <m:r>
                          <a:rPr lang="nl-NL" i="1">
                            <a:latin typeface="Cambria Math" panose="02040503050406030204" pitchFamily="18" charset="0"/>
                          </a:rPr>
                          <m:t>𝑎𝑚𝑜𝑛𝑔</m:t>
                        </m:r>
                        <m:r>
                          <a:rPr lang="nl-NL" b="0" i="1" smtClean="0">
                            <a:latin typeface="Cambria Math" panose="02040503050406030204" pitchFamily="18" charset="0"/>
                          </a:rPr>
                          <m:t> </m:t>
                        </m:r>
                        <m:r>
                          <a:rPr lang="nl-NL" b="0" i="1" smtClean="0">
                            <a:latin typeface="Cambria Math" panose="02040503050406030204" pitchFamily="18" charset="0"/>
                          </a:rPr>
                          <m:t>𝑔𝑒𝑛𝑒𝑟𝑎𝑙</m:t>
                        </m:r>
                        <m:r>
                          <a:rPr lang="nl-NL" b="0" i="1" smtClean="0">
                            <a:latin typeface="Cambria Math" panose="02040503050406030204" pitchFamily="18" charset="0"/>
                          </a:rPr>
                          <m:t> </m:t>
                        </m:r>
                        <m:r>
                          <a:rPr lang="nl-NL" b="0" i="1" smtClean="0">
                            <a:latin typeface="Cambria Math" panose="02040503050406030204" pitchFamily="18" charset="0"/>
                          </a:rPr>
                          <m:t>𝑝𝑜𝑝𝑢𝑙𝑎𝑡𝑖𝑜𝑛</m:t>
                        </m:r>
                      </m:den>
                    </m:f>
                  </m:oMath>
                </a14:m>
                <a:endParaRPr lang="en-NL" dirty="0"/>
              </a:p>
            </p:txBody>
          </p:sp>
        </mc:Choice>
        <mc:Fallback xmlns="">
          <p:sp>
            <p:nvSpPr>
              <p:cNvPr id="3" name="TextBox 2">
                <a:extLst>
                  <a:ext uri="{FF2B5EF4-FFF2-40B4-BE49-F238E27FC236}">
                    <a16:creationId xmlns:a16="http://schemas.microsoft.com/office/drawing/2014/main" id="{E701E25F-D8A6-40C3-F40D-AD5F02C1CED1}"/>
                  </a:ext>
                </a:extLst>
              </p:cNvPr>
              <p:cNvSpPr txBox="1">
                <a:spLocks noRot="1" noChangeAspect="1" noMove="1" noResize="1" noEditPoints="1" noAdjustHandles="1" noChangeArrowheads="1" noChangeShapeType="1" noTextEdit="1"/>
              </p:cNvSpPr>
              <p:nvPr/>
            </p:nvSpPr>
            <p:spPr>
              <a:xfrm>
                <a:off x="4285753" y="5263763"/>
                <a:ext cx="6018379" cy="526876"/>
              </a:xfrm>
              <a:prstGeom prst="rect">
                <a:avLst/>
              </a:prstGeom>
              <a:blipFill>
                <a:blip r:embed="rId3"/>
                <a:stretch>
                  <a:fillRect l="-842" b="-4651"/>
                </a:stretch>
              </a:blipFill>
            </p:spPr>
            <p:txBody>
              <a:bodyPr/>
              <a:lstStyle/>
              <a:p>
                <a:r>
                  <a:rPr lang="en-NL">
                    <a:noFill/>
                  </a:rPr>
                  <a:t> </a:t>
                </a:r>
              </a:p>
            </p:txBody>
          </p:sp>
        </mc:Fallback>
      </mc:AlternateContent>
      <p:graphicFrame>
        <p:nvGraphicFramePr>
          <p:cNvPr id="4" name="Table 3">
            <a:extLst>
              <a:ext uri="{FF2B5EF4-FFF2-40B4-BE49-F238E27FC236}">
                <a16:creationId xmlns:a16="http://schemas.microsoft.com/office/drawing/2014/main" id="{055C118D-21A4-1E2C-17E6-4089601AD844}"/>
              </a:ext>
            </a:extLst>
          </p:cNvPr>
          <p:cNvGraphicFramePr>
            <a:graphicFrameLocks noGrp="1"/>
          </p:cNvGraphicFramePr>
          <p:nvPr>
            <p:extLst>
              <p:ext uri="{D42A27DB-BD31-4B8C-83A1-F6EECF244321}">
                <p14:modId xmlns:p14="http://schemas.microsoft.com/office/powerpoint/2010/main" val="1783297644"/>
              </p:ext>
            </p:extLst>
          </p:nvPr>
        </p:nvGraphicFramePr>
        <p:xfrm>
          <a:off x="6465908" y="1439092"/>
          <a:ext cx="2533132" cy="3365692"/>
        </p:xfrm>
        <a:graphic>
          <a:graphicData uri="http://schemas.openxmlformats.org/drawingml/2006/table">
            <a:tbl>
              <a:tblPr>
                <a:tableStyleId>{5940675A-B579-460E-94D1-54222C63F5DA}</a:tableStyleId>
              </a:tblPr>
              <a:tblGrid>
                <a:gridCol w="1379135">
                  <a:extLst>
                    <a:ext uri="{9D8B030D-6E8A-4147-A177-3AD203B41FA5}">
                      <a16:colId xmlns:a16="http://schemas.microsoft.com/office/drawing/2014/main" val="4278792207"/>
                    </a:ext>
                  </a:extLst>
                </a:gridCol>
                <a:gridCol w="1153997">
                  <a:extLst>
                    <a:ext uri="{9D8B030D-6E8A-4147-A177-3AD203B41FA5}">
                      <a16:colId xmlns:a16="http://schemas.microsoft.com/office/drawing/2014/main" val="1680039553"/>
                    </a:ext>
                  </a:extLst>
                </a:gridCol>
              </a:tblGrid>
              <a:tr h="396000">
                <a:tc gridSpan="2">
                  <a:txBody>
                    <a:bodyPr/>
                    <a:lstStyle/>
                    <a:p>
                      <a:pPr algn="ctr" fontAlgn="b"/>
                      <a:r>
                        <a:rPr lang="en-GB" sz="1600" b="1" u="none" strike="noStrike" dirty="0">
                          <a:effectLst/>
                        </a:rPr>
                        <a:t>Mortality</a:t>
                      </a:r>
                    </a:p>
                  </a:txBody>
                  <a:tcPr marL="9322" marR="9322" marT="9322" marB="0" anchor="ct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pPr algn="ctr" fontAlgn="b"/>
                      <a:endParaRPr lang="en-GB" sz="1600" b="1" u="none" strike="noStrike" dirty="0">
                        <a:effectLst/>
                      </a:endParaRPr>
                    </a:p>
                  </a:txBody>
                  <a:tcPr marL="9322" marR="9322" marT="9322" marB="0" anchor="ct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07590901"/>
                  </a:ext>
                </a:extLst>
              </a:tr>
              <a:tr h="288000">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400" b="1" i="0" u="none" strike="noStrike" dirty="0">
                          <a:solidFill>
                            <a:schemeClr val="tx1">
                              <a:lumMod val="50000"/>
                            </a:schemeClr>
                          </a:solidFill>
                          <a:effectLst/>
                          <a:latin typeface="Calibri" panose="020F0502020204030204" pitchFamily="34" charset="0"/>
                        </a:rPr>
                        <a:t>Proportion with chronic disease</a:t>
                      </a:r>
                    </a:p>
                  </a:txBody>
                  <a:tcPr marL="9322" marR="9322" marT="9322" marB="0" anchor="ct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400" b="1" i="0" u="none" strike="noStrike" dirty="0">
                          <a:solidFill>
                            <a:schemeClr val="tx1">
                              <a:lumMod val="50000"/>
                            </a:schemeClr>
                          </a:solidFill>
                          <a:effectLst/>
                          <a:latin typeface="Calibri" panose="020F0502020204030204" pitchFamily="34" charset="0"/>
                        </a:rPr>
                        <a:t>Rate ratio</a:t>
                      </a:r>
                    </a:p>
                  </a:txBody>
                  <a:tcPr marL="9322" marR="9322" marT="9322" marB="0" anchor="ct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92081348"/>
                  </a:ext>
                </a:extLst>
              </a:tr>
              <a:tr h="252000">
                <a:tc>
                  <a:txBody>
                    <a:bodyPr/>
                    <a:lstStyle/>
                    <a:p>
                      <a:pPr algn="ctr" fontAlgn="b"/>
                      <a:r>
                        <a:rPr lang="en-NL" sz="1600" b="1" u="none" strike="noStrike" kern="1200" dirty="0">
                          <a:solidFill>
                            <a:schemeClr val="tx1"/>
                          </a:solidFill>
                          <a:effectLst/>
                          <a:latin typeface="+mn-lt"/>
                          <a:ea typeface="+mn-ea"/>
                          <a:cs typeface="+mn-cs"/>
                        </a:rPr>
                        <a:t>4.0%</a:t>
                      </a:r>
                    </a:p>
                  </a:txBody>
                  <a:tcPr marL="9525" marR="9525" marT="9525" marB="0" anchor="b">
                    <a:lnT w="19050" cap="flat" cmpd="sng" algn="ctr">
                      <a:solidFill>
                        <a:schemeClr val="tx1"/>
                      </a:solidFill>
                      <a:prstDash val="solid"/>
                      <a:round/>
                      <a:headEnd type="none" w="med" len="med"/>
                      <a:tailEnd type="none" w="med" len="med"/>
                    </a:lnT>
                    <a:solidFill>
                      <a:schemeClr val="bg1"/>
                    </a:solidFill>
                  </a:tcPr>
                </a:tc>
                <a:tc>
                  <a:txBody>
                    <a:bodyPr/>
                    <a:lstStyle/>
                    <a:p>
                      <a:pPr algn="ctr" fontAlgn="b"/>
                      <a:r>
                        <a:rPr lang="en-NL" sz="1600" b="1" u="none" strike="noStrike" kern="1200" dirty="0">
                          <a:solidFill>
                            <a:schemeClr val="tx1"/>
                          </a:solidFill>
                          <a:effectLst/>
                          <a:latin typeface="+mn-lt"/>
                          <a:ea typeface="+mn-ea"/>
                          <a:cs typeface="+mn-cs"/>
                        </a:rPr>
                        <a:t>4.8</a:t>
                      </a:r>
                    </a:p>
                  </a:txBody>
                  <a:tcPr marL="9525" marR="9525" marT="9525" marB="0" anchor="b">
                    <a:lnT w="19050"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val="827596740"/>
                  </a:ext>
                </a:extLst>
              </a:tr>
              <a:tr h="252000">
                <a:tc>
                  <a:txBody>
                    <a:bodyPr/>
                    <a:lstStyle/>
                    <a:p>
                      <a:pPr algn="ctr" fontAlgn="b"/>
                      <a:r>
                        <a:rPr lang="en-NL" sz="1600" b="0" u="none" strike="noStrike" kern="1200" dirty="0">
                          <a:solidFill>
                            <a:schemeClr val="tx1"/>
                          </a:solidFill>
                          <a:effectLst/>
                          <a:latin typeface="+mn-lt"/>
                          <a:ea typeface="+mn-ea"/>
                          <a:cs typeface="+mn-cs"/>
                        </a:rPr>
                        <a:t>22.8%</a:t>
                      </a:r>
                    </a:p>
                  </a:txBody>
                  <a:tcPr marL="9525" marR="9525" marT="9525" marB="0" anchor="b">
                    <a:solidFill>
                      <a:schemeClr val="bg1"/>
                    </a:solidFill>
                  </a:tcPr>
                </a:tc>
                <a:tc>
                  <a:txBody>
                    <a:bodyPr/>
                    <a:lstStyle/>
                    <a:p>
                      <a:pPr algn="ctr" fontAlgn="b"/>
                      <a:r>
                        <a:rPr lang="en-NL" sz="1600" b="0" u="none" strike="noStrike" kern="1200" dirty="0">
                          <a:solidFill>
                            <a:schemeClr val="tx1"/>
                          </a:solidFill>
                          <a:effectLst/>
                          <a:latin typeface="+mn-lt"/>
                          <a:ea typeface="+mn-ea"/>
                          <a:cs typeface="+mn-cs"/>
                        </a:rPr>
                        <a:t>2.2</a:t>
                      </a:r>
                    </a:p>
                  </a:txBody>
                  <a:tcPr marL="9525" marR="9525" marT="9525" marB="0" anchor="b">
                    <a:solidFill>
                      <a:schemeClr val="bg1"/>
                    </a:solidFill>
                  </a:tcPr>
                </a:tc>
                <a:extLst>
                  <a:ext uri="{0D108BD9-81ED-4DB2-BD59-A6C34878D82A}">
                    <a16:rowId xmlns:a16="http://schemas.microsoft.com/office/drawing/2014/main" val="2805794352"/>
                  </a:ext>
                </a:extLst>
              </a:tr>
              <a:tr h="252000">
                <a:tc>
                  <a:txBody>
                    <a:bodyPr/>
                    <a:lstStyle/>
                    <a:p>
                      <a:pPr algn="ctr" fontAlgn="b"/>
                      <a:r>
                        <a:rPr lang="en-NL" sz="1600" b="0" u="none" strike="noStrike" kern="1200" dirty="0">
                          <a:solidFill>
                            <a:schemeClr val="tx1"/>
                          </a:solidFill>
                          <a:effectLst/>
                          <a:latin typeface="+mn-lt"/>
                          <a:ea typeface="+mn-ea"/>
                          <a:cs typeface="+mn-cs"/>
                        </a:rPr>
                        <a:t>17.0%</a:t>
                      </a:r>
                    </a:p>
                  </a:txBody>
                  <a:tcPr marL="9525" marR="9525" marT="9525" marB="0" anchor="b">
                    <a:solidFill>
                      <a:schemeClr val="bg1"/>
                    </a:solidFill>
                  </a:tcPr>
                </a:tc>
                <a:tc>
                  <a:txBody>
                    <a:bodyPr/>
                    <a:lstStyle/>
                    <a:p>
                      <a:pPr algn="ctr" fontAlgn="b"/>
                      <a:r>
                        <a:rPr lang="en-NL" sz="1600" b="0" u="none" strike="noStrike" kern="1200" dirty="0">
                          <a:solidFill>
                            <a:schemeClr val="tx1"/>
                          </a:solidFill>
                          <a:effectLst/>
                          <a:latin typeface="+mn-lt"/>
                          <a:ea typeface="+mn-ea"/>
                          <a:cs typeface="+mn-cs"/>
                        </a:rPr>
                        <a:t>2.7</a:t>
                      </a:r>
                    </a:p>
                  </a:txBody>
                  <a:tcPr marL="9525" marR="9525" marT="9525" marB="0" anchor="b">
                    <a:solidFill>
                      <a:schemeClr val="bg1"/>
                    </a:solidFill>
                  </a:tcPr>
                </a:tc>
                <a:extLst>
                  <a:ext uri="{0D108BD9-81ED-4DB2-BD59-A6C34878D82A}">
                    <a16:rowId xmlns:a16="http://schemas.microsoft.com/office/drawing/2014/main" val="1045629828"/>
                  </a:ext>
                </a:extLst>
              </a:tr>
              <a:tr h="252000">
                <a:tc>
                  <a:txBody>
                    <a:bodyPr/>
                    <a:lstStyle/>
                    <a:p>
                      <a:pPr algn="ctr" fontAlgn="b"/>
                      <a:r>
                        <a:rPr lang="en-NL" sz="1600" b="1" u="none" strike="noStrike" kern="1200" dirty="0">
                          <a:solidFill>
                            <a:schemeClr val="tx1"/>
                          </a:solidFill>
                          <a:effectLst/>
                          <a:latin typeface="+mn-lt"/>
                          <a:ea typeface="+mn-ea"/>
                          <a:cs typeface="+mn-cs"/>
                        </a:rPr>
                        <a:t>19.5%</a:t>
                      </a:r>
                    </a:p>
                  </a:txBody>
                  <a:tcPr marL="9525" marR="9525" marT="9525" marB="0" anchor="b">
                    <a:solidFill>
                      <a:schemeClr val="bg1"/>
                    </a:solidFill>
                  </a:tcPr>
                </a:tc>
                <a:tc>
                  <a:txBody>
                    <a:bodyPr/>
                    <a:lstStyle/>
                    <a:p>
                      <a:pPr algn="ctr" fontAlgn="b"/>
                      <a:r>
                        <a:rPr lang="en-NL" sz="1600" b="1" u="none" strike="noStrike" kern="1200" dirty="0">
                          <a:solidFill>
                            <a:schemeClr val="tx1"/>
                          </a:solidFill>
                          <a:effectLst/>
                          <a:latin typeface="+mn-lt"/>
                          <a:ea typeface="+mn-ea"/>
                          <a:cs typeface="+mn-cs"/>
                        </a:rPr>
                        <a:t>6.0</a:t>
                      </a:r>
                    </a:p>
                  </a:txBody>
                  <a:tcPr marL="9525" marR="9525" marT="9525" marB="0" anchor="b">
                    <a:solidFill>
                      <a:schemeClr val="bg1"/>
                    </a:solidFill>
                  </a:tcPr>
                </a:tc>
                <a:extLst>
                  <a:ext uri="{0D108BD9-81ED-4DB2-BD59-A6C34878D82A}">
                    <a16:rowId xmlns:a16="http://schemas.microsoft.com/office/drawing/2014/main" val="1873088921"/>
                  </a:ext>
                </a:extLst>
              </a:tr>
              <a:tr h="252000">
                <a:tc>
                  <a:txBody>
                    <a:bodyPr/>
                    <a:lstStyle/>
                    <a:p>
                      <a:pPr algn="ctr" fontAlgn="b"/>
                      <a:r>
                        <a:rPr lang="en-NL" sz="1600" b="0" u="none" strike="noStrike" kern="1200" dirty="0">
                          <a:solidFill>
                            <a:schemeClr val="tx1"/>
                          </a:solidFill>
                          <a:effectLst/>
                          <a:latin typeface="+mn-lt"/>
                          <a:ea typeface="+mn-ea"/>
                          <a:cs typeface="+mn-cs"/>
                        </a:rPr>
                        <a:t>19.7%</a:t>
                      </a:r>
                    </a:p>
                  </a:txBody>
                  <a:tcPr marL="9525" marR="9525" marT="9525" marB="0" anchor="b">
                    <a:solidFill>
                      <a:schemeClr val="bg1"/>
                    </a:solidFill>
                  </a:tcPr>
                </a:tc>
                <a:tc>
                  <a:txBody>
                    <a:bodyPr/>
                    <a:lstStyle/>
                    <a:p>
                      <a:pPr algn="ctr" fontAlgn="b"/>
                      <a:r>
                        <a:rPr lang="en-NL" sz="1600" b="0" u="none" strike="noStrike" kern="1200" dirty="0">
                          <a:solidFill>
                            <a:schemeClr val="tx1"/>
                          </a:solidFill>
                          <a:effectLst/>
                          <a:latin typeface="+mn-lt"/>
                          <a:ea typeface="+mn-ea"/>
                          <a:cs typeface="+mn-cs"/>
                        </a:rPr>
                        <a:t>1.6</a:t>
                      </a:r>
                    </a:p>
                  </a:txBody>
                  <a:tcPr marL="9525" marR="9525" marT="9525" marB="0" anchor="b">
                    <a:solidFill>
                      <a:schemeClr val="bg1"/>
                    </a:solidFill>
                  </a:tcPr>
                </a:tc>
                <a:extLst>
                  <a:ext uri="{0D108BD9-81ED-4DB2-BD59-A6C34878D82A}">
                    <a16:rowId xmlns:a16="http://schemas.microsoft.com/office/drawing/2014/main" val="443342713"/>
                  </a:ext>
                </a:extLst>
              </a:tr>
              <a:tr h="252000">
                <a:tc>
                  <a:txBody>
                    <a:bodyPr/>
                    <a:lstStyle/>
                    <a:p>
                      <a:pPr algn="ctr" fontAlgn="b"/>
                      <a:r>
                        <a:rPr lang="en-NL" sz="1600" b="0" u="none" strike="noStrike" kern="1200" dirty="0">
                          <a:solidFill>
                            <a:schemeClr val="tx1"/>
                          </a:solidFill>
                          <a:effectLst/>
                          <a:latin typeface="+mn-lt"/>
                          <a:ea typeface="+mn-ea"/>
                          <a:cs typeface="+mn-cs"/>
                        </a:rPr>
                        <a:t>1.9%</a:t>
                      </a:r>
                    </a:p>
                  </a:txBody>
                  <a:tcPr marL="9525" marR="9525" marT="9525" marB="0" anchor="b">
                    <a:solidFill>
                      <a:schemeClr val="bg1"/>
                    </a:solidFill>
                  </a:tcPr>
                </a:tc>
                <a:tc>
                  <a:txBody>
                    <a:bodyPr/>
                    <a:lstStyle/>
                    <a:p>
                      <a:pPr algn="ctr" fontAlgn="b"/>
                      <a:r>
                        <a:rPr lang="en-NL" sz="1600" b="0" u="none" strike="noStrike" kern="1200" dirty="0">
                          <a:solidFill>
                            <a:schemeClr val="tx1"/>
                          </a:solidFill>
                          <a:effectLst/>
                          <a:latin typeface="+mn-lt"/>
                          <a:ea typeface="+mn-ea"/>
                          <a:cs typeface="+mn-cs"/>
                        </a:rPr>
                        <a:t>1.1</a:t>
                      </a:r>
                    </a:p>
                  </a:txBody>
                  <a:tcPr marL="9525" marR="9525" marT="9525" marB="0" anchor="b">
                    <a:solidFill>
                      <a:schemeClr val="bg1"/>
                    </a:solidFill>
                  </a:tcPr>
                </a:tc>
                <a:extLst>
                  <a:ext uri="{0D108BD9-81ED-4DB2-BD59-A6C34878D82A}">
                    <a16:rowId xmlns:a16="http://schemas.microsoft.com/office/drawing/2014/main" val="4235933286"/>
                  </a:ext>
                </a:extLst>
              </a:tr>
              <a:tr h="252000">
                <a:tc>
                  <a:txBody>
                    <a:bodyPr/>
                    <a:lstStyle/>
                    <a:p>
                      <a:pPr algn="ctr" fontAlgn="b"/>
                      <a:r>
                        <a:rPr lang="en-NL" sz="1600" b="0" u="none" strike="noStrike" kern="1200" dirty="0">
                          <a:solidFill>
                            <a:schemeClr val="tx1"/>
                          </a:solidFill>
                          <a:effectLst/>
                          <a:latin typeface="+mn-lt"/>
                          <a:ea typeface="+mn-ea"/>
                          <a:cs typeface="+mn-cs"/>
                        </a:rPr>
                        <a:t>10.3%</a:t>
                      </a:r>
                    </a:p>
                  </a:txBody>
                  <a:tcPr marL="9525" marR="9525" marT="9525" marB="0" anchor="b">
                    <a:solidFill>
                      <a:schemeClr val="bg1"/>
                    </a:solidFill>
                  </a:tcPr>
                </a:tc>
                <a:tc>
                  <a:txBody>
                    <a:bodyPr/>
                    <a:lstStyle/>
                    <a:p>
                      <a:pPr algn="ctr" fontAlgn="b"/>
                      <a:r>
                        <a:rPr lang="en-NL" sz="1600" b="0" u="none" strike="noStrike" kern="1200" dirty="0">
                          <a:solidFill>
                            <a:schemeClr val="tx1"/>
                          </a:solidFill>
                          <a:effectLst/>
                          <a:latin typeface="+mn-lt"/>
                          <a:ea typeface="+mn-ea"/>
                          <a:cs typeface="+mn-cs"/>
                        </a:rPr>
                        <a:t>1.2</a:t>
                      </a:r>
                    </a:p>
                  </a:txBody>
                  <a:tcPr marL="9525" marR="9525" marT="9525" marB="0" anchor="b">
                    <a:solidFill>
                      <a:schemeClr val="bg1"/>
                    </a:solidFill>
                  </a:tcPr>
                </a:tc>
                <a:extLst>
                  <a:ext uri="{0D108BD9-81ED-4DB2-BD59-A6C34878D82A}">
                    <a16:rowId xmlns:a16="http://schemas.microsoft.com/office/drawing/2014/main" val="4116461322"/>
                  </a:ext>
                </a:extLst>
              </a:tr>
              <a:tr h="252000">
                <a:tc>
                  <a:txBody>
                    <a:bodyPr/>
                    <a:lstStyle/>
                    <a:p>
                      <a:pPr algn="ctr" fontAlgn="b"/>
                      <a:r>
                        <a:rPr lang="en-NL" sz="1600" b="0" u="none" strike="noStrike" kern="1200" dirty="0">
                          <a:solidFill>
                            <a:schemeClr val="tx1"/>
                          </a:solidFill>
                          <a:effectLst/>
                          <a:latin typeface="+mn-lt"/>
                          <a:ea typeface="+mn-ea"/>
                          <a:cs typeface="+mn-cs"/>
                        </a:rPr>
                        <a:t>9.1%</a:t>
                      </a:r>
                    </a:p>
                  </a:txBody>
                  <a:tcPr marL="9525" marR="9525" marT="9525" marB="0" anchor="b">
                    <a:solidFill>
                      <a:schemeClr val="bg1"/>
                    </a:solidFill>
                  </a:tcPr>
                </a:tc>
                <a:tc>
                  <a:txBody>
                    <a:bodyPr/>
                    <a:lstStyle/>
                    <a:p>
                      <a:pPr algn="ctr" fontAlgn="b"/>
                      <a:r>
                        <a:rPr lang="en-NL" sz="1600" b="0" u="none" strike="noStrike" kern="1200" dirty="0">
                          <a:solidFill>
                            <a:schemeClr val="tx1"/>
                          </a:solidFill>
                          <a:effectLst/>
                          <a:latin typeface="+mn-lt"/>
                          <a:ea typeface="+mn-ea"/>
                          <a:cs typeface="+mn-cs"/>
                        </a:rPr>
                        <a:t>1.6</a:t>
                      </a:r>
                    </a:p>
                  </a:txBody>
                  <a:tcPr marL="9525" marR="9525" marT="9525" marB="0" anchor="b">
                    <a:solidFill>
                      <a:schemeClr val="bg1"/>
                    </a:solidFill>
                  </a:tcPr>
                </a:tc>
                <a:extLst>
                  <a:ext uri="{0D108BD9-81ED-4DB2-BD59-A6C34878D82A}">
                    <a16:rowId xmlns:a16="http://schemas.microsoft.com/office/drawing/2014/main" val="4209600006"/>
                  </a:ext>
                </a:extLst>
              </a:tr>
              <a:tr h="252000">
                <a:tc>
                  <a:txBody>
                    <a:bodyPr/>
                    <a:lstStyle/>
                    <a:p>
                      <a:pPr algn="ctr" fontAlgn="b"/>
                      <a:r>
                        <a:rPr lang="en-NL" sz="1600" b="0" u="none" strike="noStrike" kern="1200" dirty="0">
                          <a:solidFill>
                            <a:schemeClr val="tx1"/>
                          </a:solidFill>
                          <a:effectLst/>
                          <a:latin typeface="+mn-lt"/>
                          <a:ea typeface="+mn-ea"/>
                          <a:cs typeface="+mn-cs"/>
                        </a:rPr>
                        <a:t>40.1%</a:t>
                      </a:r>
                    </a:p>
                  </a:txBody>
                  <a:tcPr marL="9525" marR="9525" marT="9525" marB="0" anchor="b">
                    <a:solidFill>
                      <a:schemeClr val="bg1"/>
                    </a:solidFill>
                  </a:tcPr>
                </a:tc>
                <a:tc>
                  <a:txBody>
                    <a:bodyPr/>
                    <a:lstStyle/>
                    <a:p>
                      <a:pPr algn="ctr" fontAlgn="b"/>
                      <a:r>
                        <a:rPr lang="en-NL" sz="1600" b="0" u="none" strike="noStrike" kern="1200" dirty="0">
                          <a:solidFill>
                            <a:schemeClr val="tx1"/>
                          </a:solidFill>
                          <a:effectLst/>
                          <a:latin typeface="+mn-lt"/>
                          <a:ea typeface="+mn-ea"/>
                          <a:cs typeface="+mn-cs"/>
                        </a:rPr>
                        <a:t>1.8</a:t>
                      </a:r>
                    </a:p>
                  </a:txBody>
                  <a:tcPr marL="9525" marR="9525" marT="9525" marB="0" anchor="b">
                    <a:solidFill>
                      <a:schemeClr val="bg1"/>
                    </a:solidFill>
                  </a:tcPr>
                </a:tc>
                <a:extLst>
                  <a:ext uri="{0D108BD9-81ED-4DB2-BD59-A6C34878D82A}">
                    <a16:rowId xmlns:a16="http://schemas.microsoft.com/office/drawing/2014/main" val="1410830338"/>
                  </a:ext>
                </a:extLst>
              </a:tr>
              <a:tr h="252000">
                <a:tc>
                  <a:txBody>
                    <a:bodyPr/>
                    <a:lstStyle/>
                    <a:p>
                      <a:pPr algn="ctr" fontAlgn="b"/>
                      <a:r>
                        <a:rPr lang="en-NL" sz="1600" b="0" u="none" strike="noStrike" kern="1200" dirty="0">
                          <a:solidFill>
                            <a:schemeClr val="tx1"/>
                          </a:solidFill>
                          <a:effectLst/>
                          <a:latin typeface="+mn-lt"/>
                          <a:ea typeface="+mn-ea"/>
                          <a:cs typeface="+mn-cs"/>
                        </a:rPr>
                        <a:t>7.0%</a:t>
                      </a:r>
                    </a:p>
                  </a:txBody>
                  <a:tcPr marL="9525" marR="9525" marT="9525" marB="0" anchor="b">
                    <a:solidFill>
                      <a:schemeClr val="bg1"/>
                    </a:solidFill>
                  </a:tcPr>
                </a:tc>
                <a:tc>
                  <a:txBody>
                    <a:bodyPr/>
                    <a:lstStyle/>
                    <a:p>
                      <a:pPr algn="ctr" fontAlgn="b"/>
                      <a:r>
                        <a:rPr lang="en-NL" sz="1600" b="0" u="none" strike="noStrike" kern="1200" dirty="0">
                          <a:solidFill>
                            <a:schemeClr val="tx1"/>
                          </a:solidFill>
                          <a:effectLst/>
                          <a:latin typeface="+mn-lt"/>
                          <a:ea typeface="+mn-ea"/>
                          <a:cs typeface="+mn-cs"/>
                        </a:rPr>
                        <a:t>1.8</a:t>
                      </a:r>
                    </a:p>
                  </a:txBody>
                  <a:tcPr marL="9525" marR="9525" marT="9525" marB="0" anchor="b">
                    <a:solidFill>
                      <a:schemeClr val="bg1"/>
                    </a:solidFill>
                  </a:tcPr>
                </a:tc>
                <a:extLst>
                  <a:ext uri="{0D108BD9-81ED-4DB2-BD59-A6C34878D82A}">
                    <a16:rowId xmlns:a16="http://schemas.microsoft.com/office/drawing/2014/main" val="3786017608"/>
                  </a:ext>
                </a:extLst>
              </a:tr>
            </a:tbl>
          </a:graphicData>
        </a:graphic>
      </p:graphicFrame>
    </p:spTree>
    <p:extLst>
      <p:ext uri="{BB962C8B-B14F-4D97-AF65-F5344CB8AC3E}">
        <p14:creationId xmlns:p14="http://schemas.microsoft.com/office/powerpoint/2010/main" val="30562243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5BB102-0038-B988-5079-DA34EDD8CA75}"/>
              </a:ext>
            </a:extLst>
          </p:cNvPr>
          <p:cNvSpPr>
            <a:spLocks noGrp="1"/>
          </p:cNvSpPr>
          <p:nvPr>
            <p:ph type="title"/>
          </p:nvPr>
        </p:nvSpPr>
        <p:spPr/>
        <p:txBody>
          <a:bodyPr/>
          <a:lstStyle/>
          <a:p>
            <a:r>
              <a:rPr lang="en-NL" dirty="0"/>
              <a:t>Hospitalization - Duration in days (mean; SD)</a:t>
            </a:r>
          </a:p>
        </p:txBody>
      </p:sp>
      <p:graphicFrame>
        <p:nvGraphicFramePr>
          <p:cNvPr id="6" name="Table 6">
            <a:extLst>
              <a:ext uri="{FF2B5EF4-FFF2-40B4-BE49-F238E27FC236}">
                <a16:creationId xmlns:a16="http://schemas.microsoft.com/office/drawing/2014/main" id="{6046EF8B-E818-224A-1CB7-AC3D8730D947}"/>
              </a:ext>
            </a:extLst>
          </p:cNvPr>
          <p:cNvGraphicFramePr>
            <a:graphicFrameLocks noGrp="1"/>
          </p:cNvGraphicFramePr>
          <p:nvPr>
            <p:ph sz="half" idx="1"/>
            <p:extLst>
              <p:ext uri="{D42A27DB-BD31-4B8C-83A1-F6EECF244321}">
                <p14:modId xmlns:p14="http://schemas.microsoft.com/office/powerpoint/2010/main" val="1305604804"/>
              </p:ext>
            </p:extLst>
          </p:nvPr>
        </p:nvGraphicFramePr>
        <p:xfrm>
          <a:off x="838200" y="1825625"/>
          <a:ext cx="7511145" cy="3337560"/>
        </p:xfrm>
        <a:graphic>
          <a:graphicData uri="http://schemas.openxmlformats.org/drawingml/2006/table">
            <a:tbl>
              <a:tblPr firstRow="1" bandRow="1">
                <a:tableStyleId>{7E9639D4-E3E2-4D34-9284-5A2195B3D0D7}</a:tableStyleId>
              </a:tblPr>
              <a:tblGrid>
                <a:gridCol w="1502229">
                  <a:extLst>
                    <a:ext uri="{9D8B030D-6E8A-4147-A177-3AD203B41FA5}">
                      <a16:colId xmlns:a16="http://schemas.microsoft.com/office/drawing/2014/main" val="563677063"/>
                    </a:ext>
                  </a:extLst>
                </a:gridCol>
                <a:gridCol w="1502229">
                  <a:extLst>
                    <a:ext uri="{9D8B030D-6E8A-4147-A177-3AD203B41FA5}">
                      <a16:colId xmlns:a16="http://schemas.microsoft.com/office/drawing/2014/main" val="2120073852"/>
                    </a:ext>
                  </a:extLst>
                </a:gridCol>
                <a:gridCol w="1502229">
                  <a:extLst>
                    <a:ext uri="{9D8B030D-6E8A-4147-A177-3AD203B41FA5}">
                      <a16:colId xmlns:a16="http://schemas.microsoft.com/office/drawing/2014/main" val="2212354730"/>
                    </a:ext>
                  </a:extLst>
                </a:gridCol>
                <a:gridCol w="1502229">
                  <a:extLst>
                    <a:ext uri="{9D8B030D-6E8A-4147-A177-3AD203B41FA5}">
                      <a16:colId xmlns:a16="http://schemas.microsoft.com/office/drawing/2014/main" val="2593293412"/>
                    </a:ext>
                  </a:extLst>
                </a:gridCol>
                <a:gridCol w="1502229">
                  <a:extLst>
                    <a:ext uri="{9D8B030D-6E8A-4147-A177-3AD203B41FA5}">
                      <a16:colId xmlns:a16="http://schemas.microsoft.com/office/drawing/2014/main" val="664865772"/>
                    </a:ext>
                  </a:extLst>
                </a:gridCol>
              </a:tblGrid>
              <a:tr h="370840">
                <a:tc>
                  <a:txBody>
                    <a:bodyPr/>
                    <a:lstStyle/>
                    <a:p>
                      <a:endParaRPr lang="en-NL" dirty="0"/>
                    </a:p>
                  </a:txBody>
                  <a:tcPr>
                    <a:lnL w="19050" cap="flat" cmpd="sng" algn="ctr">
                      <a:solidFill>
                        <a:schemeClr val="tx1"/>
                      </a:solidFill>
                      <a:prstDash val="solid"/>
                      <a:round/>
                      <a:headEnd type="none" w="med" len="med"/>
                      <a:tailEnd type="none" w="med" len="med"/>
                    </a:lnL>
                    <a:lnT w="19050" cap="flat" cmpd="sng" algn="ctr">
                      <a:solidFill>
                        <a:schemeClr val="tx1"/>
                      </a:solidFill>
                      <a:prstDash val="solid"/>
                      <a:round/>
                      <a:headEnd type="none" w="med" len="med"/>
                      <a:tailEnd type="none" w="med" len="med"/>
                    </a:lnT>
                  </a:tcPr>
                </a:tc>
                <a:tc gridSpan="2">
                  <a:txBody>
                    <a:bodyPr/>
                    <a:lstStyle/>
                    <a:p>
                      <a:pPr algn="ctr"/>
                      <a:r>
                        <a:rPr lang="en-NL" dirty="0"/>
                        <a:t>Wildtype / Alpha variant</a:t>
                      </a:r>
                    </a:p>
                  </a:txBody>
                  <a:tcPr>
                    <a:lnT w="19050" cap="flat" cmpd="sng" algn="ctr">
                      <a:solidFill>
                        <a:schemeClr val="tx1"/>
                      </a:solidFill>
                      <a:prstDash val="solid"/>
                      <a:round/>
                      <a:headEnd type="none" w="med" len="med"/>
                      <a:tailEnd type="none" w="med" len="med"/>
                    </a:lnT>
                  </a:tcPr>
                </a:tc>
                <a:tc hMerge="1">
                  <a:txBody>
                    <a:bodyPr/>
                    <a:lstStyle/>
                    <a:p>
                      <a:endParaRPr lang="en-NL" dirty="0"/>
                    </a:p>
                  </a:txBody>
                  <a:tcPr/>
                </a:tc>
                <a:tc gridSpan="2">
                  <a:txBody>
                    <a:bodyPr/>
                    <a:lstStyle/>
                    <a:p>
                      <a:pPr algn="ctr"/>
                      <a:r>
                        <a:rPr lang="en-NL" dirty="0"/>
                        <a:t>Delta</a:t>
                      </a:r>
                    </a:p>
                  </a:txBody>
                  <a:tcPr>
                    <a:lnT w="19050" cap="flat" cmpd="sng" algn="ctr">
                      <a:solidFill>
                        <a:schemeClr val="tx1"/>
                      </a:solidFill>
                      <a:prstDash val="solid"/>
                      <a:round/>
                      <a:headEnd type="none" w="med" len="med"/>
                      <a:tailEnd type="none" w="med" len="med"/>
                    </a:lnT>
                  </a:tcPr>
                </a:tc>
                <a:tc hMerge="1">
                  <a:txBody>
                    <a:bodyPr/>
                    <a:lstStyle/>
                    <a:p>
                      <a:endParaRPr lang="en-NL" dirty="0"/>
                    </a:p>
                  </a:txBody>
                  <a:tcPr/>
                </a:tc>
                <a:extLst>
                  <a:ext uri="{0D108BD9-81ED-4DB2-BD59-A6C34878D82A}">
                    <a16:rowId xmlns:a16="http://schemas.microsoft.com/office/drawing/2014/main" val="2901924575"/>
                  </a:ext>
                </a:extLst>
              </a:tr>
              <a:tr h="370840">
                <a:tc>
                  <a:txBody>
                    <a:bodyPr/>
                    <a:lstStyle/>
                    <a:p>
                      <a:r>
                        <a:rPr lang="en-NL" b="1" dirty="0"/>
                        <a:t>Age group</a:t>
                      </a:r>
                    </a:p>
                  </a:txBody>
                  <a:tcPr>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NL" b="1" dirty="0"/>
                        <a:t>n</a:t>
                      </a:r>
                    </a:p>
                  </a:txBody>
                  <a:tcPr>
                    <a:lnL w="12700" cap="flat" cmpd="sng" algn="ctr">
                      <a:solidFill>
                        <a:schemeClr val="tx1"/>
                      </a:solidFill>
                      <a:prstDash val="solid"/>
                      <a:round/>
                      <a:headEnd type="none" w="med" len="med"/>
                      <a:tailEnd type="none" w="med" len="med"/>
                    </a:lnL>
                  </a:tcPr>
                </a:tc>
                <a:tc>
                  <a:txBody>
                    <a:bodyPr/>
                    <a:lstStyle/>
                    <a:p>
                      <a:pPr algn="ctr"/>
                      <a:r>
                        <a:rPr lang="en-GB" b="1" dirty="0"/>
                        <a:t>M</a:t>
                      </a:r>
                      <a:r>
                        <a:rPr lang="en-NL" b="1" dirty="0"/>
                        <a:t>ean (SD)</a:t>
                      </a:r>
                    </a:p>
                  </a:txBody>
                  <a:tcPr>
                    <a:lnR w="12700" cap="flat" cmpd="sng" algn="ctr">
                      <a:solidFill>
                        <a:schemeClr val="tx1"/>
                      </a:solidFill>
                      <a:prstDash val="solid"/>
                      <a:round/>
                      <a:headEnd type="none" w="med" len="med"/>
                      <a:tailEnd type="none" w="med" len="med"/>
                    </a:lnR>
                  </a:tcPr>
                </a:tc>
                <a:tc>
                  <a:txBody>
                    <a:bodyPr/>
                    <a:lstStyle/>
                    <a:p>
                      <a:pPr algn="ctr"/>
                      <a:r>
                        <a:rPr lang="en-NL" b="1" dirty="0"/>
                        <a:t>n</a:t>
                      </a:r>
                    </a:p>
                  </a:txBody>
                  <a:tcPr>
                    <a:lnL w="12700" cap="flat" cmpd="sng" algn="ctr">
                      <a:solidFill>
                        <a:schemeClr val="tx1"/>
                      </a:solidFill>
                      <a:prstDash val="solid"/>
                      <a:round/>
                      <a:headEnd type="none" w="med" len="med"/>
                      <a:tailEnd type="none" w="med" len="med"/>
                    </a:lnL>
                  </a:tcPr>
                </a:tc>
                <a:tc>
                  <a:txBody>
                    <a:bodyPr/>
                    <a:lstStyle/>
                    <a:p>
                      <a:pPr algn="ctr"/>
                      <a:r>
                        <a:rPr lang="en-GB" b="1" dirty="0"/>
                        <a:t>M</a:t>
                      </a:r>
                      <a:r>
                        <a:rPr lang="en-NL" b="1" dirty="0"/>
                        <a:t>ean (SD)</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505654082"/>
                  </a:ext>
                </a:extLst>
              </a:tr>
              <a:tr h="370840">
                <a:tc>
                  <a:txBody>
                    <a:bodyPr/>
                    <a:lstStyle/>
                    <a:p>
                      <a:r>
                        <a:rPr lang="en-NL" i="1" dirty="0"/>
                        <a:t>    ≤4</a:t>
                      </a:r>
                    </a:p>
                  </a:txBody>
                  <a:tcPr>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NL" dirty="0"/>
                        <a:t>23</a:t>
                      </a:r>
                    </a:p>
                  </a:txBody>
                  <a:tcPr>
                    <a:lnL w="12700" cap="flat" cmpd="sng" algn="ctr">
                      <a:solidFill>
                        <a:schemeClr val="tx1"/>
                      </a:solidFill>
                      <a:prstDash val="solid"/>
                      <a:round/>
                      <a:headEnd type="none" w="med" len="med"/>
                      <a:tailEnd type="none" w="med" len="med"/>
                    </a:lnL>
                  </a:tcPr>
                </a:tc>
                <a:tc>
                  <a:txBody>
                    <a:bodyPr/>
                    <a:lstStyle/>
                    <a:p>
                      <a:pPr algn="ctr"/>
                      <a:r>
                        <a:rPr lang="en-NL" dirty="0"/>
                        <a:t>7.2 (13.7)</a:t>
                      </a:r>
                    </a:p>
                  </a:txBody>
                  <a:tcPr>
                    <a:lnR w="12700" cap="flat" cmpd="sng" algn="ctr">
                      <a:solidFill>
                        <a:schemeClr val="tx1"/>
                      </a:solidFill>
                      <a:prstDash val="solid"/>
                      <a:round/>
                      <a:headEnd type="none" w="med" len="med"/>
                      <a:tailEnd type="none" w="med" len="med"/>
                    </a:lnR>
                  </a:tcPr>
                </a:tc>
                <a:tc>
                  <a:txBody>
                    <a:bodyPr/>
                    <a:lstStyle/>
                    <a:p>
                      <a:pPr algn="ctr"/>
                      <a:r>
                        <a:rPr lang="en-NL" dirty="0"/>
                        <a:t>40</a:t>
                      </a:r>
                    </a:p>
                  </a:txBody>
                  <a:tcPr>
                    <a:lnL w="12700" cap="flat" cmpd="sng" algn="ctr">
                      <a:solidFill>
                        <a:schemeClr val="tx1"/>
                      </a:solidFill>
                      <a:prstDash val="solid"/>
                      <a:round/>
                      <a:headEnd type="none" w="med" len="med"/>
                      <a:tailEnd type="none" w="med" len="med"/>
                    </a:lnL>
                  </a:tcPr>
                </a:tc>
                <a:tc>
                  <a:txBody>
                    <a:bodyPr/>
                    <a:lstStyle/>
                    <a:p>
                      <a:pPr algn="ctr"/>
                      <a:r>
                        <a:rPr lang="en-NL" dirty="0"/>
                        <a:t>3.0 (3.9)</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285456413"/>
                  </a:ext>
                </a:extLst>
              </a:tr>
              <a:tr h="370840">
                <a:tc>
                  <a:txBody>
                    <a:bodyPr/>
                    <a:lstStyle/>
                    <a:p>
                      <a:r>
                        <a:rPr lang="en-NL" i="1" dirty="0"/>
                        <a:t>    5-12</a:t>
                      </a:r>
                    </a:p>
                  </a:txBody>
                  <a:tcPr>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NL" dirty="0"/>
                        <a:t>11</a:t>
                      </a:r>
                    </a:p>
                  </a:txBody>
                  <a:tcPr>
                    <a:lnL w="12700" cap="flat" cmpd="sng" algn="ctr">
                      <a:solidFill>
                        <a:schemeClr val="tx1"/>
                      </a:solidFill>
                      <a:prstDash val="solid"/>
                      <a:round/>
                      <a:headEnd type="none" w="med" len="med"/>
                      <a:tailEnd type="none" w="med" len="med"/>
                    </a:lnL>
                  </a:tcPr>
                </a:tc>
                <a:tc>
                  <a:txBody>
                    <a:bodyPr/>
                    <a:lstStyle/>
                    <a:p>
                      <a:pPr algn="ctr"/>
                      <a:r>
                        <a:rPr lang="en-NL" dirty="0"/>
                        <a:t>4.1 (3.4)</a:t>
                      </a:r>
                    </a:p>
                  </a:txBody>
                  <a:tcPr>
                    <a:lnR w="12700" cap="flat" cmpd="sng" algn="ctr">
                      <a:solidFill>
                        <a:schemeClr val="tx1"/>
                      </a:solidFill>
                      <a:prstDash val="solid"/>
                      <a:round/>
                      <a:headEnd type="none" w="med" len="med"/>
                      <a:tailEnd type="none" w="med" len="med"/>
                    </a:lnR>
                  </a:tcPr>
                </a:tc>
                <a:tc>
                  <a:txBody>
                    <a:bodyPr/>
                    <a:lstStyle/>
                    <a:p>
                      <a:pPr algn="ctr"/>
                      <a:r>
                        <a:rPr lang="en-NL" dirty="0"/>
                        <a:t>16</a:t>
                      </a:r>
                    </a:p>
                  </a:txBody>
                  <a:tcPr>
                    <a:lnL w="12700" cap="flat" cmpd="sng" algn="ctr">
                      <a:solidFill>
                        <a:schemeClr val="tx1"/>
                      </a:solidFill>
                      <a:prstDash val="solid"/>
                      <a:round/>
                      <a:headEnd type="none" w="med" len="med"/>
                      <a:tailEnd type="none" w="med" len="med"/>
                    </a:lnL>
                  </a:tcPr>
                </a:tc>
                <a:tc>
                  <a:txBody>
                    <a:bodyPr/>
                    <a:lstStyle/>
                    <a:p>
                      <a:pPr algn="ctr"/>
                      <a:r>
                        <a:rPr lang="en-NL" dirty="0"/>
                        <a:t>5.4 (3.3)</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378535257"/>
                  </a:ext>
                </a:extLst>
              </a:tr>
              <a:tr h="370840">
                <a:tc>
                  <a:txBody>
                    <a:bodyPr/>
                    <a:lstStyle/>
                    <a:p>
                      <a:r>
                        <a:rPr lang="en-NL" i="1" dirty="0"/>
                        <a:t>    13-18</a:t>
                      </a:r>
                    </a:p>
                  </a:txBody>
                  <a:tcPr>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NL" dirty="0"/>
                        <a:t>28</a:t>
                      </a:r>
                    </a:p>
                  </a:txBody>
                  <a:tcPr>
                    <a:lnL w="12700" cap="flat" cmpd="sng" algn="ctr">
                      <a:solidFill>
                        <a:schemeClr val="tx1"/>
                      </a:solidFill>
                      <a:prstDash val="solid"/>
                      <a:round/>
                      <a:headEnd type="none" w="med" len="med"/>
                      <a:tailEnd type="none" w="med" len="med"/>
                    </a:lnL>
                  </a:tcPr>
                </a:tc>
                <a:tc>
                  <a:txBody>
                    <a:bodyPr/>
                    <a:lstStyle/>
                    <a:p>
                      <a:pPr algn="ctr"/>
                      <a:r>
                        <a:rPr lang="en-NL" dirty="0"/>
                        <a:t>5.5 (7.1)</a:t>
                      </a:r>
                    </a:p>
                  </a:txBody>
                  <a:tcPr>
                    <a:lnR w="12700" cap="flat" cmpd="sng" algn="ctr">
                      <a:solidFill>
                        <a:schemeClr val="tx1"/>
                      </a:solidFill>
                      <a:prstDash val="solid"/>
                      <a:round/>
                      <a:headEnd type="none" w="med" len="med"/>
                      <a:tailEnd type="none" w="med" len="med"/>
                    </a:lnR>
                  </a:tcPr>
                </a:tc>
                <a:tc>
                  <a:txBody>
                    <a:bodyPr/>
                    <a:lstStyle/>
                    <a:p>
                      <a:pPr algn="ctr"/>
                      <a:r>
                        <a:rPr lang="en-NL" dirty="0"/>
                        <a:t>22</a:t>
                      </a:r>
                    </a:p>
                  </a:txBody>
                  <a:tcPr>
                    <a:lnL w="12700" cap="flat" cmpd="sng" algn="ctr">
                      <a:solidFill>
                        <a:schemeClr val="tx1"/>
                      </a:solidFill>
                      <a:prstDash val="solid"/>
                      <a:round/>
                      <a:headEnd type="none" w="med" len="med"/>
                      <a:tailEnd type="none" w="med" len="med"/>
                    </a:lnL>
                  </a:tcPr>
                </a:tc>
                <a:tc>
                  <a:txBody>
                    <a:bodyPr/>
                    <a:lstStyle/>
                    <a:p>
                      <a:pPr algn="ctr"/>
                      <a:r>
                        <a:rPr lang="en-NL" dirty="0"/>
                        <a:t>5.0 (5.5)</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885554749"/>
                  </a:ext>
                </a:extLst>
              </a:tr>
              <a:tr h="370840">
                <a:tc>
                  <a:txBody>
                    <a:bodyPr/>
                    <a:lstStyle/>
                    <a:p>
                      <a:r>
                        <a:rPr lang="en-NL" i="1" dirty="0"/>
                        <a:t>    19-49</a:t>
                      </a:r>
                    </a:p>
                  </a:txBody>
                  <a:tcPr>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NL" dirty="0"/>
                        <a:t>1365</a:t>
                      </a:r>
                    </a:p>
                  </a:txBody>
                  <a:tcPr>
                    <a:lnL w="12700" cap="flat" cmpd="sng" algn="ctr">
                      <a:solidFill>
                        <a:schemeClr val="tx1"/>
                      </a:solidFill>
                      <a:prstDash val="solid"/>
                      <a:round/>
                      <a:headEnd type="none" w="med" len="med"/>
                      <a:tailEnd type="none" w="med" len="med"/>
                    </a:lnL>
                  </a:tcPr>
                </a:tc>
                <a:tc>
                  <a:txBody>
                    <a:bodyPr/>
                    <a:lstStyle/>
                    <a:p>
                      <a:pPr algn="ctr"/>
                      <a:r>
                        <a:rPr lang="en-NL" dirty="0"/>
                        <a:t>6.7 (9.3)</a:t>
                      </a:r>
                    </a:p>
                  </a:txBody>
                  <a:tcPr>
                    <a:lnR w="12700" cap="flat" cmpd="sng" algn="ctr">
                      <a:solidFill>
                        <a:schemeClr val="tx1"/>
                      </a:solidFill>
                      <a:prstDash val="solid"/>
                      <a:round/>
                      <a:headEnd type="none" w="med" len="med"/>
                      <a:tailEnd type="none" w="med" len="med"/>
                    </a:lnR>
                  </a:tcPr>
                </a:tc>
                <a:tc>
                  <a:txBody>
                    <a:bodyPr/>
                    <a:lstStyle/>
                    <a:p>
                      <a:pPr algn="ctr"/>
                      <a:r>
                        <a:rPr lang="en-NL" dirty="0"/>
                        <a:t>677</a:t>
                      </a:r>
                    </a:p>
                  </a:txBody>
                  <a:tcPr>
                    <a:lnL w="12700" cap="flat" cmpd="sng" algn="ctr">
                      <a:solidFill>
                        <a:schemeClr val="tx1"/>
                      </a:solidFill>
                      <a:prstDash val="solid"/>
                      <a:round/>
                      <a:headEnd type="none" w="med" len="med"/>
                      <a:tailEnd type="none" w="med" len="med"/>
                    </a:lnL>
                  </a:tcPr>
                </a:tc>
                <a:tc>
                  <a:txBody>
                    <a:bodyPr/>
                    <a:lstStyle/>
                    <a:p>
                      <a:pPr algn="ctr"/>
                      <a:r>
                        <a:rPr lang="en-NL" dirty="0"/>
                        <a:t>6.4 (9.0)</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38732495"/>
                  </a:ext>
                </a:extLst>
              </a:tr>
              <a:tr h="370840">
                <a:tc>
                  <a:txBody>
                    <a:bodyPr/>
                    <a:lstStyle/>
                    <a:p>
                      <a:r>
                        <a:rPr lang="en-NL" i="1" dirty="0"/>
                        <a:t>    50-64</a:t>
                      </a:r>
                    </a:p>
                  </a:txBody>
                  <a:tcPr>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NL" dirty="0"/>
                        <a:t>1501</a:t>
                      </a:r>
                    </a:p>
                  </a:txBody>
                  <a:tcPr>
                    <a:lnL w="12700" cap="flat" cmpd="sng" algn="ctr">
                      <a:solidFill>
                        <a:schemeClr val="tx1"/>
                      </a:solidFill>
                      <a:prstDash val="solid"/>
                      <a:round/>
                      <a:headEnd type="none" w="med" len="med"/>
                      <a:tailEnd type="none" w="med" len="med"/>
                    </a:lnL>
                  </a:tcPr>
                </a:tc>
                <a:tc>
                  <a:txBody>
                    <a:bodyPr/>
                    <a:lstStyle/>
                    <a:p>
                      <a:pPr algn="ctr"/>
                      <a:r>
                        <a:rPr lang="en-NL" dirty="0"/>
                        <a:t>10.8 (13.7)</a:t>
                      </a:r>
                    </a:p>
                  </a:txBody>
                  <a:tcPr>
                    <a:lnR w="12700" cap="flat" cmpd="sng" algn="ctr">
                      <a:solidFill>
                        <a:schemeClr val="tx1"/>
                      </a:solidFill>
                      <a:prstDash val="solid"/>
                      <a:round/>
                      <a:headEnd type="none" w="med" len="med"/>
                      <a:tailEnd type="none" w="med" len="med"/>
                    </a:lnR>
                  </a:tcPr>
                </a:tc>
                <a:tc>
                  <a:txBody>
                    <a:bodyPr/>
                    <a:lstStyle/>
                    <a:p>
                      <a:pPr algn="ctr"/>
                      <a:r>
                        <a:rPr lang="en-NL" dirty="0"/>
                        <a:t>530</a:t>
                      </a:r>
                    </a:p>
                  </a:txBody>
                  <a:tcPr>
                    <a:lnL w="12700" cap="flat" cmpd="sng" algn="ctr">
                      <a:solidFill>
                        <a:schemeClr val="tx1"/>
                      </a:solidFill>
                      <a:prstDash val="solid"/>
                      <a:round/>
                      <a:headEnd type="none" w="med" len="med"/>
                      <a:tailEnd type="none" w="med" len="med"/>
                    </a:lnL>
                  </a:tcPr>
                </a:tc>
                <a:tc>
                  <a:txBody>
                    <a:bodyPr/>
                    <a:lstStyle/>
                    <a:p>
                      <a:pPr algn="ctr"/>
                      <a:r>
                        <a:rPr lang="en-NL" dirty="0"/>
                        <a:t>8.6 (10.1)</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641293378"/>
                  </a:ext>
                </a:extLst>
              </a:tr>
              <a:tr h="370840">
                <a:tc>
                  <a:txBody>
                    <a:bodyPr/>
                    <a:lstStyle/>
                    <a:p>
                      <a:r>
                        <a:rPr lang="en-NL" i="1" dirty="0"/>
                        <a:t>    ≥65</a:t>
                      </a:r>
                    </a:p>
                  </a:txBody>
                  <a:tcPr>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9050" cap="flat" cmpd="sng" algn="ctr">
                      <a:solidFill>
                        <a:schemeClr val="tx1"/>
                      </a:solidFill>
                      <a:prstDash val="solid"/>
                      <a:round/>
                      <a:headEnd type="none" w="med" len="med"/>
                      <a:tailEnd type="none" w="med" len="med"/>
                    </a:lnB>
                  </a:tcPr>
                </a:tc>
                <a:tc>
                  <a:txBody>
                    <a:bodyPr/>
                    <a:lstStyle/>
                    <a:p>
                      <a:pPr algn="ctr"/>
                      <a:r>
                        <a:rPr lang="en-NL" dirty="0"/>
                        <a:t>1645</a:t>
                      </a:r>
                    </a:p>
                  </a:txBody>
                  <a:tcPr>
                    <a:lnL w="12700" cap="flat" cmpd="sng" algn="ctr">
                      <a:solidFill>
                        <a:schemeClr val="tx1"/>
                      </a:solidFill>
                      <a:prstDash val="solid"/>
                      <a:round/>
                      <a:headEnd type="none" w="med" len="med"/>
                      <a:tailEnd type="none" w="med" len="med"/>
                    </a:lnL>
                    <a:lnB w="19050" cap="flat" cmpd="sng" algn="ctr">
                      <a:solidFill>
                        <a:schemeClr val="tx1"/>
                      </a:solidFill>
                      <a:prstDash val="solid"/>
                      <a:round/>
                      <a:headEnd type="none" w="med" len="med"/>
                      <a:tailEnd type="none" w="med" len="med"/>
                    </a:lnB>
                  </a:tcPr>
                </a:tc>
                <a:tc>
                  <a:txBody>
                    <a:bodyPr/>
                    <a:lstStyle/>
                    <a:p>
                      <a:pPr algn="ctr"/>
                      <a:r>
                        <a:rPr lang="en-NL" dirty="0"/>
                        <a:t>11.9 (15.6)</a:t>
                      </a:r>
                    </a:p>
                  </a:txBody>
                  <a:tcPr>
                    <a:lnR w="12700" cap="flat" cmpd="sng" algn="ctr">
                      <a:solidFill>
                        <a:schemeClr val="tx1"/>
                      </a:solidFill>
                      <a:prstDash val="solid"/>
                      <a:round/>
                      <a:headEnd type="none" w="med" len="med"/>
                      <a:tailEnd type="none" w="med" len="med"/>
                    </a:lnR>
                    <a:lnB w="19050" cap="flat" cmpd="sng" algn="ctr">
                      <a:solidFill>
                        <a:schemeClr val="tx1"/>
                      </a:solidFill>
                      <a:prstDash val="solid"/>
                      <a:round/>
                      <a:headEnd type="none" w="med" len="med"/>
                      <a:tailEnd type="none" w="med" len="med"/>
                    </a:lnB>
                  </a:tcPr>
                </a:tc>
                <a:tc>
                  <a:txBody>
                    <a:bodyPr/>
                    <a:lstStyle/>
                    <a:p>
                      <a:pPr algn="ctr"/>
                      <a:r>
                        <a:rPr lang="en-NL" dirty="0"/>
                        <a:t>1127</a:t>
                      </a:r>
                    </a:p>
                  </a:txBody>
                  <a:tcPr>
                    <a:lnL w="12700" cap="flat" cmpd="sng" algn="ctr">
                      <a:solidFill>
                        <a:schemeClr val="tx1"/>
                      </a:solidFill>
                      <a:prstDash val="solid"/>
                      <a:round/>
                      <a:headEnd type="none" w="med" len="med"/>
                      <a:tailEnd type="none" w="med" len="med"/>
                    </a:lnL>
                    <a:lnB w="19050" cap="flat" cmpd="sng" algn="ctr">
                      <a:solidFill>
                        <a:schemeClr val="tx1"/>
                      </a:solidFill>
                      <a:prstDash val="solid"/>
                      <a:round/>
                      <a:headEnd type="none" w="med" len="med"/>
                      <a:tailEnd type="none" w="med" len="med"/>
                    </a:lnB>
                  </a:tcPr>
                </a:tc>
                <a:tc>
                  <a:txBody>
                    <a:bodyPr/>
                    <a:lstStyle/>
                    <a:p>
                      <a:pPr algn="ctr"/>
                      <a:r>
                        <a:rPr lang="en-NL" dirty="0"/>
                        <a:t>9.1 (9.7)</a:t>
                      </a:r>
                    </a:p>
                  </a:txBody>
                  <a:tcPr>
                    <a:lnR w="12700" cap="flat" cmpd="sng" algn="ctr">
                      <a:solidFill>
                        <a:schemeClr val="tx1"/>
                      </a:solidFill>
                      <a:prstDash val="solid"/>
                      <a:round/>
                      <a:headEnd type="none" w="med" len="med"/>
                      <a:tailEnd type="none" w="med" len="med"/>
                    </a:lnR>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67927717"/>
                  </a:ext>
                </a:extLst>
              </a:tr>
              <a:tr h="370840">
                <a:tc>
                  <a:txBody>
                    <a:bodyPr/>
                    <a:lstStyle/>
                    <a:p>
                      <a:r>
                        <a:rPr lang="en-NL" dirty="0"/>
                        <a:t>All</a:t>
                      </a:r>
                    </a:p>
                  </a:txBody>
                  <a:tcPr>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r>
                        <a:rPr lang="en-NL" dirty="0"/>
                        <a:t>4573</a:t>
                      </a:r>
                    </a:p>
                  </a:txBody>
                  <a:tcPr>
                    <a:lnL w="12700" cap="flat" cmpd="sng" algn="ctr">
                      <a:solidFill>
                        <a:schemeClr val="tx1"/>
                      </a:solidFill>
                      <a:prstDash val="solid"/>
                      <a:round/>
                      <a:headEnd type="none" w="med" len="med"/>
                      <a:tailEnd type="none" w="med" len="med"/>
                    </a:lnL>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r>
                        <a:rPr lang="en-NL" dirty="0"/>
                        <a:t>9.9 (13.5)</a:t>
                      </a:r>
                    </a:p>
                  </a:txBody>
                  <a:tcPr>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r>
                        <a:rPr lang="en-NL" dirty="0"/>
                        <a:t>2412</a:t>
                      </a:r>
                    </a:p>
                  </a:txBody>
                  <a:tcPr>
                    <a:lnL w="12700" cap="flat" cmpd="sng" algn="ctr">
                      <a:solidFill>
                        <a:schemeClr val="tx1"/>
                      </a:solidFill>
                      <a:prstDash val="solid"/>
                      <a:round/>
                      <a:headEnd type="none" w="med" len="med"/>
                      <a:tailEnd type="none" w="med" len="med"/>
                    </a:lnL>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r>
                        <a:rPr lang="en-NL" dirty="0"/>
                        <a:t>8.1 (9.1)</a:t>
                      </a:r>
                    </a:p>
                  </a:txBody>
                  <a:tcPr>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77667261"/>
                  </a:ext>
                </a:extLst>
              </a:tr>
            </a:tbl>
          </a:graphicData>
        </a:graphic>
      </p:graphicFrame>
      <p:sp>
        <p:nvSpPr>
          <p:cNvPr id="5" name="Slide Number Placeholder 4">
            <a:extLst>
              <a:ext uri="{FF2B5EF4-FFF2-40B4-BE49-F238E27FC236}">
                <a16:creationId xmlns:a16="http://schemas.microsoft.com/office/drawing/2014/main" id="{C0680574-B0A5-87A1-6CCC-DB41A330870D}"/>
              </a:ext>
            </a:extLst>
          </p:cNvPr>
          <p:cNvSpPr>
            <a:spLocks noGrp="1"/>
          </p:cNvSpPr>
          <p:nvPr>
            <p:ph type="sldNum" sz="quarter" idx="12"/>
          </p:nvPr>
        </p:nvSpPr>
        <p:spPr/>
        <p:txBody>
          <a:bodyPr/>
          <a:lstStyle/>
          <a:p>
            <a:fld id="{A58A7026-F8B9-A24E-82F9-C8AA168D5B9C}" type="slidenum">
              <a:rPr lang="en-NL" smtClean="0"/>
              <a:t>25</a:t>
            </a:fld>
            <a:endParaRPr lang="en-NL"/>
          </a:p>
        </p:txBody>
      </p:sp>
      <p:sp>
        <p:nvSpPr>
          <p:cNvPr id="3" name="TextBox 2">
            <a:extLst>
              <a:ext uri="{FF2B5EF4-FFF2-40B4-BE49-F238E27FC236}">
                <a16:creationId xmlns:a16="http://schemas.microsoft.com/office/drawing/2014/main" id="{CABCC9B8-D0F2-5D3B-C9BF-185598E93988}"/>
              </a:ext>
            </a:extLst>
          </p:cNvPr>
          <p:cNvSpPr txBox="1"/>
          <p:nvPr/>
        </p:nvSpPr>
        <p:spPr>
          <a:xfrm>
            <a:off x="4258101" y="5417216"/>
            <a:ext cx="4697120" cy="923330"/>
          </a:xfrm>
          <a:prstGeom prst="rect">
            <a:avLst/>
          </a:prstGeom>
          <a:effectLst>
            <a:outerShdw blurRad="63500" sx="102000" sy="102000" algn="ctr"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wrap="none" rtlCol="0">
            <a:spAutoFit/>
          </a:bodyPr>
          <a:lstStyle/>
          <a:p>
            <a:pPr marL="285750" indent="-285750">
              <a:buFont typeface="Wingdings" pitchFamily="2" charset="2"/>
              <a:buChar char="è"/>
            </a:pPr>
            <a:endParaRPr lang="en-NL" dirty="0"/>
          </a:p>
          <a:p>
            <a:pPr marL="285750" indent="-285750">
              <a:buFont typeface="Wingdings" pitchFamily="2" charset="2"/>
              <a:buChar char="è"/>
            </a:pPr>
            <a:r>
              <a:rPr lang="en-NL" dirty="0"/>
              <a:t>Overall a decrease in hospitalization duration</a:t>
            </a:r>
          </a:p>
          <a:p>
            <a:endParaRPr lang="en-NL" dirty="0"/>
          </a:p>
        </p:txBody>
      </p:sp>
      <p:sp>
        <p:nvSpPr>
          <p:cNvPr id="8" name="TextBox 7">
            <a:extLst>
              <a:ext uri="{FF2B5EF4-FFF2-40B4-BE49-F238E27FC236}">
                <a16:creationId xmlns:a16="http://schemas.microsoft.com/office/drawing/2014/main" id="{8D61A5F2-1B94-A6D6-E0EE-62D8B3F2BE8F}"/>
              </a:ext>
            </a:extLst>
          </p:cNvPr>
          <p:cNvSpPr txBox="1"/>
          <p:nvPr/>
        </p:nvSpPr>
        <p:spPr>
          <a:xfrm>
            <a:off x="4258101" y="6017381"/>
            <a:ext cx="184731" cy="369332"/>
          </a:xfrm>
          <a:prstGeom prst="rect">
            <a:avLst/>
          </a:prstGeom>
          <a:noFill/>
        </p:spPr>
        <p:txBody>
          <a:bodyPr wrap="none" rtlCol="0">
            <a:spAutoFit/>
          </a:bodyPr>
          <a:lstStyle/>
          <a:p>
            <a:endParaRPr lang="en-NL" dirty="0"/>
          </a:p>
        </p:txBody>
      </p:sp>
    </p:spTree>
    <p:extLst>
      <p:ext uri="{BB962C8B-B14F-4D97-AF65-F5344CB8AC3E}">
        <p14:creationId xmlns:p14="http://schemas.microsoft.com/office/powerpoint/2010/main" val="2137123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233539-F412-B1B4-3826-CC0CA0E9C485}"/>
              </a:ext>
            </a:extLst>
          </p:cNvPr>
          <p:cNvSpPr>
            <a:spLocks noGrp="1"/>
          </p:cNvSpPr>
          <p:nvPr>
            <p:ph type="title"/>
          </p:nvPr>
        </p:nvSpPr>
        <p:spPr/>
        <p:txBody>
          <a:bodyPr/>
          <a:lstStyle/>
          <a:p>
            <a:r>
              <a:rPr lang="en-NL" dirty="0"/>
              <a:t>Compartmental model</a:t>
            </a:r>
          </a:p>
        </p:txBody>
      </p:sp>
      <p:sp>
        <p:nvSpPr>
          <p:cNvPr id="3" name="Slide Number Placeholder 2">
            <a:extLst>
              <a:ext uri="{FF2B5EF4-FFF2-40B4-BE49-F238E27FC236}">
                <a16:creationId xmlns:a16="http://schemas.microsoft.com/office/drawing/2014/main" id="{8DFA2153-771B-9246-7490-363AAD6DD35A}"/>
              </a:ext>
            </a:extLst>
          </p:cNvPr>
          <p:cNvSpPr>
            <a:spLocks noGrp="1"/>
          </p:cNvSpPr>
          <p:nvPr>
            <p:ph type="sldNum" sz="quarter" idx="10"/>
          </p:nvPr>
        </p:nvSpPr>
        <p:spPr/>
        <p:txBody>
          <a:bodyPr/>
          <a:lstStyle/>
          <a:p>
            <a:fld id="{5A195573-6125-40C3-AA0C-3AC6CFB9F86B}" type="slidenum">
              <a:rPr lang="en-US" smtClean="0"/>
              <a:pPr/>
              <a:t>26</a:t>
            </a:fld>
            <a:endParaRPr lang="en-US" dirty="0"/>
          </a:p>
        </p:txBody>
      </p:sp>
    </p:spTree>
    <p:extLst>
      <p:ext uri="{BB962C8B-B14F-4D97-AF65-F5344CB8AC3E}">
        <p14:creationId xmlns:p14="http://schemas.microsoft.com/office/powerpoint/2010/main" val="27842049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2AEAC0-0BFE-8A4C-A01D-00D8935830C9}"/>
              </a:ext>
            </a:extLst>
          </p:cNvPr>
          <p:cNvSpPr>
            <a:spLocks noGrp="1"/>
          </p:cNvSpPr>
          <p:nvPr>
            <p:ph type="title"/>
          </p:nvPr>
        </p:nvSpPr>
        <p:spPr/>
        <p:txBody>
          <a:bodyPr/>
          <a:lstStyle/>
          <a:p>
            <a:r>
              <a:rPr lang="en-NL" dirty="0"/>
              <a:t>Compartmental model</a:t>
            </a:r>
            <a:endParaRPr lang="en-US" dirty="0"/>
          </a:p>
        </p:txBody>
      </p:sp>
      <p:sp>
        <p:nvSpPr>
          <p:cNvPr id="3" name="Content Placeholder 2">
            <a:extLst>
              <a:ext uri="{FF2B5EF4-FFF2-40B4-BE49-F238E27FC236}">
                <a16:creationId xmlns:a16="http://schemas.microsoft.com/office/drawing/2014/main" id="{8A571CA9-AE17-CD41-9D0A-B990DEFA747C}"/>
              </a:ext>
            </a:extLst>
          </p:cNvPr>
          <p:cNvSpPr>
            <a:spLocks noGrp="1"/>
          </p:cNvSpPr>
          <p:nvPr>
            <p:ph idx="1"/>
          </p:nvPr>
        </p:nvSpPr>
        <p:spPr/>
        <p:txBody>
          <a:bodyPr/>
          <a:lstStyle/>
          <a:p>
            <a:pPr marL="342900" indent="-342900">
              <a:spcAft>
                <a:spcPts val="600"/>
              </a:spcAft>
              <a:buFont typeface="Arial" panose="020B0604020202020204" pitchFamily="34" charset="0"/>
              <a:buChar char="•"/>
            </a:pPr>
            <a:r>
              <a:rPr lang="en-US" sz="2400" dirty="0"/>
              <a:t>Data driven the approach</a:t>
            </a:r>
          </a:p>
          <a:p>
            <a:pPr marL="612775" lvl="1" indent="-342900">
              <a:spcAft>
                <a:spcPts val="600"/>
              </a:spcAft>
            </a:pPr>
            <a:r>
              <a:rPr lang="en-US" sz="2400" dirty="0"/>
              <a:t>parameters obtained from Norwegian registries and Norwegian contact matrices.</a:t>
            </a:r>
          </a:p>
          <a:p>
            <a:pPr marL="342900" indent="-342900">
              <a:spcAft>
                <a:spcPts val="600"/>
              </a:spcAft>
              <a:buFont typeface="Arial" panose="020B0604020202020204" pitchFamily="34" charset="0"/>
              <a:buChar char="•"/>
            </a:pPr>
            <a:r>
              <a:rPr lang="en-US" sz="2400" dirty="0"/>
              <a:t>Perhaps (demographic) stochasticity </a:t>
            </a:r>
          </a:p>
          <a:p>
            <a:pPr marL="342900" indent="-342900">
              <a:spcAft>
                <a:spcPts val="600"/>
              </a:spcAft>
              <a:buFont typeface="Arial" panose="020B0604020202020204" pitchFamily="34" charset="0"/>
              <a:buChar char="•"/>
            </a:pPr>
            <a:r>
              <a:rPr lang="en-US" sz="2400" dirty="0"/>
              <a:t>Timescale for analyses (one winter season)</a:t>
            </a:r>
          </a:p>
          <a:p>
            <a:pPr marL="342900" indent="-342900">
              <a:spcAft>
                <a:spcPts val="600"/>
              </a:spcAft>
              <a:buFont typeface="Arial" panose="020B0604020202020204" pitchFamily="34" charset="0"/>
              <a:buChar char="•"/>
            </a:pPr>
            <a:r>
              <a:rPr lang="en-US" sz="2400" dirty="0"/>
              <a:t>Adaptation of the epidemiological models from our previous work</a:t>
            </a:r>
          </a:p>
          <a:p>
            <a:pPr marL="882650" lvl="2" indent="-342900">
              <a:spcAft>
                <a:spcPts val="600"/>
              </a:spcAft>
            </a:pPr>
            <a:r>
              <a:rPr lang="en-US" sz="2400" dirty="0"/>
              <a:t>stratified by age to age, chronic disease and immunity</a:t>
            </a:r>
          </a:p>
          <a:p>
            <a:pPr marL="285750" indent="-285750">
              <a:buFont typeface="Arial" panose="020B0604020202020204" pitchFamily="34" charset="0"/>
              <a:buChar char="•"/>
            </a:pPr>
            <a:r>
              <a:rPr lang="en-US" sz="2400" dirty="0"/>
              <a:t>Applicable/useful to other countries</a:t>
            </a:r>
          </a:p>
          <a:p>
            <a:pPr marL="285750" indent="-285750">
              <a:buFont typeface="Arial" panose="020B0604020202020204" pitchFamily="34" charset="0"/>
              <a:buChar char="•"/>
            </a:pPr>
            <a:endParaRPr lang="en-US" sz="2400" dirty="0"/>
          </a:p>
        </p:txBody>
      </p:sp>
      <p:pic>
        <p:nvPicPr>
          <p:cNvPr id="4" name="Content Placeholder 4">
            <a:extLst>
              <a:ext uri="{FF2B5EF4-FFF2-40B4-BE49-F238E27FC236}">
                <a16:creationId xmlns:a16="http://schemas.microsoft.com/office/drawing/2014/main" id="{F64AF709-FF87-68A2-5286-82171EC8C93E}"/>
              </a:ext>
            </a:extLst>
          </p:cNvPr>
          <p:cNvPicPr>
            <a:picLocks noChangeAspect="1"/>
          </p:cNvPicPr>
          <p:nvPr/>
        </p:nvPicPr>
        <p:blipFill>
          <a:blip r:embed="rId3"/>
          <a:stretch>
            <a:fillRect/>
          </a:stretch>
        </p:blipFill>
        <p:spPr>
          <a:xfrm>
            <a:off x="6254469" y="3766580"/>
            <a:ext cx="5686449" cy="2631044"/>
          </a:xfrm>
          <a:prstGeom prst="rect">
            <a:avLst/>
          </a:prstGeom>
        </p:spPr>
      </p:pic>
    </p:spTree>
    <p:extLst>
      <p:ext uri="{BB962C8B-B14F-4D97-AF65-F5344CB8AC3E}">
        <p14:creationId xmlns:p14="http://schemas.microsoft.com/office/powerpoint/2010/main" val="42406176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F2A9D6-A2B6-47CF-5DEE-EA6BF00A4323}"/>
              </a:ext>
            </a:extLst>
          </p:cNvPr>
          <p:cNvSpPr>
            <a:spLocks noGrp="1"/>
          </p:cNvSpPr>
          <p:nvPr>
            <p:ph type="title"/>
          </p:nvPr>
        </p:nvSpPr>
        <p:spPr>
          <a:xfrm>
            <a:off x="619125" y="460376"/>
            <a:ext cx="10975975" cy="659242"/>
          </a:xfrm>
        </p:spPr>
        <p:txBody>
          <a:bodyPr anchor="t">
            <a:normAutofit/>
          </a:bodyPr>
          <a:lstStyle/>
          <a:p>
            <a:r>
              <a:rPr lang="en-NL" dirty="0"/>
              <a:t>Compartmental model</a:t>
            </a:r>
          </a:p>
        </p:txBody>
      </p:sp>
      <p:sp>
        <p:nvSpPr>
          <p:cNvPr id="4" name="Slide Number Placeholder 3">
            <a:extLst>
              <a:ext uri="{FF2B5EF4-FFF2-40B4-BE49-F238E27FC236}">
                <a16:creationId xmlns:a16="http://schemas.microsoft.com/office/drawing/2014/main" id="{5D1EFC7B-24C5-5794-44F0-3A4808EB495C}"/>
              </a:ext>
            </a:extLst>
          </p:cNvPr>
          <p:cNvSpPr>
            <a:spLocks noGrp="1"/>
          </p:cNvSpPr>
          <p:nvPr>
            <p:ph type="sldNum" sz="quarter" idx="12"/>
          </p:nvPr>
        </p:nvSpPr>
        <p:spPr>
          <a:xfrm>
            <a:off x="11229975" y="6191328"/>
            <a:ext cx="365125" cy="249385"/>
          </a:xfrm>
        </p:spPr>
        <p:txBody>
          <a:bodyPr anchor="ctr">
            <a:normAutofit/>
          </a:bodyPr>
          <a:lstStyle/>
          <a:p>
            <a:pPr>
              <a:spcAft>
                <a:spcPts val="600"/>
              </a:spcAft>
            </a:pPr>
            <a:fld id="{A58A7026-F8B9-A24E-82F9-C8AA168D5B9C}" type="slidenum">
              <a:rPr lang="en-NL" smtClean="0"/>
              <a:pPr>
                <a:spcAft>
                  <a:spcPts val="600"/>
                </a:spcAft>
              </a:pPr>
              <a:t>28</a:t>
            </a:fld>
            <a:endParaRPr lang="en-NL"/>
          </a:p>
        </p:txBody>
      </p:sp>
      <p:pic>
        <p:nvPicPr>
          <p:cNvPr id="3" name="Picture 2">
            <a:extLst>
              <a:ext uri="{FF2B5EF4-FFF2-40B4-BE49-F238E27FC236}">
                <a16:creationId xmlns:a16="http://schemas.microsoft.com/office/drawing/2014/main" id="{3C33E5B9-1F29-18E1-181A-5BA4E0E72DF4}"/>
              </a:ext>
            </a:extLst>
          </p:cNvPr>
          <p:cNvPicPr>
            <a:picLocks noChangeAspect="1"/>
          </p:cNvPicPr>
          <p:nvPr/>
        </p:nvPicPr>
        <p:blipFill>
          <a:blip r:embed="rId2"/>
          <a:stretch>
            <a:fillRect/>
          </a:stretch>
        </p:blipFill>
        <p:spPr>
          <a:xfrm>
            <a:off x="2209800" y="1810491"/>
            <a:ext cx="7772400" cy="3237017"/>
          </a:xfrm>
          <a:prstGeom prst="rect">
            <a:avLst/>
          </a:prstGeom>
        </p:spPr>
      </p:pic>
    </p:spTree>
    <p:extLst>
      <p:ext uri="{BB962C8B-B14F-4D97-AF65-F5344CB8AC3E}">
        <p14:creationId xmlns:p14="http://schemas.microsoft.com/office/powerpoint/2010/main" val="8948010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F2A9D6-A2B6-47CF-5DEE-EA6BF00A4323}"/>
              </a:ext>
            </a:extLst>
          </p:cNvPr>
          <p:cNvSpPr>
            <a:spLocks noGrp="1"/>
          </p:cNvSpPr>
          <p:nvPr>
            <p:ph type="title"/>
          </p:nvPr>
        </p:nvSpPr>
        <p:spPr>
          <a:xfrm>
            <a:off x="619125" y="460376"/>
            <a:ext cx="10975975" cy="659242"/>
          </a:xfrm>
        </p:spPr>
        <p:txBody>
          <a:bodyPr anchor="t">
            <a:normAutofit/>
          </a:bodyPr>
          <a:lstStyle/>
          <a:p>
            <a:r>
              <a:rPr lang="en-NL" dirty="0"/>
              <a:t>Model equations</a:t>
            </a:r>
          </a:p>
        </p:txBody>
      </p:sp>
      <p:sp>
        <p:nvSpPr>
          <p:cNvPr id="4" name="Slide Number Placeholder 3">
            <a:extLst>
              <a:ext uri="{FF2B5EF4-FFF2-40B4-BE49-F238E27FC236}">
                <a16:creationId xmlns:a16="http://schemas.microsoft.com/office/drawing/2014/main" id="{5D1EFC7B-24C5-5794-44F0-3A4808EB495C}"/>
              </a:ext>
            </a:extLst>
          </p:cNvPr>
          <p:cNvSpPr>
            <a:spLocks noGrp="1"/>
          </p:cNvSpPr>
          <p:nvPr>
            <p:ph type="sldNum" sz="quarter" idx="12"/>
          </p:nvPr>
        </p:nvSpPr>
        <p:spPr>
          <a:xfrm>
            <a:off x="11229975" y="6191328"/>
            <a:ext cx="365125" cy="249385"/>
          </a:xfrm>
        </p:spPr>
        <p:txBody>
          <a:bodyPr anchor="ctr">
            <a:normAutofit/>
          </a:bodyPr>
          <a:lstStyle/>
          <a:p>
            <a:pPr>
              <a:spcAft>
                <a:spcPts val="600"/>
              </a:spcAft>
            </a:pPr>
            <a:fld id="{A58A7026-F8B9-A24E-82F9-C8AA168D5B9C}" type="slidenum">
              <a:rPr lang="en-NL" smtClean="0"/>
              <a:pPr>
                <a:spcAft>
                  <a:spcPts val="600"/>
                </a:spcAft>
              </a:pPr>
              <a:t>29</a:t>
            </a:fld>
            <a:endParaRPr lang="en-NL"/>
          </a:p>
        </p:txBody>
      </p:sp>
      <p:pic>
        <p:nvPicPr>
          <p:cNvPr id="10" name="Picture 9">
            <a:extLst>
              <a:ext uri="{FF2B5EF4-FFF2-40B4-BE49-F238E27FC236}">
                <a16:creationId xmlns:a16="http://schemas.microsoft.com/office/drawing/2014/main" id="{AACDE381-034C-D80B-B457-15ADFB3ED9CC}"/>
              </a:ext>
            </a:extLst>
          </p:cNvPr>
          <p:cNvPicPr>
            <a:picLocks noChangeAspect="1"/>
          </p:cNvPicPr>
          <p:nvPr/>
        </p:nvPicPr>
        <p:blipFill>
          <a:blip r:embed="rId2"/>
          <a:stretch>
            <a:fillRect/>
          </a:stretch>
        </p:blipFill>
        <p:spPr>
          <a:xfrm>
            <a:off x="619126" y="1320920"/>
            <a:ext cx="7084002" cy="3842737"/>
          </a:xfrm>
          <a:prstGeom prst="rect">
            <a:avLst/>
          </a:prstGeom>
        </p:spPr>
      </p:pic>
      <p:pic>
        <p:nvPicPr>
          <p:cNvPr id="9" name="Picture 8">
            <a:extLst>
              <a:ext uri="{FF2B5EF4-FFF2-40B4-BE49-F238E27FC236}">
                <a16:creationId xmlns:a16="http://schemas.microsoft.com/office/drawing/2014/main" id="{821C32BD-61CE-0355-F039-8304B52F78B4}"/>
              </a:ext>
            </a:extLst>
          </p:cNvPr>
          <p:cNvPicPr>
            <a:picLocks noChangeAspect="1"/>
          </p:cNvPicPr>
          <p:nvPr/>
        </p:nvPicPr>
        <p:blipFill>
          <a:blip r:embed="rId3"/>
          <a:stretch>
            <a:fillRect/>
          </a:stretch>
        </p:blipFill>
        <p:spPr>
          <a:xfrm>
            <a:off x="7427260" y="4844129"/>
            <a:ext cx="4522694" cy="1883593"/>
          </a:xfrm>
          <a:prstGeom prst="rect">
            <a:avLst/>
          </a:prstGeom>
        </p:spPr>
      </p:pic>
    </p:spTree>
    <p:extLst>
      <p:ext uri="{BB962C8B-B14F-4D97-AF65-F5344CB8AC3E}">
        <p14:creationId xmlns:p14="http://schemas.microsoft.com/office/powerpoint/2010/main" val="30466392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33AC5F-8525-4DF1-CC8D-028089B5BB17}"/>
              </a:ext>
            </a:extLst>
          </p:cNvPr>
          <p:cNvSpPr txBox="1">
            <a:spLocks/>
          </p:cNvSpPr>
          <p:nvPr/>
        </p:nvSpPr>
        <p:spPr>
          <a:xfrm>
            <a:off x="619125" y="460376"/>
            <a:ext cx="10975975" cy="659242"/>
          </a:xfrm>
          <a:prstGeom prst="rect">
            <a:avLst/>
          </a:prstGeom>
        </p:spPr>
        <p:txBody>
          <a:bodyPr anchor="t">
            <a:normAutofit/>
          </a:bodyPr>
          <a:lstStyle>
            <a:lvl1pPr algn="l" defTabSz="914400" rtl="0" eaLnBrk="1" latinLnBrk="0" hangingPunct="1">
              <a:lnSpc>
                <a:spcPct val="80000"/>
              </a:lnSpc>
              <a:spcBef>
                <a:spcPct val="0"/>
              </a:spcBef>
              <a:buNone/>
              <a:defRPr sz="4000" kern="1200" spc="-60" baseline="0">
                <a:solidFill>
                  <a:schemeClr val="tx2"/>
                </a:solidFill>
                <a:latin typeface="+mj-lt"/>
                <a:ea typeface="+mj-ea"/>
                <a:cs typeface="+mj-cs"/>
              </a:defRPr>
            </a:lvl1pPr>
          </a:lstStyle>
          <a:p>
            <a:r>
              <a:rPr lang="en-US"/>
              <a:t>Project</a:t>
            </a:r>
            <a:endParaRPr lang="en-US" dirty="0"/>
          </a:p>
        </p:txBody>
      </p:sp>
      <p:sp>
        <p:nvSpPr>
          <p:cNvPr id="3" name="Content Placeholder 2">
            <a:extLst>
              <a:ext uri="{FF2B5EF4-FFF2-40B4-BE49-F238E27FC236}">
                <a16:creationId xmlns:a16="http://schemas.microsoft.com/office/drawing/2014/main" id="{DB7488B5-AF2E-F3DB-B3ED-2577672E1468}"/>
              </a:ext>
            </a:extLst>
          </p:cNvPr>
          <p:cNvSpPr txBox="1">
            <a:spLocks/>
          </p:cNvSpPr>
          <p:nvPr/>
        </p:nvSpPr>
        <p:spPr>
          <a:xfrm>
            <a:off x="619126" y="1528807"/>
            <a:ext cx="8275492" cy="4320000"/>
          </a:xfrm>
          <a:prstGeom prst="rect">
            <a:avLst/>
          </a:prstGeom>
          <a:solidFill>
            <a:schemeClr val="bg1"/>
          </a:solidFill>
        </p:spPr>
        <p:txBody>
          <a:bodyPr anchor="t">
            <a:normAutofit/>
          </a:bodyPr>
          <a:lstStyle>
            <a:lvl1pPr marL="0" indent="0" algn="l" defTabSz="914400" rtl="0" eaLnBrk="1" latinLnBrk="0" hangingPunct="1">
              <a:lnSpc>
                <a:spcPct val="80000"/>
              </a:lnSpc>
              <a:spcBef>
                <a:spcPts val="0"/>
              </a:spcBef>
              <a:spcAft>
                <a:spcPts val="0"/>
              </a:spcAft>
              <a:buClr>
                <a:schemeClr val="tx2"/>
              </a:buClr>
              <a:buSzPct val="90000"/>
              <a:buFont typeface="Arial" panose="020B0604020202020204" pitchFamily="34" charset="0"/>
              <a:buNone/>
              <a:defRPr lang="en-US" sz="2800" kern="1200" dirty="0">
                <a:solidFill>
                  <a:schemeClr val="tx1"/>
                </a:solidFill>
                <a:latin typeface="+mn-lt"/>
                <a:ea typeface="+mn-ea"/>
                <a:cs typeface="+mn-cs"/>
              </a:defRPr>
            </a:lvl1pPr>
            <a:lvl2pPr marL="269875" indent="-269875" algn="l" defTabSz="914400" rtl="0" eaLnBrk="1" latinLnBrk="0" hangingPunct="1">
              <a:lnSpc>
                <a:spcPct val="80000"/>
              </a:lnSpc>
              <a:spcBef>
                <a:spcPts val="0"/>
              </a:spcBef>
              <a:spcAft>
                <a:spcPts val="0"/>
              </a:spcAft>
              <a:buClr>
                <a:schemeClr val="tx1"/>
              </a:buClr>
              <a:buSzPct val="90000"/>
              <a:buFont typeface="Arial" panose="020B0604020202020204" pitchFamily="34" charset="0"/>
              <a:buChar char="•"/>
              <a:defRPr sz="2800" kern="1200">
                <a:solidFill>
                  <a:schemeClr val="tx1"/>
                </a:solidFill>
                <a:latin typeface="+mn-lt"/>
                <a:ea typeface="+mn-ea"/>
                <a:cs typeface="+mn-cs"/>
              </a:defRPr>
            </a:lvl2pPr>
            <a:lvl3pPr marL="539750" indent="-269875" algn="l" defTabSz="914400" rtl="0" eaLnBrk="1" latinLnBrk="0" hangingPunct="1">
              <a:lnSpc>
                <a:spcPct val="80000"/>
              </a:lnSpc>
              <a:spcBef>
                <a:spcPts val="0"/>
              </a:spcBef>
              <a:spcAft>
                <a:spcPts val="0"/>
              </a:spcAft>
              <a:buClr>
                <a:schemeClr val="tx1"/>
              </a:buClr>
              <a:buSzPct val="90000"/>
              <a:buFont typeface="Arial" panose="020B0604020202020204" pitchFamily="34" charset="0"/>
              <a:buChar char="•"/>
              <a:defRPr sz="2800" kern="1200">
                <a:solidFill>
                  <a:schemeClr val="tx1"/>
                </a:solidFill>
                <a:latin typeface="+mn-lt"/>
                <a:ea typeface="+mn-ea"/>
                <a:cs typeface="+mn-cs"/>
              </a:defRPr>
            </a:lvl3pPr>
            <a:lvl4pPr marL="809625" indent="-269875" algn="l" defTabSz="914400" rtl="0" eaLnBrk="1" latinLnBrk="0" hangingPunct="1">
              <a:lnSpc>
                <a:spcPct val="80000"/>
              </a:lnSpc>
              <a:spcBef>
                <a:spcPts val="0"/>
              </a:spcBef>
              <a:spcAft>
                <a:spcPts val="0"/>
              </a:spcAft>
              <a:buClr>
                <a:schemeClr val="tx1"/>
              </a:buClr>
              <a:buSzPct val="90000"/>
              <a:buFont typeface="Arial" panose="020B0604020202020204" pitchFamily="34" charset="0"/>
              <a:buChar char="•"/>
              <a:defRPr sz="2800" kern="1200">
                <a:solidFill>
                  <a:schemeClr val="tx1"/>
                </a:solidFill>
                <a:latin typeface="+mn-lt"/>
                <a:ea typeface="+mn-ea"/>
                <a:cs typeface="+mn-cs"/>
              </a:defRPr>
            </a:lvl4pPr>
            <a:lvl5pPr marL="1079500" indent="-269875" algn="l" defTabSz="914400" rtl="0" eaLnBrk="1" latinLnBrk="0" hangingPunct="1">
              <a:lnSpc>
                <a:spcPct val="80000"/>
              </a:lnSpc>
              <a:spcBef>
                <a:spcPts val="0"/>
              </a:spcBef>
              <a:spcAft>
                <a:spcPts val="0"/>
              </a:spcAft>
              <a:buClr>
                <a:schemeClr val="tx1"/>
              </a:buClr>
              <a:buSzPct val="90000"/>
              <a:buFont typeface="Arial" panose="020B0604020202020204" pitchFamily="34" charset="0"/>
              <a:buChar char="•"/>
              <a:defRPr sz="2800" kern="1200">
                <a:solidFill>
                  <a:schemeClr val="tx1"/>
                </a:solidFill>
                <a:latin typeface="+mn-lt"/>
                <a:ea typeface="+mn-ea"/>
                <a:cs typeface="+mn-cs"/>
              </a:defRPr>
            </a:lvl5pPr>
            <a:lvl6pPr marL="1350000" indent="-270000" algn="l" defTabSz="914400" rtl="0" eaLnBrk="1" latinLnBrk="0" hangingPunct="1">
              <a:lnSpc>
                <a:spcPct val="80000"/>
              </a:lnSpc>
              <a:spcBef>
                <a:spcPts val="0"/>
              </a:spcBef>
              <a:spcAft>
                <a:spcPts val="0"/>
              </a:spcAft>
              <a:buClr>
                <a:schemeClr val="tx1"/>
              </a:buClr>
              <a:buFont typeface="Arial" panose="020B0604020202020204" pitchFamily="34" charset="0"/>
              <a:buChar char="•"/>
              <a:defRPr sz="2800" kern="1200">
                <a:solidFill>
                  <a:schemeClr val="tx1"/>
                </a:solidFill>
                <a:latin typeface="+mn-lt"/>
                <a:ea typeface="+mn-ea"/>
                <a:cs typeface="+mn-cs"/>
              </a:defRPr>
            </a:lvl6pPr>
            <a:lvl7pPr marL="1620000" indent="-270000" algn="l" defTabSz="914400" rtl="0" eaLnBrk="1" latinLnBrk="0" hangingPunct="1">
              <a:lnSpc>
                <a:spcPct val="80000"/>
              </a:lnSpc>
              <a:spcBef>
                <a:spcPts val="0"/>
              </a:spcBef>
              <a:spcAft>
                <a:spcPts val="0"/>
              </a:spcAft>
              <a:buClr>
                <a:schemeClr val="tx1"/>
              </a:buClr>
              <a:buFont typeface="Arial" panose="020B0604020202020204" pitchFamily="34" charset="0"/>
              <a:buChar char="•"/>
              <a:defRPr sz="2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600"/>
              </a:spcAft>
            </a:pPr>
            <a:r>
              <a:rPr lang="en-US" sz="2600"/>
              <a:t>VERDI (SARS-CoV-2 variants Evaluation in pRegnancy and paeDIatrics cohorts) </a:t>
            </a:r>
            <a:endParaRPr lang="en-US" sz="2600">
              <a:highlight>
                <a:srgbClr val="FFFF00"/>
              </a:highlight>
            </a:endParaRPr>
          </a:p>
          <a:p>
            <a:pPr marL="457200" indent="-457200">
              <a:spcAft>
                <a:spcPts val="600"/>
              </a:spcAft>
              <a:buFont typeface="Arial" panose="020B0604020202020204" pitchFamily="34" charset="0"/>
              <a:buChar char="•"/>
            </a:pPr>
            <a:r>
              <a:rPr lang="en-US" sz="2600"/>
              <a:t>Project that prioritizes pregnant women, children and high-risk populations in research on new SARS-CoV-2 variants of concern.</a:t>
            </a:r>
          </a:p>
          <a:p>
            <a:pPr marL="457200" indent="-457200">
              <a:spcAft>
                <a:spcPts val="600"/>
              </a:spcAft>
              <a:buFont typeface="Arial" panose="020B0604020202020204" pitchFamily="34" charset="0"/>
              <a:buChar char="•"/>
            </a:pPr>
            <a:r>
              <a:rPr lang="en-US" sz="2600"/>
              <a:t>funded by the European Union. </a:t>
            </a:r>
          </a:p>
          <a:p>
            <a:pPr>
              <a:spcAft>
                <a:spcPts val="600"/>
              </a:spcAft>
            </a:pPr>
            <a:endParaRPr lang="en-US" sz="2600">
              <a:highlight>
                <a:srgbClr val="FFFF00"/>
              </a:highlight>
            </a:endParaRPr>
          </a:p>
          <a:p>
            <a:pPr>
              <a:spcAft>
                <a:spcPts val="600"/>
              </a:spcAft>
            </a:pPr>
            <a:r>
              <a:rPr lang="en-US" sz="2600"/>
              <a:t>Funding Oslo visit: Scholarship program iAPOGEE  "International Alliance for PharmacoGenetic Epidemiology Excellence”. </a:t>
            </a:r>
          </a:p>
          <a:p>
            <a:pPr>
              <a:spcAft>
                <a:spcPts val="600"/>
              </a:spcAft>
            </a:pPr>
            <a:endParaRPr lang="en-US" sz="2600"/>
          </a:p>
        </p:txBody>
      </p:sp>
      <p:pic>
        <p:nvPicPr>
          <p:cNvPr id="4" name="Picture 2" descr="VERDI project, the impact of SARS-CoV-2 variants on pregnant women and  children">
            <a:extLst>
              <a:ext uri="{FF2B5EF4-FFF2-40B4-BE49-F238E27FC236}">
                <a16:creationId xmlns:a16="http://schemas.microsoft.com/office/drawing/2014/main" id="{E772336C-C490-DACD-8005-9593484D12B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94618" y="2119746"/>
            <a:ext cx="2517919" cy="4330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3569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F27CAB-99B5-ED0F-E72F-A1F6B69E2C0B}"/>
              </a:ext>
            </a:extLst>
          </p:cNvPr>
          <p:cNvSpPr>
            <a:spLocks noGrp="1"/>
          </p:cNvSpPr>
          <p:nvPr>
            <p:ph type="title"/>
          </p:nvPr>
        </p:nvSpPr>
        <p:spPr/>
        <p:txBody>
          <a:bodyPr/>
          <a:lstStyle/>
          <a:p>
            <a:r>
              <a:rPr lang="en-NL" dirty="0">
                <a:highlight>
                  <a:srgbClr val="FFFF00"/>
                </a:highlight>
              </a:rPr>
              <a:t>Discussion w Ganna</a:t>
            </a:r>
          </a:p>
        </p:txBody>
      </p:sp>
      <mc:AlternateContent xmlns:mc="http://schemas.openxmlformats.org/markup-compatibility/2006" xmlns:a14="http://schemas.microsoft.com/office/drawing/2010/main">
        <mc:Choice Requires="a14">
          <p:sp>
            <p:nvSpPr>
              <p:cNvPr id="4" name="Content Placeholder 3">
                <a:extLst>
                  <a:ext uri="{FF2B5EF4-FFF2-40B4-BE49-F238E27FC236}">
                    <a16:creationId xmlns:a16="http://schemas.microsoft.com/office/drawing/2014/main" id="{91AAD5CD-6713-ECD9-816C-37375F05A67E}"/>
                  </a:ext>
                </a:extLst>
              </p:cNvPr>
              <p:cNvSpPr>
                <a:spLocks noGrp="1"/>
              </p:cNvSpPr>
              <p:nvPr>
                <p:ph sz="half" idx="2"/>
              </p:nvPr>
            </p:nvSpPr>
            <p:spPr>
              <a:xfrm>
                <a:off x="1423737" y="1825625"/>
                <a:ext cx="9930063" cy="4351338"/>
              </a:xfrm>
            </p:spPr>
            <p:txBody>
              <a:bodyPr/>
              <a:lstStyle/>
              <a:p>
                <a:r>
                  <a:rPr lang="en-NL" dirty="0"/>
                  <a:t>Higher </a:t>
                </a:r>
                <a14:m>
                  <m:oMath xmlns:m="http://schemas.openxmlformats.org/officeDocument/2006/math">
                    <m:r>
                      <a:rPr lang="en-NL" i="1" smtClean="0">
                        <a:latin typeface="Cambria Math" panose="02040503050406030204" pitchFamily="18" charset="0"/>
                        <a:ea typeface="Cambria Math" panose="02040503050406030204" pitchFamily="18" charset="0"/>
                      </a:rPr>
                      <m:t>𝜈</m:t>
                    </m:r>
                  </m:oMath>
                </a14:m>
                <a:r>
                  <a:rPr lang="en-NL" dirty="0"/>
                  <a:t> results in lower number of infections because the outflow from the I compartment is faster. </a:t>
                </a:r>
              </a:p>
              <a:p>
                <a:pPr marL="457200" indent="-457200">
                  <a:buFont typeface="Arial" panose="020B0604020202020204" pitchFamily="34" charset="0"/>
                  <a:buChar char="•"/>
                </a:pPr>
                <a:r>
                  <a:rPr lang="en-US" dirty="0"/>
                  <a:t>Due to h</a:t>
                </a:r>
                <a:r>
                  <a:rPr lang="en-NL" dirty="0"/>
                  <a:t>osp are not infectious. </a:t>
                </a:r>
              </a:p>
              <a:p>
                <a:pPr marL="457200" indent="-457200">
                  <a:buFont typeface="Arial" panose="020B0604020202020204" pitchFamily="34" charset="0"/>
                  <a:buChar char="•"/>
                </a:pPr>
                <a:endParaRPr lang="en-NL" dirty="0"/>
              </a:p>
              <a:p>
                <a:pPr marL="457200" indent="-457200">
                  <a:buFont typeface="Arial" panose="020B0604020202020204" pitchFamily="34" charset="0"/>
                  <a:buChar char="•"/>
                </a:pPr>
                <a:r>
                  <a:rPr lang="en-NL" dirty="0"/>
                  <a:t>One reason for the difference in model results a couple of weeks before was because of this reason. I assumed that people moved out of the I comp by rate gamma with at rate </a:t>
                </a:r>
                <a14:m>
                  <m:oMath xmlns:m="http://schemas.openxmlformats.org/officeDocument/2006/math">
                    <m:r>
                      <a:rPr lang="en-NL" i="1" smtClean="0">
                        <a:latin typeface="Cambria Math" panose="02040503050406030204" pitchFamily="18" charset="0"/>
                        <a:ea typeface="Cambria Math" panose="02040503050406030204" pitchFamily="18" charset="0"/>
                      </a:rPr>
                      <m:t>𝜈</m:t>
                    </m:r>
                  </m:oMath>
                </a14:m>
                <a:r>
                  <a:rPr lang="en-NL" dirty="0"/>
                  <a:t> people moved to hosp. </a:t>
                </a:r>
              </a:p>
              <a:p>
                <a:endParaRPr lang="en-NL" dirty="0"/>
              </a:p>
              <a:p>
                <a:r>
                  <a:rPr lang="en-NL" dirty="0"/>
                  <a:t>Let’s discuss this again</a:t>
                </a:r>
              </a:p>
            </p:txBody>
          </p:sp>
        </mc:Choice>
        <mc:Fallback xmlns="">
          <p:sp>
            <p:nvSpPr>
              <p:cNvPr id="4" name="Content Placeholder 3">
                <a:extLst>
                  <a:ext uri="{FF2B5EF4-FFF2-40B4-BE49-F238E27FC236}">
                    <a16:creationId xmlns:a16="http://schemas.microsoft.com/office/drawing/2014/main" id="{91AAD5CD-6713-ECD9-816C-37375F05A67E}"/>
                  </a:ext>
                </a:extLst>
              </p:cNvPr>
              <p:cNvSpPr>
                <a:spLocks noGrp="1" noRot="1" noChangeAspect="1" noMove="1" noResize="1" noEditPoints="1" noAdjustHandles="1" noChangeArrowheads="1" noChangeShapeType="1" noTextEdit="1"/>
              </p:cNvSpPr>
              <p:nvPr>
                <p:ph sz="half" idx="2"/>
              </p:nvPr>
            </p:nvSpPr>
            <p:spPr>
              <a:xfrm>
                <a:off x="1423737" y="1825625"/>
                <a:ext cx="9930063" cy="4351338"/>
              </a:xfrm>
              <a:blipFill>
                <a:blip r:embed="rId2"/>
                <a:stretch>
                  <a:fillRect l="-2171" t="-4070" r="-1660"/>
                </a:stretch>
              </a:blipFill>
            </p:spPr>
            <p:txBody>
              <a:bodyPr/>
              <a:lstStyle/>
              <a:p>
                <a:r>
                  <a:rPr lang="en-NL">
                    <a:noFill/>
                  </a:rPr>
                  <a:t> </a:t>
                </a:r>
              </a:p>
            </p:txBody>
          </p:sp>
        </mc:Fallback>
      </mc:AlternateContent>
      <p:sp>
        <p:nvSpPr>
          <p:cNvPr id="5" name="Slide Number Placeholder 4">
            <a:extLst>
              <a:ext uri="{FF2B5EF4-FFF2-40B4-BE49-F238E27FC236}">
                <a16:creationId xmlns:a16="http://schemas.microsoft.com/office/drawing/2014/main" id="{48B2674F-AA21-842A-6168-123C8CB744EC}"/>
              </a:ext>
            </a:extLst>
          </p:cNvPr>
          <p:cNvSpPr>
            <a:spLocks noGrp="1"/>
          </p:cNvSpPr>
          <p:nvPr>
            <p:ph type="sldNum" sz="quarter" idx="12"/>
          </p:nvPr>
        </p:nvSpPr>
        <p:spPr/>
        <p:txBody>
          <a:bodyPr/>
          <a:lstStyle/>
          <a:p>
            <a:fld id="{A58A7026-F8B9-A24E-82F9-C8AA168D5B9C}" type="slidenum">
              <a:rPr lang="en-NL" smtClean="0"/>
              <a:t>30</a:t>
            </a:fld>
            <a:endParaRPr lang="en-NL"/>
          </a:p>
        </p:txBody>
      </p:sp>
      <p:pic>
        <p:nvPicPr>
          <p:cNvPr id="6" name="Content Placeholder 5">
            <a:extLst>
              <a:ext uri="{FF2B5EF4-FFF2-40B4-BE49-F238E27FC236}">
                <a16:creationId xmlns:a16="http://schemas.microsoft.com/office/drawing/2014/main" id="{34E95D7D-0F74-C4CD-96A7-6851A9C924F1}"/>
              </a:ext>
            </a:extLst>
          </p:cNvPr>
          <p:cNvPicPr>
            <a:picLocks noGrp="1" noChangeAspect="1"/>
          </p:cNvPicPr>
          <p:nvPr>
            <p:ph sz="half" idx="1"/>
          </p:nvPr>
        </p:nvPicPr>
        <p:blipFill rotWithShape="1">
          <a:blip r:embed="rId3"/>
          <a:srcRect t="40341" b="40397"/>
          <a:stretch/>
        </p:blipFill>
        <p:spPr>
          <a:xfrm>
            <a:off x="400771" y="5490047"/>
            <a:ext cx="10367492" cy="1083294"/>
          </a:xfrm>
          <a:prstGeom prst="rect">
            <a:avLst/>
          </a:prstGeom>
        </p:spPr>
      </p:pic>
    </p:spTree>
    <p:extLst>
      <p:ext uri="{BB962C8B-B14F-4D97-AF65-F5344CB8AC3E}">
        <p14:creationId xmlns:p14="http://schemas.microsoft.com/office/powerpoint/2010/main" val="8785185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223187-D8CC-1043-4C19-1CF39E0AFCC4}"/>
              </a:ext>
            </a:extLst>
          </p:cNvPr>
          <p:cNvSpPr>
            <a:spLocks noGrp="1"/>
          </p:cNvSpPr>
          <p:nvPr>
            <p:ph type="title"/>
          </p:nvPr>
        </p:nvSpPr>
        <p:spPr/>
        <p:txBody>
          <a:bodyPr/>
          <a:lstStyle/>
          <a:p>
            <a:r>
              <a:rPr lang="en-NL" dirty="0"/>
              <a:t>Vaccination Strategies</a:t>
            </a:r>
          </a:p>
        </p:txBody>
      </p:sp>
      <p:sp>
        <p:nvSpPr>
          <p:cNvPr id="3" name="Text Placeholder 2">
            <a:extLst>
              <a:ext uri="{FF2B5EF4-FFF2-40B4-BE49-F238E27FC236}">
                <a16:creationId xmlns:a16="http://schemas.microsoft.com/office/drawing/2014/main" id="{42077617-B82C-61AE-4198-FB23E06DB79F}"/>
              </a:ext>
            </a:extLst>
          </p:cNvPr>
          <p:cNvSpPr>
            <a:spLocks noGrp="1"/>
          </p:cNvSpPr>
          <p:nvPr>
            <p:ph type="body" sz="quarter" idx="10"/>
          </p:nvPr>
        </p:nvSpPr>
        <p:spPr>
          <a:xfrm>
            <a:off x="619125" y="1476375"/>
            <a:ext cx="10975975" cy="3981449"/>
          </a:xfrm>
        </p:spPr>
        <p:txBody>
          <a:bodyPr/>
          <a:lstStyle/>
          <a:p>
            <a:pPr marL="342900" indent="-342900">
              <a:buFont typeface="+mj-lt"/>
              <a:buAutoNum type="arabicPeriod"/>
            </a:pPr>
            <a:r>
              <a:rPr lang="en-US" sz="2400" i="0" dirty="0">
                <a:effectLst/>
                <a:latin typeface="Arial" panose="020B0604020202020204" pitchFamily="34" charset="0"/>
              </a:rPr>
              <a:t>Baseline scenario</a:t>
            </a:r>
            <a:r>
              <a:rPr lang="en-US" sz="2400" b="0" i="0" dirty="0">
                <a:effectLst/>
                <a:latin typeface="Arial" panose="020B0604020202020204" pitchFamily="34" charset="0"/>
              </a:rPr>
              <a:t>. Children aged &lt;5 years have gradually increasing moderate immunity, and the rest of the population has moderate immunity.</a:t>
            </a:r>
          </a:p>
          <a:p>
            <a:pPr marL="342900" indent="-342900">
              <a:buFont typeface="+mj-lt"/>
              <a:buAutoNum type="arabicPeriod"/>
            </a:pPr>
            <a:endParaRPr lang="en-US" sz="2400" b="0" i="0" dirty="0">
              <a:effectLst/>
              <a:latin typeface="Arial" panose="020B0604020202020204" pitchFamily="34" charset="0"/>
            </a:endParaRPr>
          </a:p>
          <a:p>
            <a:pPr marL="342900" indent="-342900">
              <a:buFont typeface="+mj-lt"/>
              <a:buAutoNum type="arabicPeriod"/>
            </a:pPr>
            <a:r>
              <a:rPr lang="en-US" sz="2400" i="0" dirty="0">
                <a:effectLst/>
                <a:latin typeface="Arial" panose="020B0604020202020204" pitchFamily="34" charset="0"/>
              </a:rPr>
              <a:t>Entire Norwegian population with ’high + moderate risk’. </a:t>
            </a:r>
          </a:p>
          <a:p>
            <a:pPr marL="342900" indent="-342900">
              <a:buFont typeface="+mj-lt"/>
              <a:buAutoNum type="arabicPeriod"/>
            </a:pPr>
            <a:endParaRPr lang="en-US" sz="2400" i="0" dirty="0">
              <a:effectLst/>
              <a:latin typeface="Arial" panose="020B0604020202020204" pitchFamily="34" charset="0"/>
            </a:endParaRPr>
          </a:p>
          <a:p>
            <a:pPr marL="342900" indent="-342900">
              <a:buFont typeface="+mj-lt"/>
              <a:buAutoNum type="arabicPeriod"/>
            </a:pPr>
            <a:r>
              <a:rPr lang="en-US" sz="2400" i="0" dirty="0">
                <a:effectLst/>
                <a:latin typeface="Arial" panose="020B0604020202020204" pitchFamily="34" charset="0"/>
              </a:rPr>
              <a:t>Full Norwegian elderly (65+) population.</a:t>
            </a:r>
            <a:r>
              <a:rPr lang="en-US" sz="2400" b="0" i="0" dirty="0">
                <a:effectLst/>
                <a:latin typeface="Arial" panose="020B0604020202020204" pitchFamily="34" charset="0"/>
              </a:rPr>
              <a:t> </a:t>
            </a:r>
          </a:p>
          <a:p>
            <a:pPr marL="342900" indent="-342900">
              <a:buFont typeface="+mj-lt"/>
              <a:buAutoNum type="arabicPeriod"/>
            </a:pPr>
            <a:endParaRPr lang="en-US" sz="2400" i="0" dirty="0">
              <a:solidFill>
                <a:schemeClr val="bg1">
                  <a:lumMod val="65000"/>
                </a:schemeClr>
              </a:solidFill>
              <a:effectLst/>
              <a:latin typeface="Arial" panose="020B0604020202020204" pitchFamily="34" charset="0"/>
            </a:endParaRPr>
          </a:p>
          <a:p>
            <a:pPr marL="342900" indent="-342900">
              <a:buFont typeface="+mj-lt"/>
              <a:buAutoNum type="arabicPeriod"/>
            </a:pPr>
            <a:r>
              <a:rPr lang="en-US" sz="2400" i="0" dirty="0">
                <a:solidFill>
                  <a:schemeClr val="bg1">
                    <a:lumMod val="65000"/>
                  </a:schemeClr>
                </a:solidFill>
                <a:effectLst/>
                <a:latin typeface="Arial" panose="020B0604020202020204" pitchFamily="34" charset="0"/>
              </a:rPr>
              <a:t>Elderly (65+) and high(+ moderate)-risk populations.</a:t>
            </a:r>
            <a:r>
              <a:rPr lang="en-US" sz="2400" b="0" i="0" dirty="0">
                <a:solidFill>
                  <a:schemeClr val="bg1">
                    <a:lumMod val="65000"/>
                  </a:schemeClr>
                </a:solidFill>
                <a:effectLst/>
                <a:latin typeface="Arial" panose="020B0604020202020204" pitchFamily="34" charset="0"/>
              </a:rPr>
              <a:t> </a:t>
            </a:r>
          </a:p>
          <a:p>
            <a:pPr marL="342900" indent="-342900">
              <a:buFont typeface="+mj-lt"/>
              <a:buAutoNum type="arabicPeriod"/>
            </a:pPr>
            <a:endParaRPr lang="en-US" sz="2400" b="0" dirty="0">
              <a:solidFill>
                <a:schemeClr val="bg1">
                  <a:lumMod val="65000"/>
                </a:schemeClr>
              </a:solidFill>
              <a:latin typeface="Arial" panose="020B0604020202020204" pitchFamily="34" charset="0"/>
            </a:endParaRPr>
          </a:p>
          <a:p>
            <a:r>
              <a:rPr lang="en-US" sz="2400" b="0" dirty="0">
                <a:solidFill>
                  <a:schemeClr val="bg1">
                    <a:lumMod val="65000"/>
                  </a:schemeClr>
                </a:solidFill>
                <a:latin typeface="Arial" panose="020B0604020202020204" pitchFamily="34" charset="0"/>
              </a:rPr>
              <a:t>Perhaps strategies for specific chronic disease groups</a:t>
            </a:r>
            <a:endParaRPr lang="en-NL" sz="2400" dirty="0">
              <a:solidFill>
                <a:schemeClr val="bg1">
                  <a:lumMod val="65000"/>
                </a:schemeClr>
              </a:solidFill>
            </a:endParaRPr>
          </a:p>
        </p:txBody>
      </p:sp>
      <p:sp>
        <p:nvSpPr>
          <p:cNvPr id="5" name="Slide Number Placeholder 4">
            <a:extLst>
              <a:ext uri="{FF2B5EF4-FFF2-40B4-BE49-F238E27FC236}">
                <a16:creationId xmlns:a16="http://schemas.microsoft.com/office/drawing/2014/main" id="{060F0353-7E21-8908-FAEC-F86B4A830817}"/>
              </a:ext>
            </a:extLst>
          </p:cNvPr>
          <p:cNvSpPr>
            <a:spLocks noGrp="1"/>
          </p:cNvSpPr>
          <p:nvPr>
            <p:ph type="sldNum" sz="quarter" idx="13"/>
          </p:nvPr>
        </p:nvSpPr>
        <p:spPr/>
        <p:txBody>
          <a:bodyPr/>
          <a:lstStyle/>
          <a:p>
            <a:fld id="{5A195573-6125-40C3-AA0C-3AC6CFB9F86B}" type="slidenum">
              <a:rPr lang="en-US" smtClean="0"/>
              <a:pPr/>
              <a:t>31</a:t>
            </a:fld>
            <a:endParaRPr lang="en-US" dirty="0"/>
          </a:p>
        </p:txBody>
      </p:sp>
    </p:spTree>
    <p:extLst>
      <p:ext uri="{BB962C8B-B14F-4D97-AF65-F5344CB8AC3E}">
        <p14:creationId xmlns:p14="http://schemas.microsoft.com/office/powerpoint/2010/main" val="2897362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08F20D-007C-0BCB-554B-B0A764069043}"/>
              </a:ext>
            </a:extLst>
          </p:cNvPr>
          <p:cNvSpPr>
            <a:spLocks noGrp="1"/>
          </p:cNvSpPr>
          <p:nvPr>
            <p:ph type="title"/>
          </p:nvPr>
        </p:nvSpPr>
        <p:spPr/>
        <p:txBody>
          <a:bodyPr/>
          <a:lstStyle/>
          <a:p>
            <a:r>
              <a:rPr lang="en-NL" dirty="0"/>
              <a:t>Protection against infection due to immunity</a:t>
            </a:r>
          </a:p>
        </p:txBody>
      </p:sp>
      <p:sp>
        <p:nvSpPr>
          <p:cNvPr id="3" name="Content Placeholder 2">
            <a:extLst>
              <a:ext uri="{FF2B5EF4-FFF2-40B4-BE49-F238E27FC236}">
                <a16:creationId xmlns:a16="http://schemas.microsoft.com/office/drawing/2014/main" id="{A2392BFE-E21A-FDF7-EC62-34A4899606A8}"/>
              </a:ext>
            </a:extLst>
          </p:cNvPr>
          <p:cNvSpPr>
            <a:spLocks noGrp="1"/>
          </p:cNvSpPr>
          <p:nvPr>
            <p:ph idx="1"/>
          </p:nvPr>
        </p:nvSpPr>
        <p:spPr/>
        <p:txBody>
          <a:bodyPr/>
          <a:lstStyle/>
          <a:p>
            <a:r>
              <a:rPr lang="en-NL" dirty="0"/>
              <a:t>Leaky vaccine with</a:t>
            </a:r>
            <a:endParaRPr lang="en-US" dirty="0"/>
          </a:p>
          <a:p>
            <a:pPr marL="457200" indent="-457200">
              <a:buFont typeface="Arial" panose="020B0604020202020204" pitchFamily="34" charset="0"/>
              <a:buChar char="•"/>
            </a:pPr>
            <a:r>
              <a:rPr lang="en-US" dirty="0"/>
              <a:t>Efficacy against infection and hospitalization</a:t>
            </a:r>
          </a:p>
          <a:p>
            <a:pPr marL="457200" indent="-457200">
              <a:buFont typeface="Arial" panose="020B0604020202020204" pitchFamily="34" charset="0"/>
              <a:buChar char="•"/>
            </a:pPr>
            <a:r>
              <a:rPr lang="en-US" dirty="0"/>
              <a:t>Vaccine match with variant</a:t>
            </a:r>
          </a:p>
          <a:p>
            <a:pPr marL="457200" indent="-457200">
              <a:buFont typeface="Arial" panose="020B0604020202020204" pitchFamily="34" charset="0"/>
              <a:buChar char="•"/>
            </a:pPr>
            <a:r>
              <a:rPr lang="en-US" dirty="0"/>
              <a:t>Everyone vaccinated at start of season, no waning</a:t>
            </a:r>
          </a:p>
          <a:p>
            <a:pPr marL="0" indent="0">
              <a:buNone/>
            </a:pPr>
            <a:endParaRPr lang="en-US" dirty="0"/>
          </a:p>
          <a:p>
            <a:r>
              <a:rPr lang="en-US" dirty="0"/>
              <a:t>Classes with different ‘initial’ immunity states</a:t>
            </a:r>
          </a:p>
          <a:p>
            <a:pPr marL="457200" lvl="2" indent="-457200">
              <a:buClr>
                <a:schemeClr val="tx2"/>
              </a:buClr>
            </a:pPr>
            <a:r>
              <a:rPr lang="en-US" dirty="0"/>
              <a:t>Naïve (newborns)</a:t>
            </a:r>
          </a:p>
          <a:p>
            <a:pPr marL="457200" lvl="2" indent="-457200">
              <a:buClr>
                <a:schemeClr val="tx2"/>
              </a:buClr>
            </a:pPr>
            <a:r>
              <a:rPr lang="en-US" dirty="0"/>
              <a:t>Moderate immunity (infection/vaccination &gt;6 months ago)</a:t>
            </a:r>
          </a:p>
          <a:p>
            <a:pPr marL="457200" lvl="2" indent="-457200">
              <a:buClr>
                <a:schemeClr val="tx2"/>
              </a:buClr>
            </a:pPr>
            <a:r>
              <a:rPr lang="en-US" dirty="0"/>
              <a:t>High immunity (recent infection/vaccination)</a:t>
            </a:r>
          </a:p>
          <a:p>
            <a:pPr marL="996950" lvl="2" indent="-457200"/>
            <a:r>
              <a:rPr lang="en-NL" dirty="0">
                <a:solidFill>
                  <a:schemeClr val="bg1">
                    <a:lumMod val="50000"/>
                  </a:schemeClr>
                </a:solidFill>
              </a:rPr>
              <a:t>Perhaps more immunity classes to imitate the immune states</a:t>
            </a:r>
          </a:p>
        </p:txBody>
      </p:sp>
      <p:sp>
        <p:nvSpPr>
          <p:cNvPr id="4" name="Slide Number Placeholder 3">
            <a:extLst>
              <a:ext uri="{FF2B5EF4-FFF2-40B4-BE49-F238E27FC236}">
                <a16:creationId xmlns:a16="http://schemas.microsoft.com/office/drawing/2014/main" id="{CC38C22A-C0E3-F54B-9859-0018C86135B9}"/>
              </a:ext>
            </a:extLst>
          </p:cNvPr>
          <p:cNvSpPr>
            <a:spLocks noGrp="1"/>
          </p:cNvSpPr>
          <p:nvPr>
            <p:ph type="sldNum" sz="quarter" idx="12"/>
          </p:nvPr>
        </p:nvSpPr>
        <p:spPr/>
        <p:txBody>
          <a:bodyPr/>
          <a:lstStyle/>
          <a:p>
            <a:fld id="{A58A7026-F8B9-A24E-82F9-C8AA168D5B9C}" type="slidenum">
              <a:rPr lang="en-NL" smtClean="0"/>
              <a:t>32</a:t>
            </a:fld>
            <a:endParaRPr lang="en-NL"/>
          </a:p>
        </p:txBody>
      </p:sp>
    </p:spTree>
    <p:extLst>
      <p:ext uri="{BB962C8B-B14F-4D97-AF65-F5344CB8AC3E}">
        <p14:creationId xmlns:p14="http://schemas.microsoft.com/office/powerpoint/2010/main" val="85035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B3C09B66-53BA-9A9A-7150-2C8E5F24B989}"/>
              </a:ext>
            </a:extLst>
          </p:cNvPr>
          <p:cNvSpPr>
            <a:spLocks noGrp="1"/>
          </p:cNvSpPr>
          <p:nvPr>
            <p:ph type="title"/>
          </p:nvPr>
        </p:nvSpPr>
        <p:spPr>
          <a:xfrm>
            <a:off x="619125" y="460376"/>
            <a:ext cx="10975975" cy="659242"/>
          </a:xfrm>
        </p:spPr>
        <p:txBody>
          <a:bodyPr anchor="t">
            <a:normAutofit/>
          </a:bodyPr>
          <a:lstStyle/>
          <a:p>
            <a:r>
              <a:rPr lang="en-NL" dirty="0"/>
              <a:t>Parameters</a:t>
            </a:r>
          </a:p>
        </p:txBody>
      </p:sp>
      <p:sp>
        <p:nvSpPr>
          <p:cNvPr id="5" name="Slide Number Placeholder 4">
            <a:extLst>
              <a:ext uri="{FF2B5EF4-FFF2-40B4-BE49-F238E27FC236}">
                <a16:creationId xmlns:a16="http://schemas.microsoft.com/office/drawing/2014/main" id="{35F8EC33-27A0-0385-5E5B-C9DC4D52DA85}"/>
              </a:ext>
            </a:extLst>
          </p:cNvPr>
          <p:cNvSpPr>
            <a:spLocks noGrp="1"/>
          </p:cNvSpPr>
          <p:nvPr>
            <p:ph type="sldNum" sz="quarter" idx="12"/>
          </p:nvPr>
        </p:nvSpPr>
        <p:spPr>
          <a:xfrm>
            <a:off x="11229975" y="6191328"/>
            <a:ext cx="365125" cy="249385"/>
          </a:xfrm>
        </p:spPr>
        <p:txBody>
          <a:bodyPr anchor="ctr">
            <a:normAutofit/>
          </a:bodyPr>
          <a:lstStyle/>
          <a:p>
            <a:pPr>
              <a:spcAft>
                <a:spcPts val="600"/>
              </a:spcAft>
            </a:pPr>
            <a:fld id="{5A195573-6125-40C3-AA0C-3AC6CFB9F86B}" type="slidenum">
              <a:rPr lang="en-US" smtClean="0"/>
              <a:pPr>
                <a:spcAft>
                  <a:spcPts val="600"/>
                </a:spcAft>
              </a:pPr>
              <a:t>33</a:t>
            </a:fld>
            <a:endParaRPr lang="en-US"/>
          </a:p>
        </p:txBody>
      </p:sp>
      <p:graphicFrame>
        <p:nvGraphicFramePr>
          <p:cNvPr id="4" name="Table 6">
            <a:extLst>
              <a:ext uri="{FF2B5EF4-FFF2-40B4-BE49-F238E27FC236}">
                <a16:creationId xmlns:a16="http://schemas.microsoft.com/office/drawing/2014/main" id="{5B4F5197-6E9B-8DE2-E00A-084549EE3C48}"/>
              </a:ext>
            </a:extLst>
          </p:cNvPr>
          <p:cNvGraphicFramePr>
            <a:graphicFrameLocks noGrp="1"/>
          </p:cNvGraphicFramePr>
          <p:nvPr>
            <p:extLst>
              <p:ext uri="{D42A27DB-BD31-4B8C-83A1-F6EECF244321}">
                <p14:modId xmlns:p14="http://schemas.microsoft.com/office/powerpoint/2010/main" val="4771460"/>
              </p:ext>
            </p:extLst>
          </p:nvPr>
        </p:nvGraphicFramePr>
        <p:xfrm>
          <a:off x="780235" y="1512454"/>
          <a:ext cx="5154400" cy="2665380"/>
        </p:xfrm>
        <a:graphic>
          <a:graphicData uri="http://schemas.openxmlformats.org/drawingml/2006/table">
            <a:tbl>
              <a:tblPr firstRow="1" bandRow="1">
                <a:tableStyleId>{5A111915-BE36-4E01-A7E5-04B1672EAD32}</a:tableStyleId>
              </a:tblPr>
              <a:tblGrid>
                <a:gridCol w="3639365">
                  <a:extLst>
                    <a:ext uri="{9D8B030D-6E8A-4147-A177-3AD203B41FA5}">
                      <a16:colId xmlns:a16="http://schemas.microsoft.com/office/drawing/2014/main" val="2134192322"/>
                    </a:ext>
                  </a:extLst>
                </a:gridCol>
                <a:gridCol w="1515035">
                  <a:extLst>
                    <a:ext uri="{9D8B030D-6E8A-4147-A177-3AD203B41FA5}">
                      <a16:colId xmlns:a16="http://schemas.microsoft.com/office/drawing/2014/main" val="4095932095"/>
                    </a:ext>
                  </a:extLst>
                </a:gridCol>
              </a:tblGrid>
              <a:tr h="766162">
                <a:tc>
                  <a:txBody>
                    <a:bodyPr/>
                    <a:lstStyle/>
                    <a:p>
                      <a:r>
                        <a:rPr lang="en-NL" sz="2000" b="0" cap="none" spc="0" dirty="0">
                          <a:solidFill>
                            <a:schemeClr val="bg1"/>
                          </a:solidFill>
                        </a:rPr>
                        <a:t>Description (unit)</a:t>
                      </a:r>
                    </a:p>
                  </a:txBody>
                  <a:tcPr marL="210425" marR="161865" marT="161865" marB="161865" anchor="ctr"/>
                </a:tc>
                <a:tc>
                  <a:txBody>
                    <a:bodyPr/>
                    <a:lstStyle/>
                    <a:p>
                      <a:endParaRPr lang="en-NL" sz="2000" b="0" cap="none" spc="0" dirty="0">
                        <a:solidFill>
                          <a:schemeClr val="bg1"/>
                        </a:solidFill>
                      </a:endParaRPr>
                    </a:p>
                  </a:txBody>
                  <a:tcPr marL="210425" marR="161865" marT="161865" marB="161865" anchor="ctr"/>
                </a:tc>
                <a:extLst>
                  <a:ext uri="{0D108BD9-81ED-4DB2-BD59-A6C34878D82A}">
                    <a16:rowId xmlns:a16="http://schemas.microsoft.com/office/drawing/2014/main" val="522226613"/>
                  </a:ext>
                </a:extLst>
              </a:tr>
              <a:tr h="189921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u="sng" kern="1200" cap="none" spc="0" dirty="0">
                          <a:solidFill>
                            <a:schemeClr val="tx1"/>
                          </a:solidFill>
                          <a:effectLst/>
                        </a:rPr>
                        <a:t>Constant parameters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kern="1200" cap="none" spc="0" dirty="0">
                          <a:solidFill>
                            <a:schemeClr val="tx1"/>
                          </a:solidFill>
                          <a:effectLst/>
                        </a:rPr>
                        <a:t>Effective reproduction number (</a:t>
                      </a:r>
                      <a:r>
                        <a:rPr lang="en-NL" sz="1800" cap="none" spc="0" dirty="0">
                          <a:solidFill>
                            <a:schemeClr val="tx1"/>
                          </a:solidFill>
                        </a:rPr>
                        <a:t>R</a:t>
                      </a:r>
                      <a:r>
                        <a:rPr lang="en-NL" sz="1800" cap="none" spc="0" baseline="-25000" dirty="0">
                          <a:solidFill>
                            <a:schemeClr val="tx1"/>
                          </a:solidFill>
                        </a:rPr>
                        <a:t>e</a:t>
                      </a:r>
                      <a:r>
                        <a:rPr lang="en-NL" sz="1800" cap="none" spc="0" dirty="0">
                          <a:solidFill>
                            <a:schemeClr val="tx1"/>
                          </a:solidFill>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kern="1200" cap="none" spc="0" dirty="0">
                          <a:solidFill>
                            <a:schemeClr val="tx1"/>
                          </a:solidFill>
                          <a:effectLst/>
                        </a:rPr>
                        <a:t>Latency period (</a:t>
                      </a:r>
                      <a:r>
                        <a:rPr lang="el-GR" sz="1800" b="0" kern="1200" cap="none" spc="0" dirty="0">
                          <a:solidFill>
                            <a:schemeClr val="tx1"/>
                          </a:solidFill>
                          <a:effectLst/>
                        </a:rPr>
                        <a:t>α</a:t>
                      </a:r>
                      <a:r>
                        <a:rPr lang="en-US" sz="1800" b="0" kern="1200" cap="none" spc="0" dirty="0">
                          <a:solidFill>
                            <a:schemeClr val="tx1"/>
                          </a:solidFill>
                          <a:effectLst/>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kern="1200" dirty="0">
                          <a:solidFill>
                            <a:schemeClr val="tx1"/>
                          </a:solidFill>
                          <a:effectLst/>
                          <a:latin typeface="+mn-lt"/>
                          <a:ea typeface="+mn-ea"/>
                          <a:cs typeface="+mn-cs"/>
                        </a:rPr>
                        <a:t>Infectious period (</a:t>
                      </a:r>
                      <a:r>
                        <a:rPr lang="el-GR" sz="1800" b="0" i="0" kern="1200" dirty="0">
                          <a:solidFill>
                            <a:schemeClr val="tx1"/>
                          </a:solidFill>
                          <a:effectLst/>
                          <a:latin typeface="+mn-lt"/>
                          <a:ea typeface="+mn-ea"/>
                          <a:cs typeface="+mn-cs"/>
                        </a:rPr>
                        <a:t>γ</a:t>
                      </a:r>
                      <a:r>
                        <a:rPr lang="en-US" sz="1800" b="0" i="0" kern="1200" dirty="0">
                          <a:solidFill>
                            <a:schemeClr val="tx1"/>
                          </a:solidFill>
                          <a:effectLst/>
                          <a:latin typeface="+mn-lt"/>
                          <a:ea typeface="+mn-ea"/>
                          <a:cs typeface="+mn-cs"/>
                        </a:rPr>
                        <a:t>)</a:t>
                      </a:r>
                    </a:p>
                    <a:p>
                      <a:r>
                        <a:rPr lang="en-US" sz="1800" b="0" i="0" kern="1200" cap="none" spc="0" dirty="0">
                          <a:solidFill>
                            <a:schemeClr val="tx1"/>
                          </a:solidFill>
                          <a:effectLst/>
                          <a:latin typeface="+mn-lt"/>
                          <a:ea typeface="+mn-ea"/>
                          <a:cs typeface="+mn-cs"/>
                        </a:rPr>
                        <a:t>Hospitalization duration (</a:t>
                      </a:r>
                      <a:r>
                        <a:rPr lang="el-GR" sz="1800" b="0" i="0" kern="1200" dirty="0">
                          <a:solidFill>
                            <a:schemeClr val="tx1"/>
                          </a:solidFill>
                          <a:effectLst/>
                          <a:latin typeface="+mn-lt"/>
                          <a:ea typeface="+mn-ea"/>
                          <a:cs typeface="+mn-cs"/>
                        </a:rPr>
                        <a:t>δ</a:t>
                      </a:r>
                      <a:r>
                        <a:rPr lang="en-US" sz="1800" b="0" i="0" kern="1200" dirty="0">
                          <a:solidFill>
                            <a:schemeClr val="tx1"/>
                          </a:solidFill>
                          <a:effectLst/>
                          <a:latin typeface="+mn-lt"/>
                          <a:ea typeface="+mn-ea"/>
                          <a:cs typeface="+mn-cs"/>
                        </a:rPr>
                        <a:t>)</a:t>
                      </a:r>
                    </a:p>
                  </a:txBody>
                  <a:tcPr marL="210425" marR="161865" marT="161865" marB="161865"/>
                </a:tc>
                <a:tc>
                  <a:txBody>
                    <a:bodyPr/>
                    <a:lstStyle/>
                    <a:p>
                      <a:endParaRPr lang="en-NL" sz="1800" cap="none" spc="0" dirty="0">
                        <a:solidFill>
                          <a:schemeClr val="tx1"/>
                        </a:solidFill>
                      </a:endParaRPr>
                    </a:p>
                    <a:p>
                      <a:r>
                        <a:rPr lang="en-US" sz="1800" b="0" kern="1200" cap="none" spc="0" dirty="0">
                          <a:solidFill>
                            <a:schemeClr val="tx1"/>
                          </a:solidFill>
                          <a:effectLst/>
                        </a:rPr>
                        <a:t>1.2, 2 &amp; 3.5 </a:t>
                      </a:r>
                    </a:p>
                    <a:p>
                      <a:r>
                        <a:rPr lang="en-US" sz="1800" b="0" kern="1200" cap="none" spc="0" dirty="0">
                          <a:solidFill>
                            <a:schemeClr val="tx1"/>
                          </a:solidFill>
                          <a:effectLst/>
                        </a:rPr>
                        <a:t>3 days</a:t>
                      </a:r>
                      <a:endParaRPr lang="en-NL" sz="1800" cap="none" spc="0" dirty="0">
                        <a:solidFill>
                          <a:schemeClr val="tx1"/>
                        </a:solidFill>
                      </a:endParaRPr>
                    </a:p>
                    <a:p>
                      <a:r>
                        <a:rPr lang="en-NL" sz="1800" cap="none" spc="0" dirty="0">
                          <a:solidFill>
                            <a:schemeClr val="tx1"/>
                          </a:solidFill>
                        </a:rPr>
                        <a:t>3 </a:t>
                      </a:r>
                      <a:r>
                        <a:rPr lang="en-US" sz="1800" b="0" kern="1200" cap="none" spc="0" dirty="0">
                          <a:solidFill>
                            <a:schemeClr val="tx1"/>
                          </a:solidFill>
                          <a:effectLst/>
                        </a:rPr>
                        <a:t>days</a:t>
                      </a:r>
                      <a:endParaRPr lang="en-NL" sz="1800" cap="none" spc="0" dirty="0">
                        <a:solidFill>
                          <a:schemeClr val="tx1"/>
                        </a:solidFill>
                      </a:endParaRPr>
                    </a:p>
                    <a:p>
                      <a:r>
                        <a:rPr lang="en-NL" sz="1800" cap="none" spc="0" dirty="0">
                          <a:solidFill>
                            <a:schemeClr val="tx1"/>
                          </a:solidFill>
                        </a:rPr>
                        <a:t>6.8 </a:t>
                      </a:r>
                      <a:r>
                        <a:rPr lang="en-US" sz="1800" b="0" kern="1200" cap="none" spc="0" dirty="0">
                          <a:solidFill>
                            <a:schemeClr val="tx1"/>
                          </a:solidFill>
                          <a:effectLst/>
                        </a:rPr>
                        <a:t>days</a:t>
                      </a:r>
                      <a:endParaRPr lang="en-NL" sz="1800" cap="none" spc="0" dirty="0">
                        <a:solidFill>
                          <a:schemeClr val="tx1"/>
                        </a:solidFill>
                      </a:endParaRPr>
                    </a:p>
                  </a:txBody>
                  <a:tcPr marL="210425" marR="161865" marT="161865" marB="161865"/>
                </a:tc>
                <a:extLst>
                  <a:ext uri="{0D108BD9-81ED-4DB2-BD59-A6C34878D82A}">
                    <a16:rowId xmlns:a16="http://schemas.microsoft.com/office/drawing/2014/main" val="113095507"/>
                  </a:ext>
                </a:extLst>
              </a:tr>
            </a:tbl>
          </a:graphicData>
        </a:graphic>
      </p:graphicFrame>
      <p:graphicFrame>
        <p:nvGraphicFramePr>
          <p:cNvPr id="11" name="Table 6">
            <a:extLst>
              <a:ext uri="{FF2B5EF4-FFF2-40B4-BE49-F238E27FC236}">
                <a16:creationId xmlns:a16="http://schemas.microsoft.com/office/drawing/2014/main" id="{DE3A1BF1-00D3-D489-D682-7136F7280D5C}"/>
              </a:ext>
            </a:extLst>
          </p:cNvPr>
          <p:cNvGraphicFramePr>
            <a:graphicFrameLocks noGrp="1"/>
          </p:cNvGraphicFramePr>
          <p:nvPr>
            <p:extLst>
              <p:ext uri="{D42A27DB-BD31-4B8C-83A1-F6EECF244321}">
                <p14:modId xmlns:p14="http://schemas.microsoft.com/office/powerpoint/2010/main" val="2571571257"/>
              </p:ext>
            </p:extLst>
          </p:nvPr>
        </p:nvGraphicFramePr>
        <p:xfrm>
          <a:off x="6257365" y="1512454"/>
          <a:ext cx="5154400" cy="2665380"/>
        </p:xfrm>
        <a:graphic>
          <a:graphicData uri="http://schemas.openxmlformats.org/drawingml/2006/table">
            <a:tbl>
              <a:tblPr firstRow="1" bandRow="1">
                <a:tableStyleId>{5A111915-BE36-4E01-A7E5-04B1672EAD32}</a:tableStyleId>
              </a:tblPr>
              <a:tblGrid>
                <a:gridCol w="3737977">
                  <a:extLst>
                    <a:ext uri="{9D8B030D-6E8A-4147-A177-3AD203B41FA5}">
                      <a16:colId xmlns:a16="http://schemas.microsoft.com/office/drawing/2014/main" val="2134192322"/>
                    </a:ext>
                  </a:extLst>
                </a:gridCol>
                <a:gridCol w="1416423">
                  <a:extLst>
                    <a:ext uri="{9D8B030D-6E8A-4147-A177-3AD203B41FA5}">
                      <a16:colId xmlns:a16="http://schemas.microsoft.com/office/drawing/2014/main" val="4095932095"/>
                    </a:ext>
                  </a:extLst>
                </a:gridCol>
              </a:tblGrid>
              <a:tr h="766162">
                <a:tc>
                  <a:txBody>
                    <a:bodyPr/>
                    <a:lstStyle/>
                    <a:p>
                      <a:r>
                        <a:rPr lang="en-NL" sz="2000" b="0" cap="none" spc="0" dirty="0">
                          <a:solidFill>
                            <a:schemeClr val="bg1"/>
                          </a:solidFill>
                        </a:rPr>
                        <a:t>Description (unit)</a:t>
                      </a:r>
                    </a:p>
                  </a:txBody>
                  <a:tcPr marL="210425" marR="161865" marT="161865" marB="161865" anchor="ctr"/>
                </a:tc>
                <a:tc>
                  <a:txBody>
                    <a:bodyPr/>
                    <a:lstStyle/>
                    <a:p>
                      <a:endParaRPr lang="en-NL" sz="2000" b="0" cap="none" spc="0" dirty="0">
                        <a:solidFill>
                          <a:schemeClr val="bg1"/>
                        </a:solidFill>
                      </a:endParaRPr>
                    </a:p>
                  </a:txBody>
                  <a:tcPr marL="210425" marR="161865" marT="161865" marB="161865" anchor="ctr"/>
                </a:tc>
                <a:extLst>
                  <a:ext uri="{0D108BD9-81ED-4DB2-BD59-A6C34878D82A}">
                    <a16:rowId xmlns:a16="http://schemas.microsoft.com/office/drawing/2014/main" val="522226613"/>
                  </a:ext>
                </a:extLst>
              </a:tr>
              <a:tr h="189921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L" sz="1800" b="1" i="0" u="sng" kern="1200" dirty="0">
                          <a:solidFill>
                            <a:schemeClr val="tx1"/>
                          </a:solidFill>
                          <a:effectLst/>
                          <a:latin typeface="+mn-lt"/>
                          <a:ea typeface="+mn-ea"/>
                          <a:cs typeface="+mn-cs"/>
                        </a:rPr>
                        <a:t>Initial values</a:t>
                      </a:r>
                    </a:p>
                    <a:p>
                      <a:pPr marL="0" marR="0" lvl="0" indent="0" algn="l" defTabSz="914400" rtl="0" eaLnBrk="1" fontAlgn="auto" latinLnBrk="0" hangingPunct="1">
                        <a:lnSpc>
                          <a:spcPct val="100000"/>
                        </a:lnSpc>
                        <a:spcBef>
                          <a:spcPts val="0"/>
                        </a:spcBef>
                        <a:spcAft>
                          <a:spcPts val="0"/>
                        </a:spcAft>
                        <a:buClrTx/>
                        <a:buSzTx/>
                        <a:buFontTx/>
                        <a:buNone/>
                        <a:tabLst/>
                        <a:defRPr/>
                      </a:pPr>
                      <a:r>
                        <a:rPr lang="en-NL" sz="1800" b="0" i="0" kern="1200" dirty="0">
                          <a:solidFill>
                            <a:schemeClr val="tx1"/>
                          </a:solidFill>
                          <a:effectLst/>
                          <a:latin typeface="+mn-lt"/>
                          <a:ea typeface="+mn-ea"/>
                          <a:cs typeface="+mn-cs"/>
                        </a:rPr>
                        <a:t>Number exposed</a:t>
                      </a:r>
                    </a:p>
                    <a:p>
                      <a:r>
                        <a:rPr lang="en-NL" sz="1800" b="0" i="0" kern="1200" dirty="0">
                          <a:solidFill>
                            <a:schemeClr val="tx1"/>
                          </a:solidFill>
                          <a:effectLst/>
                          <a:latin typeface="+mn-lt"/>
                          <a:ea typeface="+mn-ea"/>
                          <a:cs typeface="+mn-cs"/>
                        </a:rPr>
                        <a:t>Number</a:t>
                      </a:r>
                      <a:r>
                        <a:rPr lang="en-US" sz="1800" b="0" i="0" kern="1200" dirty="0">
                          <a:solidFill>
                            <a:schemeClr val="tx1"/>
                          </a:solidFill>
                          <a:effectLst/>
                          <a:latin typeface="+mn-lt"/>
                          <a:ea typeface="+mn-ea"/>
                          <a:cs typeface="+mn-cs"/>
                        </a:rPr>
                        <a:t> </a:t>
                      </a:r>
                      <a:r>
                        <a:rPr lang="en-NL" sz="1800" b="0" i="0" kern="1200" dirty="0">
                          <a:solidFill>
                            <a:schemeClr val="tx1"/>
                          </a:solidFill>
                          <a:effectLst/>
                          <a:latin typeface="+mn-lt"/>
                          <a:ea typeface="+mn-ea"/>
                          <a:cs typeface="+mn-cs"/>
                        </a:rPr>
                        <a:t>infections</a:t>
                      </a:r>
                    </a:p>
                    <a:p>
                      <a:r>
                        <a:rPr lang="en-NL" sz="1800" b="0" i="0" kern="1200" dirty="0">
                          <a:solidFill>
                            <a:schemeClr val="tx1"/>
                          </a:solidFill>
                          <a:effectLst/>
                          <a:latin typeface="+mn-lt"/>
                          <a:ea typeface="+mn-ea"/>
                          <a:cs typeface="+mn-cs"/>
                        </a:rPr>
                        <a:t>Number susceptible</a:t>
                      </a:r>
                    </a:p>
                  </a:txBody>
                  <a:tcPr marL="210425" marR="161865" marT="161865" marB="161865"/>
                </a:tc>
                <a:tc>
                  <a:txBody>
                    <a:bodyPr/>
                    <a:lstStyle/>
                    <a:p>
                      <a:endParaRPr lang="en-NL" sz="1800" cap="none" spc="0" dirty="0">
                        <a:solidFill>
                          <a:schemeClr val="tx1"/>
                        </a:solidFill>
                      </a:endParaRPr>
                    </a:p>
                    <a:p>
                      <a:r>
                        <a:rPr lang="en-NL" sz="1800" b="0" i="0" kern="1200" dirty="0">
                          <a:solidFill>
                            <a:schemeClr val="tx1"/>
                          </a:solidFill>
                          <a:effectLst/>
                          <a:latin typeface="+mn-lt"/>
                          <a:ea typeface="+mn-ea"/>
                          <a:cs typeface="+mn-cs"/>
                        </a:rPr>
                        <a:t>0.01%</a:t>
                      </a:r>
                    </a:p>
                    <a:p>
                      <a:r>
                        <a:rPr lang="en-NL" sz="1800" b="0" i="0" kern="1200" dirty="0">
                          <a:solidFill>
                            <a:schemeClr val="tx1"/>
                          </a:solidFill>
                          <a:effectLst/>
                          <a:latin typeface="+mn-lt"/>
                          <a:ea typeface="+mn-ea"/>
                          <a:cs typeface="+mn-cs"/>
                        </a:rPr>
                        <a:t>0.01%</a:t>
                      </a:r>
                    </a:p>
                    <a:p>
                      <a:r>
                        <a:rPr lang="en-NL" sz="1800" cap="none" spc="0" dirty="0">
                          <a:solidFill>
                            <a:schemeClr val="tx1"/>
                          </a:solidFill>
                        </a:rPr>
                        <a:t>99.98%</a:t>
                      </a:r>
                    </a:p>
                  </a:txBody>
                  <a:tcPr marL="210425" marR="161865" marT="161865" marB="161865"/>
                </a:tc>
                <a:extLst>
                  <a:ext uri="{0D108BD9-81ED-4DB2-BD59-A6C34878D82A}">
                    <a16:rowId xmlns:a16="http://schemas.microsoft.com/office/drawing/2014/main" val="113095507"/>
                  </a:ext>
                </a:extLst>
              </a:tr>
            </a:tbl>
          </a:graphicData>
        </a:graphic>
      </p:graphicFrame>
      <p:sp>
        <p:nvSpPr>
          <p:cNvPr id="12" name="TextBox 11">
            <a:extLst>
              <a:ext uri="{FF2B5EF4-FFF2-40B4-BE49-F238E27FC236}">
                <a16:creationId xmlns:a16="http://schemas.microsoft.com/office/drawing/2014/main" id="{1E87FDF2-082F-AFDF-411A-94FEE22406AA}"/>
              </a:ext>
            </a:extLst>
          </p:cNvPr>
          <p:cNvSpPr txBox="1"/>
          <p:nvPr/>
        </p:nvSpPr>
        <p:spPr>
          <a:xfrm>
            <a:off x="780235" y="4885765"/>
            <a:ext cx="7850419" cy="369332"/>
          </a:xfrm>
          <a:prstGeom prst="rect">
            <a:avLst/>
          </a:prstGeom>
          <a:noFill/>
        </p:spPr>
        <p:txBody>
          <a:bodyPr wrap="none" rtlCol="0">
            <a:spAutoFit/>
          </a:bodyPr>
          <a:lstStyle/>
          <a:p>
            <a:r>
              <a:rPr lang="en-NL" dirty="0"/>
              <a:t>Assumption: No differences in susceptibility and infectivity for age and risk groups.</a:t>
            </a:r>
          </a:p>
        </p:txBody>
      </p:sp>
    </p:spTree>
    <p:extLst>
      <p:ext uri="{BB962C8B-B14F-4D97-AF65-F5344CB8AC3E}">
        <p14:creationId xmlns:p14="http://schemas.microsoft.com/office/powerpoint/2010/main" val="161882053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B3C09B66-53BA-9A9A-7150-2C8E5F24B989}"/>
              </a:ext>
            </a:extLst>
          </p:cNvPr>
          <p:cNvSpPr>
            <a:spLocks noGrp="1"/>
          </p:cNvSpPr>
          <p:nvPr>
            <p:ph type="title"/>
          </p:nvPr>
        </p:nvSpPr>
        <p:spPr>
          <a:xfrm>
            <a:off x="619125" y="460376"/>
            <a:ext cx="10975975" cy="659242"/>
          </a:xfrm>
        </p:spPr>
        <p:txBody>
          <a:bodyPr anchor="t">
            <a:normAutofit/>
          </a:bodyPr>
          <a:lstStyle/>
          <a:p>
            <a:r>
              <a:rPr lang="en-NL" dirty="0"/>
              <a:t>Parameters</a:t>
            </a:r>
          </a:p>
        </p:txBody>
      </p:sp>
      <p:sp>
        <p:nvSpPr>
          <p:cNvPr id="5" name="Slide Number Placeholder 4">
            <a:extLst>
              <a:ext uri="{FF2B5EF4-FFF2-40B4-BE49-F238E27FC236}">
                <a16:creationId xmlns:a16="http://schemas.microsoft.com/office/drawing/2014/main" id="{35F8EC33-27A0-0385-5E5B-C9DC4D52DA85}"/>
              </a:ext>
            </a:extLst>
          </p:cNvPr>
          <p:cNvSpPr>
            <a:spLocks noGrp="1"/>
          </p:cNvSpPr>
          <p:nvPr>
            <p:ph type="sldNum" sz="quarter" idx="12"/>
          </p:nvPr>
        </p:nvSpPr>
        <p:spPr>
          <a:xfrm>
            <a:off x="11229975" y="6191328"/>
            <a:ext cx="365125" cy="249385"/>
          </a:xfrm>
        </p:spPr>
        <p:txBody>
          <a:bodyPr anchor="ctr">
            <a:normAutofit/>
          </a:bodyPr>
          <a:lstStyle/>
          <a:p>
            <a:pPr>
              <a:spcAft>
                <a:spcPts val="600"/>
              </a:spcAft>
            </a:pPr>
            <a:fld id="{5A195573-6125-40C3-AA0C-3AC6CFB9F86B}" type="slidenum">
              <a:rPr lang="en-US" smtClean="0"/>
              <a:pPr>
                <a:spcAft>
                  <a:spcPts val="600"/>
                </a:spcAft>
              </a:pPr>
              <a:t>34</a:t>
            </a:fld>
            <a:endParaRPr lang="en-US"/>
          </a:p>
        </p:txBody>
      </p:sp>
      <p:graphicFrame>
        <p:nvGraphicFramePr>
          <p:cNvPr id="7" name="Table 6">
            <a:extLst>
              <a:ext uri="{FF2B5EF4-FFF2-40B4-BE49-F238E27FC236}">
                <a16:creationId xmlns:a16="http://schemas.microsoft.com/office/drawing/2014/main" id="{385DC13D-3087-37D8-56A4-B675886FB55B}"/>
              </a:ext>
            </a:extLst>
          </p:cNvPr>
          <p:cNvGraphicFramePr>
            <a:graphicFrameLocks noGrp="1"/>
          </p:cNvGraphicFramePr>
          <p:nvPr>
            <p:extLst>
              <p:ext uri="{D42A27DB-BD31-4B8C-83A1-F6EECF244321}">
                <p14:modId xmlns:p14="http://schemas.microsoft.com/office/powerpoint/2010/main" val="461046137"/>
              </p:ext>
            </p:extLst>
          </p:nvPr>
        </p:nvGraphicFramePr>
        <p:xfrm>
          <a:off x="780235" y="1512454"/>
          <a:ext cx="5154400" cy="3556121"/>
        </p:xfrm>
        <a:graphic>
          <a:graphicData uri="http://schemas.openxmlformats.org/drawingml/2006/table">
            <a:tbl>
              <a:tblPr firstRow="1" bandRow="1">
                <a:tableStyleId>{5A111915-BE36-4E01-A7E5-04B1672EAD32}</a:tableStyleId>
              </a:tblPr>
              <a:tblGrid>
                <a:gridCol w="2703471">
                  <a:extLst>
                    <a:ext uri="{9D8B030D-6E8A-4147-A177-3AD203B41FA5}">
                      <a16:colId xmlns:a16="http://schemas.microsoft.com/office/drawing/2014/main" val="2134192322"/>
                    </a:ext>
                  </a:extLst>
                </a:gridCol>
                <a:gridCol w="1519695">
                  <a:extLst>
                    <a:ext uri="{9D8B030D-6E8A-4147-A177-3AD203B41FA5}">
                      <a16:colId xmlns:a16="http://schemas.microsoft.com/office/drawing/2014/main" val="376382453"/>
                    </a:ext>
                  </a:extLst>
                </a:gridCol>
                <a:gridCol w="931234">
                  <a:extLst>
                    <a:ext uri="{9D8B030D-6E8A-4147-A177-3AD203B41FA5}">
                      <a16:colId xmlns:a16="http://schemas.microsoft.com/office/drawing/2014/main" val="4095932095"/>
                    </a:ext>
                  </a:extLst>
                </a:gridCol>
              </a:tblGrid>
              <a:tr h="76351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0" kern="1200" cap="none" spc="0" dirty="0">
                          <a:solidFill>
                            <a:schemeClr val="bg1"/>
                          </a:solidFill>
                          <a:latin typeface="+mn-lt"/>
                          <a:ea typeface="+mn-ea"/>
                          <a:cs typeface="+mn-cs"/>
                        </a:rPr>
                        <a:t>Vaccine effectiveness</a:t>
                      </a:r>
                    </a:p>
                  </a:txBody>
                  <a:tcPr marL="210425" marR="161865" marT="161865" marB="161865" anchor="ctr"/>
                </a:tc>
                <a:tc>
                  <a:txBody>
                    <a:bodyPr/>
                    <a:lstStyle/>
                    <a:p>
                      <a:endParaRPr lang="en-NL" sz="2000" b="0" kern="1200" cap="none" spc="0" dirty="0">
                        <a:solidFill>
                          <a:schemeClr val="bg1"/>
                        </a:solidFill>
                        <a:latin typeface="+mn-lt"/>
                        <a:ea typeface="+mn-ea"/>
                        <a:cs typeface="+mn-cs"/>
                      </a:endParaRPr>
                    </a:p>
                  </a:txBody>
                  <a:tcPr marL="210425" marR="161865" marT="161865" marB="161865" anchor="ctr"/>
                </a:tc>
                <a:tc>
                  <a:txBody>
                    <a:bodyPr/>
                    <a:lstStyle/>
                    <a:p>
                      <a:endParaRPr lang="en-NL" sz="2000" b="0" kern="1200" cap="none" spc="0" dirty="0">
                        <a:solidFill>
                          <a:schemeClr val="bg1"/>
                        </a:solidFill>
                        <a:latin typeface="+mn-lt"/>
                        <a:ea typeface="+mn-ea"/>
                        <a:cs typeface="+mn-cs"/>
                      </a:endParaRPr>
                    </a:p>
                  </a:txBody>
                  <a:tcPr marL="210425" marR="161865" marT="161865" marB="161865" anchor="ctr"/>
                </a:tc>
                <a:extLst>
                  <a:ext uri="{0D108BD9-81ED-4DB2-BD59-A6C34878D82A}">
                    <a16:rowId xmlns:a16="http://schemas.microsoft.com/office/drawing/2014/main" val="522226613"/>
                  </a:ext>
                </a:extLst>
              </a:tr>
              <a:tr h="189168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u="sng" kern="1200" cap="none" spc="0" dirty="0">
                          <a:solidFill>
                            <a:schemeClr val="tx1"/>
                          </a:solidFill>
                          <a:effectLst/>
                        </a:rPr>
                        <a:t>Against infection </a:t>
                      </a:r>
                      <a:endParaRPr lang="en-NL" sz="1800" b="1" u="sng" cap="none" spc="0" dirty="0">
                        <a:solidFill>
                          <a:schemeClr val="tx1"/>
                        </a:solidFill>
                      </a:endParaRPr>
                    </a:p>
                    <a:p>
                      <a:endParaRPr lang="en-US" sz="1800" b="0" i="0" kern="1200" cap="none" spc="0" dirty="0">
                        <a:solidFill>
                          <a:schemeClr val="tx1"/>
                        </a:solidFill>
                        <a:effectLst/>
                        <a:latin typeface="+mn-lt"/>
                        <a:ea typeface="+mn-ea"/>
                        <a:cs typeface="+mn-cs"/>
                      </a:endParaRPr>
                    </a:p>
                    <a:p>
                      <a:endParaRPr lang="en-US" sz="1800" b="0" i="0" kern="1200" cap="none" spc="0" dirty="0">
                        <a:solidFill>
                          <a:schemeClr val="tx1"/>
                        </a:solidFill>
                        <a:effectLst/>
                        <a:latin typeface="+mn-lt"/>
                        <a:ea typeface="+mn-ea"/>
                        <a:cs typeface="+mn-cs"/>
                      </a:endParaRPr>
                    </a:p>
                    <a:p>
                      <a:endParaRPr lang="en-US" sz="1800" b="0" i="0" kern="1200" cap="none" spc="0" dirty="0">
                        <a:solidFill>
                          <a:schemeClr val="tx1"/>
                        </a:solidFill>
                        <a:effectLst/>
                        <a:latin typeface="+mn-lt"/>
                        <a:ea typeface="+mn-ea"/>
                        <a:cs typeface="+mn-cs"/>
                      </a:endParaRPr>
                    </a:p>
                    <a:p>
                      <a:endParaRPr lang="en-US" sz="1800" b="0" i="0" kern="1200" cap="none" spc="0" dirty="0">
                        <a:solidFill>
                          <a:schemeClr val="tx1"/>
                        </a:solidFill>
                        <a:effectLst/>
                        <a:latin typeface="+mn-lt"/>
                        <a:ea typeface="+mn-ea"/>
                        <a:cs typeface="+mn-cs"/>
                      </a:endParaRPr>
                    </a:p>
                    <a:p>
                      <a:r>
                        <a:rPr lang="en-US" sz="1800" b="1" u="sng" kern="1200" cap="none" spc="0" dirty="0">
                          <a:solidFill>
                            <a:schemeClr val="tx1"/>
                          </a:solidFill>
                          <a:effectLst/>
                        </a:rPr>
                        <a:t>Against Hospitalization</a:t>
                      </a:r>
                      <a:endParaRPr lang="en-US" sz="1800" b="0" i="0" kern="1200" cap="none" spc="0" dirty="0">
                        <a:solidFill>
                          <a:schemeClr val="tx1"/>
                        </a:solidFill>
                        <a:effectLst/>
                        <a:latin typeface="+mn-lt"/>
                        <a:ea typeface="+mn-ea"/>
                        <a:cs typeface="+mn-cs"/>
                      </a:endParaRPr>
                    </a:p>
                    <a:p>
                      <a:endParaRPr lang="en-NL" sz="1800" b="0" i="0" kern="1200" dirty="0">
                        <a:solidFill>
                          <a:schemeClr val="tx1"/>
                        </a:solidFill>
                        <a:effectLst/>
                        <a:latin typeface="+mn-lt"/>
                        <a:ea typeface="+mn-ea"/>
                        <a:cs typeface="+mn-cs"/>
                      </a:endParaRPr>
                    </a:p>
                  </a:txBody>
                  <a:tcPr marL="210425" marR="161865" marT="161865" marB="161865"/>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L" sz="1800" b="1" kern="1200" cap="none" spc="0" dirty="0">
                          <a:solidFill>
                            <a:schemeClr val="tx1"/>
                          </a:solidFill>
                          <a:latin typeface="+mn-lt"/>
                          <a:ea typeface="+mn-ea"/>
                          <a:cs typeface="+mn-cs"/>
                        </a:rPr>
                        <a:t>Immunity</a:t>
                      </a:r>
                    </a:p>
                    <a:p>
                      <a:pPr marL="0" marR="0" lvl="0" indent="0" algn="l" defTabSz="914400" rtl="0" eaLnBrk="1" fontAlgn="auto" latinLnBrk="0" hangingPunct="1">
                        <a:lnSpc>
                          <a:spcPct val="100000"/>
                        </a:lnSpc>
                        <a:spcBef>
                          <a:spcPts val="0"/>
                        </a:spcBef>
                        <a:spcAft>
                          <a:spcPts val="0"/>
                        </a:spcAft>
                        <a:buClrTx/>
                        <a:buSzTx/>
                        <a:buFontTx/>
                        <a:buNone/>
                        <a:tabLst/>
                        <a:defRPr/>
                      </a:pPr>
                      <a:r>
                        <a:rPr lang="en-NL" sz="1800" cap="none" spc="0" dirty="0">
                          <a:solidFill>
                            <a:schemeClr val="tx1"/>
                          </a:solidFill>
                        </a:rPr>
                        <a:t>High </a:t>
                      </a:r>
                      <a:endParaRPr lang="en-NL" sz="1800" cap="none" spc="0" baseline="-25000" dirty="0">
                        <a:solidFill>
                          <a:schemeClr val="tx1"/>
                        </a:solidFill>
                      </a:endParaRPr>
                    </a:p>
                    <a:p>
                      <a:r>
                        <a:rPr lang="en-US" sz="1800" b="0" kern="1200" cap="none" spc="0" dirty="0">
                          <a:solidFill>
                            <a:schemeClr val="tx1"/>
                          </a:solidFill>
                          <a:effectLst/>
                        </a:rPr>
                        <a:t>Moderate</a:t>
                      </a:r>
                    </a:p>
                    <a:p>
                      <a:r>
                        <a:rPr lang="en-US" sz="1800" b="0" i="0" kern="1200" cap="none" spc="0" dirty="0">
                          <a:solidFill>
                            <a:schemeClr val="tx1"/>
                          </a:solidFill>
                          <a:effectLst/>
                          <a:latin typeface="+mn-lt"/>
                          <a:ea typeface="+mn-ea"/>
                          <a:cs typeface="+mn-cs"/>
                        </a:rPr>
                        <a:t>Low</a:t>
                      </a:r>
                      <a:r>
                        <a:rPr lang="el-GR" sz="1800" b="0" i="0" kern="1200" dirty="0">
                          <a:solidFill>
                            <a:schemeClr val="tx1"/>
                          </a:solidFill>
                          <a:effectLst/>
                          <a:latin typeface="+mn-lt"/>
                          <a:ea typeface="+mn-ea"/>
                          <a:cs typeface="+mn-cs"/>
                        </a:rPr>
                        <a:t> </a:t>
                      </a:r>
                      <a:endParaRPr lang="en-US" sz="1800" b="0" i="0" kern="1200" dirty="0">
                        <a:solidFill>
                          <a:schemeClr val="tx1"/>
                        </a:solidFill>
                        <a:effectLst/>
                        <a:latin typeface="+mn-lt"/>
                        <a:ea typeface="+mn-ea"/>
                        <a:cs typeface="+mn-cs"/>
                      </a:endParaRPr>
                    </a:p>
                    <a:p>
                      <a:endParaRPr lang="en-US" sz="1800" b="0" i="0" kern="1200" cap="none" spc="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NL" sz="1800" b="1" kern="1200" cap="none" spc="0" dirty="0">
                          <a:solidFill>
                            <a:schemeClr val="tx1"/>
                          </a:solidFill>
                          <a:latin typeface="+mn-lt"/>
                          <a:ea typeface="+mn-ea"/>
                          <a:cs typeface="+mn-cs"/>
                        </a:rPr>
                        <a:t>Immunity</a:t>
                      </a:r>
                    </a:p>
                    <a:p>
                      <a:pPr marL="0" marR="0" lvl="0" indent="0" algn="l" defTabSz="914400" rtl="0" eaLnBrk="1" fontAlgn="auto" latinLnBrk="0" hangingPunct="1">
                        <a:lnSpc>
                          <a:spcPct val="100000"/>
                        </a:lnSpc>
                        <a:spcBef>
                          <a:spcPts val="0"/>
                        </a:spcBef>
                        <a:spcAft>
                          <a:spcPts val="0"/>
                        </a:spcAft>
                        <a:buClrTx/>
                        <a:buSzTx/>
                        <a:buFontTx/>
                        <a:buNone/>
                        <a:tabLst/>
                        <a:defRPr/>
                      </a:pPr>
                      <a:r>
                        <a:rPr lang="en-NL" sz="1800" cap="none" spc="0" dirty="0">
                          <a:solidFill>
                            <a:schemeClr val="tx1"/>
                          </a:solidFill>
                        </a:rPr>
                        <a:t>High </a:t>
                      </a:r>
                      <a:endParaRPr lang="en-NL" sz="1800" cap="none" spc="0" baseline="-25000" dirty="0">
                        <a:solidFill>
                          <a:schemeClr val="tx1"/>
                        </a:solidFill>
                      </a:endParaRPr>
                    </a:p>
                    <a:p>
                      <a:r>
                        <a:rPr lang="en-US" sz="1800" b="0" kern="1200" cap="none" spc="0" dirty="0">
                          <a:solidFill>
                            <a:schemeClr val="tx1"/>
                          </a:solidFill>
                          <a:effectLst/>
                        </a:rPr>
                        <a:t>Moderate</a:t>
                      </a:r>
                    </a:p>
                    <a:p>
                      <a:r>
                        <a:rPr lang="en-US" sz="1800" b="0" i="0" kern="1200" cap="none" spc="0" dirty="0">
                          <a:solidFill>
                            <a:schemeClr val="tx1"/>
                          </a:solidFill>
                          <a:effectLst/>
                          <a:latin typeface="+mn-lt"/>
                          <a:ea typeface="+mn-ea"/>
                          <a:cs typeface="+mn-cs"/>
                        </a:rPr>
                        <a:t>Low</a:t>
                      </a:r>
                      <a:r>
                        <a:rPr lang="el-GR" sz="1800" b="0" i="0" kern="1200" dirty="0">
                          <a:solidFill>
                            <a:schemeClr val="tx1"/>
                          </a:solidFill>
                          <a:effectLst/>
                          <a:latin typeface="+mn-lt"/>
                          <a:ea typeface="+mn-ea"/>
                          <a:cs typeface="+mn-cs"/>
                        </a:rPr>
                        <a:t> </a:t>
                      </a:r>
                      <a:endParaRPr lang="en-NL" sz="1800" cap="none" spc="0" dirty="0">
                        <a:solidFill>
                          <a:schemeClr val="tx1"/>
                        </a:solidFill>
                      </a:endParaRPr>
                    </a:p>
                  </a:txBody>
                  <a:tcPr marL="210425" marR="161865" marT="161865" marB="161865"/>
                </a:tc>
                <a:tc>
                  <a:txBody>
                    <a:bodyPr/>
                    <a:lstStyle/>
                    <a:p>
                      <a:endParaRPr lang="en-NL" sz="1800" cap="none" spc="0" dirty="0">
                        <a:solidFill>
                          <a:schemeClr val="tx1"/>
                        </a:solidFill>
                      </a:endParaRPr>
                    </a:p>
                    <a:p>
                      <a:r>
                        <a:rPr lang="en-US" sz="1800" b="0" kern="1200" cap="none" spc="0" dirty="0">
                          <a:solidFill>
                            <a:schemeClr val="tx1"/>
                          </a:solidFill>
                          <a:effectLst/>
                        </a:rPr>
                        <a:t>61%</a:t>
                      </a:r>
                    </a:p>
                    <a:p>
                      <a:r>
                        <a:rPr lang="en-US" sz="1800" b="0" kern="1200" cap="none" spc="0" dirty="0">
                          <a:solidFill>
                            <a:schemeClr val="tx1"/>
                          </a:solidFill>
                          <a:effectLst/>
                        </a:rPr>
                        <a:t>26%</a:t>
                      </a:r>
                    </a:p>
                    <a:p>
                      <a:r>
                        <a:rPr lang="en-US" sz="1800" b="0" kern="1200" cap="none" spc="0" dirty="0">
                          <a:solidFill>
                            <a:schemeClr val="tx1"/>
                          </a:solidFill>
                          <a:effectLst/>
                        </a:rPr>
                        <a:t>0%</a:t>
                      </a:r>
                    </a:p>
                    <a:p>
                      <a:endParaRPr lang="en-US" sz="1800" b="0" kern="1200" cap="none" spc="0" dirty="0">
                        <a:solidFill>
                          <a:schemeClr val="tx1"/>
                        </a:solidFill>
                        <a:effectLst/>
                      </a:endParaRPr>
                    </a:p>
                    <a:p>
                      <a:endParaRPr lang="en-US" sz="1800" b="0" kern="1200" cap="none" spc="0" dirty="0">
                        <a:solidFill>
                          <a:schemeClr val="tx1"/>
                        </a:solidFill>
                        <a:effectLst/>
                      </a:endParaRPr>
                    </a:p>
                    <a:p>
                      <a:r>
                        <a:rPr lang="en-US" sz="1800" b="0" kern="1200" cap="none" spc="0" dirty="0">
                          <a:solidFill>
                            <a:schemeClr val="tx1"/>
                          </a:solidFill>
                          <a:effectLst/>
                        </a:rPr>
                        <a:t>80%</a:t>
                      </a:r>
                    </a:p>
                    <a:p>
                      <a:r>
                        <a:rPr lang="en-US" sz="1800" b="0" kern="1200" cap="none" spc="0" dirty="0">
                          <a:solidFill>
                            <a:schemeClr val="tx1"/>
                          </a:solidFill>
                          <a:effectLst/>
                        </a:rPr>
                        <a:t>40%</a:t>
                      </a:r>
                    </a:p>
                    <a:p>
                      <a:r>
                        <a:rPr lang="en-US" sz="1800" b="0" kern="1200" cap="none" spc="0" dirty="0">
                          <a:solidFill>
                            <a:schemeClr val="tx1"/>
                          </a:solidFill>
                          <a:effectLst/>
                        </a:rPr>
                        <a:t>0%</a:t>
                      </a:r>
                      <a:endParaRPr lang="en-NL" sz="1800" cap="none" spc="0" dirty="0">
                        <a:solidFill>
                          <a:schemeClr val="tx1"/>
                        </a:solidFill>
                      </a:endParaRPr>
                    </a:p>
                  </a:txBody>
                  <a:tcPr marL="210425" marR="161865" marT="161865" marB="161865"/>
                </a:tc>
                <a:extLst>
                  <a:ext uri="{0D108BD9-81ED-4DB2-BD59-A6C34878D82A}">
                    <a16:rowId xmlns:a16="http://schemas.microsoft.com/office/drawing/2014/main" val="113095507"/>
                  </a:ext>
                </a:extLst>
              </a:tr>
            </a:tbl>
          </a:graphicData>
        </a:graphic>
      </p:graphicFrame>
      <p:graphicFrame>
        <p:nvGraphicFramePr>
          <p:cNvPr id="6" name="Chart 5">
            <a:extLst>
              <a:ext uri="{FF2B5EF4-FFF2-40B4-BE49-F238E27FC236}">
                <a16:creationId xmlns:a16="http://schemas.microsoft.com/office/drawing/2014/main" id="{C14B239E-ACBA-40EA-D129-90CFBAFD0034}"/>
              </a:ext>
            </a:extLst>
          </p:cNvPr>
          <p:cNvGraphicFramePr/>
          <p:nvPr>
            <p:extLst>
              <p:ext uri="{D42A27DB-BD31-4B8C-83A1-F6EECF244321}">
                <p14:modId xmlns:p14="http://schemas.microsoft.com/office/powerpoint/2010/main" val="1938239648"/>
              </p:ext>
            </p:extLst>
          </p:nvPr>
        </p:nvGraphicFramePr>
        <p:xfrm>
          <a:off x="6445623" y="2279391"/>
          <a:ext cx="5039811" cy="2789184"/>
        </p:xfrm>
        <a:graphic>
          <a:graphicData uri="http://schemas.openxmlformats.org/drawingml/2006/chart">
            <c:chart xmlns:c="http://schemas.openxmlformats.org/drawingml/2006/chart" xmlns:r="http://schemas.openxmlformats.org/officeDocument/2006/relationships" r:id="rId3"/>
          </a:graphicData>
        </a:graphic>
      </p:graphicFrame>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8ADC912C-4F55-F03D-6447-6128D6E4550B}"/>
                  </a:ext>
                </a:extLst>
              </p:cNvPr>
              <p:cNvSpPr txBox="1"/>
              <p:nvPr/>
            </p:nvSpPr>
            <p:spPr>
              <a:xfrm>
                <a:off x="6445623" y="1520951"/>
                <a:ext cx="3712363" cy="923330"/>
              </a:xfrm>
              <a:prstGeom prst="rect">
                <a:avLst/>
              </a:prstGeom>
              <a:noFill/>
            </p:spPr>
            <p:txBody>
              <a:bodyPr wrap="none" rtlCol="0">
                <a:spAutoFit/>
              </a:bodyPr>
              <a:lstStyle/>
              <a:p>
                <a:r>
                  <a:rPr lang="en-NL" dirty="0"/>
                  <a:t>Age </a:t>
                </a:r>
                <a14:m>
                  <m:oMath xmlns:m="http://schemas.openxmlformats.org/officeDocument/2006/math">
                    <m:r>
                      <a:rPr lang="en-NL" i="1" dirty="0" smtClean="0">
                        <a:latin typeface="Cambria Math" panose="02040503050406030204" pitchFamily="18" charset="0"/>
                        <a:ea typeface="Cambria Math" panose="02040503050406030204" pitchFamily="18" charset="0"/>
                      </a:rPr>
                      <m:t>≥</m:t>
                    </m:r>
                  </m:oMath>
                </a14:m>
                <a:r>
                  <a:rPr lang="en-NL" dirty="0"/>
                  <a:t> 5 at least moderate immunity</a:t>
                </a:r>
              </a:p>
              <a:p>
                <a:pPr marL="285750" indent="-285750">
                  <a:buFont typeface="Wingdings" pitchFamily="2" charset="2"/>
                  <a:buChar char="Ø"/>
                </a:pPr>
                <a:r>
                  <a:rPr lang="en-NL" sz="1800" b="0" i="0" u="none" strike="noStrike" kern="1200" spc="0" baseline="0" dirty="0">
                    <a:solidFill>
                      <a:srgbClr val="004285"/>
                    </a:solidFill>
                  </a:rPr>
                  <a:t>Increasing immunity age &lt; 5 years:</a:t>
                </a:r>
                <a:endParaRPr lang="en-US" sz="1600" dirty="0"/>
              </a:p>
              <a:p>
                <a:endParaRPr lang="en-NL" dirty="0"/>
              </a:p>
            </p:txBody>
          </p:sp>
        </mc:Choice>
        <mc:Fallback xmlns="">
          <p:sp>
            <p:nvSpPr>
              <p:cNvPr id="9" name="TextBox 8">
                <a:extLst>
                  <a:ext uri="{FF2B5EF4-FFF2-40B4-BE49-F238E27FC236}">
                    <a16:creationId xmlns:a16="http://schemas.microsoft.com/office/drawing/2014/main" id="{8ADC912C-4F55-F03D-6447-6128D6E4550B}"/>
                  </a:ext>
                </a:extLst>
              </p:cNvPr>
              <p:cNvSpPr txBox="1">
                <a:spLocks noRot="1" noChangeAspect="1" noMove="1" noResize="1" noEditPoints="1" noAdjustHandles="1" noChangeArrowheads="1" noChangeShapeType="1" noTextEdit="1"/>
              </p:cNvSpPr>
              <p:nvPr/>
            </p:nvSpPr>
            <p:spPr>
              <a:xfrm>
                <a:off x="6445623" y="1520951"/>
                <a:ext cx="3712363" cy="923330"/>
              </a:xfrm>
              <a:prstGeom prst="rect">
                <a:avLst/>
              </a:prstGeom>
              <a:blipFill>
                <a:blip r:embed="rId4"/>
                <a:stretch>
                  <a:fillRect l="-1365" t="-2703" r="-683"/>
                </a:stretch>
              </a:blipFill>
            </p:spPr>
            <p:txBody>
              <a:bodyPr/>
              <a:lstStyle/>
              <a:p>
                <a:r>
                  <a:rPr lang="en-NL">
                    <a:noFill/>
                  </a:rPr>
                  <a:t> </a:t>
                </a:r>
              </a:p>
            </p:txBody>
          </p:sp>
        </mc:Fallback>
      </mc:AlternateContent>
    </p:spTree>
    <p:extLst>
      <p:ext uri="{BB962C8B-B14F-4D97-AF65-F5344CB8AC3E}">
        <p14:creationId xmlns:p14="http://schemas.microsoft.com/office/powerpoint/2010/main" val="364187821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960A0B-F6D6-A551-C8F4-7BBD8F08DF74}"/>
              </a:ext>
            </a:extLst>
          </p:cNvPr>
          <p:cNvSpPr>
            <a:spLocks noGrp="1"/>
          </p:cNvSpPr>
          <p:nvPr>
            <p:ph type="title"/>
          </p:nvPr>
        </p:nvSpPr>
        <p:spPr/>
        <p:txBody>
          <a:bodyPr/>
          <a:lstStyle/>
          <a:p>
            <a:r>
              <a:rPr lang="en-US" dirty="0"/>
              <a:t>A</a:t>
            </a:r>
            <a:r>
              <a:rPr lang="en-NL" dirty="0"/>
              <a:t>ge and risk specific hospitalization rate</a:t>
            </a:r>
          </a:p>
        </p:txBody>
      </p:sp>
      <p:sp>
        <p:nvSpPr>
          <p:cNvPr id="3" name="Text Placeholder 2">
            <a:extLst>
              <a:ext uri="{FF2B5EF4-FFF2-40B4-BE49-F238E27FC236}">
                <a16:creationId xmlns:a16="http://schemas.microsoft.com/office/drawing/2014/main" id="{FA1AEC00-480F-F111-6836-2B50689970DC}"/>
              </a:ext>
            </a:extLst>
          </p:cNvPr>
          <p:cNvSpPr>
            <a:spLocks noGrp="1"/>
          </p:cNvSpPr>
          <p:nvPr>
            <p:ph type="body" sz="quarter" idx="10"/>
          </p:nvPr>
        </p:nvSpPr>
        <p:spPr/>
        <p:txBody>
          <a:bodyPr/>
          <a:lstStyle/>
          <a:p>
            <a:r>
              <a:rPr lang="en-NL" dirty="0"/>
              <a:t>FHI estimated age-specific hospitalisation rates.</a:t>
            </a:r>
          </a:p>
          <a:p>
            <a:endParaRPr lang="en-NL" dirty="0"/>
          </a:p>
          <a:p>
            <a:r>
              <a:rPr lang="en-NL" b="0" dirty="0"/>
              <a:t>Scaled to risk group distribution from the registry data</a:t>
            </a:r>
          </a:p>
        </p:txBody>
      </p:sp>
      <p:sp>
        <p:nvSpPr>
          <p:cNvPr id="5" name="Slide Number Placeholder 4">
            <a:extLst>
              <a:ext uri="{FF2B5EF4-FFF2-40B4-BE49-F238E27FC236}">
                <a16:creationId xmlns:a16="http://schemas.microsoft.com/office/drawing/2014/main" id="{FE43DD15-C859-0C26-81C1-AF838225DB38}"/>
              </a:ext>
            </a:extLst>
          </p:cNvPr>
          <p:cNvSpPr>
            <a:spLocks noGrp="1"/>
          </p:cNvSpPr>
          <p:nvPr>
            <p:ph type="sldNum" sz="quarter" idx="13"/>
          </p:nvPr>
        </p:nvSpPr>
        <p:spPr/>
        <p:txBody>
          <a:bodyPr/>
          <a:lstStyle/>
          <a:p>
            <a:fld id="{5A195573-6125-40C3-AA0C-3AC6CFB9F86B}" type="slidenum">
              <a:rPr lang="en-US" smtClean="0"/>
              <a:pPr/>
              <a:t>35</a:t>
            </a:fld>
            <a:endParaRPr lang="en-US" dirty="0"/>
          </a:p>
        </p:txBody>
      </p:sp>
      <p:pic>
        <p:nvPicPr>
          <p:cNvPr id="13" name="Picture 12">
            <a:extLst>
              <a:ext uri="{FF2B5EF4-FFF2-40B4-BE49-F238E27FC236}">
                <a16:creationId xmlns:a16="http://schemas.microsoft.com/office/drawing/2014/main" id="{62EF779C-3ACC-D7D4-4978-CD39397C9AF7}"/>
              </a:ext>
            </a:extLst>
          </p:cNvPr>
          <p:cNvPicPr>
            <a:picLocks noChangeAspect="1"/>
          </p:cNvPicPr>
          <p:nvPr/>
        </p:nvPicPr>
        <p:blipFill>
          <a:blip r:embed="rId2"/>
          <a:stretch>
            <a:fillRect/>
          </a:stretch>
        </p:blipFill>
        <p:spPr>
          <a:xfrm>
            <a:off x="6720072" y="1400176"/>
            <a:ext cx="4210198" cy="4765944"/>
          </a:xfrm>
          <a:prstGeom prst="rect">
            <a:avLst/>
          </a:prstGeom>
        </p:spPr>
      </p:pic>
    </p:spTree>
    <p:extLst>
      <p:ext uri="{BB962C8B-B14F-4D97-AF65-F5344CB8AC3E}">
        <p14:creationId xmlns:p14="http://schemas.microsoft.com/office/powerpoint/2010/main" val="30358526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960A0B-F6D6-A551-C8F4-7BBD8F08DF74}"/>
              </a:ext>
            </a:extLst>
          </p:cNvPr>
          <p:cNvSpPr>
            <a:spLocks noGrp="1"/>
          </p:cNvSpPr>
          <p:nvPr>
            <p:ph type="title"/>
          </p:nvPr>
        </p:nvSpPr>
        <p:spPr/>
        <p:txBody>
          <a:bodyPr/>
          <a:lstStyle/>
          <a:p>
            <a:r>
              <a:rPr lang="en-US" dirty="0"/>
              <a:t>A</a:t>
            </a:r>
            <a:r>
              <a:rPr lang="en-NL" dirty="0"/>
              <a:t>ge and risk specific hospitalization rate</a:t>
            </a:r>
          </a:p>
        </p:txBody>
      </p:sp>
      <p:sp>
        <p:nvSpPr>
          <p:cNvPr id="3" name="Text Placeholder 2">
            <a:extLst>
              <a:ext uri="{FF2B5EF4-FFF2-40B4-BE49-F238E27FC236}">
                <a16:creationId xmlns:a16="http://schemas.microsoft.com/office/drawing/2014/main" id="{FA1AEC00-480F-F111-6836-2B50689970DC}"/>
              </a:ext>
            </a:extLst>
          </p:cNvPr>
          <p:cNvSpPr>
            <a:spLocks noGrp="1"/>
          </p:cNvSpPr>
          <p:nvPr>
            <p:ph type="body" sz="quarter" idx="10"/>
          </p:nvPr>
        </p:nvSpPr>
        <p:spPr/>
        <p:txBody>
          <a:bodyPr/>
          <a:lstStyle/>
          <a:p>
            <a:endParaRPr lang="en-NL" dirty="0"/>
          </a:p>
        </p:txBody>
      </p:sp>
      <p:sp>
        <p:nvSpPr>
          <p:cNvPr id="4" name="Text Placeholder 3">
            <a:extLst>
              <a:ext uri="{FF2B5EF4-FFF2-40B4-BE49-F238E27FC236}">
                <a16:creationId xmlns:a16="http://schemas.microsoft.com/office/drawing/2014/main" id="{FC2AB89D-CD8A-0678-590F-C20F80CA6C1F}"/>
              </a:ext>
            </a:extLst>
          </p:cNvPr>
          <p:cNvSpPr>
            <a:spLocks noGrp="1"/>
          </p:cNvSpPr>
          <p:nvPr>
            <p:ph type="body" sz="quarter" idx="12"/>
          </p:nvPr>
        </p:nvSpPr>
        <p:spPr/>
        <p:txBody>
          <a:bodyPr/>
          <a:lstStyle/>
          <a:p>
            <a:endParaRPr lang="en-NL" dirty="0"/>
          </a:p>
        </p:txBody>
      </p:sp>
      <p:sp>
        <p:nvSpPr>
          <p:cNvPr id="5" name="Slide Number Placeholder 4">
            <a:extLst>
              <a:ext uri="{FF2B5EF4-FFF2-40B4-BE49-F238E27FC236}">
                <a16:creationId xmlns:a16="http://schemas.microsoft.com/office/drawing/2014/main" id="{FE43DD15-C859-0C26-81C1-AF838225DB38}"/>
              </a:ext>
            </a:extLst>
          </p:cNvPr>
          <p:cNvSpPr>
            <a:spLocks noGrp="1"/>
          </p:cNvSpPr>
          <p:nvPr>
            <p:ph type="sldNum" sz="quarter" idx="13"/>
          </p:nvPr>
        </p:nvSpPr>
        <p:spPr/>
        <p:txBody>
          <a:bodyPr/>
          <a:lstStyle/>
          <a:p>
            <a:fld id="{5A195573-6125-40C3-AA0C-3AC6CFB9F86B}" type="slidenum">
              <a:rPr lang="en-US" smtClean="0"/>
              <a:pPr/>
              <a:t>36</a:t>
            </a:fld>
            <a:endParaRPr lang="en-US" dirty="0"/>
          </a:p>
        </p:txBody>
      </p:sp>
      <p:pic>
        <p:nvPicPr>
          <p:cNvPr id="8" name="Picture 2" descr="Logos - NIPH">
            <a:extLst>
              <a:ext uri="{FF2B5EF4-FFF2-40B4-BE49-F238E27FC236}">
                <a16:creationId xmlns:a16="http://schemas.microsoft.com/office/drawing/2014/main" id="{BFC8F9B2-E754-F315-0918-657D9283018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73631" y="1582278"/>
            <a:ext cx="1816456" cy="115841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ECDC values">
            <a:extLst>
              <a:ext uri="{FF2B5EF4-FFF2-40B4-BE49-F238E27FC236}">
                <a16:creationId xmlns:a16="http://schemas.microsoft.com/office/drawing/2014/main" id="{C8FF2CA5-4B44-28B6-084A-0C4D1BF1ED5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22772" y="1562181"/>
            <a:ext cx="1369380" cy="105770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5ACE6D56-A0F1-78A5-A8A7-269B36E61E68}"/>
              </a:ext>
            </a:extLst>
          </p:cNvPr>
          <p:cNvSpPr txBox="1"/>
          <p:nvPr/>
        </p:nvSpPr>
        <p:spPr>
          <a:xfrm>
            <a:off x="4443667" y="6161398"/>
            <a:ext cx="5662256" cy="400110"/>
          </a:xfrm>
          <a:prstGeom prst="rect">
            <a:avLst/>
          </a:prstGeom>
          <a:noFill/>
        </p:spPr>
        <p:txBody>
          <a:bodyPr wrap="none" rtlCol="0">
            <a:spAutoFit/>
          </a:bodyPr>
          <a:lstStyle/>
          <a:p>
            <a:r>
              <a:rPr lang="en-NL" sz="2000" dirty="0">
                <a:sym typeface="Wingdings" pitchFamily="2" charset="2"/>
              </a:rPr>
              <a:t> </a:t>
            </a:r>
            <a:r>
              <a:rPr lang="en-NL" sz="2000" dirty="0"/>
              <a:t>Classification matters for the hospitalization rates</a:t>
            </a:r>
          </a:p>
        </p:txBody>
      </p:sp>
      <p:pic>
        <p:nvPicPr>
          <p:cNvPr id="14" name="Picture 13" descr="A picture containing line, plot, diagram, screenshot&#10;&#10;Description automatically generated">
            <a:extLst>
              <a:ext uri="{FF2B5EF4-FFF2-40B4-BE49-F238E27FC236}">
                <a16:creationId xmlns:a16="http://schemas.microsoft.com/office/drawing/2014/main" id="{A4F91CC0-920F-BB0B-9076-AF93BE8EE5F1}"/>
              </a:ext>
            </a:extLst>
          </p:cNvPr>
          <p:cNvPicPr>
            <a:picLocks noChangeAspect="1"/>
          </p:cNvPicPr>
          <p:nvPr/>
        </p:nvPicPr>
        <p:blipFill rotWithShape="1">
          <a:blip r:embed="rId5"/>
          <a:srcRect b="15224"/>
          <a:stretch/>
        </p:blipFill>
        <p:spPr>
          <a:xfrm>
            <a:off x="6157299" y="2768875"/>
            <a:ext cx="5450153" cy="2883765"/>
          </a:xfrm>
          <a:prstGeom prst="rect">
            <a:avLst/>
          </a:prstGeom>
        </p:spPr>
      </p:pic>
      <p:pic>
        <p:nvPicPr>
          <p:cNvPr id="16" name="Picture 15" descr="A picture containing line, plot, diagram, screenshot&#10;&#10;Description automatically generated">
            <a:extLst>
              <a:ext uri="{FF2B5EF4-FFF2-40B4-BE49-F238E27FC236}">
                <a16:creationId xmlns:a16="http://schemas.microsoft.com/office/drawing/2014/main" id="{B902471B-6ACA-DE3B-8B40-768A2CD72739}"/>
              </a:ext>
            </a:extLst>
          </p:cNvPr>
          <p:cNvPicPr>
            <a:picLocks noChangeAspect="1"/>
          </p:cNvPicPr>
          <p:nvPr/>
        </p:nvPicPr>
        <p:blipFill rotWithShape="1">
          <a:blip r:embed="rId6"/>
          <a:srcRect b="15224"/>
          <a:stretch/>
        </p:blipFill>
        <p:spPr>
          <a:xfrm>
            <a:off x="556783" y="2768877"/>
            <a:ext cx="5450153" cy="2883764"/>
          </a:xfrm>
          <a:prstGeom prst="rect">
            <a:avLst/>
          </a:prstGeom>
        </p:spPr>
      </p:pic>
      <p:sp>
        <p:nvSpPr>
          <p:cNvPr id="18" name="Oval 17">
            <a:extLst>
              <a:ext uri="{FF2B5EF4-FFF2-40B4-BE49-F238E27FC236}">
                <a16:creationId xmlns:a16="http://schemas.microsoft.com/office/drawing/2014/main" id="{6B6F8506-BDF4-385B-1BD3-13DA3AC5877C}"/>
              </a:ext>
            </a:extLst>
          </p:cNvPr>
          <p:cNvSpPr/>
          <p:nvPr/>
        </p:nvSpPr>
        <p:spPr>
          <a:xfrm>
            <a:off x="2631942" y="5680827"/>
            <a:ext cx="185059" cy="187907"/>
          </a:xfrm>
          <a:prstGeom prst="ellipse">
            <a:avLst/>
          </a:prstGeom>
          <a:solidFill>
            <a:srgbClr val="1EA17B"/>
          </a:solidFill>
          <a:ln>
            <a:solidFill>
              <a:srgbClr val="1EA17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L"/>
          </a:p>
        </p:txBody>
      </p:sp>
      <p:sp>
        <p:nvSpPr>
          <p:cNvPr id="19" name="Triangle 18">
            <a:extLst>
              <a:ext uri="{FF2B5EF4-FFF2-40B4-BE49-F238E27FC236}">
                <a16:creationId xmlns:a16="http://schemas.microsoft.com/office/drawing/2014/main" id="{09C7FB23-510C-1737-58DD-1A2200F7272A}"/>
              </a:ext>
            </a:extLst>
          </p:cNvPr>
          <p:cNvSpPr/>
          <p:nvPr/>
        </p:nvSpPr>
        <p:spPr>
          <a:xfrm>
            <a:off x="4443667" y="5693626"/>
            <a:ext cx="185349" cy="159784"/>
          </a:xfrm>
          <a:prstGeom prst="triangle">
            <a:avLst/>
          </a:prstGeom>
          <a:solidFill>
            <a:srgbClr val="D56200"/>
          </a:solidFill>
          <a:ln>
            <a:solidFill>
              <a:srgbClr val="D562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L"/>
          </a:p>
        </p:txBody>
      </p:sp>
      <p:sp>
        <p:nvSpPr>
          <p:cNvPr id="20" name="Rectangle 19">
            <a:extLst>
              <a:ext uri="{FF2B5EF4-FFF2-40B4-BE49-F238E27FC236}">
                <a16:creationId xmlns:a16="http://schemas.microsoft.com/office/drawing/2014/main" id="{5F3C1C18-906B-A160-D5FC-816CF228DEE5}"/>
              </a:ext>
            </a:extLst>
          </p:cNvPr>
          <p:cNvSpPr/>
          <p:nvPr/>
        </p:nvSpPr>
        <p:spPr>
          <a:xfrm>
            <a:off x="6810703" y="5683675"/>
            <a:ext cx="185059" cy="185059"/>
          </a:xfrm>
          <a:prstGeom prst="rect">
            <a:avLst/>
          </a:prstGeom>
          <a:solidFill>
            <a:srgbClr val="756EB0"/>
          </a:solidFill>
          <a:ln>
            <a:solidFill>
              <a:srgbClr val="756EB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L"/>
          </a:p>
        </p:txBody>
      </p:sp>
      <p:sp>
        <p:nvSpPr>
          <p:cNvPr id="21" name="TextBox 20">
            <a:extLst>
              <a:ext uri="{FF2B5EF4-FFF2-40B4-BE49-F238E27FC236}">
                <a16:creationId xmlns:a16="http://schemas.microsoft.com/office/drawing/2014/main" id="{DD778A8B-FAD1-EDB6-B491-75E70D124051}"/>
              </a:ext>
            </a:extLst>
          </p:cNvPr>
          <p:cNvSpPr txBox="1"/>
          <p:nvPr/>
        </p:nvSpPr>
        <p:spPr>
          <a:xfrm>
            <a:off x="2806490" y="5576365"/>
            <a:ext cx="5922643" cy="369332"/>
          </a:xfrm>
          <a:prstGeom prst="rect">
            <a:avLst/>
          </a:prstGeom>
          <a:noFill/>
        </p:spPr>
        <p:txBody>
          <a:bodyPr wrap="square" rtlCol="0">
            <a:spAutoFit/>
          </a:bodyPr>
          <a:lstStyle/>
          <a:p>
            <a:r>
              <a:rPr lang="en-NL" dirty="0"/>
              <a:t>Low risk		Moderate risk 	          High risk</a:t>
            </a:r>
          </a:p>
        </p:txBody>
      </p:sp>
    </p:spTree>
    <p:extLst>
      <p:ext uri="{BB962C8B-B14F-4D97-AF65-F5344CB8AC3E}">
        <p14:creationId xmlns:p14="http://schemas.microsoft.com/office/powerpoint/2010/main" val="296914017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97D692-6D3C-643A-F096-8E0E9E525862}"/>
              </a:ext>
            </a:extLst>
          </p:cNvPr>
          <p:cNvSpPr>
            <a:spLocks noGrp="1"/>
          </p:cNvSpPr>
          <p:nvPr>
            <p:ph type="title"/>
          </p:nvPr>
        </p:nvSpPr>
        <p:spPr/>
        <p:txBody>
          <a:bodyPr/>
          <a:lstStyle/>
          <a:p>
            <a:r>
              <a:rPr lang="en-NL" sz="3600" dirty="0"/>
              <a:t>Age-specific contact matrices for Norway (</a:t>
            </a:r>
            <a:r>
              <a:rPr lang="en-US" sz="3600" b="0" i="0" dirty="0">
                <a:effectLst/>
                <a:latin typeface="Arial" panose="020B0604020202020204" pitchFamily="34" charset="0"/>
              </a:rPr>
              <a:t>Mistry et al.)</a:t>
            </a:r>
            <a:endParaRPr lang="en-NL" sz="3600" dirty="0"/>
          </a:p>
        </p:txBody>
      </p:sp>
      <p:pic>
        <p:nvPicPr>
          <p:cNvPr id="5" name="Content Placeholder 4">
            <a:extLst>
              <a:ext uri="{FF2B5EF4-FFF2-40B4-BE49-F238E27FC236}">
                <a16:creationId xmlns:a16="http://schemas.microsoft.com/office/drawing/2014/main" id="{3B0CF374-E95C-154C-8954-35AA66810866}"/>
              </a:ext>
            </a:extLst>
          </p:cNvPr>
          <p:cNvPicPr>
            <a:picLocks noGrp="1" noChangeAspect="1"/>
          </p:cNvPicPr>
          <p:nvPr>
            <p:ph idx="1"/>
          </p:nvPr>
        </p:nvPicPr>
        <p:blipFill>
          <a:blip r:embed="rId3"/>
          <a:stretch>
            <a:fillRect/>
          </a:stretch>
        </p:blipFill>
        <p:spPr>
          <a:xfrm>
            <a:off x="1127211" y="2470014"/>
            <a:ext cx="9701174" cy="4277578"/>
          </a:xfrm>
          <a:prstGeom prst="rect">
            <a:avLst/>
          </a:prstGeom>
        </p:spPr>
      </p:pic>
      <p:sp>
        <p:nvSpPr>
          <p:cNvPr id="4" name="Slide Number Placeholder 3">
            <a:extLst>
              <a:ext uri="{FF2B5EF4-FFF2-40B4-BE49-F238E27FC236}">
                <a16:creationId xmlns:a16="http://schemas.microsoft.com/office/drawing/2014/main" id="{638687FC-F5C3-0044-9E1A-F0FAB3504074}"/>
              </a:ext>
            </a:extLst>
          </p:cNvPr>
          <p:cNvSpPr>
            <a:spLocks noGrp="1"/>
          </p:cNvSpPr>
          <p:nvPr>
            <p:ph type="sldNum" sz="quarter" idx="12"/>
          </p:nvPr>
        </p:nvSpPr>
        <p:spPr/>
        <p:txBody>
          <a:bodyPr/>
          <a:lstStyle/>
          <a:p>
            <a:fld id="{A58A7026-F8B9-A24E-82F9-C8AA168D5B9C}" type="slidenum">
              <a:rPr lang="en-NL" smtClean="0"/>
              <a:t>37</a:t>
            </a:fld>
            <a:endParaRPr lang="en-NL"/>
          </a:p>
        </p:txBody>
      </p:sp>
      <p:sp>
        <p:nvSpPr>
          <p:cNvPr id="8" name="TextBox 7">
            <a:extLst>
              <a:ext uri="{FF2B5EF4-FFF2-40B4-BE49-F238E27FC236}">
                <a16:creationId xmlns:a16="http://schemas.microsoft.com/office/drawing/2014/main" id="{E7AD5376-5E97-CF6F-E9F5-C0EF56B48736}"/>
              </a:ext>
            </a:extLst>
          </p:cNvPr>
          <p:cNvSpPr txBox="1"/>
          <p:nvPr/>
        </p:nvSpPr>
        <p:spPr>
          <a:xfrm>
            <a:off x="720436" y="1440873"/>
            <a:ext cx="6809493" cy="400110"/>
          </a:xfrm>
          <a:prstGeom prst="rect">
            <a:avLst/>
          </a:prstGeom>
          <a:noFill/>
        </p:spPr>
        <p:txBody>
          <a:bodyPr wrap="none" rtlCol="0">
            <a:spAutoFit/>
          </a:bodyPr>
          <a:lstStyle/>
          <a:p>
            <a:pPr marL="285750" indent="-285750">
              <a:buFont typeface="Arial" panose="020B0604020202020204" pitchFamily="34" charset="0"/>
              <a:buChar char="•"/>
            </a:pPr>
            <a:r>
              <a:rPr lang="en-NL" sz="2000" dirty="0"/>
              <a:t>We assume no differences for the risk- and immunity groups.</a:t>
            </a:r>
          </a:p>
        </p:txBody>
      </p:sp>
    </p:spTree>
    <p:extLst>
      <p:ext uri="{BB962C8B-B14F-4D97-AF65-F5344CB8AC3E}">
        <p14:creationId xmlns:p14="http://schemas.microsoft.com/office/powerpoint/2010/main" val="262923848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223187-D8CC-1043-4C19-1CF39E0AFCC4}"/>
              </a:ext>
            </a:extLst>
          </p:cNvPr>
          <p:cNvSpPr>
            <a:spLocks noGrp="1"/>
          </p:cNvSpPr>
          <p:nvPr>
            <p:ph type="title"/>
          </p:nvPr>
        </p:nvSpPr>
        <p:spPr/>
        <p:txBody>
          <a:bodyPr/>
          <a:lstStyle/>
          <a:p>
            <a:r>
              <a:rPr lang="en-NL" dirty="0"/>
              <a:t>Preliminary results</a:t>
            </a:r>
          </a:p>
        </p:txBody>
      </p:sp>
      <p:sp>
        <p:nvSpPr>
          <p:cNvPr id="3" name="Text Placeholder 2">
            <a:extLst>
              <a:ext uri="{FF2B5EF4-FFF2-40B4-BE49-F238E27FC236}">
                <a16:creationId xmlns:a16="http://schemas.microsoft.com/office/drawing/2014/main" id="{42077617-B82C-61AE-4198-FB23E06DB79F}"/>
              </a:ext>
            </a:extLst>
          </p:cNvPr>
          <p:cNvSpPr>
            <a:spLocks noGrp="1"/>
          </p:cNvSpPr>
          <p:nvPr>
            <p:ph type="body" sz="quarter" idx="10"/>
          </p:nvPr>
        </p:nvSpPr>
        <p:spPr>
          <a:xfrm>
            <a:off x="619125" y="1476375"/>
            <a:ext cx="10975975" cy="3981449"/>
          </a:xfrm>
        </p:spPr>
        <p:txBody>
          <a:bodyPr/>
          <a:lstStyle/>
          <a:p>
            <a:pPr marL="342900" indent="-342900">
              <a:buFont typeface="+mj-lt"/>
              <a:buAutoNum type="arabicPeriod"/>
            </a:pPr>
            <a:r>
              <a:rPr lang="en-US" sz="2400" i="0" dirty="0">
                <a:effectLst/>
                <a:latin typeface="Arial" panose="020B0604020202020204" pitchFamily="34" charset="0"/>
              </a:rPr>
              <a:t>Baseline scenario</a:t>
            </a:r>
            <a:r>
              <a:rPr lang="en-US" sz="2400" b="0" i="0" dirty="0">
                <a:effectLst/>
                <a:latin typeface="Arial" panose="020B0604020202020204" pitchFamily="34" charset="0"/>
              </a:rPr>
              <a:t>. Children aged &lt;5 years have gradually increasing moderate immunity, and the rest of the population has moderate immunity.</a:t>
            </a:r>
          </a:p>
          <a:p>
            <a:pPr marL="342900" indent="-342900">
              <a:buFont typeface="+mj-lt"/>
              <a:buAutoNum type="arabicPeriod"/>
            </a:pPr>
            <a:endParaRPr lang="en-US" sz="2400" b="0" i="0" dirty="0">
              <a:effectLst/>
              <a:latin typeface="Arial" panose="020B0604020202020204" pitchFamily="34" charset="0"/>
            </a:endParaRPr>
          </a:p>
          <a:p>
            <a:pPr marL="342900" indent="-342900">
              <a:buFont typeface="+mj-lt"/>
              <a:buAutoNum type="arabicPeriod"/>
            </a:pPr>
            <a:r>
              <a:rPr lang="en-US" sz="2400" dirty="0">
                <a:latin typeface="Arial" panose="020B0604020202020204" pitchFamily="34" charset="0"/>
              </a:rPr>
              <a:t>Entire Norwegian population with ’high risk’. </a:t>
            </a:r>
          </a:p>
          <a:p>
            <a:pPr marL="342900" indent="-342900">
              <a:buFont typeface="+mj-lt"/>
              <a:buAutoNum type="arabicPeriod"/>
            </a:pPr>
            <a:endParaRPr lang="en-US" sz="2400" i="0" dirty="0">
              <a:effectLst/>
              <a:latin typeface="Arial" panose="020B0604020202020204" pitchFamily="34" charset="0"/>
            </a:endParaRPr>
          </a:p>
          <a:p>
            <a:pPr marL="342900" indent="-342900">
              <a:buFont typeface="+mj-lt"/>
              <a:buAutoNum type="arabicPeriod"/>
            </a:pPr>
            <a:r>
              <a:rPr lang="en-US" sz="2400" i="0" dirty="0">
                <a:effectLst/>
                <a:latin typeface="Arial" panose="020B0604020202020204" pitchFamily="34" charset="0"/>
              </a:rPr>
              <a:t>Entire Norwegian population with ’high + moderate risk’. </a:t>
            </a:r>
          </a:p>
          <a:p>
            <a:pPr marL="342900" indent="-342900">
              <a:buFont typeface="+mj-lt"/>
              <a:buAutoNum type="arabicPeriod"/>
            </a:pPr>
            <a:endParaRPr lang="en-US" sz="2400" i="0" dirty="0">
              <a:effectLst/>
              <a:latin typeface="Arial" panose="020B0604020202020204" pitchFamily="34" charset="0"/>
            </a:endParaRPr>
          </a:p>
          <a:p>
            <a:pPr marL="342900" indent="-342900">
              <a:buFont typeface="+mj-lt"/>
              <a:buAutoNum type="arabicPeriod"/>
            </a:pPr>
            <a:r>
              <a:rPr lang="en-US" sz="2400" dirty="0">
                <a:latin typeface="Arial" panose="020B0604020202020204" pitchFamily="34" charset="0"/>
              </a:rPr>
              <a:t>Full Norwegian 85+ population.</a:t>
            </a:r>
            <a:r>
              <a:rPr lang="en-US" sz="2400" b="0" dirty="0">
                <a:latin typeface="Arial" panose="020B0604020202020204" pitchFamily="34" charset="0"/>
              </a:rPr>
              <a:t> </a:t>
            </a:r>
          </a:p>
          <a:p>
            <a:pPr marL="342900" indent="-342900">
              <a:buFont typeface="+mj-lt"/>
              <a:buAutoNum type="arabicPeriod"/>
            </a:pPr>
            <a:endParaRPr lang="en-US" sz="2400" i="0" dirty="0">
              <a:effectLst/>
              <a:latin typeface="Arial" panose="020B0604020202020204" pitchFamily="34" charset="0"/>
            </a:endParaRPr>
          </a:p>
          <a:p>
            <a:pPr marL="342900" indent="-342900">
              <a:buFont typeface="+mj-lt"/>
              <a:buAutoNum type="arabicPeriod"/>
            </a:pPr>
            <a:r>
              <a:rPr lang="en-US" sz="2400" i="0" dirty="0">
                <a:effectLst/>
                <a:latin typeface="Arial" panose="020B0604020202020204" pitchFamily="34" charset="0"/>
              </a:rPr>
              <a:t>Full Norwegian 65+ population.</a:t>
            </a:r>
            <a:r>
              <a:rPr lang="en-US" sz="2400" b="0" i="0" dirty="0">
                <a:effectLst/>
                <a:latin typeface="Arial" panose="020B0604020202020204" pitchFamily="34" charset="0"/>
              </a:rPr>
              <a:t> </a:t>
            </a:r>
          </a:p>
          <a:p>
            <a:pPr marL="342900" indent="-342900">
              <a:buFont typeface="+mj-lt"/>
              <a:buAutoNum type="arabicPeriod"/>
            </a:pPr>
            <a:endParaRPr lang="en-US" sz="2400" b="0" i="0" dirty="0">
              <a:effectLst/>
              <a:latin typeface="Arial" panose="020B0604020202020204" pitchFamily="34" charset="0"/>
            </a:endParaRPr>
          </a:p>
          <a:p>
            <a:pPr marL="342900" indent="-342900">
              <a:buFont typeface="+mj-lt"/>
              <a:buAutoNum type="arabicPeriod"/>
            </a:pPr>
            <a:endParaRPr lang="en-US" sz="2400" b="0" i="0" dirty="0">
              <a:effectLst/>
              <a:latin typeface="Arial" panose="020B0604020202020204" pitchFamily="34" charset="0"/>
            </a:endParaRPr>
          </a:p>
          <a:p>
            <a:pPr marL="342900" indent="-342900">
              <a:buFont typeface="+mj-lt"/>
              <a:buAutoNum type="arabicPeriod"/>
            </a:pPr>
            <a:endParaRPr lang="en-US" sz="2400" i="0" dirty="0">
              <a:effectLst/>
              <a:latin typeface="Arial" panose="020B0604020202020204" pitchFamily="34" charset="0"/>
            </a:endParaRPr>
          </a:p>
        </p:txBody>
      </p:sp>
      <p:sp>
        <p:nvSpPr>
          <p:cNvPr id="5" name="Slide Number Placeholder 4">
            <a:extLst>
              <a:ext uri="{FF2B5EF4-FFF2-40B4-BE49-F238E27FC236}">
                <a16:creationId xmlns:a16="http://schemas.microsoft.com/office/drawing/2014/main" id="{060F0353-7E21-8908-FAEC-F86B4A830817}"/>
              </a:ext>
            </a:extLst>
          </p:cNvPr>
          <p:cNvSpPr>
            <a:spLocks noGrp="1"/>
          </p:cNvSpPr>
          <p:nvPr>
            <p:ph type="sldNum" sz="quarter" idx="13"/>
          </p:nvPr>
        </p:nvSpPr>
        <p:spPr/>
        <p:txBody>
          <a:bodyPr/>
          <a:lstStyle/>
          <a:p>
            <a:fld id="{5A195573-6125-40C3-AA0C-3AC6CFB9F86B}" type="slidenum">
              <a:rPr lang="en-US" smtClean="0"/>
              <a:pPr/>
              <a:t>38</a:t>
            </a:fld>
            <a:endParaRPr lang="en-US" dirty="0"/>
          </a:p>
        </p:txBody>
      </p:sp>
    </p:spTree>
    <p:extLst>
      <p:ext uri="{BB962C8B-B14F-4D97-AF65-F5344CB8AC3E}">
        <p14:creationId xmlns:p14="http://schemas.microsoft.com/office/powerpoint/2010/main" val="708422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5CE06-F204-5970-AC78-0761A1BDC037}"/>
              </a:ext>
            </a:extLst>
          </p:cNvPr>
          <p:cNvSpPr>
            <a:spLocks noGrp="1"/>
          </p:cNvSpPr>
          <p:nvPr>
            <p:ph type="title"/>
          </p:nvPr>
        </p:nvSpPr>
        <p:spPr/>
        <p:txBody>
          <a:bodyPr/>
          <a:lstStyle/>
          <a:p>
            <a:r>
              <a:rPr lang="en-NL" sz="3600" dirty="0"/>
              <a:t>Number needed to vaccinate to prevent one hospitalization</a:t>
            </a:r>
          </a:p>
        </p:txBody>
      </p:sp>
      <p:sp>
        <p:nvSpPr>
          <p:cNvPr id="3" name="Content Placeholder 2">
            <a:extLst>
              <a:ext uri="{FF2B5EF4-FFF2-40B4-BE49-F238E27FC236}">
                <a16:creationId xmlns:a16="http://schemas.microsoft.com/office/drawing/2014/main" id="{BD178418-B556-0B5A-F146-47B7F128DE8D}"/>
              </a:ext>
            </a:extLst>
          </p:cNvPr>
          <p:cNvSpPr>
            <a:spLocks noGrp="1"/>
          </p:cNvSpPr>
          <p:nvPr>
            <p:ph idx="1"/>
          </p:nvPr>
        </p:nvSpPr>
        <p:spPr/>
        <p:txBody>
          <a:bodyPr/>
          <a:lstStyle/>
          <a:p>
            <a:br>
              <a:rPr lang="en-US" dirty="0"/>
            </a:br>
            <a:endParaRPr lang="en-NL" dirty="0"/>
          </a:p>
        </p:txBody>
      </p:sp>
      <p:sp>
        <p:nvSpPr>
          <p:cNvPr id="4" name="Slide Number Placeholder 3">
            <a:extLst>
              <a:ext uri="{FF2B5EF4-FFF2-40B4-BE49-F238E27FC236}">
                <a16:creationId xmlns:a16="http://schemas.microsoft.com/office/drawing/2014/main" id="{FA6DDA3F-FDFA-202F-F3FD-792F3B614DED}"/>
              </a:ext>
            </a:extLst>
          </p:cNvPr>
          <p:cNvSpPr>
            <a:spLocks noGrp="1"/>
          </p:cNvSpPr>
          <p:nvPr>
            <p:ph type="sldNum" sz="quarter" idx="12"/>
          </p:nvPr>
        </p:nvSpPr>
        <p:spPr/>
        <p:txBody>
          <a:bodyPr/>
          <a:lstStyle/>
          <a:p>
            <a:fld id="{A58A7026-F8B9-A24E-82F9-C8AA168D5B9C}" type="slidenum">
              <a:rPr lang="en-NL" smtClean="0"/>
              <a:t>39</a:t>
            </a:fld>
            <a:endParaRPr lang="en-NL"/>
          </a:p>
        </p:txBody>
      </p:sp>
      <p:pic>
        <p:nvPicPr>
          <p:cNvPr id="5" name="Picture 4">
            <a:extLst>
              <a:ext uri="{FF2B5EF4-FFF2-40B4-BE49-F238E27FC236}">
                <a16:creationId xmlns:a16="http://schemas.microsoft.com/office/drawing/2014/main" id="{9F98642A-A2FE-192C-81EE-1225BE36DB51}"/>
              </a:ext>
            </a:extLst>
          </p:cNvPr>
          <p:cNvPicPr>
            <a:picLocks noChangeAspect="1"/>
          </p:cNvPicPr>
          <p:nvPr/>
        </p:nvPicPr>
        <p:blipFill>
          <a:blip r:embed="rId2"/>
          <a:stretch>
            <a:fillRect/>
          </a:stretch>
        </p:blipFill>
        <p:spPr>
          <a:xfrm>
            <a:off x="2480310" y="921207"/>
            <a:ext cx="6743700" cy="4927600"/>
          </a:xfrm>
          <a:prstGeom prst="rect">
            <a:avLst/>
          </a:prstGeom>
        </p:spPr>
      </p:pic>
    </p:spTree>
    <p:extLst>
      <p:ext uri="{BB962C8B-B14F-4D97-AF65-F5344CB8AC3E}">
        <p14:creationId xmlns:p14="http://schemas.microsoft.com/office/powerpoint/2010/main" val="14260884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14202E-0E25-2A2D-28B0-9213A57C44FA}"/>
              </a:ext>
            </a:extLst>
          </p:cNvPr>
          <p:cNvSpPr>
            <a:spLocks noGrp="1"/>
          </p:cNvSpPr>
          <p:nvPr>
            <p:ph type="title"/>
          </p:nvPr>
        </p:nvSpPr>
        <p:spPr/>
        <p:txBody>
          <a:bodyPr/>
          <a:lstStyle/>
          <a:p>
            <a:r>
              <a:rPr lang="en-NL" dirty="0"/>
              <a:t>Acknowledgements</a:t>
            </a:r>
          </a:p>
        </p:txBody>
      </p:sp>
      <p:sp>
        <p:nvSpPr>
          <p:cNvPr id="3" name="Content Placeholder 2">
            <a:extLst>
              <a:ext uri="{FF2B5EF4-FFF2-40B4-BE49-F238E27FC236}">
                <a16:creationId xmlns:a16="http://schemas.microsoft.com/office/drawing/2014/main" id="{6EF1E5D7-BF71-65C2-87FE-37B2A99CDC52}"/>
              </a:ext>
            </a:extLst>
          </p:cNvPr>
          <p:cNvSpPr>
            <a:spLocks noGrp="1"/>
          </p:cNvSpPr>
          <p:nvPr>
            <p:ph idx="1"/>
          </p:nvPr>
        </p:nvSpPr>
        <p:spPr>
          <a:xfrm>
            <a:off x="3574473" y="1528807"/>
            <a:ext cx="8020627" cy="4320000"/>
          </a:xfrm>
        </p:spPr>
        <p:txBody>
          <a:bodyPr/>
          <a:lstStyle/>
          <a:p>
            <a:pPr>
              <a:lnSpc>
                <a:spcPct val="150000"/>
              </a:lnSpc>
            </a:pPr>
            <a:r>
              <a:rPr lang="en-US" sz="2800" b="1" dirty="0">
                <a:latin typeface="+mn-lt"/>
              </a:rPr>
              <a:t>UMC Utrecht</a:t>
            </a:r>
          </a:p>
          <a:p>
            <a:pPr>
              <a:lnSpc>
                <a:spcPct val="150000"/>
              </a:lnSpc>
            </a:pPr>
            <a:r>
              <a:rPr lang="en-US" sz="2400" dirty="0" err="1">
                <a:latin typeface="+mn-lt"/>
              </a:rPr>
              <a:t>Ganna</a:t>
            </a:r>
            <a:r>
              <a:rPr lang="en-US" sz="2400" dirty="0">
                <a:latin typeface="+mn-lt"/>
              </a:rPr>
              <a:t> </a:t>
            </a:r>
            <a:r>
              <a:rPr lang="en-US" sz="2400" dirty="0" err="1">
                <a:latin typeface="+mn-lt"/>
              </a:rPr>
              <a:t>Rozhnova</a:t>
            </a:r>
            <a:r>
              <a:rPr lang="en-US" sz="2400" dirty="0">
                <a:latin typeface="+mn-lt"/>
              </a:rPr>
              <a:t> </a:t>
            </a:r>
          </a:p>
          <a:p>
            <a:pPr>
              <a:lnSpc>
                <a:spcPct val="150000"/>
              </a:lnSpc>
            </a:pPr>
            <a:r>
              <a:rPr lang="en-US" sz="2400" dirty="0">
                <a:latin typeface="+mn-lt"/>
              </a:rPr>
              <a:t>Patricia </a:t>
            </a:r>
            <a:r>
              <a:rPr lang="en-US" sz="2400" dirty="0" err="1">
                <a:latin typeface="+mn-lt"/>
              </a:rPr>
              <a:t>Bruijning</a:t>
            </a:r>
            <a:endParaRPr lang="en-US" sz="2400" dirty="0"/>
          </a:p>
          <a:p>
            <a:pPr>
              <a:lnSpc>
                <a:spcPct val="150000"/>
              </a:lnSpc>
            </a:pPr>
            <a:endParaRPr lang="en-US" sz="2000" dirty="0"/>
          </a:p>
          <a:p>
            <a:pPr>
              <a:lnSpc>
                <a:spcPct val="150000"/>
              </a:lnSpc>
            </a:pPr>
            <a:r>
              <a:rPr lang="en-US" b="1" dirty="0"/>
              <a:t>University of Oslo</a:t>
            </a:r>
          </a:p>
          <a:p>
            <a:pPr>
              <a:lnSpc>
                <a:spcPct val="150000"/>
              </a:lnSpc>
            </a:pPr>
            <a:r>
              <a:rPr lang="en-US" sz="2400" dirty="0"/>
              <a:t>Angela </a:t>
            </a:r>
            <a:r>
              <a:rPr lang="en-US" sz="2400" dirty="0" err="1"/>
              <a:t>Lupattelli</a:t>
            </a:r>
            <a:endParaRPr lang="en-US" sz="2400" dirty="0"/>
          </a:p>
          <a:p>
            <a:pPr>
              <a:lnSpc>
                <a:spcPct val="150000"/>
              </a:lnSpc>
            </a:pPr>
            <a:r>
              <a:rPr lang="en-US" sz="2400" dirty="0" err="1"/>
              <a:t>Hedvig</a:t>
            </a:r>
            <a:r>
              <a:rPr lang="en-US" sz="2400" dirty="0"/>
              <a:t> </a:t>
            </a:r>
            <a:r>
              <a:rPr lang="en-US" sz="2400" dirty="0" err="1"/>
              <a:t>Nordeng</a:t>
            </a:r>
            <a:endParaRPr lang="en-US" sz="2400" dirty="0"/>
          </a:p>
          <a:p>
            <a:endParaRPr lang="en-US" dirty="0"/>
          </a:p>
          <a:p>
            <a:r>
              <a:rPr lang="en-NL" sz="2400" dirty="0"/>
              <a:t>With valueble input from </a:t>
            </a:r>
            <a:r>
              <a:rPr lang="en-US" sz="2400" dirty="0"/>
              <a:t>Hilde </a:t>
            </a:r>
            <a:r>
              <a:rPr lang="en-US" sz="2400" dirty="0" err="1"/>
              <a:t>Kjelgaard</a:t>
            </a:r>
            <a:r>
              <a:rPr lang="en-US" sz="2400" dirty="0"/>
              <a:t> Brustad, </a:t>
            </a:r>
            <a:r>
              <a:rPr lang="en-US" sz="2400" dirty="0" err="1"/>
              <a:t>Jørgen</a:t>
            </a:r>
            <a:r>
              <a:rPr lang="en-US" sz="2400" dirty="0"/>
              <a:t> Eriksson </a:t>
            </a:r>
            <a:r>
              <a:rPr lang="en-US" sz="2400" dirty="0" err="1"/>
              <a:t>Midtbø</a:t>
            </a:r>
            <a:r>
              <a:rPr lang="en-US" sz="2400" dirty="0"/>
              <a:t>, and Francesco Di </a:t>
            </a:r>
            <a:r>
              <a:rPr lang="en-US" sz="2400" dirty="0" err="1"/>
              <a:t>Ruscio</a:t>
            </a:r>
            <a:r>
              <a:rPr lang="en-NL" sz="2400" dirty="0"/>
              <a:t> (FHI Norway)</a:t>
            </a:r>
          </a:p>
        </p:txBody>
      </p:sp>
      <p:sp>
        <p:nvSpPr>
          <p:cNvPr id="4" name="Slide Number Placeholder 3">
            <a:extLst>
              <a:ext uri="{FF2B5EF4-FFF2-40B4-BE49-F238E27FC236}">
                <a16:creationId xmlns:a16="http://schemas.microsoft.com/office/drawing/2014/main" id="{EF81A44E-3FC3-2333-28C5-F4B95B36DCD8}"/>
              </a:ext>
            </a:extLst>
          </p:cNvPr>
          <p:cNvSpPr>
            <a:spLocks noGrp="1"/>
          </p:cNvSpPr>
          <p:nvPr>
            <p:ph type="sldNum" sz="quarter" idx="12"/>
          </p:nvPr>
        </p:nvSpPr>
        <p:spPr/>
        <p:txBody>
          <a:bodyPr/>
          <a:lstStyle/>
          <a:p>
            <a:fld id="{A58A7026-F8B9-A24E-82F9-C8AA168D5B9C}" type="slidenum">
              <a:rPr lang="en-NL" smtClean="0"/>
              <a:t>4</a:t>
            </a:fld>
            <a:endParaRPr lang="en-NL"/>
          </a:p>
        </p:txBody>
      </p:sp>
      <p:pic>
        <p:nvPicPr>
          <p:cNvPr id="5" name="Picture 4" descr="University of Oslo - Wikipedia">
            <a:extLst>
              <a:ext uri="{FF2B5EF4-FFF2-40B4-BE49-F238E27FC236}">
                <a16:creationId xmlns:a16="http://schemas.microsoft.com/office/drawing/2014/main" id="{63FA2CC6-5E41-0046-F6C4-A49F8167FFD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5135" y="4109356"/>
            <a:ext cx="1573197" cy="157319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F1B577B4-963E-ED29-0BF7-871CA828FF7A}"/>
              </a:ext>
            </a:extLst>
          </p:cNvPr>
          <p:cNvPicPr>
            <a:picLocks noChangeAspect="1"/>
          </p:cNvPicPr>
          <p:nvPr/>
        </p:nvPicPr>
        <p:blipFill>
          <a:blip r:embed="rId4"/>
          <a:stretch>
            <a:fillRect/>
          </a:stretch>
        </p:blipFill>
        <p:spPr>
          <a:xfrm>
            <a:off x="993130" y="1691867"/>
            <a:ext cx="1785201" cy="1540173"/>
          </a:xfrm>
          <a:prstGeom prst="rect">
            <a:avLst/>
          </a:prstGeom>
        </p:spPr>
      </p:pic>
    </p:spTree>
    <p:extLst>
      <p:ext uri="{BB962C8B-B14F-4D97-AF65-F5344CB8AC3E}">
        <p14:creationId xmlns:p14="http://schemas.microsoft.com/office/powerpoint/2010/main" val="420825434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84A49-F405-4795-715F-82CD5AD8D355}"/>
              </a:ext>
            </a:extLst>
          </p:cNvPr>
          <p:cNvSpPr>
            <a:spLocks noGrp="1"/>
          </p:cNvSpPr>
          <p:nvPr>
            <p:ph type="title"/>
          </p:nvPr>
        </p:nvSpPr>
        <p:spPr/>
        <p:txBody>
          <a:bodyPr/>
          <a:lstStyle/>
          <a:p>
            <a:endParaRPr lang="en-NL"/>
          </a:p>
        </p:txBody>
      </p:sp>
      <p:sp>
        <p:nvSpPr>
          <p:cNvPr id="3" name="Content Placeholder 2">
            <a:extLst>
              <a:ext uri="{FF2B5EF4-FFF2-40B4-BE49-F238E27FC236}">
                <a16:creationId xmlns:a16="http://schemas.microsoft.com/office/drawing/2014/main" id="{8987A722-C05F-F8A8-3595-0F00DD466D31}"/>
              </a:ext>
            </a:extLst>
          </p:cNvPr>
          <p:cNvSpPr>
            <a:spLocks noGrp="1"/>
          </p:cNvSpPr>
          <p:nvPr>
            <p:ph idx="1"/>
          </p:nvPr>
        </p:nvSpPr>
        <p:spPr/>
        <p:txBody>
          <a:bodyPr/>
          <a:lstStyle/>
          <a:p>
            <a:endParaRPr lang="en-NL"/>
          </a:p>
        </p:txBody>
      </p:sp>
      <p:sp>
        <p:nvSpPr>
          <p:cNvPr id="4" name="Slide Number Placeholder 3">
            <a:extLst>
              <a:ext uri="{FF2B5EF4-FFF2-40B4-BE49-F238E27FC236}">
                <a16:creationId xmlns:a16="http://schemas.microsoft.com/office/drawing/2014/main" id="{763E94D7-7082-2D0D-D4A8-37C1C14D4634}"/>
              </a:ext>
            </a:extLst>
          </p:cNvPr>
          <p:cNvSpPr>
            <a:spLocks noGrp="1"/>
          </p:cNvSpPr>
          <p:nvPr>
            <p:ph type="sldNum" sz="quarter" idx="12"/>
          </p:nvPr>
        </p:nvSpPr>
        <p:spPr/>
        <p:txBody>
          <a:bodyPr/>
          <a:lstStyle/>
          <a:p>
            <a:fld id="{A58A7026-F8B9-A24E-82F9-C8AA168D5B9C}" type="slidenum">
              <a:rPr lang="en-NL" smtClean="0"/>
              <a:t>40</a:t>
            </a:fld>
            <a:endParaRPr lang="en-NL"/>
          </a:p>
        </p:txBody>
      </p:sp>
    </p:spTree>
    <p:extLst>
      <p:ext uri="{BB962C8B-B14F-4D97-AF65-F5344CB8AC3E}">
        <p14:creationId xmlns:p14="http://schemas.microsoft.com/office/powerpoint/2010/main" val="100112569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B83720-E1C3-FFB2-2BDB-BDECE1DD0DDC}"/>
              </a:ext>
            </a:extLst>
          </p:cNvPr>
          <p:cNvSpPr>
            <a:spLocks noGrp="1"/>
          </p:cNvSpPr>
          <p:nvPr>
            <p:ph type="title"/>
          </p:nvPr>
        </p:nvSpPr>
        <p:spPr/>
        <p:txBody>
          <a:bodyPr/>
          <a:lstStyle/>
          <a:p>
            <a:r>
              <a:rPr lang="en-NL" dirty="0"/>
              <a:t>Preliminary Modelling results</a:t>
            </a:r>
          </a:p>
        </p:txBody>
      </p:sp>
      <p:sp>
        <p:nvSpPr>
          <p:cNvPr id="3" name="Slide Number Placeholder 2">
            <a:extLst>
              <a:ext uri="{FF2B5EF4-FFF2-40B4-BE49-F238E27FC236}">
                <a16:creationId xmlns:a16="http://schemas.microsoft.com/office/drawing/2014/main" id="{DFE4402A-C283-8CA3-3265-88C72FEA7450}"/>
              </a:ext>
            </a:extLst>
          </p:cNvPr>
          <p:cNvSpPr>
            <a:spLocks noGrp="1"/>
          </p:cNvSpPr>
          <p:nvPr>
            <p:ph type="sldNum" sz="quarter" idx="10"/>
          </p:nvPr>
        </p:nvSpPr>
        <p:spPr/>
        <p:txBody>
          <a:bodyPr/>
          <a:lstStyle/>
          <a:p>
            <a:fld id="{5A195573-6125-40C3-AA0C-3AC6CFB9F86B}" type="slidenum">
              <a:rPr lang="en-US" smtClean="0"/>
              <a:pPr/>
              <a:t>41</a:t>
            </a:fld>
            <a:endParaRPr lang="en-US" dirty="0"/>
          </a:p>
        </p:txBody>
      </p:sp>
    </p:spTree>
    <p:extLst>
      <p:ext uri="{BB962C8B-B14F-4D97-AF65-F5344CB8AC3E}">
        <p14:creationId xmlns:p14="http://schemas.microsoft.com/office/powerpoint/2010/main" val="28742031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9AD827-FC5C-3532-3DD0-45B0511BB604}"/>
              </a:ext>
            </a:extLst>
          </p:cNvPr>
          <p:cNvSpPr>
            <a:spLocks noGrp="1"/>
          </p:cNvSpPr>
          <p:nvPr>
            <p:ph type="title"/>
          </p:nvPr>
        </p:nvSpPr>
        <p:spPr>
          <a:xfrm>
            <a:off x="619125" y="460376"/>
            <a:ext cx="10975975" cy="659242"/>
          </a:xfrm>
        </p:spPr>
        <p:txBody>
          <a:bodyPr anchor="t">
            <a:normAutofit/>
          </a:bodyPr>
          <a:lstStyle/>
          <a:p>
            <a:r>
              <a:rPr lang="en-NL" dirty="0">
                <a:solidFill>
                  <a:srgbClr val="1191FA"/>
                </a:solidFill>
              </a:rPr>
              <a:t>Results – baseline by Effective reproduction number</a:t>
            </a:r>
          </a:p>
        </p:txBody>
      </p:sp>
      <p:sp>
        <p:nvSpPr>
          <p:cNvPr id="5" name="Slide Number Placeholder 4">
            <a:extLst>
              <a:ext uri="{FF2B5EF4-FFF2-40B4-BE49-F238E27FC236}">
                <a16:creationId xmlns:a16="http://schemas.microsoft.com/office/drawing/2014/main" id="{47457486-AE61-8092-C130-61AF7AB8B5A5}"/>
              </a:ext>
            </a:extLst>
          </p:cNvPr>
          <p:cNvSpPr>
            <a:spLocks noGrp="1"/>
          </p:cNvSpPr>
          <p:nvPr>
            <p:ph type="sldNum" sz="quarter" idx="12"/>
          </p:nvPr>
        </p:nvSpPr>
        <p:spPr>
          <a:xfrm>
            <a:off x="11229975" y="6191328"/>
            <a:ext cx="365125" cy="249385"/>
          </a:xfrm>
        </p:spPr>
        <p:txBody>
          <a:bodyPr anchor="ctr">
            <a:normAutofit/>
          </a:bodyPr>
          <a:lstStyle/>
          <a:p>
            <a:pPr>
              <a:spcAft>
                <a:spcPts val="600"/>
              </a:spcAft>
            </a:pPr>
            <a:fld id="{5A195573-6125-40C3-AA0C-3AC6CFB9F86B}" type="slidenum">
              <a:rPr lang="en-US" smtClean="0"/>
              <a:pPr>
                <a:spcAft>
                  <a:spcPts val="600"/>
                </a:spcAft>
              </a:pPr>
              <a:t>42</a:t>
            </a:fld>
            <a:endParaRPr lang="en-US"/>
          </a:p>
        </p:txBody>
      </p:sp>
      <p:pic>
        <p:nvPicPr>
          <p:cNvPr id="6" name="Picture 5">
            <a:extLst>
              <a:ext uri="{FF2B5EF4-FFF2-40B4-BE49-F238E27FC236}">
                <a16:creationId xmlns:a16="http://schemas.microsoft.com/office/drawing/2014/main" id="{5251F87D-9D3B-D4B3-D008-BCCF82C1397A}"/>
              </a:ext>
            </a:extLst>
          </p:cNvPr>
          <p:cNvPicPr>
            <a:picLocks noChangeAspect="1"/>
          </p:cNvPicPr>
          <p:nvPr/>
        </p:nvPicPr>
        <p:blipFill>
          <a:blip r:embed="rId2"/>
          <a:stretch>
            <a:fillRect/>
          </a:stretch>
        </p:blipFill>
        <p:spPr>
          <a:xfrm>
            <a:off x="1054481" y="1528807"/>
            <a:ext cx="10105263" cy="4320000"/>
          </a:xfrm>
          <a:prstGeom prst="rect">
            <a:avLst/>
          </a:prstGeom>
          <a:noFill/>
        </p:spPr>
      </p:pic>
    </p:spTree>
    <p:extLst>
      <p:ext uri="{BB962C8B-B14F-4D97-AF65-F5344CB8AC3E}">
        <p14:creationId xmlns:p14="http://schemas.microsoft.com/office/powerpoint/2010/main" val="98370891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9AD827-FC5C-3532-3DD0-45B0511BB604}"/>
              </a:ext>
            </a:extLst>
          </p:cNvPr>
          <p:cNvSpPr>
            <a:spLocks noGrp="1"/>
          </p:cNvSpPr>
          <p:nvPr>
            <p:ph type="title"/>
          </p:nvPr>
        </p:nvSpPr>
        <p:spPr>
          <a:xfrm>
            <a:off x="619125" y="460376"/>
            <a:ext cx="10975975" cy="659242"/>
          </a:xfrm>
        </p:spPr>
        <p:txBody>
          <a:bodyPr anchor="t">
            <a:normAutofit fontScale="90000"/>
          </a:bodyPr>
          <a:lstStyle/>
          <a:p>
            <a:r>
              <a:rPr lang="en-NL" sz="3100" dirty="0"/>
              <a:t>Vaccination of high/moderate risk groups, best strategy to reduce infections</a:t>
            </a:r>
          </a:p>
        </p:txBody>
      </p:sp>
      <p:sp>
        <p:nvSpPr>
          <p:cNvPr id="5" name="Slide Number Placeholder 4">
            <a:extLst>
              <a:ext uri="{FF2B5EF4-FFF2-40B4-BE49-F238E27FC236}">
                <a16:creationId xmlns:a16="http://schemas.microsoft.com/office/drawing/2014/main" id="{47457486-AE61-8092-C130-61AF7AB8B5A5}"/>
              </a:ext>
            </a:extLst>
          </p:cNvPr>
          <p:cNvSpPr>
            <a:spLocks noGrp="1"/>
          </p:cNvSpPr>
          <p:nvPr>
            <p:ph type="sldNum" sz="quarter" idx="12"/>
          </p:nvPr>
        </p:nvSpPr>
        <p:spPr>
          <a:xfrm>
            <a:off x="11229975" y="6191328"/>
            <a:ext cx="365125" cy="249385"/>
          </a:xfrm>
        </p:spPr>
        <p:txBody>
          <a:bodyPr anchor="ctr">
            <a:normAutofit/>
          </a:bodyPr>
          <a:lstStyle/>
          <a:p>
            <a:pPr>
              <a:spcAft>
                <a:spcPts val="600"/>
              </a:spcAft>
            </a:pPr>
            <a:fld id="{5A195573-6125-40C3-AA0C-3AC6CFB9F86B}" type="slidenum">
              <a:rPr lang="en-US" smtClean="0"/>
              <a:pPr>
                <a:spcAft>
                  <a:spcPts val="600"/>
                </a:spcAft>
              </a:pPr>
              <a:t>43</a:t>
            </a:fld>
            <a:endParaRPr lang="en-US"/>
          </a:p>
        </p:txBody>
      </p:sp>
      <p:sp>
        <p:nvSpPr>
          <p:cNvPr id="15" name="TextBox 14">
            <a:extLst>
              <a:ext uri="{FF2B5EF4-FFF2-40B4-BE49-F238E27FC236}">
                <a16:creationId xmlns:a16="http://schemas.microsoft.com/office/drawing/2014/main" id="{B2FC8D81-3272-EFC2-481F-3CC08A7316EA}"/>
              </a:ext>
            </a:extLst>
          </p:cNvPr>
          <p:cNvSpPr txBox="1"/>
          <p:nvPr/>
        </p:nvSpPr>
        <p:spPr>
          <a:xfrm>
            <a:off x="3435277" y="2294964"/>
            <a:ext cx="599908" cy="307777"/>
          </a:xfrm>
          <a:prstGeom prst="rect">
            <a:avLst/>
          </a:prstGeom>
          <a:noFill/>
        </p:spPr>
        <p:txBody>
          <a:bodyPr wrap="none" rtlCol="0">
            <a:spAutoFit/>
          </a:bodyPr>
          <a:lstStyle/>
          <a:p>
            <a:r>
              <a:rPr lang="en-NL" sz="1400" dirty="0"/>
              <a:t>R</a:t>
            </a:r>
            <a:r>
              <a:rPr lang="en-NL" sz="1400" baseline="-25000" dirty="0"/>
              <a:t>e</a:t>
            </a:r>
            <a:r>
              <a:rPr lang="en-NL" sz="1400" dirty="0"/>
              <a:t> = 2</a:t>
            </a:r>
          </a:p>
        </p:txBody>
      </p:sp>
      <p:sp>
        <p:nvSpPr>
          <p:cNvPr id="16" name="TextBox 15">
            <a:extLst>
              <a:ext uri="{FF2B5EF4-FFF2-40B4-BE49-F238E27FC236}">
                <a16:creationId xmlns:a16="http://schemas.microsoft.com/office/drawing/2014/main" id="{0FE9FD66-0710-518E-4710-0AB2CAC7AF02}"/>
              </a:ext>
            </a:extLst>
          </p:cNvPr>
          <p:cNvSpPr txBox="1"/>
          <p:nvPr/>
        </p:nvSpPr>
        <p:spPr>
          <a:xfrm>
            <a:off x="6881793" y="2287487"/>
            <a:ext cx="599908" cy="307777"/>
          </a:xfrm>
          <a:prstGeom prst="rect">
            <a:avLst/>
          </a:prstGeom>
          <a:noFill/>
        </p:spPr>
        <p:txBody>
          <a:bodyPr wrap="none" rtlCol="0">
            <a:spAutoFit/>
          </a:bodyPr>
          <a:lstStyle/>
          <a:p>
            <a:r>
              <a:rPr lang="en-NL" sz="1400" dirty="0"/>
              <a:t>R</a:t>
            </a:r>
            <a:r>
              <a:rPr lang="en-NL" sz="1400" baseline="-25000" dirty="0"/>
              <a:t>e</a:t>
            </a:r>
            <a:r>
              <a:rPr lang="en-NL" sz="1400" dirty="0"/>
              <a:t> = 2</a:t>
            </a:r>
          </a:p>
        </p:txBody>
      </p:sp>
      <p:pic>
        <p:nvPicPr>
          <p:cNvPr id="17" name="Picture 16">
            <a:extLst>
              <a:ext uri="{FF2B5EF4-FFF2-40B4-BE49-F238E27FC236}">
                <a16:creationId xmlns:a16="http://schemas.microsoft.com/office/drawing/2014/main" id="{7A51D578-79ED-E524-7750-4557ADCB67AF}"/>
              </a:ext>
            </a:extLst>
          </p:cNvPr>
          <p:cNvPicPr>
            <a:picLocks noChangeAspect="1"/>
          </p:cNvPicPr>
          <p:nvPr/>
        </p:nvPicPr>
        <p:blipFill rotWithShape="1">
          <a:blip r:embed="rId2"/>
          <a:srcRect r="4927"/>
          <a:stretch/>
        </p:blipFill>
        <p:spPr>
          <a:xfrm>
            <a:off x="68117" y="1262890"/>
            <a:ext cx="10537538" cy="5438677"/>
          </a:xfrm>
          <a:prstGeom prst="rect">
            <a:avLst/>
          </a:prstGeom>
        </p:spPr>
      </p:pic>
      <p:pic>
        <p:nvPicPr>
          <p:cNvPr id="18" name="Picture 17">
            <a:extLst>
              <a:ext uri="{FF2B5EF4-FFF2-40B4-BE49-F238E27FC236}">
                <a16:creationId xmlns:a16="http://schemas.microsoft.com/office/drawing/2014/main" id="{C4E3638A-50FB-57E9-994B-AE6719A46005}"/>
              </a:ext>
            </a:extLst>
          </p:cNvPr>
          <p:cNvPicPr>
            <a:picLocks noChangeAspect="1"/>
          </p:cNvPicPr>
          <p:nvPr/>
        </p:nvPicPr>
        <p:blipFill rotWithShape="1">
          <a:blip r:embed="rId2"/>
          <a:srcRect l="50357" b="10037"/>
          <a:stretch/>
        </p:blipFill>
        <p:spPr>
          <a:xfrm>
            <a:off x="5701847" y="1262890"/>
            <a:ext cx="5458379" cy="4853892"/>
          </a:xfrm>
          <a:prstGeom prst="rect">
            <a:avLst/>
          </a:prstGeom>
        </p:spPr>
      </p:pic>
    </p:spTree>
    <p:extLst>
      <p:ext uri="{BB962C8B-B14F-4D97-AF65-F5344CB8AC3E}">
        <p14:creationId xmlns:p14="http://schemas.microsoft.com/office/powerpoint/2010/main" val="26762428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9AD827-FC5C-3532-3DD0-45B0511BB604}"/>
              </a:ext>
            </a:extLst>
          </p:cNvPr>
          <p:cNvSpPr>
            <a:spLocks noGrp="1"/>
          </p:cNvSpPr>
          <p:nvPr>
            <p:ph type="title"/>
          </p:nvPr>
        </p:nvSpPr>
        <p:spPr>
          <a:xfrm>
            <a:off x="619125" y="460375"/>
            <a:ext cx="10975975" cy="794683"/>
          </a:xfrm>
          <a:solidFill>
            <a:schemeClr val="bg1"/>
          </a:solidFill>
        </p:spPr>
        <p:txBody>
          <a:bodyPr vert="horz" lIns="0" tIns="0" rIns="0" bIns="0" rtlCol="0" anchor="t" anchorCtr="0">
            <a:noAutofit/>
          </a:bodyPr>
          <a:lstStyle/>
          <a:p>
            <a:pPr>
              <a:lnSpc>
                <a:spcPct val="80000"/>
              </a:lnSpc>
              <a:spcAft>
                <a:spcPts val="600"/>
              </a:spcAft>
              <a:buSzPct val="90000"/>
            </a:pPr>
            <a:r>
              <a:rPr lang="en-US" sz="3500" dirty="0"/>
              <a:t>Vaccinating 65+ reduces </a:t>
            </a:r>
            <a:r>
              <a:rPr lang="en-US" sz="3500" dirty="0" err="1"/>
              <a:t>hospitalisations</a:t>
            </a:r>
            <a:r>
              <a:rPr lang="en-US" sz="3500" dirty="0"/>
              <a:t> by 35%</a:t>
            </a:r>
          </a:p>
        </p:txBody>
      </p:sp>
      <p:sp>
        <p:nvSpPr>
          <p:cNvPr id="9" name="TextBox 8">
            <a:extLst>
              <a:ext uri="{FF2B5EF4-FFF2-40B4-BE49-F238E27FC236}">
                <a16:creationId xmlns:a16="http://schemas.microsoft.com/office/drawing/2014/main" id="{41EAF564-D093-1A42-077E-0CB38E7F6379}"/>
              </a:ext>
            </a:extLst>
          </p:cNvPr>
          <p:cNvSpPr txBox="1"/>
          <p:nvPr/>
        </p:nvSpPr>
        <p:spPr>
          <a:xfrm>
            <a:off x="6481482" y="1559385"/>
            <a:ext cx="4872318" cy="4617578"/>
          </a:xfrm>
          <a:prstGeom prst="rect">
            <a:avLst/>
          </a:prstGeom>
        </p:spPr>
        <p:txBody>
          <a:bodyPr vert="horz" lIns="0" tIns="0" rIns="0" bIns="0" rtlCol="0" anchor="t" anchorCtr="0">
            <a:normAutofit/>
          </a:bodyPr>
          <a:lstStyle/>
          <a:p>
            <a:pPr>
              <a:lnSpc>
                <a:spcPct val="80000"/>
              </a:lnSpc>
              <a:spcAft>
                <a:spcPts val="600"/>
              </a:spcAft>
              <a:buSzPct val="90000"/>
            </a:pPr>
            <a:r>
              <a:rPr lang="en-US" sz="2000" dirty="0"/>
              <a:t>Vaccinating 65+ (</a:t>
            </a:r>
            <a:r>
              <a:rPr lang="en-NL" sz="2000" dirty="0"/>
              <a:t>18.2% of population</a:t>
            </a:r>
            <a:r>
              <a:rPr lang="en-US" sz="2000" dirty="0"/>
              <a:t>)</a:t>
            </a:r>
          </a:p>
          <a:p>
            <a:pPr>
              <a:lnSpc>
                <a:spcPct val="80000"/>
              </a:lnSpc>
              <a:spcAft>
                <a:spcPts val="600"/>
              </a:spcAft>
              <a:buSzPct val="90000"/>
            </a:pPr>
            <a:r>
              <a:rPr lang="en-NL" sz="2000" dirty="0"/>
              <a:t>▼ 34.9% hospitalizations in season</a:t>
            </a:r>
          </a:p>
          <a:p>
            <a:r>
              <a:rPr lang="en-NL" sz="2000" dirty="0"/>
              <a:t>▼ 35.3% hospitalizations at peak</a:t>
            </a:r>
          </a:p>
          <a:p>
            <a:endParaRPr lang="en-NL" sz="2000" dirty="0"/>
          </a:p>
          <a:p>
            <a:endParaRPr lang="en-NL" sz="2000" dirty="0"/>
          </a:p>
          <a:p>
            <a:pPr>
              <a:lnSpc>
                <a:spcPct val="80000"/>
              </a:lnSpc>
              <a:spcAft>
                <a:spcPts val="600"/>
              </a:spcAft>
              <a:buSzPct val="90000"/>
            </a:pPr>
            <a:r>
              <a:rPr lang="en-US" sz="2000" dirty="0"/>
              <a:t>Vaccinating 80+ (N= 4.4%)</a:t>
            </a:r>
          </a:p>
          <a:p>
            <a:pPr>
              <a:lnSpc>
                <a:spcPct val="80000"/>
              </a:lnSpc>
              <a:spcAft>
                <a:spcPts val="600"/>
              </a:spcAft>
              <a:buSzPct val="90000"/>
            </a:pPr>
            <a:r>
              <a:rPr lang="en-NL" sz="2000" dirty="0"/>
              <a:t>▼ 11.2% hospitalizations in season</a:t>
            </a:r>
          </a:p>
          <a:p>
            <a:r>
              <a:rPr lang="en-NL" sz="2000" dirty="0"/>
              <a:t>▼ 10.9% hospitalizations at peak</a:t>
            </a:r>
          </a:p>
          <a:p>
            <a:endParaRPr lang="en-NL" sz="2000" dirty="0"/>
          </a:p>
          <a:p>
            <a:pPr>
              <a:lnSpc>
                <a:spcPct val="80000"/>
              </a:lnSpc>
              <a:spcAft>
                <a:spcPts val="600"/>
              </a:spcAft>
              <a:buSzPct val="90000"/>
            </a:pPr>
            <a:endParaRPr lang="en-US" sz="2000" dirty="0"/>
          </a:p>
          <a:p>
            <a:pPr>
              <a:lnSpc>
                <a:spcPct val="80000"/>
              </a:lnSpc>
              <a:spcAft>
                <a:spcPts val="600"/>
              </a:spcAft>
              <a:buSzPct val="90000"/>
            </a:pPr>
            <a:endParaRPr lang="en-US" sz="2000" dirty="0"/>
          </a:p>
          <a:p>
            <a:pPr>
              <a:lnSpc>
                <a:spcPct val="80000"/>
              </a:lnSpc>
              <a:spcAft>
                <a:spcPts val="600"/>
              </a:spcAft>
              <a:buSzPct val="90000"/>
            </a:pPr>
            <a:endParaRPr lang="en-NL" sz="2000" dirty="0"/>
          </a:p>
        </p:txBody>
      </p:sp>
      <p:sp>
        <p:nvSpPr>
          <p:cNvPr id="5" name="Slide Number Placeholder 4">
            <a:extLst>
              <a:ext uri="{FF2B5EF4-FFF2-40B4-BE49-F238E27FC236}">
                <a16:creationId xmlns:a16="http://schemas.microsoft.com/office/drawing/2014/main" id="{47457486-AE61-8092-C130-61AF7AB8B5A5}"/>
              </a:ext>
            </a:extLst>
          </p:cNvPr>
          <p:cNvSpPr>
            <a:spLocks noGrp="1"/>
          </p:cNvSpPr>
          <p:nvPr>
            <p:ph type="sldNum" sz="quarter" idx="12"/>
          </p:nvPr>
        </p:nvSpPr>
        <p:spPr>
          <a:xfrm>
            <a:off x="11229975" y="6191328"/>
            <a:ext cx="365125" cy="249385"/>
          </a:xfrm>
        </p:spPr>
        <p:txBody>
          <a:bodyPr vert="horz" lIns="0" tIns="0" rIns="0" bIns="0" rtlCol="0" anchor="ctr">
            <a:normAutofit/>
          </a:bodyPr>
          <a:lstStyle/>
          <a:p>
            <a:pPr>
              <a:spcAft>
                <a:spcPts val="600"/>
              </a:spcAft>
            </a:pPr>
            <a:fld id="{5A195573-6125-40C3-AA0C-3AC6CFB9F86B}" type="slidenum">
              <a:rPr lang="en-NL" smtClean="0"/>
              <a:pPr>
                <a:spcAft>
                  <a:spcPts val="600"/>
                </a:spcAft>
              </a:pPr>
              <a:t>44</a:t>
            </a:fld>
            <a:endParaRPr lang="en-NL"/>
          </a:p>
        </p:txBody>
      </p:sp>
      <p:sp>
        <p:nvSpPr>
          <p:cNvPr id="12" name="TextBox 11">
            <a:extLst>
              <a:ext uri="{FF2B5EF4-FFF2-40B4-BE49-F238E27FC236}">
                <a16:creationId xmlns:a16="http://schemas.microsoft.com/office/drawing/2014/main" id="{F946ECCF-BE3A-BBB6-699B-FC36FFB7EB76}"/>
              </a:ext>
            </a:extLst>
          </p:cNvPr>
          <p:cNvSpPr txBox="1"/>
          <p:nvPr/>
        </p:nvSpPr>
        <p:spPr>
          <a:xfrm>
            <a:off x="5111677" y="1766047"/>
            <a:ext cx="759310" cy="369332"/>
          </a:xfrm>
          <a:prstGeom prst="rect">
            <a:avLst/>
          </a:prstGeom>
          <a:noFill/>
        </p:spPr>
        <p:txBody>
          <a:bodyPr wrap="none" rtlCol="0">
            <a:spAutoFit/>
          </a:bodyPr>
          <a:lstStyle/>
          <a:p>
            <a:r>
              <a:rPr lang="en-NL" dirty="0"/>
              <a:t>Re = 2</a:t>
            </a:r>
          </a:p>
        </p:txBody>
      </p:sp>
      <p:pic>
        <p:nvPicPr>
          <p:cNvPr id="14" name="Picture 13">
            <a:extLst>
              <a:ext uri="{FF2B5EF4-FFF2-40B4-BE49-F238E27FC236}">
                <a16:creationId xmlns:a16="http://schemas.microsoft.com/office/drawing/2014/main" id="{390ED3F4-4270-B0DF-C88A-DE0C7F41BF4B}"/>
              </a:ext>
            </a:extLst>
          </p:cNvPr>
          <p:cNvPicPr>
            <a:picLocks noChangeAspect="1"/>
          </p:cNvPicPr>
          <p:nvPr/>
        </p:nvPicPr>
        <p:blipFill>
          <a:blip r:embed="rId2"/>
          <a:stretch>
            <a:fillRect/>
          </a:stretch>
        </p:blipFill>
        <p:spPr>
          <a:xfrm>
            <a:off x="619125" y="1451808"/>
            <a:ext cx="5401573" cy="4366789"/>
          </a:xfrm>
          <a:prstGeom prst="rect">
            <a:avLst/>
          </a:prstGeom>
        </p:spPr>
      </p:pic>
      <p:sp>
        <p:nvSpPr>
          <p:cNvPr id="15" name="TextBox 14">
            <a:extLst>
              <a:ext uri="{FF2B5EF4-FFF2-40B4-BE49-F238E27FC236}">
                <a16:creationId xmlns:a16="http://schemas.microsoft.com/office/drawing/2014/main" id="{69D595FB-8CB8-E3CE-C41E-CA6889441837}"/>
              </a:ext>
            </a:extLst>
          </p:cNvPr>
          <p:cNvSpPr txBox="1"/>
          <p:nvPr/>
        </p:nvSpPr>
        <p:spPr>
          <a:xfrm>
            <a:off x="5063186" y="1766047"/>
            <a:ext cx="720838" cy="369332"/>
          </a:xfrm>
          <a:prstGeom prst="rect">
            <a:avLst/>
          </a:prstGeom>
          <a:noFill/>
        </p:spPr>
        <p:txBody>
          <a:bodyPr wrap="none" rtlCol="0">
            <a:spAutoFit/>
          </a:bodyPr>
          <a:lstStyle/>
          <a:p>
            <a:r>
              <a:rPr lang="en-NL" dirty="0"/>
              <a:t>R</a:t>
            </a:r>
            <a:r>
              <a:rPr lang="en-NL" baseline="-25000" dirty="0"/>
              <a:t>e</a:t>
            </a:r>
            <a:r>
              <a:rPr lang="en-NL" dirty="0"/>
              <a:t> = 2</a:t>
            </a:r>
          </a:p>
        </p:txBody>
      </p:sp>
    </p:spTree>
    <p:extLst>
      <p:ext uri="{BB962C8B-B14F-4D97-AF65-F5344CB8AC3E}">
        <p14:creationId xmlns:p14="http://schemas.microsoft.com/office/powerpoint/2010/main" val="338746868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9AD827-FC5C-3532-3DD0-45B0511BB604}"/>
              </a:ext>
            </a:extLst>
          </p:cNvPr>
          <p:cNvSpPr>
            <a:spLocks noGrp="1"/>
          </p:cNvSpPr>
          <p:nvPr>
            <p:ph type="title"/>
          </p:nvPr>
        </p:nvSpPr>
        <p:spPr>
          <a:xfrm>
            <a:off x="619125" y="460376"/>
            <a:ext cx="10975975" cy="659242"/>
          </a:xfrm>
        </p:spPr>
        <p:txBody>
          <a:bodyPr vert="horz" lIns="0" tIns="0" rIns="0" bIns="0" rtlCol="0" anchor="t" anchorCtr="0">
            <a:normAutofit/>
          </a:bodyPr>
          <a:lstStyle/>
          <a:p>
            <a:r>
              <a:rPr lang="en-NL" dirty="0"/>
              <a:t>Results – Comparison strategies by Risk classification</a:t>
            </a:r>
          </a:p>
        </p:txBody>
      </p:sp>
      <p:pic>
        <p:nvPicPr>
          <p:cNvPr id="10" name="Picture 9">
            <a:extLst>
              <a:ext uri="{FF2B5EF4-FFF2-40B4-BE49-F238E27FC236}">
                <a16:creationId xmlns:a16="http://schemas.microsoft.com/office/drawing/2014/main" id="{B46CA5F6-0F98-5525-7E09-CF20DB6421CA}"/>
              </a:ext>
            </a:extLst>
          </p:cNvPr>
          <p:cNvPicPr>
            <a:picLocks noChangeAspect="1"/>
          </p:cNvPicPr>
          <p:nvPr/>
        </p:nvPicPr>
        <p:blipFill>
          <a:blip r:embed="rId2"/>
          <a:stretch>
            <a:fillRect/>
          </a:stretch>
        </p:blipFill>
        <p:spPr>
          <a:xfrm>
            <a:off x="619125" y="1451809"/>
            <a:ext cx="5400676" cy="4617578"/>
          </a:xfrm>
          <a:prstGeom prst="rect">
            <a:avLst/>
          </a:prstGeom>
          <a:noFill/>
        </p:spPr>
      </p:pic>
      <p:sp>
        <p:nvSpPr>
          <p:cNvPr id="9" name="TextBox 8">
            <a:extLst>
              <a:ext uri="{FF2B5EF4-FFF2-40B4-BE49-F238E27FC236}">
                <a16:creationId xmlns:a16="http://schemas.microsoft.com/office/drawing/2014/main" id="{41EAF564-D093-1A42-077E-0CB38E7F6379}"/>
              </a:ext>
            </a:extLst>
          </p:cNvPr>
          <p:cNvSpPr txBox="1"/>
          <p:nvPr/>
        </p:nvSpPr>
        <p:spPr>
          <a:xfrm>
            <a:off x="6539346" y="1571586"/>
            <a:ext cx="5514109" cy="4617578"/>
          </a:xfrm>
          <a:prstGeom prst="rect">
            <a:avLst/>
          </a:prstGeom>
        </p:spPr>
        <p:txBody>
          <a:bodyPr vert="horz" lIns="0" tIns="0" rIns="0" bIns="0" rtlCol="0" anchor="t" anchorCtr="0">
            <a:normAutofit/>
          </a:bodyPr>
          <a:lstStyle/>
          <a:p>
            <a:pPr>
              <a:lnSpc>
                <a:spcPct val="80000"/>
              </a:lnSpc>
              <a:spcAft>
                <a:spcPts val="600"/>
              </a:spcAft>
              <a:buSzPct val="90000"/>
            </a:pPr>
            <a:r>
              <a:rPr lang="en-US" sz="2000" dirty="0"/>
              <a:t>Vaccinating ECDC high-risk population reduces </a:t>
            </a:r>
            <a:r>
              <a:rPr lang="en-US" sz="2000" dirty="0" err="1"/>
              <a:t>hospitalisations</a:t>
            </a:r>
            <a:r>
              <a:rPr lang="en-US" sz="2000" dirty="0"/>
              <a:t> more than vaccinating FHI high/moderate-risk population.</a:t>
            </a:r>
          </a:p>
          <a:p>
            <a:pPr>
              <a:lnSpc>
                <a:spcPct val="80000"/>
              </a:lnSpc>
              <a:spcAft>
                <a:spcPts val="600"/>
              </a:spcAft>
              <a:buSzPct val="90000"/>
            </a:pPr>
            <a:endParaRPr lang="en-US" sz="1600" dirty="0"/>
          </a:p>
          <a:p>
            <a:pPr>
              <a:lnSpc>
                <a:spcPct val="80000"/>
              </a:lnSpc>
              <a:spcAft>
                <a:spcPts val="600"/>
              </a:spcAft>
              <a:buSzPct val="90000"/>
            </a:pPr>
            <a:r>
              <a:rPr lang="en-US" sz="1600" dirty="0"/>
              <a:t>FHI high-risk (</a:t>
            </a:r>
            <a:r>
              <a:rPr lang="en-NL" sz="1600" dirty="0"/>
              <a:t>3.4% of population</a:t>
            </a:r>
            <a:r>
              <a:rPr lang="en-US" sz="1600" dirty="0"/>
              <a:t>)</a:t>
            </a:r>
          </a:p>
          <a:p>
            <a:pPr>
              <a:lnSpc>
                <a:spcPct val="80000"/>
              </a:lnSpc>
              <a:spcAft>
                <a:spcPts val="600"/>
              </a:spcAft>
              <a:buSzPct val="90000"/>
            </a:pPr>
            <a:r>
              <a:rPr lang="en-NL" sz="1600" dirty="0"/>
              <a:t>▼ 10.7% hospitalizations in season</a:t>
            </a:r>
          </a:p>
          <a:p>
            <a:r>
              <a:rPr lang="en-NL" sz="1600" dirty="0"/>
              <a:t>▼ 11.5% hospitalizations at peak</a:t>
            </a:r>
          </a:p>
          <a:p>
            <a:pPr>
              <a:lnSpc>
                <a:spcPct val="80000"/>
              </a:lnSpc>
              <a:spcAft>
                <a:spcPts val="600"/>
              </a:spcAft>
              <a:buSzPct val="90000"/>
            </a:pPr>
            <a:endParaRPr lang="en-US" sz="1600" dirty="0"/>
          </a:p>
          <a:p>
            <a:pPr>
              <a:lnSpc>
                <a:spcPct val="80000"/>
              </a:lnSpc>
              <a:spcAft>
                <a:spcPts val="600"/>
              </a:spcAft>
              <a:buSzPct val="90000"/>
            </a:pPr>
            <a:r>
              <a:rPr lang="en-US" sz="1600" dirty="0"/>
              <a:t>FHI moderate/high-risk (</a:t>
            </a:r>
            <a:r>
              <a:rPr lang="en-NL" sz="1600" dirty="0"/>
              <a:t>21.6% of population</a:t>
            </a:r>
            <a:r>
              <a:rPr lang="en-US" sz="1600" dirty="0"/>
              <a:t>)</a:t>
            </a:r>
          </a:p>
          <a:p>
            <a:pPr>
              <a:lnSpc>
                <a:spcPct val="80000"/>
              </a:lnSpc>
              <a:spcAft>
                <a:spcPts val="600"/>
              </a:spcAft>
              <a:buSzPct val="90000"/>
            </a:pPr>
            <a:r>
              <a:rPr lang="en-NL" sz="1600" dirty="0"/>
              <a:t>▼ 47.3% hospitalizations in season</a:t>
            </a:r>
          </a:p>
          <a:p>
            <a:r>
              <a:rPr lang="en-NL" sz="1600" dirty="0"/>
              <a:t>▼ 51.4% hospitalizations at peak</a:t>
            </a:r>
          </a:p>
          <a:p>
            <a:pPr>
              <a:lnSpc>
                <a:spcPct val="80000"/>
              </a:lnSpc>
              <a:spcAft>
                <a:spcPts val="600"/>
              </a:spcAft>
              <a:buSzPct val="90000"/>
            </a:pPr>
            <a:endParaRPr lang="en-US" sz="1600" dirty="0"/>
          </a:p>
          <a:p>
            <a:pPr>
              <a:lnSpc>
                <a:spcPct val="80000"/>
              </a:lnSpc>
              <a:spcAft>
                <a:spcPts val="600"/>
              </a:spcAft>
              <a:buSzPct val="90000"/>
            </a:pPr>
            <a:r>
              <a:rPr lang="en-US" sz="1600" dirty="0"/>
              <a:t>ECDC high-risk and moderate/high-risk (</a:t>
            </a:r>
            <a:r>
              <a:rPr lang="en-NL" sz="1600" dirty="0"/>
              <a:t>26.3-28.3% of population</a:t>
            </a:r>
            <a:r>
              <a:rPr lang="en-US" sz="1600" dirty="0"/>
              <a:t>)</a:t>
            </a:r>
          </a:p>
          <a:p>
            <a:pPr>
              <a:lnSpc>
                <a:spcPct val="80000"/>
              </a:lnSpc>
              <a:spcAft>
                <a:spcPts val="600"/>
              </a:spcAft>
              <a:buSzPct val="90000"/>
            </a:pPr>
            <a:r>
              <a:rPr lang="en-NL" sz="1600" dirty="0"/>
              <a:t>▼ 51.9-54.7% hospitalizations in season</a:t>
            </a:r>
          </a:p>
          <a:p>
            <a:r>
              <a:rPr lang="en-NL" sz="1600" dirty="0"/>
              <a:t>▼ 56.3-59.3% hospitalizations at peak</a:t>
            </a:r>
            <a:endParaRPr lang="en-NL" sz="2000" dirty="0"/>
          </a:p>
        </p:txBody>
      </p:sp>
      <p:sp>
        <p:nvSpPr>
          <p:cNvPr id="5" name="Slide Number Placeholder 4">
            <a:extLst>
              <a:ext uri="{FF2B5EF4-FFF2-40B4-BE49-F238E27FC236}">
                <a16:creationId xmlns:a16="http://schemas.microsoft.com/office/drawing/2014/main" id="{47457486-AE61-8092-C130-61AF7AB8B5A5}"/>
              </a:ext>
            </a:extLst>
          </p:cNvPr>
          <p:cNvSpPr>
            <a:spLocks noGrp="1"/>
          </p:cNvSpPr>
          <p:nvPr>
            <p:ph type="sldNum" sz="quarter" idx="12"/>
          </p:nvPr>
        </p:nvSpPr>
        <p:spPr>
          <a:xfrm>
            <a:off x="11229975" y="6191328"/>
            <a:ext cx="365125" cy="249385"/>
          </a:xfrm>
        </p:spPr>
        <p:txBody>
          <a:bodyPr vert="horz" lIns="0" tIns="0" rIns="0" bIns="0" rtlCol="0" anchor="ctr">
            <a:normAutofit/>
          </a:bodyPr>
          <a:lstStyle/>
          <a:p>
            <a:pPr>
              <a:spcAft>
                <a:spcPts val="600"/>
              </a:spcAft>
            </a:pPr>
            <a:fld id="{5A195573-6125-40C3-AA0C-3AC6CFB9F86B}" type="slidenum">
              <a:rPr lang="en-NL" smtClean="0"/>
              <a:pPr>
                <a:spcAft>
                  <a:spcPts val="600"/>
                </a:spcAft>
              </a:pPr>
              <a:t>45</a:t>
            </a:fld>
            <a:endParaRPr lang="en-NL"/>
          </a:p>
        </p:txBody>
      </p:sp>
      <p:sp>
        <p:nvSpPr>
          <p:cNvPr id="3" name="TextBox 2">
            <a:extLst>
              <a:ext uri="{FF2B5EF4-FFF2-40B4-BE49-F238E27FC236}">
                <a16:creationId xmlns:a16="http://schemas.microsoft.com/office/drawing/2014/main" id="{B57D4D4A-FA6F-3023-A99F-B7000811C8B1}"/>
              </a:ext>
            </a:extLst>
          </p:cNvPr>
          <p:cNvSpPr txBox="1"/>
          <p:nvPr/>
        </p:nvSpPr>
        <p:spPr>
          <a:xfrm>
            <a:off x="5111677" y="1766047"/>
            <a:ext cx="759310" cy="369332"/>
          </a:xfrm>
          <a:prstGeom prst="rect">
            <a:avLst/>
          </a:prstGeom>
          <a:noFill/>
        </p:spPr>
        <p:txBody>
          <a:bodyPr wrap="none" rtlCol="0">
            <a:spAutoFit/>
          </a:bodyPr>
          <a:lstStyle/>
          <a:p>
            <a:r>
              <a:rPr lang="en-NL" dirty="0"/>
              <a:t>Re = 2</a:t>
            </a:r>
          </a:p>
        </p:txBody>
      </p:sp>
    </p:spTree>
    <p:extLst>
      <p:ext uri="{BB962C8B-B14F-4D97-AF65-F5344CB8AC3E}">
        <p14:creationId xmlns:p14="http://schemas.microsoft.com/office/powerpoint/2010/main" val="423453297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70F0F78-94DF-ABD6-15D3-4C7562A2FBE5}"/>
              </a:ext>
            </a:extLst>
          </p:cNvPr>
          <p:cNvSpPr/>
          <p:nvPr/>
        </p:nvSpPr>
        <p:spPr>
          <a:xfrm>
            <a:off x="321276" y="852616"/>
            <a:ext cx="2040154" cy="50662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sp>
        <p:nvSpPr>
          <p:cNvPr id="11" name="Title 10">
            <a:extLst>
              <a:ext uri="{FF2B5EF4-FFF2-40B4-BE49-F238E27FC236}">
                <a16:creationId xmlns:a16="http://schemas.microsoft.com/office/drawing/2014/main" id="{8F0CCBC6-97D5-A4BA-E72B-7BCAFD771589}"/>
              </a:ext>
            </a:extLst>
          </p:cNvPr>
          <p:cNvSpPr>
            <a:spLocks noGrp="1"/>
          </p:cNvSpPr>
          <p:nvPr>
            <p:ph type="title"/>
          </p:nvPr>
        </p:nvSpPr>
        <p:spPr/>
        <p:txBody>
          <a:bodyPr/>
          <a:lstStyle/>
          <a:p>
            <a:r>
              <a:rPr lang="en-NL" sz="4000" b="1" u="sng" dirty="0">
                <a:solidFill>
                  <a:schemeClr val="tx1"/>
                </a:solidFill>
              </a:rPr>
              <a:t>Conclusions</a:t>
            </a:r>
            <a:endParaRPr lang="en-NL" b="1" dirty="0">
              <a:solidFill>
                <a:schemeClr val="tx1"/>
              </a:solidFill>
            </a:endParaRPr>
          </a:p>
        </p:txBody>
      </p:sp>
      <p:sp>
        <p:nvSpPr>
          <p:cNvPr id="5" name="Text Placeholder 4">
            <a:extLst>
              <a:ext uri="{FF2B5EF4-FFF2-40B4-BE49-F238E27FC236}">
                <a16:creationId xmlns:a16="http://schemas.microsoft.com/office/drawing/2014/main" id="{B360FA86-B1BD-C976-1237-984A09B9F511}"/>
              </a:ext>
            </a:extLst>
          </p:cNvPr>
          <p:cNvSpPr>
            <a:spLocks noGrp="1"/>
          </p:cNvSpPr>
          <p:nvPr>
            <p:ph type="body" sz="quarter" idx="10"/>
          </p:nvPr>
        </p:nvSpPr>
        <p:spPr>
          <a:xfrm>
            <a:off x="619126" y="1476375"/>
            <a:ext cx="10610850" cy="3981449"/>
          </a:xfrm>
        </p:spPr>
        <p:txBody>
          <a:bodyPr/>
          <a:lstStyle/>
          <a:p>
            <a:endParaRPr lang="en-NL" sz="2400" u="sng" dirty="0"/>
          </a:p>
          <a:p>
            <a:pPr marL="285750" indent="-285750">
              <a:buFont typeface="Arial" panose="020B0604020202020204" pitchFamily="34" charset="0"/>
              <a:buChar char="•"/>
            </a:pPr>
            <a:r>
              <a:rPr lang="en-NL" sz="2400" b="0" dirty="0"/>
              <a:t>Chronic disease group classification matters </a:t>
            </a:r>
          </a:p>
          <a:p>
            <a:pPr marL="285750" indent="-285750">
              <a:buFont typeface="Arial" panose="020B0604020202020204" pitchFamily="34" charset="0"/>
              <a:buChar char="•"/>
            </a:pPr>
            <a:endParaRPr lang="en-NL" sz="2400" b="0" dirty="0"/>
          </a:p>
          <a:p>
            <a:pPr marL="285750" indent="-285750">
              <a:buFont typeface="Arial" panose="020B0604020202020204" pitchFamily="34" charset="0"/>
              <a:buChar char="•"/>
            </a:pPr>
            <a:r>
              <a:rPr lang="en-NL" sz="2400" b="0" dirty="0"/>
              <a:t>The distribution of Chronic disease groups for the disease burden was appr. similar during wild type/Alpha variant and Delta variant period.</a:t>
            </a:r>
          </a:p>
          <a:p>
            <a:pPr marL="285750" indent="-285750">
              <a:buFont typeface="Arial" panose="020B0604020202020204" pitchFamily="34" charset="0"/>
              <a:buChar char="•"/>
            </a:pPr>
            <a:endParaRPr lang="en-NL" sz="2400" b="0" dirty="0"/>
          </a:p>
          <a:p>
            <a:pPr marL="285750" indent="-285750">
              <a:buFont typeface="Arial" panose="020B0604020202020204" pitchFamily="34" charset="0"/>
              <a:buChar char="•"/>
            </a:pPr>
            <a:r>
              <a:rPr lang="en-NL" sz="2400" b="0" dirty="0"/>
              <a:t>Data about 2022 needed to understand the importance of vaccination and variant </a:t>
            </a:r>
          </a:p>
          <a:p>
            <a:pPr marL="645750" lvl="3" indent="-285750">
              <a:buFont typeface="Arial" panose="020B0604020202020204" pitchFamily="34" charset="0"/>
              <a:buChar char="•"/>
            </a:pPr>
            <a:r>
              <a:rPr lang="en-NL" sz="2400" dirty="0"/>
              <a:t>We will adapt the parameters to this and literature</a:t>
            </a:r>
            <a:endParaRPr lang="en-NL" sz="2400" b="0" dirty="0"/>
          </a:p>
          <a:p>
            <a:pPr marL="285750" indent="-285750">
              <a:buFont typeface="Arial" panose="020B0604020202020204" pitchFamily="34" charset="0"/>
              <a:buChar char="•"/>
            </a:pPr>
            <a:endParaRPr lang="en-NL" sz="2400" b="0" dirty="0"/>
          </a:p>
        </p:txBody>
      </p:sp>
      <p:sp>
        <p:nvSpPr>
          <p:cNvPr id="4" name="Slide Number Placeholder 3">
            <a:extLst>
              <a:ext uri="{FF2B5EF4-FFF2-40B4-BE49-F238E27FC236}">
                <a16:creationId xmlns:a16="http://schemas.microsoft.com/office/drawing/2014/main" id="{EB427731-066B-FF49-E15C-8198D6307198}"/>
              </a:ext>
            </a:extLst>
          </p:cNvPr>
          <p:cNvSpPr>
            <a:spLocks noGrp="1"/>
          </p:cNvSpPr>
          <p:nvPr>
            <p:ph type="sldNum" sz="quarter" idx="13"/>
          </p:nvPr>
        </p:nvSpPr>
        <p:spPr/>
        <p:txBody>
          <a:bodyPr/>
          <a:lstStyle/>
          <a:p>
            <a:fld id="{A58A7026-F8B9-A24E-82F9-C8AA168D5B9C}" type="slidenum">
              <a:rPr lang="en-NL" smtClean="0"/>
              <a:t>46</a:t>
            </a:fld>
            <a:endParaRPr lang="en-NL"/>
          </a:p>
        </p:txBody>
      </p:sp>
    </p:spTree>
    <p:extLst>
      <p:ext uri="{BB962C8B-B14F-4D97-AF65-F5344CB8AC3E}">
        <p14:creationId xmlns:p14="http://schemas.microsoft.com/office/powerpoint/2010/main" val="410250031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C7B1D2-84D7-FC15-92B3-D7B628D36379}"/>
              </a:ext>
            </a:extLst>
          </p:cNvPr>
          <p:cNvSpPr>
            <a:spLocks noGrp="1"/>
          </p:cNvSpPr>
          <p:nvPr>
            <p:ph type="title"/>
          </p:nvPr>
        </p:nvSpPr>
        <p:spPr/>
        <p:txBody>
          <a:bodyPr/>
          <a:lstStyle/>
          <a:p>
            <a:r>
              <a:rPr lang="en-NL" dirty="0"/>
              <a:t>Discussion</a:t>
            </a:r>
          </a:p>
        </p:txBody>
      </p:sp>
      <p:sp>
        <p:nvSpPr>
          <p:cNvPr id="3" name="Content Placeholder 2">
            <a:extLst>
              <a:ext uri="{FF2B5EF4-FFF2-40B4-BE49-F238E27FC236}">
                <a16:creationId xmlns:a16="http://schemas.microsoft.com/office/drawing/2014/main" id="{BC954F3C-F15A-EFE4-2FFC-47DFAA7E363C}"/>
              </a:ext>
            </a:extLst>
          </p:cNvPr>
          <p:cNvSpPr>
            <a:spLocks noGrp="1"/>
          </p:cNvSpPr>
          <p:nvPr>
            <p:ph idx="1"/>
          </p:nvPr>
        </p:nvSpPr>
        <p:spPr/>
        <p:txBody>
          <a:bodyPr/>
          <a:lstStyle/>
          <a:p>
            <a:pPr marL="457200" indent="-457200">
              <a:lnSpc>
                <a:spcPct val="150000"/>
              </a:lnSpc>
              <a:buFont typeface="Arial" panose="020B0604020202020204" pitchFamily="34" charset="0"/>
              <a:buChar char="•"/>
            </a:pPr>
            <a:r>
              <a:rPr lang="en-NL" dirty="0"/>
              <a:t>What risk group classification do you use?</a:t>
            </a:r>
          </a:p>
          <a:p>
            <a:pPr marL="457200" indent="-457200">
              <a:lnSpc>
                <a:spcPct val="150000"/>
              </a:lnSpc>
              <a:buFont typeface="Arial" panose="020B0604020202020204" pitchFamily="34" charset="0"/>
              <a:buChar char="•"/>
            </a:pPr>
            <a:r>
              <a:rPr lang="en-NL" dirty="0"/>
              <a:t>What initial immunity?</a:t>
            </a:r>
          </a:p>
          <a:p>
            <a:pPr marL="457200" indent="-457200">
              <a:lnSpc>
                <a:spcPct val="150000"/>
              </a:lnSpc>
              <a:buFont typeface="Arial" panose="020B0604020202020204" pitchFamily="34" charset="0"/>
              <a:buChar char="•"/>
            </a:pPr>
            <a:r>
              <a:rPr lang="en-NL" dirty="0"/>
              <a:t>What are the most relevant scenarios?</a:t>
            </a:r>
          </a:p>
        </p:txBody>
      </p:sp>
      <p:sp>
        <p:nvSpPr>
          <p:cNvPr id="4" name="Slide Number Placeholder 3">
            <a:extLst>
              <a:ext uri="{FF2B5EF4-FFF2-40B4-BE49-F238E27FC236}">
                <a16:creationId xmlns:a16="http://schemas.microsoft.com/office/drawing/2014/main" id="{70E08E1D-9969-2479-3837-4B934494A07A}"/>
              </a:ext>
            </a:extLst>
          </p:cNvPr>
          <p:cNvSpPr>
            <a:spLocks noGrp="1"/>
          </p:cNvSpPr>
          <p:nvPr>
            <p:ph type="sldNum" sz="quarter" idx="12"/>
          </p:nvPr>
        </p:nvSpPr>
        <p:spPr/>
        <p:txBody>
          <a:bodyPr/>
          <a:lstStyle/>
          <a:p>
            <a:fld id="{A58A7026-F8B9-A24E-82F9-C8AA168D5B9C}" type="slidenum">
              <a:rPr lang="en-NL" smtClean="0"/>
              <a:t>47</a:t>
            </a:fld>
            <a:endParaRPr lang="en-NL"/>
          </a:p>
        </p:txBody>
      </p:sp>
    </p:spTree>
    <p:extLst>
      <p:ext uri="{BB962C8B-B14F-4D97-AF65-F5344CB8AC3E}">
        <p14:creationId xmlns:p14="http://schemas.microsoft.com/office/powerpoint/2010/main" val="253581628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14202E-0E25-2A2D-28B0-9213A57C44FA}"/>
              </a:ext>
            </a:extLst>
          </p:cNvPr>
          <p:cNvSpPr>
            <a:spLocks noGrp="1"/>
          </p:cNvSpPr>
          <p:nvPr>
            <p:ph type="title"/>
          </p:nvPr>
        </p:nvSpPr>
        <p:spPr/>
        <p:txBody>
          <a:bodyPr/>
          <a:lstStyle/>
          <a:p>
            <a:r>
              <a:rPr lang="en-NL" dirty="0"/>
              <a:t>Acknowledgements</a:t>
            </a:r>
          </a:p>
        </p:txBody>
      </p:sp>
      <p:sp>
        <p:nvSpPr>
          <p:cNvPr id="3" name="Content Placeholder 2">
            <a:extLst>
              <a:ext uri="{FF2B5EF4-FFF2-40B4-BE49-F238E27FC236}">
                <a16:creationId xmlns:a16="http://schemas.microsoft.com/office/drawing/2014/main" id="{6EF1E5D7-BF71-65C2-87FE-37B2A99CDC52}"/>
              </a:ext>
            </a:extLst>
          </p:cNvPr>
          <p:cNvSpPr>
            <a:spLocks noGrp="1"/>
          </p:cNvSpPr>
          <p:nvPr>
            <p:ph idx="1"/>
          </p:nvPr>
        </p:nvSpPr>
        <p:spPr>
          <a:xfrm>
            <a:off x="3574473" y="1528807"/>
            <a:ext cx="8020627" cy="4320000"/>
          </a:xfrm>
        </p:spPr>
        <p:txBody>
          <a:bodyPr/>
          <a:lstStyle/>
          <a:p>
            <a:pPr>
              <a:lnSpc>
                <a:spcPct val="150000"/>
              </a:lnSpc>
            </a:pPr>
            <a:r>
              <a:rPr lang="en-US" sz="2800" b="1" dirty="0">
                <a:latin typeface="+mn-lt"/>
              </a:rPr>
              <a:t>UMC Utrecht</a:t>
            </a:r>
          </a:p>
          <a:p>
            <a:pPr>
              <a:lnSpc>
                <a:spcPct val="150000"/>
              </a:lnSpc>
            </a:pPr>
            <a:r>
              <a:rPr lang="en-US" sz="2400" dirty="0" err="1">
                <a:latin typeface="+mn-lt"/>
              </a:rPr>
              <a:t>Ganna</a:t>
            </a:r>
            <a:r>
              <a:rPr lang="en-US" sz="2400" dirty="0">
                <a:latin typeface="+mn-lt"/>
              </a:rPr>
              <a:t> </a:t>
            </a:r>
            <a:r>
              <a:rPr lang="en-US" sz="2400" dirty="0" err="1">
                <a:latin typeface="+mn-lt"/>
              </a:rPr>
              <a:t>Rozhnova</a:t>
            </a:r>
            <a:r>
              <a:rPr lang="en-US" sz="2400" dirty="0">
                <a:latin typeface="+mn-lt"/>
              </a:rPr>
              <a:t> </a:t>
            </a:r>
          </a:p>
          <a:p>
            <a:pPr>
              <a:lnSpc>
                <a:spcPct val="150000"/>
              </a:lnSpc>
            </a:pPr>
            <a:r>
              <a:rPr lang="en-US" sz="2400" dirty="0">
                <a:latin typeface="+mn-lt"/>
              </a:rPr>
              <a:t>Patricia </a:t>
            </a:r>
            <a:r>
              <a:rPr lang="en-US" sz="2400" dirty="0" err="1">
                <a:latin typeface="+mn-lt"/>
              </a:rPr>
              <a:t>Bruijning</a:t>
            </a:r>
            <a:endParaRPr lang="en-US" sz="2400" dirty="0"/>
          </a:p>
          <a:p>
            <a:pPr>
              <a:lnSpc>
                <a:spcPct val="150000"/>
              </a:lnSpc>
            </a:pPr>
            <a:endParaRPr lang="en-US" sz="2000" dirty="0"/>
          </a:p>
          <a:p>
            <a:pPr>
              <a:lnSpc>
                <a:spcPct val="150000"/>
              </a:lnSpc>
            </a:pPr>
            <a:r>
              <a:rPr lang="en-US" b="1" dirty="0"/>
              <a:t>University of Oslo</a:t>
            </a:r>
          </a:p>
          <a:p>
            <a:pPr>
              <a:lnSpc>
                <a:spcPct val="150000"/>
              </a:lnSpc>
            </a:pPr>
            <a:r>
              <a:rPr lang="en-US" sz="2400" dirty="0"/>
              <a:t>Angela </a:t>
            </a:r>
            <a:r>
              <a:rPr lang="en-US" sz="2400" dirty="0" err="1"/>
              <a:t>Lupattelli</a:t>
            </a:r>
            <a:endParaRPr lang="en-US" sz="2400" dirty="0"/>
          </a:p>
          <a:p>
            <a:pPr>
              <a:lnSpc>
                <a:spcPct val="150000"/>
              </a:lnSpc>
            </a:pPr>
            <a:r>
              <a:rPr lang="en-US" sz="2400" dirty="0" err="1"/>
              <a:t>Hedvig</a:t>
            </a:r>
            <a:r>
              <a:rPr lang="en-US" sz="2400" dirty="0"/>
              <a:t> </a:t>
            </a:r>
            <a:r>
              <a:rPr lang="en-US" sz="2400" dirty="0" err="1"/>
              <a:t>Nordeng</a:t>
            </a:r>
            <a:endParaRPr lang="en-US" sz="2400" dirty="0"/>
          </a:p>
          <a:p>
            <a:endParaRPr lang="en-US" dirty="0"/>
          </a:p>
          <a:p>
            <a:r>
              <a:rPr lang="en-NL" sz="2400" dirty="0"/>
              <a:t>With valueble input from </a:t>
            </a:r>
            <a:r>
              <a:rPr lang="en-US" sz="2400" dirty="0"/>
              <a:t>Hilde </a:t>
            </a:r>
            <a:r>
              <a:rPr lang="en-US" sz="2400" dirty="0" err="1"/>
              <a:t>Kjelgaard</a:t>
            </a:r>
            <a:r>
              <a:rPr lang="en-US" sz="2400" dirty="0"/>
              <a:t> Brustad, </a:t>
            </a:r>
            <a:r>
              <a:rPr lang="en-US" sz="2400" dirty="0" err="1"/>
              <a:t>Jørgen</a:t>
            </a:r>
            <a:r>
              <a:rPr lang="en-US" sz="2400" dirty="0"/>
              <a:t> Eriksson </a:t>
            </a:r>
            <a:r>
              <a:rPr lang="en-US" sz="2400" dirty="0" err="1"/>
              <a:t>Midtbø</a:t>
            </a:r>
            <a:r>
              <a:rPr lang="en-US" sz="2400" dirty="0"/>
              <a:t>, and Francesco Di </a:t>
            </a:r>
            <a:r>
              <a:rPr lang="en-US" sz="2400" dirty="0" err="1"/>
              <a:t>Ruscio</a:t>
            </a:r>
            <a:r>
              <a:rPr lang="en-NL" sz="2400" dirty="0"/>
              <a:t> (FHI Norway)</a:t>
            </a:r>
          </a:p>
        </p:txBody>
      </p:sp>
      <p:sp>
        <p:nvSpPr>
          <p:cNvPr id="4" name="Slide Number Placeholder 3">
            <a:extLst>
              <a:ext uri="{FF2B5EF4-FFF2-40B4-BE49-F238E27FC236}">
                <a16:creationId xmlns:a16="http://schemas.microsoft.com/office/drawing/2014/main" id="{EF81A44E-3FC3-2333-28C5-F4B95B36DCD8}"/>
              </a:ext>
            </a:extLst>
          </p:cNvPr>
          <p:cNvSpPr>
            <a:spLocks noGrp="1"/>
          </p:cNvSpPr>
          <p:nvPr>
            <p:ph type="sldNum" sz="quarter" idx="12"/>
          </p:nvPr>
        </p:nvSpPr>
        <p:spPr/>
        <p:txBody>
          <a:bodyPr/>
          <a:lstStyle/>
          <a:p>
            <a:fld id="{A58A7026-F8B9-A24E-82F9-C8AA168D5B9C}" type="slidenum">
              <a:rPr lang="en-NL" smtClean="0"/>
              <a:t>48</a:t>
            </a:fld>
            <a:endParaRPr lang="en-NL"/>
          </a:p>
        </p:txBody>
      </p:sp>
      <p:pic>
        <p:nvPicPr>
          <p:cNvPr id="5" name="Picture 4" descr="University of Oslo - Wikipedia">
            <a:extLst>
              <a:ext uri="{FF2B5EF4-FFF2-40B4-BE49-F238E27FC236}">
                <a16:creationId xmlns:a16="http://schemas.microsoft.com/office/drawing/2014/main" id="{63FA2CC6-5E41-0046-F6C4-A49F8167FFD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5135" y="4109356"/>
            <a:ext cx="1573197" cy="157319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F1B577B4-963E-ED29-0BF7-871CA828FF7A}"/>
              </a:ext>
            </a:extLst>
          </p:cNvPr>
          <p:cNvPicPr>
            <a:picLocks noChangeAspect="1"/>
          </p:cNvPicPr>
          <p:nvPr/>
        </p:nvPicPr>
        <p:blipFill>
          <a:blip r:embed="rId4"/>
          <a:stretch>
            <a:fillRect/>
          </a:stretch>
        </p:blipFill>
        <p:spPr>
          <a:xfrm>
            <a:off x="993130" y="1691867"/>
            <a:ext cx="1785201" cy="1540173"/>
          </a:xfrm>
          <a:prstGeom prst="rect">
            <a:avLst/>
          </a:prstGeom>
        </p:spPr>
      </p:pic>
    </p:spTree>
    <p:extLst>
      <p:ext uri="{BB962C8B-B14F-4D97-AF65-F5344CB8AC3E}">
        <p14:creationId xmlns:p14="http://schemas.microsoft.com/office/powerpoint/2010/main" val="28996981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5A3B5C-775E-511D-81F7-54A9B23AB7F8}"/>
              </a:ext>
            </a:extLst>
          </p:cNvPr>
          <p:cNvSpPr>
            <a:spLocks noGrp="1"/>
          </p:cNvSpPr>
          <p:nvPr>
            <p:ph type="title"/>
          </p:nvPr>
        </p:nvSpPr>
        <p:spPr/>
        <p:txBody>
          <a:bodyPr/>
          <a:lstStyle/>
          <a:p>
            <a:r>
              <a:rPr lang="en-NL" dirty="0"/>
              <a:t>Outline</a:t>
            </a:r>
          </a:p>
        </p:txBody>
      </p:sp>
      <p:sp>
        <p:nvSpPr>
          <p:cNvPr id="3" name="Content Placeholder 2">
            <a:extLst>
              <a:ext uri="{FF2B5EF4-FFF2-40B4-BE49-F238E27FC236}">
                <a16:creationId xmlns:a16="http://schemas.microsoft.com/office/drawing/2014/main" id="{D6B0E45D-6B1C-F811-27F0-1F4D7C80847D}"/>
              </a:ext>
            </a:extLst>
          </p:cNvPr>
          <p:cNvSpPr>
            <a:spLocks noGrp="1"/>
          </p:cNvSpPr>
          <p:nvPr>
            <p:ph idx="1"/>
          </p:nvPr>
        </p:nvSpPr>
        <p:spPr/>
        <p:txBody>
          <a:bodyPr/>
          <a:lstStyle/>
          <a:p>
            <a:pPr marL="514350" indent="-514350">
              <a:lnSpc>
                <a:spcPct val="200000"/>
              </a:lnSpc>
              <a:buAutoNum type="arabicPeriod"/>
            </a:pPr>
            <a:r>
              <a:rPr lang="en-NL" dirty="0"/>
              <a:t>Aim project</a:t>
            </a:r>
          </a:p>
          <a:p>
            <a:pPr marL="514350" indent="-514350">
              <a:lnSpc>
                <a:spcPct val="200000"/>
              </a:lnSpc>
              <a:buAutoNum type="arabicPeriod"/>
            </a:pPr>
            <a:r>
              <a:rPr lang="en-NL" dirty="0"/>
              <a:t>Norway and the data analyses</a:t>
            </a:r>
          </a:p>
          <a:p>
            <a:pPr marL="514350" indent="-514350">
              <a:lnSpc>
                <a:spcPct val="200000"/>
              </a:lnSpc>
              <a:buAutoNum type="arabicPeriod"/>
            </a:pPr>
            <a:r>
              <a:rPr lang="en-NL" dirty="0"/>
              <a:t>Compartmental model</a:t>
            </a:r>
          </a:p>
          <a:p>
            <a:pPr marL="514350" indent="-514350">
              <a:buAutoNum type="arabicPeriod"/>
            </a:pPr>
            <a:endParaRPr lang="en-NL" dirty="0"/>
          </a:p>
        </p:txBody>
      </p:sp>
      <p:sp>
        <p:nvSpPr>
          <p:cNvPr id="4" name="Slide Number Placeholder 3">
            <a:extLst>
              <a:ext uri="{FF2B5EF4-FFF2-40B4-BE49-F238E27FC236}">
                <a16:creationId xmlns:a16="http://schemas.microsoft.com/office/drawing/2014/main" id="{6D072755-010B-2705-E7DD-5ED9B9D7B92F}"/>
              </a:ext>
            </a:extLst>
          </p:cNvPr>
          <p:cNvSpPr>
            <a:spLocks noGrp="1"/>
          </p:cNvSpPr>
          <p:nvPr>
            <p:ph type="sldNum" sz="quarter" idx="12"/>
          </p:nvPr>
        </p:nvSpPr>
        <p:spPr/>
        <p:txBody>
          <a:bodyPr/>
          <a:lstStyle/>
          <a:p>
            <a:fld id="{A58A7026-F8B9-A24E-82F9-C8AA168D5B9C}" type="slidenum">
              <a:rPr lang="en-NL" smtClean="0"/>
              <a:t>5</a:t>
            </a:fld>
            <a:endParaRPr lang="en-NL"/>
          </a:p>
        </p:txBody>
      </p:sp>
    </p:spTree>
    <p:extLst>
      <p:ext uri="{BB962C8B-B14F-4D97-AF65-F5344CB8AC3E}">
        <p14:creationId xmlns:p14="http://schemas.microsoft.com/office/powerpoint/2010/main" val="2491995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C3136B-02FE-E541-8C30-4A6355F7C213}"/>
              </a:ext>
            </a:extLst>
          </p:cNvPr>
          <p:cNvSpPr>
            <a:spLocks noGrp="1"/>
          </p:cNvSpPr>
          <p:nvPr>
            <p:ph type="title"/>
          </p:nvPr>
        </p:nvSpPr>
        <p:spPr>
          <a:xfrm>
            <a:off x="619125" y="460376"/>
            <a:ext cx="10975975" cy="659242"/>
          </a:xfrm>
        </p:spPr>
        <p:txBody>
          <a:bodyPr anchor="t">
            <a:normAutofit/>
          </a:bodyPr>
          <a:lstStyle/>
          <a:p>
            <a:r>
              <a:rPr lang="en-US" dirty="0"/>
              <a:t>Background</a:t>
            </a:r>
          </a:p>
        </p:txBody>
      </p:sp>
      <p:sp>
        <p:nvSpPr>
          <p:cNvPr id="3" name="Content Placeholder 2">
            <a:extLst>
              <a:ext uri="{FF2B5EF4-FFF2-40B4-BE49-F238E27FC236}">
                <a16:creationId xmlns:a16="http://schemas.microsoft.com/office/drawing/2014/main" id="{B1BC861D-4822-674A-994B-2ABD01EF9DA4}"/>
              </a:ext>
            </a:extLst>
          </p:cNvPr>
          <p:cNvSpPr>
            <a:spLocks noGrp="1"/>
          </p:cNvSpPr>
          <p:nvPr>
            <p:ph idx="1"/>
          </p:nvPr>
        </p:nvSpPr>
        <p:spPr>
          <a:xfrm>
            <a:off x="619125" y="1528807"/>
            <a:ext cx="10975975" cy="4320000"/>
          </a:xfrm>
        </p:spPr>
        <p:txBody>
          <a:bodyPr anchor="t">
            <a:normAutofit/>
          </a:bodyPr>
          <a:lstStyle/>
          <a:p>
            <a:pPr>
              <a:lnSpc>
                <a:spcPct val="150000"/>
              </a:lnSpc>
              <a:spcAft>
                <a:spcPts val="600"/>
              </a:spcAft>
            </a:pPr>
            <a:r>
              <a:rPr lang="en-US" sz="2600" dirty="0"/>
              <a:t>Different </a:t>
            </a:r>
            <a:r>
              <a:rPr lang="en-NL" sz="2800" dirty="0">
                <a:solidFill>
                  <a:schemeClr val="tx1"/>
                </a:solidFill>
              </a:rPr>
              <a:t>burden of severe COVID-19 disease</a:t>
            </a:r>
            <a:r>
              <a:rPr lang="en-US" sz="2600" dirty="0"/>
              <a:t> over time</a:t>
            </a:r>
          </a:p>
          <a:p>
            <a:pPr>
              <a:lnSpc>
                <a:spcPct val="150000"/>
              </a:lnSpc>
              <a:spcAft>
                <a:spcPts val="600"/>
              </a:spcAft>
            </a:pPr>
            <a:r>
              <a:rPr lang="en-US" sz="2600" dirty="0"/>
              <a:t>Mass vaccination</a:t>
            </a:r>
          </a:p>
          <a:p>
            <a:pPr>
              <a:lnSpc>
                <a:spcPct val="150000"/>
              </a:lnSpc>
              <a:spcAft>
                <a:spcPts val="600"/>
              </a:spcAft>
            </a:pPr>
            <a:r>
              <a:rPr lang="en-US" sz="2600" dirty="0"/>
              <a:t>Elderly and persons with chronic disease most at risk (</a:t>
            </a:r>
            <a:r>
              <a:rPr lang="en-US" sz="2600" dirty="0" err="1"/>
              <a:t>Fekadu</a:t>
            </a:r>
            <a:r>
              <a:rPr lang="en-US" sz="2600" dirty="0"/>
              <a:t>, 2021)</a:t>
            </a:r>
            <a:endParaRPr lang="en-US" sz="2400" dirty="0"/>
          </a:p>
          <a:p>
            <a:pPr>
              <a:lnSpc>
                <a:spcPct val="150000"/>
              </a:lnSpc>
              <a:spcAft>
                <a:spcPts val="600"/>
              </a:spcAft>
            </a:pPr>
            <a:endParaRPr lang="en-US" sz="2600" dirty="0"/>
          </a:p>
        </p:txBody>
      </p:sp>
      <p:sp>
        <p:nvSpPr>
          <p:cNvPr id="8" name="Slide Number Placeholder 3">
            <a:extLst>
              <a:ext uri="{FF2B5EF4-FFF2-40B4-BE49-F238E27FC236}">
                <a16:creationId xmlns:a16="http://schemas.microsoft.com/office/drawing/2014/main" id="{FABE197A-AE6D-5FC5-369E-28037BF6D83A}"/>
              </a:ext>
            </a:extLst>
          </p:cNvPr>
          <p:cNvSpPr>
            <a:spLocks noGrp="1"/>
          </p:cNvSpPr>
          <p:nvPr>
            <p:ph type="sldNum" sz="quarter" idx="12"/>
          </p:nvPr>
        </p:nvSpPr>
        <p:spPr>
          <a:xfrm>
            <a:off x="11229975" y="6191328"/>
            <a:ext cx="365125" cy="249385"/>
          </a:xfrm>
        </p:spPr>
        <p:txBody>
          <a:bodyPr anchor="ctr">
            <a:normAutofit/>
          </a:bodyPr>
          <a:lstStyle/>
          <a:p>
            <a:pPr>
              <a:spcAft>
                <a:spcPts val="600"/>
              </a:spcAft>
            </a:pPr>
            <a:fld id="{85E50AF1-9834-B34D-98A3-28836C2D4FEA}" type="slidenum">
              <a:rPr lang="en-GB" smtClean="0"/>
              <a:pPr>
                <a:spcAft>
                  <a:spcPts val="600"/>
                </a:spcAft>
              </a:pPr>
              <a:t>6</a:t>
            </a:fld>
            <a:endParaRPr lang="en-GB"/>
          </a:p>
        </p:txBody>
      </p:sp>
    </p:spTree>
    <p:extLst>
      <p:ext uri="{BB962C8B-B14F-4D97-AF65-F5344CB8AC3E}">
        <p14:creationId xmlns:p14="http://schemas.microsoft.com/office/powerpoint/2010/main" val="2744910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24778C-14E1-4913-AC45-79F3B1973756}"/>
              </a:ext>
            </a:extLst>
          </p:cNvPr>
          <p:cNvSpPr>
            <a:spLocks noGrp="1"/>
          </p:cNvSpPr>
          <p:nvPr>
            <p:ph type="ctrTitle"/>
          </p:nvPr>
        </p:nvSpPr>
        <p:spPr/>
        <p:txBody>
          <a:bodyPr/>
          <a:lstStyle/>
          <a:p>
            <a:r>
              <a:rPr lang="en-NL" dirty="0"/>
              <a:t>Aim</a:t>
            </a:r>
          </a:p>
        </p:txBody>
      </p:sp>
      <p:sp>
        <p:nvSpPr>
          <p:cNvPr id="3" name="Content Placeholder 2">
            <a:extLst>
              <a:ext uri="{FF2B5EF4-FFF2-40B4-BE49-F238E27FC236}">
                <a16:creationId xmlns:a16="http://schemas.microsoft.com/office/drawing/2014/main" id="{BA599EAE-3632-8D4F-0013-4A33418571B1}"/>
              </a:ext>
            </a:extLst>
          </p:cNvPr>
          <p:cNvSpPr>
            <a:spLocks noGrp="1"/>
          </p:cNvSpPr>
          <p:nvPr>
            <p:ph type="subTitle" idx="1"/>
          </p:nvPr>
        </p:nvSpPr>
        <p:spPr/>
        <p:txBody>
          <a:bodyPr/>
          <a:lstStyle/>
          <a:p>
            <a:r>
              <a:rPr lang="en-NL" sz="3200" dirty="0">
                <a:solidFill>
                  <a:schemeClr val="tx1"/>
                </a:solidFill>
              </a:rPr>
              <a:t>to investigate </a:t>
            </a:r>
            <a:r>
              <a:rPr lang="en-US" sz="3200" dirty="0">
                <a:solidFill>
                  <a:schemeClr val="tx1"/>
                </a:solidFill>
              </a:rPr>
              <a:t>SARS-CoV-2 post-pandemic vaccination strategies </a:t>
            </a:r>
            <a:r>
              <a:rPr lang="en-NL" sz="3200" dirty="0">
                <a:solidFill>
                  <a:schemeClr val="tx1"/>
                </a:solidFill>
              </a:rPr>
              <a:t>to decrease the burden of severe COVID-19 disease in groups with chronic disease in Norway next winter season</a:t>
            </a:r>
            <a:r>
              <a:rPr lang="en-US" sz="3200" dirty="0">
                <a:solidFill>
                  <a:schemeClr val="tx1"/>
                </a:solidFill>
              </a:rPr>
              <a:t>.</a:t>
            </a:r>
            <a:endParaRPr lang="en-NL" sz="3200" dirty="0">
              <a:solidFill>
                <a:schemeClr val="tx1"/>
              </a:solidFill>
            </a:endParaRPr>
          </a:p>
        </p:txBody>
      </p:sp>
    </p:spTree>
    <p:extLst>
      <p:ext uri="{BB962C8B-B14F-4D97-AF65-F5344CB8AC3E}">
        <p14:creationId xmlns:p14="http://schemas.microsoft.com/office/powerpoint/2010/main" val="20415242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963455-606D-695E-05C4-06976EE80262}"/>
              </a:ext>
            </a:extLst>
          </p:cNvPr>
          <p:cNvSpPr>
            <a:spLocks noGrp="1"/>
          </p:cNvSpPr>
          <p:nvPr>
            <p:ph type="title"/>
          </p:nvPr>
        </p:nvSpPr>
        <p:spPr>
          <a:xfrm>
            <a:off x="619125" y="457494"/>
            <a:ext cx="10975975" cy="825395"/>
          </a:xfrm>
          <a:solidFill>
            <a:schemeClr val="bg1"/>
          </a:solidFill>
        </p:spPr>
        <p:txBody>
          <a:bodyPr/>
          <a:lstStyle/>
          <a:p>
            <a:r>
              <a:rPr lang="en-NL" sz="5400" dirty="0"/>
              <a:t>Approach</a:t>
            </a:r>
          </a:p>
        </p:txBody>
      </p:sp>
      <p:sp>
        <p:nvSpPr>
          <p:cNvPr id="7" name="Text Placeholder 6">
            <a:extLst>
              <a:ext uri="{FF2B5EF4-FFF2-40B4-BE49-F238E27FC236}">
                <a16:creationId xmlns:a16="http://schemas.microsoft.com/office/drawing/2014/main" id="{EBDFACA7-9096-CD87-9D42-0EC38B31F5FB}"/>
              </a:ext>
            </a:extLst>
          </p:cNvPr>
          <p:cNvSpPr>
            <a:spLocks noGrp="1"/>
          </p:cNvSpPr>
          <p:nvPr>
            <p:ph type="body" sz="quarter" idx="10"/>
          </p:nvPr>
        </p:nvSpPr>
        <p:spPr/>
        <p:txBody>
          <a:bodyPr/>
          <a:lstStyle/>
          <a:p>
            <a:pPr marL="457200" lvl="1" indent="-457200">
              <a:spcAft>
                <a:spcPts val="600"/>
              </a:spcAft>
              <a:buFont typeface="Arial" panose="020B0604020202020204" pitchFamily="34" charset="0"/>
              <a:buChar char="•"/>
            </a:pPr>
            <a:r>
              <a:rPr lang="en-US" sz="2400" dirty="0"/>
              <a:t>Very detailed data from Norway to parametrize the model</a:t>
            </a:r>
          </a:p>
          <a:p>
            <a:pPr marL="457200" lvl="1" indent="-457200">
              <a:spcAft>
                <a:spcPts val="600"/>
              </a:spcAft>
              <a:buFont typeface="Arial" panose="020B0604020202020204" pitchFamily="34" charset="0"/>
              <a:buChar char="•"/>
            </a:pPr>
            <a:endParaRPr lang="en-US" sz="2400" dirty="0"/>
          </a:p>
          <a:p>
            <a:pPr marL="457200" lvl="1" indent="-457200">
              <a:spcAft>
                <a:spcPts val="600"/>
              </a:spcAft>
              <a:buFont typeface="Arial" panose="020B0604020202020204" pitchFamily="34" charset="0"/>
              <a:buChar char="•"/>
            </a:pPr>
            <a:r>
              <a:rPr lang="en-US" sz="2400" dirty="0"/>
              <a:t>Compartmental model</a:t>
            </a:r>
          </a:p>
          <a:p>
            <a:pPr marL="457200" lvl="1" indent="-457200">
              <a:spcAft>
                <a:spcPts val="600"/>
              </a:spcAft>
              <a:buFont typeface="Arial" panose="020B0604020202020204" pitchFamily="34" charset="0"/>
              <a:buChar char="•"/>
            </a:pPr>
            <a:r>
              <a:rPr lang="en-US" sz="2400" dirty="0"/>
              <a:t>One winter season</a:t>
            </a:r>
          </a:p>
          <a:p>
            <a:pPr marL="457200" lvl="1" indent="-457200">
              <a:spcAft>
                <a:spcPts val="600"/>
              </a:spcAft>
              <a:buFont typeface="Arial" panose="020B0604020202020204" pitchFamily="34" charset="0"/>
              <a:buChar char="•"/>
            </a:pPr>
            <a:r>
              <a:rPr lang="en-US" sz="2400" dirty="0"/>
              <a:t>Different vaccination strategies</a:t>
            </a:r>
          </a:p>
          <a:p>
            <a:pPr lvl="1">
              <a:spcAft>
                <a:spcPts val="600"/>
              </a:spcAft>
            </a:pPr>
            <a:endParaRPr lang="en-US" sz="2400" dirty="0"/>
          </a:p>
        </p:txBody>
      </p:sp>
      <p:sp>
        <p:nvSpPr>
          <p:cNvPr id="8" name="Text Placeholder 7">
            <a:extLst>
              <a:ext uri="{FF2B5EF4-FFF2-40B4-BE49-F238E27FC236}">
                <a16:creationId xmlns:a16="http://schemas.microsoft.com/office/drawing/2014/main" id="{46CB41B1-CF87-246A-2C2D-9C8524FFCD0A}"/>
              </a:ext>
            </a:extLst>
          </p:cNvPr>
          <p:cNvSpPr>
            <a:spLocks noGrp="1"/>
          </p:cNvSpPr>
          <p:nvPr>
            <p:ph type="body" sz="quarter" idx="12"/>
          </p:nvPr>
        </p:nvSpPr>
        <p:spPr/>
        <p:txBody>
          <a:bodyPr/>
          <a:lstStyle/>
          <a:p>
            <a:pPr lvl="1">
              <a:spcAft>
                <a:spcPts val="600"/>
              </a:spcAft>
            </a:pPr>
            <a:r>
              <a:rPr lang="en-US" sz="2400" b="1" dirty="0"/>
              <a:t>Primary outcome</a:t>
            </a:r>
          </a:p>
          <a:p>
            <a:pPr marL="457200" lvl="1" indent="-457200">
              <a:spcAft>
                <a:spcPts val="600"/>
              </a:spcAft>
              <a:buFont typeface="Arial" panose="020B0604020202020204" pitchFamily="34" charset="0"/>
              <a:buChar char="•"/>
            </a:pPr>
            <a:r>
              <a:rPr lang="en-US" sz="2000" dirty="0"/>
              <a:t>Number of hospitalizations in different age and chronic disease groups</a:t>
            </a:r>
          </a:p>
          <a:p>
            <a:pPr lvl="1">
              <a:spcAft>
                <a:spcPts val="600"/>
              </a:spcAft>
            </a:pPr>
            <a:endParaRPr lang="en-US" sz="2400" dirty="0"/>
          </a:p>
          <a:p>
            <a:pPr lvl="1">
              <a:spcAft>
                <a:spcPts val="600"/>
              </a:spcAft>
            </a:pPr>
            <a:r>
              <a:rPr lang="en-US" sz="2400" b="1" dirty="0"/>
              <a:t>Secondary outcomes</a:t>
            </a:r>
          </a:p>
          <a:p>
            <a:pPr marL="342900" lvl="1" indent="-342900">
              <a:lnSpc>
                <a:spcPct val="150000"/>
              </a:lnSpc>
              <a:buFont typeface="Arial" panose="020B0604020202020204" pitchFamily="34" charset="0"/>
              <a:buChar char="•"/>
            </a:pPr>
            <a:r>
              <a:rPr lang="en-US" sz="2000" dirty="0"/>
              <a:t>ICU with invasive ventilation</a:t>
            </a:r>
          </a:p>
          <a:p>
            <a:pPr marL="342900" lvl="1" indent="-342900">
              <a:lnSpc>
                <a:spcPct val="150000"/>
              </a:lnSpc>
              <a:buFont typeface="Arial" panose="020B0604020202020204" pitchFamily="34" charset="0"/>
              <a:buChar char="•"/>
            </a:pPr>
            <a:r>
              <a:rPr lang="en-US" sz="2000" dirty="0"/>
              <a:t>Mortality</a:t>
            </a:r>
            <a:endParaRPr lang="nl-NL" sz="1600" b="0" dirty="0"/>
          </a:p>
          <a:p>
            <a:pPr marL="285750" indent="-285750">
              <a:buFont typeface="Arial" panose="020B0604020202020204" pitchFamily="34" charset="0"/>
              <a:buChar char="•"/>
            </a:pPr>
            <a:endParaRPr lang="en-NL" sz="1600" dirty="0"/>
          </a:p>
          <a:p>
            <a:endParaRPr lang="en-NL" dirty="0"/>
          </a:p>
        </p:txBody>
      </p:sp>
      <p:sp>
        <p:nvSpPr>
          <p:cNvPr id="6" name="Slide Number Placeholder 5">
            <a:extLst>
              <a:ext uri="{FF2B5EF4-FFF2-40B4-BE49-F238E27FC236}">
                <a16:creationId xmlns:a16="http://schemas.microsoft.com/office/drawing/2014/main" id="{3A8BC66D-BCFA-6450-91F6-C273D8762B21}"/>
              </a:ext>
            </a:extLst>
          </p:cNvPr>
          <p:cNvSpPr>
            <a:spLocks noGrp="1"/>
          </p:cNvSpPr>
          <p:nvPr>
            <p:ph type="sldNum" sz="quarter" idx="13"/>
          </p:nvPr>
        </p:nvSpPr>
        <p:spPr/>
        <p:txBody>
          <a:bodyPr/>
          <a:lstStyle/>
          <a:p>
            <a:fld id="{5A195573-6125-40C3-AA0C-3AC6CFB9F86B}" type="slidenum">
              <a:rPr lang="en-US" smtClean="0"/>
              <a:pPr/>
              <a:t>8</a:t>
            </a:fld>
            <a:endParaRPr lang="en-US" dirty="0"/>
          </a:p>
        </p:txBody>
      </p:sp>
    </p:spTree>
    <p:extLst>
      <p:ext uri="{BB962C8B-B14F-4D97-AF65-F5344CB8AC3E}">
        <p14:creationId xmlns:p14="http://schemas.microsoft.com/office/powerpoint/2010/main" val="3431536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1F26EE6-6001-FB52-C2FE-0107B7017D57}"/>
              </a:ext>
            </a:extLst>
          </p:cNvPr>
          <p:cNvSpPr>
            <a:spLocks noGrp="1"/>
          </p:cNvSpPr>
          <p:nvPr>
            <p:ph type="title"/>
          </p:nvPr>
        </p:nvSpPr>
        <p:spPr>
          <a:xfrm>
            <a:off x="619125" y="460376"/>
            <a:ext cx="10975975" cy="659242"/>
          </a:xfrm>
        </p:spPr>
        <p:txBody>
          <a:bodyPr/>
          <a:lstStyle/>
          <a:p>
            <a:r>
              <a:rPr lang="en-US" dirty="0"/>
              <a:t>Chronic disease classification</a:t>
            </a:r>
          </a:p>
        </p:txBody>
      </p:sp>
      <p:pic>
        <p:nvPicPr>
          <p:cNvPr id="9" name="Picture 8">
            <a:extLst>
              <a:ext uri="{FF2B5EF4-FFF2-40B4-BE49-F238E27FC236}">
                <a16:creationId xmlns:a16="http://schemas.microsoft.com/office/drawing/2014/main" id="{0EECF4E4-157B-D7A9-BF5D-199CB4C21E4E}"/>
              </a:ext>
            </a:extLst>
          </p:cNvPr>
          <p:cNvPicPr>
            <a:picLocks noChangeAspect="1"/>
          </p:cNvPicPr>
          <p:nvPr/>
        </p:nvPicPr>
        <p:blipFill>
          <a:blip r:embed="rId2"/>
          <a:stretch>
            <a:fillRect/>
          </a:stretch>
        </p:blipFill>
        <p:spPr>
          <a:xfrm>
            <a:off x="5611996" y="2408413"/>
            <a:ext cx="6065698" cy="2714400"/>
          </a:xfrm>
          <a:prstGeom prst="rect">
            <a:avLst/>
          </a:prstGeom>
          <a:noFill/>
        </p:spPr>
      </p:pic>
      <p:graphicFrame>
        <p:nvGraphicFramePr>
          <p:cNvPr id="11" name="Content Placeholder 10">
            <a:extLst>
              <a:ext uri="{FF2B5EF4-FFF2-40B4-BE49-F238E27FC236}">
                <a16:creationId xmlns:a16="http://schemas.microsoft.com/office/drawing/2014/main" id="{1B722F36-6DCC-2887-78AE-0C9566637726}"/>
              </a:ext>
            </a:extLst>
          </p:cNvPr>
          <p:cNvGraphicFramePr>
            <a:graphicFrameLocks noGrp="1"/>
          </p:cNvGraphicFramePr>
          <p:nvPr>
            <p:ph sz="half" idx="2"/>
            <p:extLst>
              <p:ext uri="{D42A27DB-BD31-4B8C-83A1-F6EECF244321}">
                <p14:modId xmlns:p14="http://schemas.microsoft.com/office/powerpoint/2010/main" val="3981210571"/>
              </p:ext>
            </p:extLst>
          </p:nvPr>
        </p:nvGraphicFramePr>
        <p:xfrm>
          <a:off x="608693" y="2451429"/>
          <a:ext cx="4654419" cy="2587752"/>
        </p:xfrm>
        <a:graphic>
          <a:graphicData uri="http://schemas.openxmlformats.org/drawingml/2006/table">
            <a:tbl>
              <a:tblPr firstRow="1" firstCol="1" bandRow="1">
                <a:tableStyleId>{69012ECD-51FC-41F1-AA8D-1B2483CD663E}</a:tableStyleId>
              </a:tblPr>
              <a:tblGrid>
                <a:gridCol w="729447">
                  <a:extLst>
                    <a:ext uri="{9D8B030D-6E8A-4147-A177-3AD203B41FA5}">
                      <a16:colId xmlns:a16="http://schemas.microsoft.com/office/drawing/2014/main" val="458165899"/>
                    </a:ext>
                  </a:extLst>
                </a:gridCol>
                <a:gridCol w="3924972">
                  <a:extLst>
                    <a:ext uri="{9D8B030D-6E8A-4147-A177-3AD203B41FA5}">
                      <a16:colId xmlns:a16="http://schemas.microsoft.com/office/drawing/2014/main" val="4267013940"/>
                    </a:ext>
                  </a:extLst>
                </a:gridCol>
              </a:tblGrid>
              <a:tr h="164196">
                <a:tc>
                  <a:txBody>
                    <a:bodyPr/>
                    <a:lstStyle/>
                    <a:p>
                      <a:pPr>
                        <a:lnSpc>
                          <a:spcPct val="115000"/>
                        </a:lnSpc>
                      </a:pPr>
                      <a:r>
                        <a:rPr lang="nl-NL" sz="1000">
                          <a:effectLst/>
                        </a:rPr>
                        <a:t>Risk groups</a:t>
                      </a:r>
                      <a:endParaRPr lang="en-NL" sz="1000">
                        <a:effectLst/>
                        <a:latin typeface="Calibri" panose="020F0502020204030204" pitchFamily="34" charset="0"/>
                        <a:ea typeface="Calibri" panose="020F0502020204030204" pitchFamily="34" charset="0"/>
                        <a:cs typeface="Times New Roman" panose="02020603050405020304" pitchFamily="18" charset="0"/>
                      </a:endParaRPr>
                    </a:p>
                  </a:txBody>
                  <a:tcPr marL="62069" marR="62069" marT="0" marB="0"/>
                </a:tc>
                <a:tc>
                  <a:txBody>
                    <a:bodyPr/>
                    <a:lstStyle/>
                    <a:p>
                      <a:pPr>
                        <a:lnSpc>
                          <a:spcPct val="115000"/>
                        </a:lnSpc>
                      </a:pPr>
                      <a:r>
                        <a:rPr lang="nl-NL" sz="1000" dirty="0" err="1">
                          <a:effectLst/>
                        </a:rPr>
                        <a:t>Explanation</a:t>
                      </a:r>
                      <a:endParaRPr lang="en-NL"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2069" marR="62069" marT="0" marB="0"/>
                </a:tc>
                <a:extLst>
                  <a:ext uri="{0D108BD9-81ED-4DB2-BD59-A6C34878D82A}">
                    <a16:rowId xmlns:a16="http://schemas.microsoft.com/office/drawing/2014/main" val="3465692236"/>
                  </a:ext>
                </a:extLst>
              </a:tr>
              <a:tr h="1211090">
                <a:tc>
                  <a:txBody>
                    <a:bodyPr/>
                    <a:lstStyle/>
                    <a:p>
                      <a:pPr>
                        <a:lnSpc>
                          <a:spcPct val="115000"/>
                        </a:lnSpc>
                      </a:pPr>
                      <a:r>
                        <a:rPr lang="en-NL" sz="1000" dirty="0">
                          <a:effectLst/>
                        </a:rPr>
                        <a:t>High risk</a:t>
                      </a:r>
                      <a:endParaRPr lang="en-NL"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2069" marR="62069" marT="0" marB="0"/>
                </a:tc>
                <a:tc>
                  <a:txBody>
                    <a:bodyPr/>
                    <a:lstStyle/>
                    <a:p>
                      <a:pPr>
                        <a:lnSpc>
                          <a:spcPct val="115000"/>
                        </a:lnSpc>
                      </a:pPr>
                      <a:r>
                        <a:rPr lang="en-NL" sz="1000" dirty="0">
                          <a:effectLst/>
                        </a:rPr>
                        <a:t>These comorbidities include having received an organ transplant, immunodeficiency, hematological cancer in the last five years, other active cancers, ongoing or recently discontinued treatment for cancer (especially immunosuppressive therapy, radiation therapy to the lungs or cytotoxic drugs), neurological or neuromuscular diseases that cause impaired cough or lung functio</a:t>
                      </a:r>
                      <a:r>
                        <a:rPr lang="en-US" sz="1000" dirty="0">
                          <a:effectLst/>
                        </a:rPr>
                        <a:t>n</a:t>
                      </a:r>
                      <a:r>
                        <a:rPr lang="en-NL" sz="1000" dirty="0">
                          <a:effectLst/>
                        </a:rPr>
                        <a:t>, Down syndrome and chronic kidney disease, or significant renal impairment.</a:t>
                      </a:r>
                      <a:endParaRPr lang="en-NL"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2069" marR="62069" marT="0" marB="0"/>
                </a:tc>
                <a:extLst>
                  <a:ext uri="{0D108BD9-81ED-4DB2-BD59-A6C34878D82A}">
                    <a16:rowId xmlns:a16="http://schemas.microsoft.com/office/drawing/2014/main" val="3155354321"/>
                  </a:ext>
                </a:extLst>
              </a:tr>
              <a:tr h="972412">
                <a:tc>
                  <a:txBody>
                    <a:bodyPr/>
                    <a:lstStyle/>
                    <a:p>
                      <a:pPr>
                        <a:lnSpc>
                          <a:spcPct val="115000"/>
                        </a:lnSpc>
                      </a:pPr>
                      <a:r>
                        <a:rPr lang="en-NL" sz="1000">
                          <a:effectLst/>
                        </a:rPr>
                        <a:t>Medium risk</a:t>
                      </a:r>
                      <a:endParaRPr lang="en-NL" sz="1000">
                        <a:effectLst/>
                        <a:latin typeface="Calibri" panose="020F0502020204030204" pitchFamily="34" charset="0"/>
                        <a:ea typeface="Calibri" panose="020F0502020204030204" pitchFamily="34" charset="0"/>
                        <a:cs typeface="Times New Roman" panose="02020603050405020304" pitchFamily="18" charset="0"/>
                      </a:endParaRPr>
                    </a:p>
                  </a:txBody>
                  <a:tcPr marL="62069" marR="62069" marT="0" marB="0"/>
                </a:tc>
                <a:tc>
                  <a:txBody>
                    <a:bodyPr/>
                    <a:lstStyle/>
                    <a:p>
                      <a:pPr>
                        <a:lnSpc>
                          <a:spcPct val="115000"/>
                        </a:lnSpc>
                      </a:pPr>
                      <a:r>
                        <a:rPr lang="en-NL" sz="1000" dirty="0">
                          <a:effectLst/>
                        </a:rPr>
                        <a:t>This includes chronic liver disease or significant hepatic impairment, immunosuppressive therapy as in autoimmune diseases, diabetes, chronic lung disease including cystic fibrosis and severe asthma which have required the use of high dose inhaled or oral steroids within the past year, obesity, dementia, chronic heart and vascular disease (with the exception of high blood pressure) and stroke.</a:t>
                      </a:r>
                      <a:endParaRPr lang="en-NL"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2069" marR="62069" marT="0" marB="0"/>
                </a:tc>
                <a:extLst>
                  <a:ext uri="{0D108BD9-81ED-4DB2-BD59-A6C34878D82A}">
                    <a16:rowId xmlns:a16="http://schemas.microsoft.com/office/drawing/2014/main" val="4289565151"/>
                  </a:ext>
                </a:extLst>
              </a:tr>
              <a:tr h="164196">
                <a:tc>
                  <a:txBody>
                    <a:bodyPr/>
                    <a:lstStyle/>
                    <a:p>
                      <a:pPr>
                        <a:lnSpc>
                          <a:spcPct val="115000"/>
                        </a:lnSpc>
                      </a:pPr>
                      <a:r>
                        <a:rPr lang="nl-NL" sz="1000" dirty="0">
                          <a:effectLst/>
                        </a:rPr>
                        <a:t>Low risk</a:t>
                      </a:r>
                      <a:endParaRPr lang="en-NL"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2069" marR="62069" marT="0" marB="0"/>
                </a:tc>
                <a:tc>
                  <a:txBody>
                    <a:bodyPr/>
                    <a:lstStyle/>
                    <a:p>
                      <a:pPr>
                        <a:lnSpc>
                          <a:spcPct val="115000"/>
                        </a:lnSpc>
                      </a:pPr>
                      <a:r>
                        <a:rPr lang="en-US" sz="1000" dirty="0">
                          <a:effectLst/>
                        </a:rPr>
                        <a:t>People with none of the</a:t>
                      </a:r>
                      <a:r>
                        <a:rPr lang="en-NL" sz="1000" dirty="0">
                          <a:effectLst/>
                        </a:rPr>
                        <a:t> diseases/conditions mentioned above. </a:t>
                      </a:r>
                      <a:endParaRPr lang="en-NL"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2069" marR="62069" marT="0" marB="0"/>
                </a:tc>
                <a:extLst>
                  <a:ext uri="{0D108BD9-81ED-4DB2-BD59-A6C34878D82A}">
                    <a16:rowId xmlns:a16="http://schemas.microsoft.com/office/drawing/2014/main" val="1408915558"/>
                  </a:ext>
                </a:extLst>
              </a:tr>
            </a:tbl>
          </a:graphicData>
        </a:graphic>
      </p:graphicFrame>
      <p:sp>
        <p:nvSpPr>
          <p:cNvPr id="4" name="Slide Number Placeholder 3">
            <a:extLst>
              <a:ext uri="{FF2B5EF4-FFF2-40B4-BE49-F238E27FC236}">
                <a16:creationId xmlns:a16="http://schemas.microsoft.com/office/drawing/2014/main" id="{6DEC9FC1-D5DB-018D-1A5A-C77C0F128232}"/>
              </a:ext>
            </a:extLst>
          </p:cNvPr>
          <p:cNvSpPr>
            <a:spLocks noGrp="1"/>
          </p:cNvSpPr>
          <p:nvPr>
            <p:ph type="sldNum" sz="quarter" idx="12"/>
          </p:nvPr>
        </p:nvSpPr>
        <p:spPr>
          <a:xfrm>
            <a:off x="11229975" y="6191328"/>
            <a:ext cx="365125" cy="249385"/>
          </a:xfrm>
        </p:spPr>
        <p:txBody>
          <a:bodyPr anchor="ctr">
            <a:normAutofit/>
          </a:bodyPr>
          <a:lstStyle/>
          <a:p>
            <a:pPr>
              <a:spcAft>
                <a:spcPts val="600"/>
              </a:spcAft>
            </a:pPr>
            <a:fld id="{A58A7026-F8B9-A24E-82F9-C8AA168D5B9C}" type="slidenum">
              <a:rPr lang="en-NL" smtClean="0"/>
              <a:pPr>
                <a:spcAft>
                  <a:spcPts val="600"/>
                </a:spcAft>
              </a:pPr>
              <a:t>9</a:t>
            </a:fld>
            <a:endParaRPr lang="en-NL"/>
          </a:p>
        </p:txBody>
      </p:sp>
      <p:pic>
        <p:nvPicPr>
          <p:cNvPr id="2" name="Picture 2" descr="Logos - NIPH">
            <a:extLst>
              <a:ext uri="{FF2B5EF4-FFF2-40B4-BE49-F238E27FC236}">
                <a16:creationId xmlns:a16="http://schemas.microsoft.com/office/drawing/2014/main" id="{0C8AC5B3-290A-0A3D-19CE-66C5098B8F7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14650" y="1367854"/>
            <a:ext cx="1816456" cy="1158413"/>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4" descr="ECDC values">
            <a:extLst>
              <a:ext uri="{FF2B5EF4-FFF2-40B4-BE49-F238E27FC236}">
                <a16:creationId xmlns:a16="http://schemas.microsoft.com/office/drawing/2014/main" id="{EC3AE1A6-95C5-1869-E5F5-00EBDA5B5FD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79811" y="1235165"/>
            <a:ext cx="1369380" cy="105770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BAC85589-F389-3227-1F35-3BBE2205CBE3}"/>
              </a:ext>
            </a:extLst>
          </p:cNvPr>
          <p:cNvSpPr txBox="1"/>
          <p:nvPr/>
        </p:nvSpPr>
        <p:spPr>
          <a:xfrm>
            <a:off x="5611996" y="5122813"/>
            <a:ext cx="6060562" cy="646331"/>
          </a:xfrm>
          <a:prstGeom prst="rect">
            <a:avLst/>
          </a:prstGeom>
          <a:noFill/>
        </p:spPr>
        <p:txBody>
          <a:bodyPr wrap="square" rtlCol="0">
            <a:spAutoFit/>
          </a:bodyPr>
          <a:lstStyle/>
          <a:p>
            <a:pPr marL="285750" indent="-285750">
              <a:buFont typeface="Arial" panose="020B0604020202020204" pitchFamily="34" charset="0"/>
              <a:buChar char="•"/>
            </a:pPr>
            <a:r>
              <a:rPr lang="en-NL" dirty="0"/>
              <a:t>Classification used for multiple European studies </a:t>
            </a:r>
          </a:p>
          <a:p>
            <a:pPr marL="285750" indent="-285750">
              <a:buFont typeface="Arial" panose="020B0604020202020204" pitchFamily="34" charset="0"/>
              <a:buChar char="•"/>
            </a:pPr>
            <a:endParaRPr lang="en-NL" dirty="0"/>
          </a:p>
        </p:txBody>
      </p:sp>
      <p:graphicFrame>
        <p:nvGraphicFramePr>
          <p:cNvPr id="7" name="Content Placeholder 10">
            <a:extLst>
              <a:ext uri="{FF2B5EF4-FFF2-40B4-BE49-F238E27FC236}">
                <a16:creationId xmlns:a16="http://schemas.microsoft.com/office/drawing/2014/main" id="{B36684FB-362D-3B0A-47E1-22DED74CE0F3}"/>
              </a:ext>
            </a:extLst>
          </p:cNvPr>
          <p:cNvGraphicFramePr>
            <a:graphicFrameLocks/>
          </p:cNvGraphicFramePr>
          <p:nvPr>
            <p:extLst>
              <p:ext uri="{D42A27DB-BD31-4B8C-83A1-F6EECF244321}">
                <p14:modId xmlns:p14="http://schemas.microsoft.com/office/powerpoint/2010/main" val="875339642"/>
              </p:ext>
            </p:extLst>
          </p:nvPr>
        </p:nvGraphicFramePr>
        <p:xfrm>
          <a:off x="5714050" y="2451429"/>
          <a:ext cx="5856453" cy="164973"/>
        </p:xfrm>
        <a:graphic>
          <a:graphicData uri="http://schemas.openxmlformats.org/drawingml/2006/table">
            <a:tbl>
              <a:tblPr firstRow="1" firstCol="1" bandRow="1">
                <a:tableStyleId>{69012ECD-51FC-41F1-AA8D-1B2483CD663E}</a:tableStyleId>
              </a:tblPr>
              <a:tblGrid>
                <a:gridCol w="2909545">
                  <a:extLst>
                    <a:ext uri="{9D8B030D-6E8A-4147-A177-3AD203B41FA5}">
                      <a16:colId xmlns:a16="http://schemas.microsoft.com/office/drawing/2014/main" val="458165899"/>
                    </a:ext>
                  </a:extLst>
                </a:gridCol>
                <a:gridCol w="2946908">
                  <a:extLst>
                    <a:ext uri="{9D8B030D-6E8A-4147-A177-3AD203B41FA5}">
                      <a16:colId xmlns:a16="http://schemas.microsoft.com/office/drawing/2014/main" val="4267013940"/>
                    </a:ext>
                  </a:extLst>
                </a:gridCol>
              </a:tblGrid>
              <a:tr h="164196">
                <a:tc>
                  <a:txBody>
                    <a:bodyPr/>
                    <a:lstStyle/>
                    <a:p>
                      <a:pPr>
                        <a:lnSpc>
                          <a:spcPct val="115000"/>
                        </a:lnSpc>
                      </a:pPr>
                      <a:r>
                        <a:rPr lang="nl-NL" sz="1000" dirty="0">
                          <a:effectLst/>
                        </a:rPr>
                        <a:t>High risk</a:t>
                      </a:r>
                      <a:endParaRPr lang="en-NL"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2069" marR="62069" marT="0" marB="0">
                    <a:lnL w="6350" cap="flat" cmpd="sng" algn="ctr">
                      <a:noFill/>
                      <a:prstDash val="solid"/>
                      <a:miter lim="800000"/>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rgbClr val="6AAE20"/>
                    </a:solidFill>
                  </a:tcPr>
                </a:tc>
                <a:tc>
                  <a:txBody>
                    <a:bodyPr/>
                    <a:lstStyle/>
                    <a:p>
                      <a:pPr>
                        <a:lnSpc>
                          <a:spcPct val="115000"/>
                        </a:lnSpc>
                      </a:pPr>
                      <a:r>
                        <a:rPr lang="nl-NL" sz="1000" dirty="0">
                          <a:effectLst/>
                        </a:rPr>
                        <a:t>Moderate risk</a:t>
                      </a:r>
                      <a:endParaRPr lang="en-NL"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2069" marR="62069" marT="0" marB="0">
                    <a:lnL>
                      <a:noFill/>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rgbClr val="6AAE20"/>
                    </a:solidFill>
                  </a:tcPr>
                </a:tc>
                <a:extLst>
                  <a:ext uri="{0D108BD9-81ED-4DB2-BD59-A6C34878D82A}">
                    <a16:rowId xmlns:a16="http://schemas.microsoft.com/office/drawing/2014/main" val="3465692236"/>
                  </a:ext>
                </a:extLst>
              </a:tr>
            </a:tbl>
          </a:graphicData>
        </a:graphic>
      </p:graphicFrame>
    </p:spTree>
    <p:extLst>
      <p:ext uri="{BB962C8B-B14F-4D97-AF65-F5344CB8AC3E}">
        <p14:creationId xmlns:p14="http://schemas.microsoft.com/office/powerpoint/2010/main" val="2815813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heme/theme1.xml><?xml version="1.0" encoding="utf-8"?>
<a:theme xmlns:a="http://schemas.openxmlformats.org/drawingml/2006/main" name="UMC PowerPoint ENG">
  <a:themeElements>
    <a:clrScheme name="UMC + WKZ">
      <a:dk1>
        <a:srgbClr val="004285"/>
      </a:dk1>
      <a:lt1>
        <a:sysClr val="window" lastClr="FFFFFF"/>
      </a:lt1>
      <a:dk2>
        <a:srgbClr val="1191FA"/>
      </a:dk2>
      <a:lt2>
        <a:srgbClr val="FC6039"/>
      </a:lt2>
      <a:accent1>
        <a:srgbClr val="1191FA"/>
      </a:accent1>
      <a:accent2>
        <a:srgbClr val="FC6039"/>
      </a:accent2>
      <a:accent3>
        <a:srgbClr val="C2E4FF"/>
      </a:accent3>
      <a:accent4>
        <a:srgbClr val="F1D9D3"/>
      </a:accent4>
      <a:accent5>
        <a:srgbClr val="004285"/>
      </a:accent5>
      <a:accent6>
        <a:srgbClr val="D6E6D6"/>
      </a:accent6>
      <a:hlink>
        <a:srgbClr val="1A21D5"/>
      </a:hlink>
      <a:folHlink>
        <a:srgbClr val="1A21D5"/>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Lichtblauw 1">
      <a:srgbClr val="1191FA"/>
    </a:custClr>
    <a:custClr name="Oranje">
      <a:srgbClr val="FC6039"/>
    </a:custClr>
    <a:custClr name="Lichtblauw 2">
      <a:srgbClr val="C2E4FF"/>
    </a:custClr>
    <a:custClr name="Lichtoranje">
      <a:srgbClr val="F1D9D3"/>
    </a:custClr>
    <a:custClr name="Donkerblauw">
      <a:srgbClr val="004285"/>
    </a:custClr>
    <a:custClr name="Lichtgroen">
      <a:srgbClr val="D6E6D6"/>
    </a:custClr>
  </a:custClrLst>
  <a:extLst>
    <a:ext uri="{05A4C25C-085E-4340-85A3-A5531E510DB2}">
      <thm15:themeFamily xmlns:thm15="http://schemas.microsoft.com/office/thememl/2012/main" name="UMC_PowerPoint_ENG_Template.potx" id="{8BD2C18E-2DE2-44CC-8A08-3D413E8572D4}" vid="{10FCD471-8DA0-4AAB-B603-FFEA83A4AC47}"/>
    </a:ext>
  </a:extLst>
</a:theme>
</file>

<file path=ppt/theme/theme2.xml><?xml version="1.0" encoding="utf-8"?>
<a:theme xmlns:a="http://schemas.openxmlformats.org/drawingml/2006/main" name="UMC cyaan Onderzoek_ENG">
  <a:themeElements>
    <a:clrScheme name="Aangepast 2">
      <a:dk1>
        <a:srgbClr val="1C1C1C"/>
      </a:dk1>
      <a:lt1>
        <a:sysClr val="window" lastClr="FFFFFF"/>
      </a:lt1>
      <a:dk2>
        <a:srgbClr val="1961AB"/>
      </a:dk2>
      <a:lt2>
        <a:srgbClr val="EEECE1"/>
      </a:lt2>
      <a:accent1>
        <a:srgbClr val="2526A9"/>
      </a:accent1>
      <a:accent2>
        <a:srgbClr val="D0103A"/>
      </a:accent2>
      <a:accent3>
        <a:srgbClr val="79B829"/>
      </a:accent3>
      <a:accent4>
        <a:srgbClr val="0F84C9"/>
      </a:accent4>
      <a:accent5>
        <a:srgbClr val="FF6319"/>
      </a:accent5>
      <a:accent6>
        <a:srgbClr val="B7B1A9"/>
      </a:accent6>
      <a:hlink>
        <a:srgbClr val="2526A9"/>
      </a:hlink>
      <a:folHlink>
        <a:srgbClr val="B7B1A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UMC cyaan Onderzoek_ENG.potx" id="{03C4F586-D9BA-4F6B-8957-608D81DA1193}" vid="{438E0783-60E5-4AE1-8BC3-628EB4B9A339}"/>
    </a:ext>
  </a:extLst>
</a:theme>
</file>

<file path=ppt/theme/theme3.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7">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A7D49C1D-13BC-42A4-A049-DF59F14CFD82}">
  <we:reference id="wa200000729" version="3.9.283.0" store="en-US" storeType="OMEX"/>
  <we:alternateReferences>
    <we:reference id="wa200000729" version="3.9.283.0" store="en-US"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SharedWithUsers xmlns="d0d0f197-3d5e-4fe8-a0ca-107cc2f0a84a">
      <UserInfo>
        <DisplayName>Prevoo, W. (Warner)</DisplayName>
        <AccountId>17744</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355805915088E44BA7B45EAE3320B8E" ma:contentTypeVersion="27" ma:contentTypeDescription="Een nieuw document maken." ma:contentTypeScope="" ma:versionID="8a7593904d335e69c49aa5ef91bead3c">
  <xsd:schema xmlns:xsd="http://www.w3.org/2001/XMLSchema" xmlns:xs="http://www.w3.org/2001/XMLSchema" xmlns:p="http://schemas.microsoft.com/office/2006/metadata/properties" xmlns:ns1="http://schemas.microsoft.com/sharepoint/v3" xmlns:ns2="d0d0f197-3d5e-4fe8-a0ca-107cc2f0a84a" targetNamespace="http://schemas.microsoft.com/office/2006/metadata/properties" ma:root="true" ma:fieldsID="b3691d71369ff7824da25229d210ec29" ns1:_="" ns2:_="">
    <xsd:import namespace="http://schemas.microsoft.com/sharepoint/v3"/>
    <xsd:import namespace="d0d0f197-3d5e-4fe8-a0ca-107cc2f0a84a"/>
    <xsd:element name="properties">
      <xsd:complexType>
        <xsd:sequence>
          <xsd:element name="documentManagement">
            <xsd:complexType>
              <xsd:all>
                <xsd:element ref="ns1:PublishingStartDate" minOccurs="0"/>
                <xsd:element ref="ns1:PublishingExpirationDate"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Begindatum van de planning" ma:description="Geplande begindatum is een sitekolom die door de publicatiefunctie gemaakt wordt. Het wordt gebruikt om een specifieke datum en tijd op te geven waarop de pagina voor het eerst verschijnt voor sitebezoekers." ma:hidden="true" ma:internalName="PublishingStartDate">
      <xsd:simpleType>
        <xsd:restriction base="dms:Unknown"/>
      </xsd:simpleType>
    </xsd:element>
    <xsd:element name="PublishingExpirationDate" ma:index="5" nillable="true" ma:displayName="Einddatum van de planning" ma:description="Geplande einddatum is een sitekolom die door de publicatiefunctie gemaakt wordt. Het wordt gebruikt om een specifieke datum en tijd op te geven waarop de pagina niet langer verschijnt voor sitebezoeke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d0d0f197-3d5e-4fe8-a0ca-107cc2f0a84a" elementFormDefault="qualified">
    <xsd:import namespace="http://schemas.microsoft.com/office/2006/documentManagement/types"/>
    <xsd:import namespace="http://schemas.microsoft.com/office/infopath/2007/PartnerControls"/>
    <xsd:element name="SharedWithUsers" ma:index="10" nillable="true" ma:displayName="Gedeeld met"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6" ma:displayName="Inhoudstype"/>
        <xsd:element ref="dc:title" minOccurs="0" maxOccurs="1" ma:index="3"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C9CFBD4-658B-4D39-8DAD-83C25FA63372}">
  <ds:schemaRefs>
    <ds:schemaRef ds:uri="http://schemas.microsoft.com/sharepoint/v3/contenttype/forms"/>
  </ds:schemaRefs>
</ds:datastoreItem>
</file>

<file path=customXml/itemProps2.xml><?xml version="1.0" encoding="utf-8"?>
<ds:datastoreItem xmlns:ds="http://schemas.openxmlformats.org/officeDocument/2006/customXml" ds:itemID="{02E379C5-8439-464D-B505-4B9FC75058ED}">
  <ds:schemaRefs>
    <ds:schemaRef ds:uri="http://purl.org/dc/dcmitype/"/>
    <ds:schemaRef ds:uri="http://schemas.microsoft.com/sharepoint/v3"/>
    <ds:schemaRef ds:uri="http://schemas.microsoft.com/office/2006/documentManagement/types"/>
    <ds:schemaRef ds:uri="http://schemas.openxmlformats.org/package/2006/metadata/core-properties"/>
    <ds:schemaRef ds:uri="http://purl.org/dc/elements/1.1/"/>
    <ds:schemaRef ds:uri="http://www.w3.org/XML/1998/namespace"/>
    <ds:schemaRef ds:uri="http://schemas.microsoft.com/office/2006/metadata/properties"/>
    <ds:schemaRef ds:uri="http://purl.org/dc/terms/"/>
    <ds:schemaRef ds:uri="http://schemas.microsoft.com/office/infopath/2007/PartnerControls"/>
    <ds:schemaRef ds:uri="d0d0f197-3d5e-4fe8-a0ca-107cc2f0a84a"/>
  </ds:schemaRefs>
</ds:datastoreItem>
</file>

<file path=customXml/itemProps3.xml><?xml version="1.0" encoding="utf-8"?>
<ds:datastoreItem xmlns:ds="http://schemas.openxmlformats.org/officeDocument/2006/customXml" ds:itemID="{B954CDC9-65BC-48F4-9B39-AC4DFD64BA5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d0d0f197-3d5e-4fe8-a0ca-107cc2f0a84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40494</TotalTime>
  <Words>2566</Words>
  <Application>Microsoft Macintosh PowerPoint</Application>
  <PresentationFormat>Widescreen</PresentationFormat>
  <Paragraphs>569</Paragraphs>
  <Slides>48</Slides>
  <Notes>22</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48</vt:i4>
      </vt:variant>
    </vt:vector>
  </HeadingPairs>
  <TitlesOfParts>
    <vt:vector size="61" baseType="lpstr">
      <vt:lpstr>Arial</vt:lpstr>
      <vt:lpstr>Calibri</vt:lpstr>
      <vt:lpstr>Cambria Math</vt:lpstr>
      <vt:lpstr>CMR10</vt:lpstr>
      <vt:lpstr>Google Sans</vt:lpstr>
      <vt:lpstr>Montserrat</vt:lpstr>
      <vt:lpstr>Myriad Pro</vt:lpstr>
      <vt:lpstr>Open Sans</vt:lpstr>
      <vt:lpstr>Segoe UI</vt:lpstr>
      <vt:lpstr>Söhne</vt:lpstr>
      <vt:lpstr>Wingdings</vt:lpstr>
      <vt:lpstr>UMC PowerPoint ENG</vt:lpstr>
      <vt:lpstr>UMC cyaan Onderzoek_ENG</vt:lpstr>
      <vt:lpstr>Model-based evaluation of post-pandemic vaccination strategies to reduce severe burden of COVID-19 in patients with chronic diseases</vt:lpstr>
      <vt:lpstr>PowerPoint Presentation</vt:lpstr>
      <vt:lpstr>PowerPoint Presentation</vt:lpstr>
      <vt:lpstr>Acknowledgements</vt:lpstr>
      <vt:lpstr>Outline</vt:lpstr>
      <vt:lpstr>Background</vt:lpstr>
      <vt:lpstr>Aim</vt:lpstr>
      <vt:lpstr>Approach</vt:lpstr>
      <vt:lpstr>Chronic disease classification</vt:lpstr>
      <vt:lpstr>Definitions for data analyses   </vt:lpstr>
      <vt:lpstr>Norway and the data analyses</vt:lpstr>
      <vt:lpstr>Study population</vt:lpstr>
      <vt:lpstr>PowerPoint Presentation</vt:lpstr>
      <vt:lpstr>Risk groups for severe COVID-19</vt:lpstr>
      <vt:lpstr>Chronic disease groups at baseline (Jan 2021)</vt:lpstr>
      <vt:lpstr>Immunity against COVID-19</vt:lpstr>
      <vt:lpstr>Provided vaccinations</vt:lpstr>
      <vt:lpstr>Vaccine status January 2022</vt:lpstr>
      <vt:lpstr>SARS-CoV-2 Disease burden</vt:lpstr>
      <vt:lpstr>Confirmed infections and VoC</vt:lpstr>
      <vt:lpstr>Disease burden caused in 2020 and 2021</vt:lpstr>
      <vt:lpstr>Burden increased with chronic disease category</vt:lpstr>
      <vt:lpstr>Most frequent comorbidity groups among age ≥65   Crude Rate ratio (versus general population Jan 2021)</vt:lpstr>
      <vt:lpstr>Most frequent comorbidity groups among age ≥65   Crude Rate ratio (versus general population Jan 2021)</vt:lpstr>
      <vt:lpstr>Hospitalization - Duration in days (mean; SD)</vt:lpstr>
      <vt:lpstr>Compartmental model</vt:lpstr>
      <vt:lpstr>Compartmental model</vt:lpstr>
      <vt:lpstr>Compartmental model</vt:lpstr>
      <vt:lpstr>Model equations</vt:lpstr>
      <vt:lpstr>Discussion w Ganna</vt:lpstr>
      <vt:lpstr>Vaccination Strategies</vt:lpstr>
      <vt:lpstr>Protection against infection due to immunity</vt:lpstr>
      <vt:lpstr>Parameters</vt:lpstr>
      <vt:lpstr>Parameters</vt:lpstr>
      <vt:lpstr>Age and risk specific hospitalization rate</vt:lpstr>
      <vt:lpstr>Age and risk specific hospitalization rate</vt:lpstr>
      <vt:lpstr>Age-specific contact matrices for Norway (Mistry et al.)</vt:lpstr>
      <vt:lpstr>Preliminary results</vt:lpstr>
      <vt:lpstr>Number needed to vaccinate to prevent one hospitalization</vt:lpstr>
      <vt:lpstr>PowerPoint Presentation</vt:lpstr>
      <vt:lpstr>Preliminary Modelling results</vt:lpstr>
      <vt:lpstr>Results – baseline by Effective reproduction number</vt:lpstr>
      <vt:lpstr>Vaccination of high/moderate risk groups, best strategy to reduce infections</vt:lpstr>
      <vt:lpstr>Vaccinating 65+ reduces hospitalisations by 35%</vt:lpstr>
      <vt:lpstr>Results – Comparison strategies by Risk classification</vt:lpstr>
      <vt:lpstr>Conclusions</vt:lpstr>
      <vt:lpstr>Discussion</vt:lpstr>
      <vt:lpstr>Acknowledgements</vt:lpstr>
    </vt:vector>
  </TitlesOfParts>
  <Company>UMC Utrecht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Schutte, F.N.S. (Frederique)</dc:creator>
  <cp:lastModifiedBy>Westerhof, I. (Ilse)</cp:lastModifiedBy>
  <cp:revision>52</cp:revision>
  <dcterms:created xsi:type="dcterms:W3CDTF">2021-04-21T09:55:22Z</dcterms:created>
  <dcterms:modified xsi:type="dcterms:W3CDTF">2023-06-27T06:05:37Z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0x0101004355805915088E44BA7B45EAE3320B8E</vt:lpwstr>
  </property>
</Properties>
</file>