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8B_F243B86E.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86_863F10D9.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87_188988F7.xml" ContentType="application/vnd.ms-powerpoint.comments+xml"/>
  <Override PartName="/ppt/comments/modernComment_17C_124F010B.xml" ContentType="application/vnd.ms-powerpoint.comments+xml"/>
  <Override PartName="/ppt/comments/modernComment_180_601F04B1.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Lst>
  <p:notesMasterIdLst>
    <p:notesMasterId r:id="rId50"/>
  </p:notesMasterIdLst>
  <p:handoutMasterIdLst>
    <p:handoutMasterId r:id="rId51"/>
  </p:handoutMasterIdLst>
  <p:sldIdLst>
    <p:sldId id="257" r:id="rId6"/>
    <p:sldId id="395" r:id="rId7"/>
    <p:sldId id="392" r:id="rId8"/>
    <p:sldId id="448" r:id="rId9"/>
    <p:sldId id="453" r:id="rId10"/>
    <p:sldId id="455" r:id="rId11"/>
    <p:sldId id="473" r:id="rId12"/>
    <p:sldId id="452" r:id="rId13"/>
    <p:sldId id="267" r:id="rId14"/>
    <p:sldId id="397" r:id="rId15"/>
    <p:sldId id="474" r:id="rId16"/>
    <p:sldId id="416" r:id="rId17"/>
    <p:sldId id="418" r:id="rId18"/>
    <p:sldId id="419" r:id="rId19"/>
    <p:sldId id="420" r:id="rId20"/>
    <p:sldId id="456" r:id="rId21"/>
    <p:sldId id="458" r:id="rId22"/>
    <p:sldId id="279" r:id="rId23"/>
    <p:sldId id="460" r:id="rId24"/>
    <p:sldId id="425" r:id="rId25"/>
    <p:sldId id="462" r:id="rId26"/>
    <p:sldId id="463" r:id="rId27"/>
    <p:sldId id="465" r:id="rId28"/>
    <p:sldId id="431" r:id="rId29"/>
    <p:sldId id="461" r:id="rId30"/>
    <p:sldId id="297" r:id="rId31"/>
    <p:sldId id="274" r:id="rId32"/>
    <p:sldId id="472" r:id="rId33"/>
    <p:sldId id="387" r:id="rId34"/>
    <p:sldId id="467" r:id="rId35"/>
    <p:sldId id="447" r:id="rId36"/>
    <p:sldId id="468" r:id="rId37"/>
    <p:sldId id="390" r:id="rId38"/>
    <p:sldId id="391" r:id="rId39"/>
    <p:sldId id="475" r:id="rId40"/>
    <p:sldId id="380" r:id="rId41"/>
    <p:sldId id="384" r:id="rId42"/>
    <p:sldId id="385" r:id="rId43"/>
    <p:sldId id="470" r:id="rId44"/>
    <p:sldId id="469" r:id="rId45"/>
    <p:sldId id="476" r:id="rId46"/>
    <p:sldId id="394" r:id="rId47"/>
    <p:sldId id="258" r:id="rId48"/>
    <p:sldId id="3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406207D-004E-6E48-985D-432130E20C2A}">
          <p14:sldIdLst>
            <p14:sldId id="257"/>
            <p14:sldId id="395"/>
          </p14:sldIdLst>
        </p14:section>
        <p14:section name="Introduction" id="{06A63F0D-7A6B-1543-A6F0-7F841D777F5B}">
          <p14:sldIdLst>
            <p14:sldId id="392"/>
            <p14:sldId id="448"/>
            <p14:sldId id="453"/>
            <p14:sldId id="455"/>
          </p14:sldIdLst>
        </p14:section>
        <p14:section name="phylogenetic tree" id="{67F78970-DDBF-9248-8FE2-F8CFDE3E8732}">
          <p14:sldIdLst>
            <p14:sldId id="473"/>
            <p14:sldId id="452"/>
            <p14:sldId id="267"/>
            <p14:sldId id="397"/>
          </p14:sldIdLst>
        </p14:section>
        <p14:section name="phybreak" id="{F53568D9-4FF9-DA4A-8DE3-2C8A8C72FB47}">
          <p14:sldIdLst>
            <p14:sldId id="474"/>
            <p14:sldId id="416"/>
            <p14:sldId id="418"/>
            <p14:sldId id="419"/>
            <p14:sldId id="420"/>
            <p14:sldId id="456"/>
            <p14:sldId id="458"/>
            <p14:sldId id="279"/>
            <p14:sldId id="460"/>
            <p14:sldId id="425"/>
            <p14:sldId id="462"/>
            <p14:sldId id="463"/>
            <p14:sldId id="465"/>
            <p14:sldId id="431"/>
            <p14:sldId id="461"/>
            <p14:sldId id="297"/>
            <p14:sldId id="274"/>
            <p14:sldId id="472"/>
            <p14:sldId id="387"/>
            <p14:sldId id="467"/>
            <p14:sldId id="447"/>
          </p14:sldIdLst>
        </p14:section>
        <p14:section name="Results: Simulation" id="{11F18639-A649-1F4D-953A-4073F0DA5E7E}">
          <p14:sldIdLst>
            <p14:sldId id="468"/>
            <p14:sldId id="390"/>
            <p14:sldId id="391"/>
          </p14:sldIdLst>
        </p14:section>
        <p14:section name="Results: minks" id="{07CDA145-664C-BB4C-AEA8-7479DB45E5EE}">
          <p14:sldIdLst>
            <p14:sldId id="475"/>
            <p14:sldId id="380"/>
            <p14:sldId id="384"/>
            <p14:sldId id="385"/>
          </p14:sldIdLst>
        </p14:section>
        <p14:section name="Untitled Section" id="{A94D1752-3BFC-C749-A51D-677ED3BAC823}">
          <p14:sldIdLst>
            <p14:sldId id="470"/>
            <p14:sldId id="469"/>
            <p14:sldId id="476"/>
            <p14:sldId id="394"/>
            <p14:sldId id="258"/>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389F34-4D83-21C6-B678-8DB3990BF2A4}" name="Bastiaan Van der Roest" initials="BVdR" userId="S::b.r.vanderroest@students.uu.nl::ef8e45c2-dc68-435d-8a9a-8d6f14861b39" providerId="AD"/>
  <p188:author id="{DC95C46C-EC12-F70A-5038-40EBDBB552E6}" name="Kretzschmar, M.E.E." initials="KM" userId="S::m.e.e.kretzschmar_umcutrecht.nl#ext#@solisservices.onmicrosoft.com::691baac4-4b9d-46f2-aa9e-4684ea49ba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9" autoAdjust="0"/>
    <p:restoredTop sz="82187" autoAdjust="0"/>
  </p:normalViewPr>
  <p:slideViewPr>
    <p:cSldViewPr snapToGrid="0">
      <p:cViewPr varScale="1">
        <p:scale>
          <a:sx n="90" d="100"/>
          <a:sy n="90" d="100"/>
        </p:scale>
        <p:origin x="1152" y="192"/>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omments/modernComment_17C_124F010B.xml><?xml version="1.0" encoding="utf-8"?>
<p188:cmLst xmlns:a="http://schemas.openxmlformats.org/drawingml/2006/main" xmlns:r="http://schemas.openxmlformats.org/officeDocument/2006/relationships" xmlns:p188="http://schemas.microsoft.com/office/powerpoint/2018/8/main">
  <p188:cm id="{C10EF762-BF51-4E96-9604-219023C9F9E7}" authorId="{DC95C46C-EC12-F70A-5038-40EBDBB552E6}" created="2023-04-07T14:29:37.225">
    <pc:sldMkLst xmlns:pc="http://schemas.microsoft.com/office/powerpoint/2013/main/command">
      <pc:docMk/>
      <pc:sldMk cId="307167499" sldId="380"/>
    </pc:sldMkLst>
    <p188:txBody>
      <a:bodyPr/>
      <a:lstStyle/>
      <a:p>
        <a:r>
          <a:rPr lang="en-GB"/>
          <a:t>Say how clusters were defined and why we would want to now analyse these data with phybreak.
Is it possible to make a figure like here in b but then show introductions and transmissions (at the end of the analysis)? That would make it very clear what you gain by using phybreak.</a:t>
        </a:r>
      </a:p>
    </p188:txBody>
  </p188:cm>
</p188:cmLst>
</file>

<file path=ppt/comments/modernComment_180_601F04B1.xml><?xml version="1.0" encoding="utf-8"?>
<p188:cmLst xmlns:a="http://schemas.openxmlformats.org/drawingml/2006/main" xmlns:r="http://schemas.openxmlformats.org/officeDocument/2006/relationships" xmlns:p188="http://schemas.microsoft.com/office/powerpoint/2018/8/main">
  <p188:cm id="{4C94E943-E7EF-4E67-B869-3BA65182359A}" authorId="{DC95C46C-EC12-F70A-5038-40EBDBB552E6}" created="2023-04-07T14:32:45.669">
    <pc:sldMkLst xmlns:pc="http://schemas.microsoft.com/office/powerpoint/2013/main/command">
      <pc:docMk/>
      <pc:sldMk cId="1612645553" sldId="384"/>
    </pc:sldMkLst>
    <p188:txBody>
      <a:bodyPr/>
      <a:lstStyle/>
      <a:p>
        <a:r>
          <a:rPr lang="en-GB"/>
          <a:t>Now we know who infected whom. How does this help us in terms of intervention? Add a slide with interpretation?</a:t>
        </a:r>
      </a:p>
    </p188:txBody>
  </p188:cm>
</p188:cmLst>
</file>

<file path=ppt/comments/modernComment_186_863F10D9.xml><?xml version="1.0" encoding="utf-8"?>
<p188:cmLst xmlns:a="http://schemas.openxmlformats.org/drawingml/2006/main" xmlns:r="http://schemas.openxmlformats.org/officeDocument/2006/relationships" xmlns:p188="http://schemas.microsoft.com/office/powerpoint/2018/8/main">
  <p188:cm id="{4C9C0ED6-125A-4F44-BA52-191108272BB1}" authorId="{DC95C46C-EC12-F70A-5038-40EBDBB552E6}" created="2023-04-07T14:21:40.226">
    <pc:sldMkLst xmlns:pc="http://schemas.microsoft.com/office/powerpoint/2013/main/command">
      <pc:docMk/>
      <pc:sldMk cId="2252280025" sldId="390"/>
    </pc:sldMkLst>
    <p188:txBody>
      <a:bodyPr/>
      <a:lstStyle/>
      <a:p>
        <a:r>
          <a:rPr lang="en-GB"/>
          <a:t>This slide is hard to understand without some introduction</a:t>
        </a:r>
      </a:p>
    </p188:txBody>
  </p188:cm>
</p188:cmLst>
</file>

<file path=ppt/comments/modernComment_187_188988F7.xml><?xml version="1.0" encoding="utf-8"?>
<p188:cmLst xmlns:a="http://schemas.openxmlformats.org/drawingml/2006/main" xmlns:r="http://schemas.openxmlformats.org/officeDocument/2006/relationships" xmlns:p188="http://schemas.microsoft.com/office/powerpoint/2018/8/main">
  <p188:cm id="{555DD404-6AB4-46FF-B9BC-A183E1B7F0EA}" authorId="{DC95C46C-EC12-F70A-5038-40EBDBB552E6}" created="2023-04-07T14:22:39.228">
    <pc:sldMkLst xmlns:pc="http://schemas.microsoft.com/office/powerpoint/2013/main/command">
      <pc:docMk/>
      <pc:sldMk cId="411666679" sldId="391"/>
    </pc:sldMkLst>
    <p188:txBody>
      <a:bodyPr/>
      <a:lstStyle/>
      <a:p>
        <a:r>
          <a:rPr lang="en-GB"/>
          <a:t>These graphs need a lot of explanation (what is shown in which panel, what do the colours mean, what are different errors, etc).</a:t>
        </a:r>
      </a:p>
    </p188:txBody>
  </p188:cm>
</p188:cmLst>
</file>

<file path=ppt/comments/modernComment_18B_F243B86E.xml><?xml version="1.0" encoding="utf-8"?>
<p188:cmLst xmlns:a="http://schemas.openxmlformats.org/drawingml/2006/main" xmlns:r="http://schemas.openxmlformats.org/officeDocument/2006/relationships" xmlns:p188="http://schemas.microsoft.com/office/powerpoint/2018/8/main">
  <p188:cm id="{9FC12264-1418-6141-A49B-267397E2195E}" authorId="{4D389F34-4D83-21C6-B678-8DB3990BF2A4}" created="2023-04-08T19:09:54.714">
    <pc:sldMkLst xmlns:pc="http://schemas.microsoft.com/office/powerpoint/2013/main/command">
      <pc:docMk/>
      <pc:sldMk cId="4064524398" sldId="395"/>
    </pc:sldMkLst>
    <p188:txBody>
      <a:bodyPr/>
      <a:lstStyle/>
      <a:p>
        <a:r>
          <a:rPr lang="en-US"/>
          <a:t>Introductie Bastiaan + rest van het team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21004-B44E-5749-B752-0DB333BEA3E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CD95DEBA-90A6-9C47-9106-4922395690BC}">
      <dgm:prSet phldrT="[Text]"/>
      <dgm:spPr/>
      <dgm:t>
        <a:bodyPr/>
        <a:lstStyle/>
        <a:p>
          <a:r>
            <a:rPr lang="en-US" dirty="0"/>
            <a:t>Infer outbreak</a:t>
          </a:r>
        </a:p>
      </dgm:t>
    </dgm:pt>
    <dgm:pt modelId="{8F5E1F22-A746-434C-B834-E3DB37BB6506}" type="parTrans" cxnId="{DC1E7152-FFF9-EB47-B91B-8FD4837D110C}">
      <dgm:prSet/>
      <dgm:spPr/>
      <dgm:t>
        <a:bodyPr/>
        <a:lstStyle/>
        <a:p>
          <a:endParaRPr lang="en-US"/>
        </a:p>
      </dgm:t>
    </dgm:pt>
    <dgm:pt modelId="{E1660845-8BC0-4145-832F-B9A75515907D}" type="sibTrans" cxnId="{DC1E7152-FFF9-EB47-B91B-8FD4837D110C}">
      <dgm:prSet/>
      <dgm:spPr/>
      <dgm:t>
        <a:bodyPr/>
        <a:lstStyle/>
        <a:p>
          <a:endParaRPr lang="en-US"/>
        </a:p>
      </dgm:t>
    </dgm:pt>
    <dgm:pt modelId="{EB3C1625-09D3-D543-996E-9645BA8B667C}">
      <dgm:prSet phldrT="[Text]"/>
      <dgm:spPr/>
      <dgm:t>
        <a:bodyPr/>
        <a:lstStyle/>
        <a:p>
          <a:r>
            <a:rPr lang="en-US" dirty="0"/>
            <a:t>Use sequences and sampling times from simulated outbreak</a:t>
          </a:r>
        </a:p>
      </dgm:t>
    </dgm:pt>
    <dgm:pt modelId="{215F868B-4051-D74C-876E-B86124008474}" type="parTrans" cxnId="{B81C1815-782E-3842-A1EB-E2367A0AF19C}">
      <dgm:prSet/>
      <dgm:spPr/>
      <dgm:t>
        <a:bodyPr/>
        <a:lstStyle/>
        <a:p>
          <a:endParaRPr lang="en-US"/>
        </a:p>
      </dgm:t>
    </dgm:pt>
    <dgm:pt modelId="{2B9D70BB-32E2-A34A-89AA-8231ED988676}" type="sibTrans" cxnId="{B81C1815-782E-3842-A1EB-E2367A0AF19C}">
      <dgm:prSet/>
      <dgm:spPr/>
      <dgm:t>
        <a:bodyPr/>
        <a:lstStyle/>
        <a:p>
          <a:endParaRPr lang="en-US"/>
        </a:p>
      </dgm:t>
    </dgm:pt>
    <dgm:pt modelId="{62760E07-1036-3147-9852-C975C18B0D2E}">
      <dgm:prSet phldrT="[Text]"/>
      <dgm:spPr/>
      <dgm:t>
        <a:bodyPr/>
        <a:lstStyle/>
        <a:p>
          <a:r>
            <a:rPr lang="en-US" dirty="0"/>
            <a:t>Infer transmission tree and parameter values</a:t>
          </a:r>
        </a:p>
      </dgm:t>
    </dgm:pt>
    <dgm:pt modelId="{E4914DC4-50A9-6F4B-AA47-695BBAD3C95A}" type="parTrans" cxnId="{0A0058C3-C947-074E-BB0F-F973D91FF61C}">
      <dgm:prSet/>
      <dgm:spPr/>
      <dgm:t>
        <a:bodyPr/>
        <a:lstStyle/>
        <a:p>
          <a:endParaRPr lang="en-US"/>
        </a:p>
      </dgm:t>
    </dgm:pt>
    <dgm:pt modelId="{6D4E672F-4397-2B46-BD05-C05F7454A3BC}" type="sibTrans" cxnId="{0A0058C3-C947-074E-BB0F-F973D91FF61C}">
      <dgm:prSet/>
      <dgm:spPr/>
      <dgm:t>
        <a:bodyPr/>
        <a:lstStyle/>
        <a:p>
          <a:endParaRPr lang="en-US"/>
        </a:p>
      </dgm:t>
    </dgm:pt>
    <dgm:pt modelId="{08724A5D-45D0-7943-B965-1BB2A841638F}" type="pres">
      <dgm:prSet presAssocID="{49521004-B44E-5749-B752-0DB333BEA3E4}" presName="linearFlow" presStyleCnt="0">
        <dgm:presLayoutVars>
          <dgm:dir/>
          <dgm:animLvl val="lvl"/>
          <dgm:resizeHandles val="exact"/>
        </dgm:presLayoutVars>
      </dgm:prSet>
      <dgm:spPr/>
    </dgm:pt>
    <dgm:pt modelId="{5ED48B7B-5F99-024F-BA95-B6FC752C52BF}" type="pres">
      <dgm:prSet presAssocID="{CD95DEBA-90A6-9C47-9106-4922395690BC}" presName="composite" presStyleCnt="0"/>
      <dgm:spPr/>
    </dgm:pt>
    <dgm:pt modelId="{BEF104EE-E1E1-1041-93D9-DDFF72DD3A59}" type="pres">
      <dgm:prSet presAssocID="{CD95DEBA-90A6-9C47-9106-4922395690BC}" presName="parentText" presStyleLbl="alignNode1" presStyleIdx="0" presStyleCnt="1" custLinFactNeighborY="-684">
        <dgm:presLayoutVars>
          <dgm:chMax val="1"/>
          <dgm:bulletEnabled val="1"/>
        </dgm:presLayoutVars>
      </dgm:prSet>
      <dgm:spPr/>
    </dgm:pt>
    <dgm:pt modelId="{4965C4B6-0B73-A748-9E18-8B0CF2C25ACA}" type="pres">
      <dgm:prSet presAssocID="{CD95DEBA-90A6-9C47-9106-4922395690BC}" presName="descendantText" presStyleLbl="alignAcc1" presStyleIdx="0" presStyleCnt="1" custLinFactNeighborY="-1464">
        <dgm:presLayoutVars>
          <dgm:bulletEnabled val="1"/>
        </dgm:presLayoutVars>
      </dgm:prSet>
      <dgm:spPr/>
    </dgm:pt>
  </dgm:ptLst>
  <dgm:cxnLst>
    <dgm:cxn modelId="{B81C1815-782E-3842-A1EB-E2367A0AF19C}" srcId="{CD95DEBA-90A6-9C47-9106-4922395690BC}" destId="{EB3C1625-09D3-D543-996E-9645BA8B667C}" srcOrd="0" destOrd="0" parTransId="{215F868B-4051-D74C-876E-B86124008474}" sibTransId="{2B9D70BB-32E2-A34A-89AA-8231ED988676}"/>
    <dgm:cxn modelId="{9751A51A-B470-994C-A3A4-D7A246B10F54}" type="presOf" srcId="{CD95DEBA-90A6-9C47-9106-4922395690BC}" destId="{BEF104EE-E1E1-1041-93D9-DDFF72DD3A59}" srcOrd="0" destOrd="0" presId="urn:microsoft.com/office/officeart/2005/8/layout/chevron2"/>
    <dgm:cxn modelId="{DC1E7152-FFF9-EB47-B91B-8FD4837D110C}" srcId="{49521004-B44E-5749-B752-0DB333BEA3E4}" destId="{CD95DEBA-90A6-9C47-9106-4922395690BC}" srcOrd="0" destOrd="0" parTransId="{8F5E1F22-A746-434C-B834-E3DB37BB6506}" sibTransId="{E1660845-8BC0-4145-832F-B9A75515907D}"/>
    <dgm:cxn modelId="{950ED752-14CC-E244-B15C-7E890040EAC0}" type="presOf" srcId="{62760E07-1036-3147-9852-C975C18B0D2E}" destId="{4965C4B6-0B73-A748-9E18-8B0CF2C25ACA}" srcOrd="0" destOrd="1" presId="urn:microsoft.com/office/officeart/2005/8/layout/chevron2"/>
    <dgm:cxn modelId="{52E998BF-2657-0049-8E31-AABE6B26C3B7}" type="presOf" srcId="{EB3C1625-09D3-D543-996E-9645BA8B667C}" destId="{4965C4B6-0B73-A748-9E18-8B0CF2C25ACA}" srcOrd="0" destOrd="0" presId="urn:microsoft.com/office/officeart/2005/8/layout/chevron2"/>
    <dgm:cxn modelId="{0A0058C3-C947-074E-BB0F-F973D91FF61C}" srcId="{CD95DEBA-90A6-9C47-9106-4922395690BC}" destId="{62760E07-1036-3147-9852-C975C18B0D2E}" srcOrd="1" destOrd="0" parTransId="{E4914DC4-50A9-6F4B-AA47-695BBAD3C95A}" sibTransId="{6D4E672F-4397-2B46-BD05-C05F7454A3BC}"/>
    <dgm:cxn modelId="{E3166BDF-EBEB-FF45-9573-DF3B2B391CAA}" type="presOf" srcId="{49521004-B44E-5749-B752-0DB333BEA3E4}" destId="{08724A5D-45D0-7943-B965-1BB2A841638F}" srcOrd="0" destOrd="0" presId="urn:microsoft.com/office/officeart/2005/8/layout/chevron2"/>
    <dgm:cxn modelId="{8E6DB17A-D489-A441-9C76-CD60EF52BBFC}" type="presParOf" srcId="{08724A5D-45D0-7943-B965-1BB2A841638F}" destId="{5ED48B7B-5F99-024F-BA95-B6FC752C52BF}" srcOrd="0" destOrd="0" presId="urn:microsoft.com/office/officeart/2005/8/layout/chevron2"/>
    <dgm:cxn modelId="{26B0A61D-56B4-C84D-8800-4888802C2BE4}" type="presParOf" srcId="{5ED48B7B-5F99-024F-BA95-B6FC752C52BF}" destId="{BEF104EE-E1E1-1041-93D9-DDFF72DD3A59}" srcOrd="0" destOrd="0" presId="urn:microsoft.com/office/officeart/2005/8/layout/chevron2"/>
    <dgm:cxn modelId="{650FF900-C804-0D44-94C1-382F2B900538}" type="presParOf" srcId="{5ED48B7B-5F99-024F-BA95-B6FC752C52BF}" destId="{4965C4B6-0B73-A748-9E18-8B0CF2C25A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521004-B44E-5749-B752-0DB333BEA3E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ECC7EAD9-C48D-094F-9F07-25D389BD9890}">
      <dgm:prSet phldrT="[Text]"/>
      <dgm:spPr/>
      <dgm:t>
        <a:bodyPr/>
        <a:lstStyle/>
        <a:p>
          <a:r>
            <a:rPr lang="en-US" dirty="0"/>
            <a:t>Simulate outbreak</a:t>
          </a:r>
        </a:p>
      </dgm:t>
    </dgm:pt>
    <dgm:pt modelId="{EDA302C0-7BEA-044E-AFD4-0AE5CA41D6BE}" type="parTrans" cxnId="{48D4E5C6-752A-A44B-B886-5BF1562B2197}">
      <dgm:prSet/>
      <dgm:spPr/>
      <dgm:t>
        <a:bodyPr/>
        <a:lstStyle/>
        <a:p>
          <a:endParaRPr lang="en-US"/>
        </a:p>
      </dgm:t>
    </dgm:pt>
    <dgm:pt modelId="{97C98C0B-2687-2D4B-A281-AA9C79B33097}" type="sibTrans" cxnId="{48D4E5C6-752A-A44B-B886-5BF1562B2197}">
      <dgm:prSet/>
      <dgm:spPr/>
      <dgm:t>
        <a:bodyPr/>
        <a:lstStyle/>
        <a:p>
          <a:endParaRPr lang="en-US"/>
        </a:p>
      </dgm:t>
    </dgm:pt>
    <dgm:pt modelId="{F1FC4D4A-29B3-B446-BE3E-C3E95A53C489}">
      <dgm:prSet phldrT="[Text]"/>
      <dgm:spPr/>
      <dgm:t>
        <a:bodyPr/>
        <a:lstStyle/>
        <a:p>
          <a:r>
            <a:rPr lang="en-US" dirty="0"/>
            <a:t>20 hosts, 1 sequence/host</a:t>
          </a:r>
        </a:p>
      </dgm:t>
    </dgm:pt>
    <dgm:pt modelId="{47E2BCD2-62BD-274B-B657-41170C1F8CFA}" type="parTrans" cxnId="{F1334799-26AA-0F41-9F60-EAF34581AD78}">
      <dgm:prSet/>
      <dgm:spPr/>
      <dgm:t>
        <a:bodyPr/>
        <a:lstStyle/>
        <a:p>
          <a:endParaRPr lang="en-US"/>
        </a:p>
      </dgm:t>
    </dgm:pt>
    <dgm:pt modelId="{88DDCE63-843D-EB4F-A0EA-C6165684FDA2}" type="sibTrans" cxnId="{F1334799-26AA-0F41-9F60-EAF34581AD78}">
      <dgm:prSet/>
      <dgm:spPr/>
      <dgm:t>
        <a:bodyPr/>
        <a:lstStyle/>
        <a:p>
          <a:endParaRPr lang="en-US"/>
        </a:p>
      </dgm:t>
    </dgm:pt>
    <dgm:pt modelId="{4699FBCE-9B09-354E-8E06-B348AAE544B1}">
      <dgm:prSet phldrT="[Text]"/>
      <dgm:spPr/>
      <dgm:t>
        <a:bodyPr/>
        <a:lstStyle/>
        <a:p>
          <a:r>
            <a:rPr lang="en-US" dirty="0"/>
            <a:t>Vary in genetic variability (via coalescent rate in history host)</a:t>
          </a:r>
        </a:p>
      </dgm:t>
    </dgm:pt>
    <dgm:pt modelId="{E58D837E-FDD6-3E49-BA26-93A733B8911A}" type="parTrans" cxnId="{C9344449-51B1-634B-9565-F0BAF5DD00F6}">
      <dgm:prSet/>
      <dgm:spPr/>
      <dgm:t>
        <a:bodyPr/>
        <a:lstStyle/>
        <a:p>
          <a:endParaRPr lang="en-US"/>
        </a:p>
      </dgm:t>
    </dgm:pt>
    <dgm:pt modelId="{20D94C69-456F-5441-A1B8-8B07EB3295A3}" type="sibTrans" cxnId="{C9344449-51B1-634B-9565-F0BAF5DD00F6}">
      <dgm:prSet/>
      <dgm:spPr/>
      <dgm:t>
        <a:bodyPr/>
        <a:lstStyle/>
        <a:p>
          <a:endParaRPr lang="en-US"/>
        </a:p>
      </dgm:t>
    </dgm:pt>
    <dgm:pt modelId="{95C0FAA2-CBCA-CD44-BF75-BBE86226E660}">
      <dgm:prSet phldrT="[Text]"/>
      <dgm:spPr/>
      <dgm:t>
        <a:bodyPr/>
        <a:lstStyle/>
        <a:p>
          <a:r>
            <a:rPr lang="en-US" dirty="0"/>
            <a:t>Vary in number of introductions</a:t>
          </a:r>
        </a:p>
      </dgm:t>
    </dgm:pt>
    <dgm:pt modelId="{57770F81-FF6F-BD44-8B59-AC2236AC5168}" type="parTrans" cxnId="{A3562014-66A9-294A-AE6B-616428B2AE48}">
      <dgm:prSet/>
      <dgm:spPr/>
      <dgm:t>
        <a:bodyPr/>
        <a:lstStyle/>
        <a:p>
          <a:endParaRPr lang="en-US"/>
        </a:p>
      </dgm:t>
    </dgm:pt>
    <dgm:pt modelId="{29442431-A108-3945-8418-EABDF138E515}" type="sibTrans" cxnId="{A3562014-66A9-294A-AE6B-616428B2AE48}">
      <dgm:prSet/>
      <dgm:spPr/>
      <dgm:t>
        <a:bodyPr/>
        <a:lstStyle/>
        <a:p>
          <a:endParaRPr lang="en-US"/>
        </a:p>
      </dgm:t>
    </dgm:pt>
    <dgm:pt modelId="{08724A5D-45D0-7943-B965-1BB2A841638F}" type="pres">
      <dgm:prSet presAssocID="{49521004-B44E-5749-B752-0DB333BEA3E4}" presName="linearFlow" presStyleCnt="0">
        <dgm:presLayoutVars>
          <dgm:dir/>
          <dgm:animLvl val="lvl"/>
          <dgm:resizeHandles val="exact"/>
        </dgm:presLayoutVars>
      </dgm:prSet>
      <dgm:spPr/>
    </dgm:pt>
    <dgm:pt modelId="{6D13B188-C7BC-844E-ADA5-93CBE80EBC9A}" type="pres">
      <dgm:prSet presAssocID="{ECC7EAD9-C48D-094F-9F07-25D389BD9890}" presName="composite" presStyleCnt="0"/>
      <dgm:spPr/>
    </dgm:pt>
    <dgm:pt modelId="{04174FF0-3706-6B48-980E-5A078EEFDE9F}" type="pres">
      <dgm:prSet presAssocID="{ECC7EAD9-C48D-094F-9F07-25D389BD9890}" presName="parentText" presStyleLbl="alignNode1" presStyleIdx="0" presStyleCnt="1">
        <dgm:presLayoutVars>
          <dgm:chMax val="1"/>
          <dgm:bulletEnabled val="1"/>
        </dgm:presLayoutVars>
      </dgm:prSet>
      <dgm:spPr/>
    </dgm:pt>
    <dgm:pt modelId="{5960A7E3-B5AD-564F-9FB7-1C69FB1041DE}" type="pres">
      <dgm:prSet presAssocID="{ECC7EAD9-C48D-094F-9F07-25D389BD9890}" presName="descendantText" presStyleLbl="alignAcc1" presStyleIdx="0" presStyleCnt="1" custLinFactNeighborY="-1296">
        <dgm:presLayoutVars>
          <dgm:bulletEnabled val="1"/>
        </dgm:presLayoutVars>
      </dgm:prSet>
      <dgm:spPr/>
    </dgm:pt>
  </dgm:ptLst>
  <dgm:cxnLst>
    <dgm:cxn modelId="{A3562014-66A9-294A-AE6B-616428B2AE48}" srcId="{ECC7EAD9-C48D-094F-9F07-25D389BD9890}" destId="{95C0FAA2-CBCA-CD44-BF75-BBE86226E660}" srcOrd="1" destOrd="0" parTransId="{57770F81-FF6F-BD44-8B59-AC2236AC5168}" sibTransId="{29442431-A108-3945-8418-EABDF138E515}"/>
    <dgm:cxn modelId="{442F9743-CC8B-7B4E-9ED7-83EC625661DA}" type="presOf" srcId="{F1FC4D4A-29B3-B446-BE3E-C3E95A53C489}" destId="{5960A7E3-B5AD-564F-9FB7-1C69FB1041DE}" srcOrd="0" destOrd="0" presId="urn:microsoft.com/office/officeart/2005/8/layout/chevron2"/>
    <dgm:cxn modelId="{C9344449-51B1-634B-9565-F0BAF5DD00F6}" srcId="{ECC7EAD9-C48D-094F-9F07-25D389BD9890}" destId="{4699FBCE-9B09-354E-8E06-B348AAE544B1}" srcOrd="2" destOrd="0" parTransId="{E58D837E-FDD6-3E49-BA26-93A733B8911A}" sibTransId="{20D94C69-456F-5441-A1B8-8B07EB3295A3}"/>
    <dgm:cxn modelId="{673D6950-5CDC-E54C-9027-B40C9E386483}" type="presOf" srcId="{ECC7EAD9-C48D-094F-9F07-25D389BD9890}" destId="{04174FF0-3706-6B48-980E-5A078EEFDE9F}" srcOrd="0" destOrd="0" presId="urn:microsoft.com/office/officeart/2005/8/layout/chevron2"/>
    <dgm:cxn modelId="{2830CE84-F67A-9044-B3A1-9BD7C646C439}" type="presOf" srcId="{4699FBCE-9B09-354E-8E06-B348AAE544B1}" destId="{5960A7E3-B5AD-564F-9FB7-1C69FB1041DE}" srcOrd="0" destOrd="2" presId="urn:microsoft.com/office/officeart/2005/8/layout/chevron2"/>
    <dgm:cxn modelId="{F1334799-26AA-0F41-9F60-EAF34581AD78}" srcId="{ECC7EAD9-C48D-094F-9F07-25D389BD9890}" destId="{F1FC4D4A-29B3-B446-BE3E-C3E95A53C489}" srcOrd="0" destOrd="0" parTransId="{47E2BCD2-62BD-274B-B657-41170C1F8CFA}" sibTransId="{88DDCE63-843D-EB4F-A0EA-C6165684FDA2}"/>
    <dgm:cxn modelId="{48D4E5C6-752A-A44B-B886-5BF1562B2197}" srcId="{49521004-B44E-5749-B752-0DB333BEA3E4}" destId="{ECC7EAD9-C48D-094F-9F07-25D389BD9890}" srcOrd="0" destOrd="0" parTransId="{EDA302C0-7BEA-044E-AFD4-0AE5CA41D6BE}" sibTransId="{97C98C0B-2687-2D4B-A281-AA9C79B33097}"/>
    <dgm:cxn modelId="{EA63ABC8-3A36-6E40-B497-0BA1C6131F11}" type="presOf" srcId="{95C0FAA2-CBCA-CD44-BF75-BBE86226E660}" destId="{5960A7E3-B5AD-564F-9FB7-1C69FB1041DE}" srcOrd="0" destOrd="1" presId="urn:microsoft.com/office/officeart/2005/8/layout/chevron2"/>
    <dgm:cxn modelId="{E3166BDF-EBEB-FF45-9573-DF3B2B391CAA}" type="presOf" srcId="{49521004-B44E-5749-B752-0DB333BEA3E4}" destId="{08724A5D-45D0-7943-B965-1BB2A841638F}" srcOrd="0" destOrd="0" presId="urn:microsoft.com/office/officeart/2005/8/layout/chevron2"/>
    <dgm:cxn modelId="{89DC2ACB-4437-9B48-93B9-5C7D4566A3B6}" type="presParOf" srcId="{08724A5D-45D0-7943-B965-1BB2A841638F}" destId="{6D13B188-C7BC-844E-ADA5-93CBE80EBC9A}" srcOrd="0" destOrd="0" presId="urn:microsoft.com/office/officeart/2005/8/layout/chevron2"/>
    <dgm:cxn modelId="{C0A1C575-12A2-854B-9AF9-0E29838E4787}" type="presParOf" srcId="{6D13B188-C7BC-844E-ADA5-93CBE80EBC9A}" destId="{04174FF0-3706-6B48-980E-5A078EEFDE9F}" srcOrd="0" destOrd="0" presId="urn:microsoft.com/office/officeart/2005/8/layout/chevron2"/>
    <dgm:cxn modelId="{C4951B3C-ADC8-A54F-9CC3-2CFFCC3A4BC6}" type="presParOf" srcId="{6D13B188-C7BC-844E-ADA5-93CBE80EBC9A}" destId="{5960A7E3-B5AD-564F-9FB7-1C69FB1041DE}"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521004-B44E-5749-B752-0DB333BEA3E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80DA0A9A-49B8-664F-9614-A4DEA1433494}">
      <dgm:prSet phldrT="[Text]"/>
      <dgm:spPr/>
      <dgm:t>
        <a:bodyPr/>
        <a:lstStyle/>
        <a:p>
          <a:r>
            <a:rPr lang="en-US" dirty="0"/>
            <a:t>Compare</a:t>
          </a:r>
        </a:p>
      </dgm:t>
    </dgm:pt>
    <dgm:pt modelId="{D5760B85-D03D-3D43-A0EB-AF36C4E023B8}" type="parTrans" cxnId="{3D765577-A0F3-8C41-9343-48DE8220B9BD}">
      <dgm:prSet/>
      <dgm:spPr/>
      <dgm:t>
        <a:bodyPr/>
        <a:lstStyle/>
        <a:p>
          <a:endParaRPr lang="en-US"/>
        </a:p>
      </dgm:t>
    </dgm:pt>
    <dgm:pt modelId="{E640688D-008C-AA4F-B252-F31ADF3DF74E}" type="sibTrans" cxnId="{3D765577-A0F3-8C41-9343-48DE8220B9BD}">
      <dgm:prSet/>
      <dgm:spPr/>
      <dgm:t>
        <a:bodyPr/>
        <a:lstStyle/>
        <a:p>
          <a:endParaRPr lang="en-US"/>
        </a:p>
      </dgm:t>
    </dgm:pt>
    <dgm:pt modelId="{570AD901-B2EF-D84F-8C7B-59BF0C190766}">
      <dgm:prSet phldrT="[Text]"/>
      <dgm:spPr/>
      <dgm:t>
        <a:bodyPr/>
        <a:lstStyle/>
        <a:p>
          <a:r>
            <a:rPr lang="en-US" dirty="0"/>
            <a:t>Compare simulated and inferred outbreak:</a:t>
          </a:r>
        </a:p>
      </dgm:t>
    </dgm:pt>
    <dgm:pt modelId="{BD395F2B-526C-E141-A8E5-F0F56C08C963}" type="parTrans" cxnId="{C93AE93A-2115-6D4C-9EA5-90DDA2AAD4FB}">
      <dgm:prSet/>
      <dgm:spPr/>
      <dgm:t>
        <a:bodyPr/>
        <a:lstStyle/>
        <a:p>
          <a:endParaRPr lang="en-US"/>
        </a:p>
      </dgm:t>
    </dgm:pt>
    <dgm:pt modelId="{94CC9E32-07FF-094D-936B-34D4CA25061D}" type="sibTrans" cxnId="{C93AE93A-2115-6D4C-9EA5-90DDA2AAD4FB}">
      <dgm:prSet/>
      <dgm:spPr/>
      <dgm:t>
        <a:bodyPr/>
        <a:lstStyle/>
        <a:p>
          <a:endParaRPr lang="en-US"/>
        </a:p>
      </dgm:t>
    </dgm:pt>
    <dgm:pt modelId="{072E4668-E062-6D47-84BC-4F701B0FA300}">
      <dgm:prSet phldrT="[Text]"/>
      <dgm:spPr/>
      <dgm:t>
        <a:bodyPr/>
        <a:lstStyle/>
        <a:p>
          <a:r>
            <a:rPr lang="en-US" dirty="0"/>
            <a:t>Number of introductions</a:t>
          </a:r>
        </a:p>
      </dgm:t>
    </dgm:pt>
    <dgm:pt modelId="{9856E96E-8541-DB46-9634-E0BDB910F705}" type="parTrans" cxnId="{A684DCDA-EA8B-974B-B53D-F71A3B80986E}">
      <dgm:prSet/>
      <dgm:spPr/>
      <dgm:t>
        <a:bodyPr/>
        <a:lstStyle/>
        <a:p>
          <a:endParaRPr lang="en-US"/>
        </a:p>
      </dgm:t>
    </dgm:pt>
    <dgm:pt modelId="{CDCDC69A-4BD2-6B4A-B2E4-937752FA7BA0}" type="sibTrans" cxnId="{A684DCDA-EA8B-974B-B53D-F71A3B80986E}">
      <dgm:prSet/>
      <dgm:spPr/>
      <dgm:t>
        <a:bodyPr/>
        <a:lstStyle/>
        <a:p>
          <a:endParaRPr lang="en-US"/>
        </a:p>
      </dgm:t>
    </dgm:pt>
    <dgm:pt modelId="{A415EB09-C887-0143-9C56-40BD0EABC4F4}">
      <dgm:prSet phldrT="[Text]"/>
      <dgm:spPr/>
      <dgm:t>
        <a:bodyPr/>
        <a:lstStyle/>
        <a:p>
          <a:r>
            <a:rPr lang="en-US" dirty="0"/>
            <a:t>Correctly identified infectors</a:t>
          </a:r>
        </a:p>
      </dgm:t>
    </dgm:pt>
    <dgm:pt modelId="{985E89EE-BAA9-5A40-A7CD-B681C7A81D58}" type="parTrans" cxnId="{0E34CD48-62DF-3A4B-ABCC-9E7D03DFD0A2}">
      <dgm:prSet/>
      <dgm:spPr/>
      <dgm:t>
        <a:bodyPr/>
        <a:lstStyle/>
        <a:p>
          <a:endParaRPr lang="en-US"/>
        </a:p>
      </dgm:t>
    </dgm:pt>
    <dgm:pt modelId="{46C97029-ADD5-734D-8A8B-4DA132702616}" type="sibTrans" cxnId="{0E34CD48-62DF-3A4B-ABCC-9E7D03DFD0A2}">
      <dgm:prSet/>
      <dgm:spPr/>
      <dgm:t>
        <a:bodyPr/>
        <a:lstStyle/>
        <a:p>
          <a:endParaRPr lang="en-US"/>
        </a:p>
      </dgm:t>
    </dgm:pt>
    <dgm:pt modelId="{08724A5D-45D0-7943-B965-1BB2A841638F}" type="pres">
      <dgm:prSet presAssocID="{49521004-B44E-5749-B752-0DB333BEA3E4}" presName="linearFlow" presStyleCnt="0">
        <dgm:presLayoutVars>
          <dgm:dir/>
          <dgm:animLvl val="lvl"/>
          <dgm:resizeHandles val="exact"/>
        </dgm:presLayoutVars>
      </dgm:prSet>
      <dgm:spPr/>
    </dgm:pt>
    <dgm:pt modelId="{D8077EC5-4BAF-E246-BD36-FE9510BCE02D}" type="pres">
      <dgm:prSet presAssocID="{80DA0A9A-49B8-664F-9614-A4DEA1433494}" presName="composite" presStyleCnt="0"/>
      <dgm:spPr/>
    </dgm:pt>
    <dgm:pt modelId="{3D55960B-DB5F-2645-9520-CD95A9C89256}" type="pres">
      <dgm:prSet presAssocID="{80DA0A9A-49B8-664F-9614-A4DEA1433494}" presName="parentText" presStyleLbl="alignNode1" presStyleIdx="0" presStyleCnt="1">
        <dgm:presLayoutVars>
          <dgm:chMax val="1"/>
          <dgm:bulletEnabled val="1"/>
        </dgm:presLayoutVars>
      </dgm:prSet>
      <dgm:spPr/>
    </dgm:pt>
    <dgm:pt modelId="{1DF5A75F-9BCF-EB43-8655-637436FC1F24}" type="pres">
      <dgm:prSet presAssocID="{80DA0A9A-49B8-664F-9614-A4DEA1433494}" presName="descendantText" presStyleLbl="alignAcc1" presStyleIdx="0" presStyleCnt="1" custLinFactNeighborY="-1464">
        <dgm:presLayoutVars>
          <dgm:bulletEnabled val="1"/>
        </dgm:presLayoutVars>
      </dgm:prSet>
      <dgm:spPr/>
    </dgm:pt>
  </dgm:ptLst>
  <dgm:cxnLst>
    <dgm:cxn modelId="{C93AE93A-2115-6D4C-9EA5-90DDA2AAD4FB}" srcId="{80DA0A9A-49B8-664F-9614-A4DEA1433494}" destId="{570AD901-B2EF-D84F-8C7B-59BF0C190766}" srcOrd="0" destOrd="0" parTransId="{BD395F2B-526C-E141-A8E5-F0F56C08C963}" sibTransId="{94CC9E32-07FF-094D-936B-34D4CA25061D}"/>
    <dgm:cxn modelId="{0E34CD48-62DF-3A4B-ABCC-9E7D03DFD0A2}" srcId="{570AD901-B2EF-D84F-8C7B-59BF0C190766}" destId="{A415EB09-C887-0143-9C56-40BD0EABC4F4}" srcOrd="1" destOrd="0" parTransId="{985E89EE-BAA9-5A40-A7CD-B681C7A81D58}" sibTransId="{46C97029-ADD5-734D-8A8B-4DA132702616}"/>
    <dgm:cxn modelId="{BC461F5B-2B53-7E45-9CA6-FD4A57826307}" type="presOf" srcId="{570AD901-B2EF-D84F-8C7B-59BF0C190766}" destId="{1DF5A75F-9BCF-EB43-8655-637436FC1F24}" srcOrd="0" destOrd="0" presId="urn:microsoft.com/office/officeart/2005/8/layout/chevron2"/>
    <dgm:cxn modelId="{3D765577-A0F3-8C41-9343-48DE8220B9BD}" srcId="{49521004-B44E-5749-B752-0DB333BEA3E4}" destId="{80DA0A9A-49B8-664F-9614-A4DEA1433494}" srcOrd="0" destOrd="0" parTransId="{D5760B85-D03D-3D43-A0EB-AF36C4E023B8}" sibTransId="{E640688D-008C-AA4F-B252-F31ADF3DF74E}"/>
    <dgm:cxn modelId="{E6C6CD8D-39C3-CE41-8C0E-AAC931C5B01A}" type="presOf" srcId="{A415EB09-C887-0143-9C56-40BD0EABC4F4}" destId="{1DF5A75F-9BCF-EB43-8655-637436FC1F24}" srcOrd="0" destOrd="2" presId="urn:microsoft.com/office/officeart/2005/8/layout/chevron2"/>
    <dgm:cxn modelId="{0AF1A892-AD98-664A-92C7-E01F5347058B}" type="presOf" srcId="{072E4668-E062-6D47-84BC-4F701B0FA300}" destId="{1DF5A75F-9BCF-EB43-8655-637436FC1F24}" srcOrd="0" destOrd="1" presId="urn:microsoft.com/office/officeart/2005/8/layout/chevron2"/>
    <dgm:cxn modelId="{196BFAA9-B122-4B44-8E37-2DF38C207FDB}" type="presOf" srcId="{80DA0A9A-49B8-664F-9614-A4DEA1433494}" destId="{3D55960B-DB5F-2645-9520-CD95A9C89256}" srcOrd="0" destOrd="0" presId="urn:microsoft.com/office/officeart/2005/8/layout/chevron2"/>
    <dgm:cxn modelId="{A684DCDA-EA8B-974B-B53D-F71A3B80986E}" srcId="{570AD901-B2EF-D84F-8C7B-59BF0C190766}" destId="{072E4668-E062-6D47-84BC-4F701B0FA300}" srcOrd="0" destOrd="0" parTransId="{9856E96E-8541-DB46-9634-E0BDB910F705}" sibTransId="{CDCDC69A-4BD2-6B4A-B2E4-937752FA7BA0}"/>
    <dgm:cxn modelId="{E3166BDF-EBEB-FF45-9573-DF3B2B391CAA}" type="presOf" srcId="{49521004-B44E-5749-B752-0DB333BEA3E4}" destId="{08724A5D-45D0-7943-B965-1BB2A841638F}" srcOrd="0" destOrd="0" presId="urn:microsoft.com/office/officeart/2005/8/layout/chevron2"/>
    <dgm:cxn modelId="{4986A7FB-FBBD-8C4E-B072-48D72979059A}" type="presParOf" srcId="{08724A5D-45D0-7943-B965-1BB2A841638F}" destId="{D8077EC5-4BAF-E246-BD36-FE9510BCE02D}" srcOrd="0" destOrd="0" presId="urn:microsoft.com/office/officeart/2005/8/layout/chevron2"/>
    <dgm:cxn modelId="{670C0200-E8EC-A841-8067-33D2FB4C87D7}" type="presParOf" srcId="{D8077EC5-4BAF-E246-BD36-FE9510BCE02D}" destId="{3D55960B-DB5F-2645-9520-CD95A9C89256}" srcOrd="0" destOrd="0" presId="urn:microsoft.com/office/officeart/2005/8/layout/chevron2"/>
    <dgm:cxn modelId="{3E1D4EC2-560A-7342-AB17-DB4FF9BC0007}" type="presParOf" srcId="{D8077EC5-4BAF-E246-BD36-FE9510BCE02D}" destId="{1DF5A75F-9BCF-EB43-8655-637436FC1F24}"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904438-F399-4880-9CFC-CF9B7C53166C}"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C79BD897-D54D-4347-BB25-45E955841C03}">
      <dgm:prSet custT="1"/>
      <dgm:spPr/>
      <dgm:t>
        <a:bodyPr/>
        <a:lstStyle/>
        <a:p>
          <a:r>
            <a:rPr lang="en-US" sz="1800" dirty="0"/>
            <a:t>Who infected whom?</a:t>
          </a:r>
        </a:p>
      </dgm:t>
    </dgm:pt>
    <dgm:pt modelId="{05652461-A8BF-4D95-87C0-084C5A90BAD6}" type="parTrans" cxnId="{ED8A9B0A-F22C-46B0-8FDD-2B7BC65ECFE2}">
      <dgm:prSet/>
      <dgm:spPr/>
      <dgm:t>
        <a:bodyPr/>
        <a:lstStyle/>
        <a:p>
          <a:endParaRPr lang="en-US"/>
        </a:p>
      </dgm:t>
    </dgm:pt>
    <dgm:pt modelId="{F97BD5EE-0601-4DD9-8998-92BF68C67BEA}" type="sibTrans" cxnId="{ED8A9B0A-F22C-46B0-8FDD-2B7BC65ECFE2}">
      <dgm:prSet/>
      <dgm:spPr/>
      <dgm:t>
        <a:bodyPr/>
        <a:lstStyle/>
        <a:p>
          <a:endParaRPr lang="en-US"/>
        </a:p>
      </dgm:t>
    </dgm:pt>
    <dgm:pt modelId="{9C1D365B-E159-4C1D-AB88-1B7067073A2D}">
      <dgm:prSet custT="1"/>
      <dgm:spPr/>
      <dgm:t>
        <a:bodyPr/>
        <a:lstStyle/>
        <a:p>
          <a:r>
            <a:rPr lang="nl-NL" sz="1400" dirty="0"/>
            <a:t>Person-</a:t>
          </a:r>
          <a:r>
            <a:rPr lang="nl-NL" sz="1400" dirty="0" err="1"/>
            <a:t>to</a:t>
          </a:r>
          <a:r>
            <a:rPr lang="nl-NL" sz="1400" dirty="0"/>
            <a:t>-person </a:t>
          </a:r>
          <a:r>
            <a:rPr lang="nl-NL" sz="1400" dirty="0" err="1"/>
            <a:t>infections</a:t>
          </a:r>
          <a:r>
            <a:rPr lang="nl-NL" sz="1400" dirty="0"/>
            <a:t> (or farm-</a:t>
          </a:r>
          <a:r>
            <a:rPr lang="nl-NL" sz="1400" dirty="0" err="1"/>
            <a:t>to</a:t>
          </a:r>
          <a:r>
            <a:rPr lang="nl-NL" sz="1400" dirty="0"/>
            <a:t>-farm)</a:t>
          </a:r>
          <a:endParaRPr lang="en-US" sz="1400" dirty="0"/>
        </a:p>
      </dgm:t>
    </dgm:pt>
    <dgm:pt modelId="{29A475EB-EFA1-415E-86EE-12C2AC6452BC}" type="parTrans" cxnId="{CBA96D22-5907-41E8-8E63-16859F57A851}">
      <dgm:prSet/>
      <dgm:spPr/>
      <dgm:t>
        <a:bodyPr/>
        <a:lstStyle/>
        <a:p>
          <a:endParaRPr lang="en-US"/>
        </a:p>
      </dgm:t>
    </dgm:pt>
    <dgm:pt modelId="{DB87031E-B9A0-474E-9FA4-03860B9EFB82}" type="sibTrans" cxnId="{CBA96D22-5907-41E8-8E63-16859F57A851}">
      <dgm:prSet/>
      <dgm:spPr/>
      <dgm:t>
        <a:bodyPr/>
        <a:lstStyle/>
        <a:p>
          <a:endParaRPr lang="en-US"/>
        </a:p>
      </dgm:t>
    </dgm:pt>
    <dgm:pt modelId="{E9639410-45FD-42D8-B2ED-D0B090A4C2F0}">
      <dgm:prSet custT="1"/>
      <dgm:spPr/>
      <dgm:t>
        <a:bodyPr/>
        <a:lstStyle/>
        <a:p>
          <a:r>
            <a:rPr lang="nl-NL" sz="1400" dirty="0" err="1"/>
            <a:t>All</a:t>
          </a:r>
          <a:r>
            <a:rPr lang="nl-NL" sz="1400" dirty="0"/>
            <a:t> cases have been </a:t>
          </a:r>
          <a:r>
            <a:rPr lang="nl-NL" sz="1400" dirty="0" err="1"/>
            <a:t>observed</a:t>
          </a:r>
          <a:r>
            <a:rPr lang="nl-NL" sz="1400" dirty="0"/>
            <a:t> (or at </a:t>
          </a:r>
          <a:r>
            <a:rPr lang="nl-NL" sz="1400" dirty="0" err="1"/>
            <a:t>least</a:t>
          </a:r>
          <a:r>
            <a:rPr lang="nl-NL" sz="1400" dirty="0"/>
            <a:t>, most)</a:t>
          </a:r>
          <a:endParaRPr lang="en-US" sz="1400" dirty="0"/>
        </a:p>
      </dgm:t>
    </dgm:pt>
    <dgm:pt modelId="{FE1F30B7-BED6-4C90-A346-DB110BFB6E39}" type="parTrans" cxnId="{CB88F83D-511A-409C-95C0-B51022B0E656}">
      <dgm:prSet/>
      <dgm:spPr/>
      <dgm:t>
        <a:bodyPr/>
        <a:lstStyle/>
        <a:p>
          <a:endParaRPr lang="en-US"/>
        </a:p>
      </dgm:t>
    </dgm:pt>
    <dgm:pt modelId="{F4A5E63F-F64A-4335-AB1D-B3846DF270A5}" type="sibTrans" cxnId="{CB88F83D-511A-409C-95C0-B51022B0E656}">
      <dgm:prSet/>
      <dgm:spPr/>
      <dgm:t>
        <a:bodyPr/>
        <a:lstStyle/>
        <a:p>
          <a:endParaRPr lang="en-US"/>
        </a:p>
      </dgm:t>
    </dgm:pt>
    <dgm:pt modelId="{9004D380-E8DF-49D2-A55C-934BC489CD09}">
      <dgm:prSet custT="1"/>
      <dgm:spPr/>
      <dgm:t>
        <a:bodyPr/>
        <a:lstStyle/>
        <a:p>
          <a:r>
            <a:rPr lang="nl-NL" sz="1400" dirty="0"/>
            <a:t>Most cases have been </a:t>
          </a:r>
          <a:r>
            <a:rPr lang="nl-NL" sz="1400" dirty="0" err="1"/>
            <a:t>sampled</a:t>
          </a:r>
          <a:endParaRPr lang="en-US" sz="1400" dirty="0"/>
        </a:p>
      </dgm:t>
    </dgm:pt>
    <dgm:pt modelId="{E4D8CF38-D5A0-41D2-BF13-41ADFD3003BA}" type="parTrans" cxnId="{2C861FF5-B4F0-4B43-A1BA-976B3C411508}">
      <dgm:prSet/>
      <dgm:spPr/>
      <dgm:t>
        <a:bodyPr/>
        <a:lstStyle/>
        <a:p>
          <a:endParaRPr lang="en-US"/>
        </a:p>
      </dgm:t>
    </dgm:pt>
    <dgm:pt modelId="{1DE2E794-911D-4584-BB33-600064C8BF3B}" type="sibTrans" cxnId="{2C861FF5-B4F0-4B43-A1BA-976B3C411508}">
      <dgm:prSet/>
      <dgm:spPr/>
      <dgm:t>
        <a:bodyPr/>
        <a:lstStyle/>
        <a:p>
          <a:endParaRPr lang="en-US"/>
        </a:p>
      </dgm:t>
    </dgm:pt>
    <dgm:pt modelId="{2F51216A-D490-49E6-B80C-CCE20507428A}">
      <dgm:prSet custT="1"/>
      <dgm:spPr/>
      <dgm:t>
        <a:bodyPr/>
        <a:lstStyle/>
        <a:p>
          <a:r>
            <a:rPr lang="nl-NL" sz="1400" dirty="0" err="1"/>
            <a:t>Clonal</a:t>
          </a:r>
          <a:r>
            <a:rPr lang="nl-NL" sz="1400" dirty="0"/>
            <a:t> </a:t>
          </a:r>
          <a:r>
            <a:rPr lang="nl-NL" sz="1400" dirty="0" err="1"/>
            <a:t>evolution</a:t>
          </a:r>
          <a:r>
            <a:rPr lang="nl-NL" sz="1400" dirty="0"/>
            <a:t> (point </a:t>
          </a:r>
          <a:r>
            <a:rPr lang="nl-NL" sz="1400" dirty="0" err="1"/>
            <a:t>mutations</a:t>
          </a:r>
          <a:r>
            <a:rPr lang="nl-NL" sz="1400" dirty="0"/>
            <a:t>)</a:t>
          </a:r>
          <a:endParaRPr lang="en-US" sz="1400" dirty="0"/>
        </a:p>
      </dgm:t>
    </dgm:pt>
    <dgm:pt modelId="{86ED04CE-37C7-4117-800E-9B9ED5F0B634}" type="parTrans" cxnId="{35885FA8-585D-4CB2-B2B3-4113DB775A4B}">
      <dgm:prSet/>
      <dgm:spPr/>
      <dgm:t>
        <a:bodyPr/>
        <a:lstStyle/>
        <a:p>
          <a:endParaRPr lang="en-US"/>
        </a:p>
      </dgm:t>
    </dgm:pt>
    <dgm:pt modelId="{89E7D8C8-04B1-4E2D-86E0-2335C87DFF62}" type="sibTrans" cxnId="{35885FA8-585D-4CB2-B2B3-4113DB775A4B}">
      <dgm:prSet/>
      <dgm:spPr/>
      <dgm:t>
        <a:bodyPr/>
        <a:lstStyle/>
        <a:p>
          <a:endParaRPr lang="en-US"/>
        </a:p>
      </dgm:t>
    </dgm:pt>
    <dgm:pt modelId="{4AF94AD6-8388-4A8C-A451-E124831621F4}">
      <dgm:prSet custT="1"/>
      <dgm:spPr/>
      <dgm:t>
        <a:bodyPr/>
        <a:lstStyle/>
        <a:p>
          <a:r>
            <a:rPr lang="nl-NL" sz="1400" dirty="0"/>
            <a:t>No </a:t>
          </a:r>
          <a:r>
            <a:rPr lang="nl-NL" sz="1400" dirty="0" err="1"/>
            <a:t>recombination</a:t>
          </a:r>
          <a:r>
            <a:rPr lang="nl-NL" sz="1400" dirty="0"/>
            <a:t>/</a:t>
          </a:r>
          <a:r>
            <a:rPr lang="nl-NL" sz="1400" dirty="0" err="1"/>
            <a:t>reassortment</a:t>
          </a:r>
          <a:endParaRPr lang="en-US" sz="1400" dirty="0"/>
        </a:p>
      </dgm:t>
    </dgm:pt>
    <dgm:pt modelId="{D07E2281-2BF9-466B-AB54-691B79EDF44B}" type="parTrans" cxnId="{99E5678C-853E-4685-AB43-0F3C04D3843D}">
      <dgm:prSet/>
      <dgm:spPr/>
      <dgm:t>
        <a:bodyPr/>
        <a:lstStyle/>
        <a:p>
          <a:endParaRPr lang="en-US"/>
        </a:p>
      </dgm:t>
    </dgm:pt>
    <dgm:pt modelId="{1E8178D2-98A6-4EED-A8DD-99B0CF1AEE03}" type="sibTrans" cxnId="{99E5678C-853E-4685-AB43-0F3C04D3843D}">
      <dgm:prSet/>
      <dgm:spPr/>
      <dgm:t>
        <a:bodyPr/>
        <a:lstStyle/>
        <a:p>
          <a:endParaRPr lang="en-US"/>
        </a:p>
      </dgm:t>
    </dgm:pt>
    <dgm:pt modelId="{BD3DBAD5-FAC8-7446-8F2D-100ABD9A2FAA}">
      <dgm:prSet custT="1"/>
      <dgm:spPr/>
      <dgm:t>
        <a:bodyPr/>
        <a:lstStyle/>
        <a:p>
          <a:r>
            <a:rPr lang="en-US" sz="3200" dirty="0"/>
            <a:t>Use when</a:t>
          </a:r>
        </a:p>
      </dgm:t>
    </dgm:pt>
    <dgm:pt modelId="{3EE19045-01AC-DB4D-8D47-15B9FCF5C5A3}" type="parTrans" cxnId="{F549AC57-17B4-224D-9054-71D90561F36F}">
      <dgm:prSet/>
      <dgm:spPr/>
      <dgm:t>
        <a:bodyPr/>
        <a:lstStyle/>
        <a:p>
          <a:endParaRPr lang="en-US"/>
        </a:p>
      </dgm:t>
    </dgm:pt>
    <dgm:pt modelId="{9532BC27-6A7A-A94B-A3BA-BE1C0EF6A834}" type="sibTrans" cxnId="{F549AC57-17B4-224D-9054-71D90561F36F}">
      <dgm:prSet/>
      <dgm:spPr/>
      <dgm:t>
        <a:bodyPr/>
        <a:lstStyle/>
        <a:p>
          <a:endParaRPr lang="en-US"/>
        </a:p>
      </dgm:t>
    </dgm:pt>
    <dgm:pt modelId="{BE0DD5FF-DF93-A644-9C28-BEC4E3D266E3}">
      <dgm:prSet custT="1"/>
      <dgm:spPr/>
      <dgm:t>
        <a:bodyPr/>
        <a:lstStyle/>
        <a:p>
          <a:r>
            <a:rPr lang="en-US" sz="3200" dirty="0"/>
            <a:t>Advantages</a:t>
          </a:r>
        </a:p>
      </dgm:t>
    </dgm:pt>
    <dgm:pt modelId="{3DCF3434-8061-7446-9975-9E7B797173A1}" type="parTrans" cxnId="{BFEE75CC-0CF9-464E-95DD-087B5694ADC4}">
      <dgm:prSet/>
      <dgm:spPr/>
      <dgm:t>
        <a:bodyPr/>
        <a:lstStyle/>
        <a:p>
          <a:endParaRPr lang="en-US"/>
        </a:p>
      </dgm:t>
    </dgm:pt>
    <dgm:pt modelId="{AF2BF15E-EFC5-8943-AFA4-5547F069488D}" type="sibTrans" cxnId="{BFEE75CC-0CF9-464E-95DD-087B5694ADC4}">
      <dgm:prSet/>
      <dgm:spPr/>
      <dgm:t>
        <a:bodyPr/>
        <a:lstStyle/>
        <a:p>
          <a:endParaRPr lang="en-US"/>
        </a:p>
      </dgm:t>
    </dgm:pt>
    <dgm:pt modelId="{CEC3AB38-39F1-2D4B-B7EF-0F6FDD6875EF}">
      <dgm:prSet custT="1"/>
      <dgm:spPr/>
      <dgm:t>
        <a:bodyPr/>
        <a:lstStyle/>
        <a:p>
          <a:r>
            <a:rPr lang="en-US" sz="1800" dirty="0"/>
            <a:t>Find transmission chains and starting positions in genetic clusters of hosts</a:t>
          </a:r>
        </a:p>
      </dgm:t>
    </dgm:pt>
    <dgm:pt modelId="{4744BC01-4D67-DB41-967B-32794C2DF65C}" type="parTrans" cxnId="{AEBC1FEF-1E61-4545-9CF0-2642F11C9357}">
      <dgm:prSet/>
      <dgm:spPr/>
      <dgm:t>
        <a:bodyPr/>
        <a:lstStyle/>
        <a:p>
          <a:endParaRPr lang="en-US"/>
        </a:p>
      </dgm:t>
    </dgm:pt>
    <dgm:pt modelId="{1074B08B-766B-5141-BE91-6EAB50FB9195}" type="sibTrans" cxnId="{AEBC1FEF-1E61-4545-9CF0-2642F11C9357}">
      <dgm:prSet/>
      <dgm:spPr/>
      <dgm:t>
        <a:bodyPr/>
        <a:lstStyle/>
        <a:p>
          <a:endParaRPr lang="en-US"/>
        </a:p>
      </dgm:t>
    </dgm:pt>
    <dgm:pt modelId="{BF3C175B-10E7-744B-AB29-C92A962C73CE}">
      <dgm:prSet custT="1"/>
      <dgm:spPr/>
      <dgm:t>
        <a:bodyPr/>
        <a:lstStyle/>
        <a:p>
          <a:r>
            <a:rPr lang="en-US" sz="3200" dirty="0"/>
            <a:t>Research question</a:t>
          </a:r>
        </a:p>
      </dgm:t>
    </dgm:pt>
    <dgm:pt modelId="{8F96DF37-5219-1540-8BA7-03EE781F6558}" type="parTrans" cxnId="{1F7A2F36-BED0-7549-94E8-B7A93CAA3E91}">
      <dgm:prSet/>
      <dgm:spPr/>
      <dgm:t>
        <a:bodyPr/>
        <a:lstStyle/>
        <a:p>
          <a:endParaRPr lang="en-US"/>
        </a:p>
      </dgm:t>
    </dgm:pt>
    <dgm:pt modelId="{20FFDA10-CD65-6847-901A-4AA84880A83D}" type="sibTrans" cxnId="{1F7A2F36-BED0-7549-94E8-B7A93CAA3E91}">
      <dgm:prSet/>
      <dgm:spPr/>
      <dgm:t>
        <a:bodyPr/>
        <a:lstStyle/>
        <a:p>
          <a:endParaRPr lang="en-US"/>
        </a:p>
      </dgm:t>
    </dgm:pt>
    <dgm:pt modelId="{AF2F383F-6C7D-F344-ADF4-599B32D0189A}">
      <dgm:prSet custT="1"/>
      <dgm:spPr/>
      <dgm:t>
        <a:bodyPr/>
        <a:lstStyle/>
        <a:p>
          <a:r>
            <a:rPr lang="en-US" sz="1800" dirty="0"/>
            <a:t>No need for external source population to distinguish clusters</a:t>
          </a:r>
        </a:p>
      </dgm:t>
    </dgm:pt>
    <dgm:pt modelId="{FC8A1082-0BE8-3B46-BAB3-8B5435B1CEAC}" type="parTrans" cxnId="{FFF333FD-01A7-3446-AAF1-55C2A17E15A7}">
      <dgm:prSet/>
      <dgm:spPr/>
      <dgm:t>
        <a:bodyPr/>
        <a:lstStyle/>
        <a:p>
          <a:endParaRPr lang="en-US"/>
        </a:p>
      </dgm:t>
    </dgm:pt>
    <dgm:pt modelId="{384D57E6-7971-0D46-A530-AC6835FA0836}" type="sibTrans" cxnId="{FFF333FD-01A7-3446-AAF1-55C2A17E15A7}">
      <dgm:prSet/>
      <dgm:spPr/>
      <dgm:t>
        <a:bodyPr/>
        <a:lstStyle/>
        <a:p>
          <a:endParaRPr lang="en-US"/>
        </a:p>
      </dgm:t>
    </dgm:pt>
    <dgm:pt modelId="{4FD3FCDF-A992-7F47-A12D-ED38CCCC015B}" type="pres">
      <dgm:prSet presAssocID="{A7904438-F399-4880-9CFC-CF9B7C53166C}" presName="vert0" presStyleCnt="0">
        <dgm:presLayoutVars>
          <dgm:dir/>
          <dgm:animOne val="branch"/>
          <dgm:animLvl val="lvl"/>
        </dgm:presLayoutVars>
      </dgm:prSet>
      <dgm:spPr/>
    </dgm:pt>
    <dgm:pt modelId="{78E7EC2F-AAF2-CA4E-AB55-0885A8403AD9}" type="pres">
      <dgm:prSet presAssocID="{BF3C175B-10E7-744B-AB29-C92A962C73CE}" presName="thickLine" presStyleLbl="alignNode1" presStyleIdx="0" presStyleCnt="3"/>
      <dgm:spPr/>
    </dgm:pt>
    <dgm:pt modelId="{B4E24D5B-7EDB-A44D-B0CB-DA95B45E0035}" type="pres">
      <dgm:prSet presAssocID="{BF3C175B-10E7-744B-AB29-C92A962C73CE}" presName="horz1" presStyleCnt="0"/>
      <dgm:spPr/>
    </dgm:pt>
    <dgm:pt modelId="{B3D02B1E-F1C0-8B4F-8227-F86E36BDC447}" type="pres">
      <dgm:prSet presAssocID="{BF3C175B-10E7-744B-AB29-C92A962C73CE}" presName="tx1" presStyleLbl="revTx" presStyleIdx="0" presStyleCnt="11" custScaleX="131136"/>
      <dgm:spPr/>
    </dgm:pt>
    <dgm:pt modelId="{D99221B5-11AE-1B4A-91AD-46BE432C1B98}" type="pres">
      <dgm:prSet presAssocID="{BF3C175B-10E7-744B-AB29-C92A962C73CE}" presName="vert1" presStyleCnt="0"/>
      <dgm:spPr/>
    </dgm:pt>
    <dgm:pt modelId="{F5A0AF10-30FA-DE49-BBB5-B44D81499267}" type="pres">
      <dgm:prSet presAssocID="{C79BD897-D54D-4347-BB25-45E955841C03}" presName="vertSpace2a" presStyleCnt="0"/>
      <dgm:spPr/>
    </dgm:pt>
    <dgm:pt modelId="{4708E7D0-12AE-7045-BC04-2107CDC9F6C1}" type="pres">
      <dgm:prSet presAssocID="{C79BD897-D54D-4347-BB25-45E955841C03}" presName="horz2" presStyleCnt="0"/>
      <dgm:spPr/>
    </dgm:pt>
    <dgm:pt modelId="{014609C4-35D0-5842-872C-FB6AB135C62B}" type="pres">
      <dgm:prSet presAssocID="{C79BD897-D54D-4347-BB25-45E955841C03}" presName="horzSpace2" presStyleCnt="0"/>
      <dgm:spPr/>
    </dgm:pt>
    <dgm:pt modelId="{2326F1C3-9885-D942-B32C-8ADE4E4069EB}" type="pres">
      <dgm:prSet presAssocID="{C79BD897-D54D-4347-BB25-45E955841C03}" presName="tx2" presStyleLbl="revTx" presStyleIdx="1" presStyleCnt="11"/>
      <dgm:spPr/>
    </dgm:pt>
    <dgm:pt modelId="{F908C358-1C67-2F46-83FB-4056C3EE5740}" type="pres">
      <dgm:prSet presAssocID="{C79BD897-D54D-4347-BB25-45E955841C03}" presName="vert2" presStyleCnt="0"/>
      <dgm:spPr/>
    </dgm:pt>
    <dgm:pt modelId="{FDC3278F-053D-184F-8292-AE25497FB7C4}" type="pres">
      <dgm:prSet presAssocID="{C79BD897-D54D-4347-BB25-45E955841C03}" presName="thinLine2b" presStyleLbl="callout" presStyleIdx="0" presStyleCnt="8"/>
      <dgm:spPr/>
    </dgm:pt>
    <dgm:pt modelId="{C9962CD8-D214-FC4C-B767-E6DAA7473285}" type="pres">
      <dgm:prSet presAssocID="{C79BD897-D54D-4347-BB25-45E955841C03}" presName="vertSpace2b" presStyleCnt="0"/>
      <dgm:spPr/>
    </dgm:pt>
    <dgm:pt modelId="{7C541B6B-BE52-1D41-8AA8-7C34B5A6BD30}" type="pres">
      <dgm:prSet presAssocID="{BD3DBAD5-FAC8-7446-8F2D-100ABD9A2FAA}" presName="thickLine" presStyleLbl="alignNode1" presStyleIdx="1" presStyleCnt="3"/>
      <dgm:spPr/>
    </dgm:pt>
    <dgm:pt modelId="{D6930DF2-1002-C146-9A35-33582CA3AB12}" type="pres">
      <dgm:prSet presAssocID="{BD3DBAD5-FAC8-7446-8F2D-100ABD9A2FAA}" presName="horz1" presStyleCnt="0"/>
      <dgm:spPr/>
    </dgm:pt>
    <dgm:pt modelId="{D7B0357B-BC2D-2348-9C00-719FA146B4E2}" type="pres">
      <dgm:prSet presAssocID="{BD3DBAD5-FAC8-7446-8F2D-100ABD9A2FAA}" presName="tx1" presStyleLbl="revTx" presStyleIdx="2" presStyleCnt="11" custScaleX="131136"/>
      <dgm:spPr/>
    </dgm:pt>
    <dgm:pt modelId="{A4BF3B61-6612-BC47-9D97-7D3E9B5DF0DD}" type="pres">
      <dgm:prSet presAssocID="{BD3DBAD5-FAC8-7446-8F2D-100ABD9A2FAA}" presName="vert1" presStyleCnt="0"/>
      <dgm:spPr/>
    </dgm:pt>
    <dgm:pt modelId="{C882FCA1-5662-4842-8A0A-D4CD0FFE249B}" type="pres">
      <dgm:prSet presAssocID="{9C1D365B-E159-4C1D-AB88-1B7067073A2D}" presName="vertSpace2a" presStyleCnt="0"/>
      <dgm:spPr/>
    </dgm:pt>
    <dgm:pt modelId="{FC256DC5-5265-B642-B341-5EF34F205D6C}" type="pres">
      <dgm:prSet presAssocID="{9C1D365B-E159-4C1D-AB88-1B7067073A2D}" presName="horz2" presStyleCnt="0"/>
      <dgm:spPr/>
    </dgm:pt>
    <dgm:pt modelId="{207F6018-3D49-BF41-B7DD-4D17A93927F5}" type="pres">
      <dgm:prSet presAssocID="{9C1D365B-E159-4C1D-AB88-1B7067073A2D}" presName="horzSpace2" presStyleCnt="0"/>
      <dgm:spPr/>
    </dgm:pt>
    <dgm:pt modelId="{E233C62E-151E-2A43-9AB4-7BF7AB2CB38F}" type="pres">
      <dgm:prSet presAssocID="{9C1D365B-E159-4C1D-AB88-1B7067073A2D}" presName="tx2" presStyleLbl="revTx" presStyleIdx="3" presStyleCnt="11"/>
      <dgm:spPr/>
    </dgm:pt>
    <dgm:pt modelId="{7CABB6ED-FE1B-284F-8E91-BDFC1FEC4069}" type="pres">
      <dgm:prSet presAssocID="{9C1D365B-E159-4C1D-AB88-1B7067073A2D}" presName="vert2" presStyleCnt="0"/>
      <dgm:spPr/>
    </dgm:pt>
    <dgm:pt modelId="{976BBA20-59F8-2047-A61C-6D76E37D7790}" type="pres">
      <dgm:prSet presAssocID="{9C1D365B-E159-4C1D-AB88-1B7067073A2D}" presName="thinLine2b" presStyleLbl="callout" presStyleIdx="1" presStyleCnt="8"/>
      <dgm:spPr/>
    </dgm:pt>
    <dgm:pt modelId="{D3E8E8A2-2D6D-EE44-8332-1E02A42A58D3}" type="pres">
      <dgm:prSet presAssocID="{9C1D365B-E159-4C1D-AB88-1B7067073A2D}" presName="vertSpace2b" presStyleCnt="0"/>
      <dgm:spPr/>
    </dgm:pt>
    <dgm:pt modelId="{287DD0DA-8A6D-1547-A838-DE2F77E6D0FC}" type="pres">
      <dgm:prSet presAssocID="{E9639410-45FD-42D8-B2ED-D0B090A4C2F0}" presName="horz2" presStyleCnt="0"/>
      <dgm:spPr/>
    </dgm:pt>
    <dgm:pt modelId="{81B00286-CEC4-AE43-AB3E-EE7B9A4ED410}" type="pres">
      <dgm:prSet presAssocID="{E9639410-45FD-42D8-B2ED-D0B090A4C2F0}" presName="horzSpace2" presStyleCnt="0"/>
      <dgm:spPr/>
    </dgm:pt>
    <dgm:pt modelId="{C68B974E-9A23-2F44-A2A2-E50BDBF7AF83}" type="pres">
      <dgm:prSet presAssocID="{E9639410-45FD-42D8-B2ED-D0B090A4C2F0}" presName="tx2" presStyleLbl="revTx" presStyleIdx="4" presStyleCnt="11"/>
      <dgm:spPr/>
    </dgm:pt>
    <dgm:pt modelId="{291A641A-B5BF-4546-B2CF-E2D3FA935740}" type="pres">
      <dgm:prSet presAssocID="{E9639410-45FD-42D8-B2ED-D0B090A4C2F0}" presName="vert2" presStyleCnt="0"/>
      <dgm:spPr/>
    </dgm:pt>
    <dgm:pt modelId="{DDFA7F41-35D2-8A49-A085-7F0D5BCB15DC}" type="pres">
      <dgm:prSet presAssocID="{E9639410-45FD-42D8-B2ED-D0B090A4C2F0}" presName="thinLine2b" presStyleLbl="callout" presStyleIdx="2" presStyleCnt="8"/>
      <dgm:spPr/>
    </dgm:pt>
    <dgm:pt modelId="{2291CA56-734F-4942-B905-B7603B338854}" type="pres">
      <dgm:prSet presAssocID="{E9639410-45FD-42D8-B2ED-D0B090A4C2F0}" presName="vertSpace2b" presStyleCnt="0"/>
      <dgm:spPr/>
    </dgm:pt>
    <dgm:pt modelId="{D2B8EF5E-0A7D-204B-B9C2-682BB719C481}" type="pres">
      <dgm:prSet presAssocID="{9004D380-E8DF-49D2-A55C-934BC489CD09}" presName="horz2" presStyleCnt="0"/>
      <dgm:spPr/>
    </dgm:pt>
    <dgm:pt modelId="{37442D55-E0FF-B84D-83B0-46B5CD4F9FD1}" type="pres">
      <dgm:prSet presAssocID="{9004D380-E8DF-49D2-A55C-934BC489CD09}" presName="horzSpace2" presStyleCnt="0"/>
      <dgm:spPr/>
    </dgm:pt>
    <dgm:pt modelId="{E1AFDC72-43F5-F34C-93BD-9054DD35AFD8}" type="pres">
      <dgm:prSet presAssocID="{9004D380-E8DF-49D2-A55C-934BC489CD09}" presName="tx2" presStyleLbl="revTx" presStyleIdx="5" presStyleCnt="11"/>
      <dgm:spPr/>
    </dgm:pt>
    <dgm:pt modelId="{574DA43E-0CE8-4243-BD0A-3C3ABE41ABB7}" type="pres">
      <dgm:prSet presAssocID="{9004D380-E8DF-49D2-A55C-934BC489CD09}" presName="vert2" presStyleCnt="0"/>
      <dgm:spPr/>
    </dgm:pt>
    <dgm:pt modelId="{A78F2D78-FB7F-6B46-87D6-F71A10CC49E1}" type="pres">
      <dgm:prSet presAssocID="{9004D380-E8DF-49D2-A55C-934BC489CD09}" presName="thinLine2b" presStyleLbl="callout" presStyleIdx="3" presStyleCnt="8"/>
      <dgm:spPr/>
    </dgm:pt>
    <dgm:pt modelId="{D99C39EE-B7BE-E44C-A6EA-81898E6F2B91}" type="pres">
      <dgm:prSet presAssocID="{9004D380-E8DF-49D2-A55C-934BC489CD09}" presName="vertSpace2b" presStyleCnt="0"/>
      <dgm:spPr/>
    </dgm:pt>
    <dgm:pt modelId="{1A0EFEF7-11E4-714E-8BF3-45D669E90BAF}" type="pres">
      <dgm:prSet presAssocID="{2F51216A-D490-49E6-B80C-CCE20507428A}" presName="horz2" presStyleCnt="0"/>
      <dgm:spPr/>
    </dgm:pt>
    <dgm:pt modelId="{7501934C-94CB-594A-AE15-0AD8AD7F7BA2}" type="pres">
      <dgm:prSet presAssocID="{2F51216A-D490-49E6-B80C-CCE20507428A}" presName="horzSpace2" presStyleCnt="0"/>
      <dgm:spPr/>
    </dgm:pt>
    <dgm:pt modelId="{A8EEEAB2-CFD9-B446-9C93-703CFDE2445F}" type="pres">
      <dgm:prSet presAssocID="{2F51216A-D490-49E6-B80C-CCE20507428A}" presName="tx2" presStyleLbl="revTx" presStyleIdx="6" presStyleCnt="11"/>
      <dgm:spPr/>
    </dgm:pt>
    <dgm:pt modelId="{E35C124F-AB16-A540-A6F7-6E3F8F0F843F}" type="pres">
      <dgm:prSet presAssocID="{2F51216A-D490-49E6-B80C-CCE20507428A}" presName="vert2" presStyleCnt="0"/>
      <dgm:spPr/>
    </dgm:pt>
    <dgm:pt modelId="{F425E872-4C20-D649-9150-FF2416BC57C9}" type="pres">
      <dgm:prSet presAssocID="{2F51216A-D490-49E6-B80C-CCE20507428A}" presName="thinLine2b" presStyleLbl="callout" presStyleIdx="4" presStyleCnt="8"/>
      <dgm:spPr/>
    </dgm:pt>
    <dgm:pt modelId="{51F28D87-F896-044E-ACDA-D118E3EAB6C9}" type="pres">
      <dgm:prSet presAssocID="{2F51216A-D490-49E6-B80C-CCE20507428A}" presName="vertSpace2b" presStyleCnt="0"/>
      <dgm:spPr/>
    </dgm:pt>
    <dgm:pt modelId="{34B43DC1-B917-FC45-8871-22D09ED305E9}" type="pres">
      <dgm:prSet presAssocID="{4AF94AD6-8388-4A8C-A451-E124831621F4}" presName="horz2" presStyleCnt="0"/>
      <dgm:spPr/>
    </dgm:pt>
    <dgm:pt modelId="{3F31F565-07FC-264B-BC28-C056CD5D3D08}" type="pres">
      <dgm:prSet presAssocID="{4AF94AD6-8388-4A8C-A451-E124831621F4}" presName="horzSpace2" presStyleCnt="0"/>
      <dgm:spPr/>
    </dgm:pt>
    <dgm:pt modelId="{2FC95171-B362-C34C-8AE0-B933656A8488}" type="pres">
      <dgm:prSet presAssocID="{4AF94AD6-8388-4A8C-A451-E124831621F4}" presName="tx2" presStyleLbl="revTx" presStyleIdx="7" presStyleCnt="11"/>
      <dgm:spPr/>
    </dgm:pt>
    <dgm:pt modelId="{2344BD2B-8E56-9C41-B850-E799EEBFDE0D}" type="pres">
      <dgm:prSet presAssocID="{4AF94AD6-8388-4A8C-A451-E124831621F4}" presName="vert2" presStyleCnt="0"/>
      <dgm:spPr/>
    </dgm:pt>
    <dgm:pt modelId="{7798A38E-D1D1-1342-82B2-5D43107950F0}" type="pres">
      <dgm:prSet presAssocID="{4AF94AD6-8388-4A8C-A451-E124831621F4}" presName="thinLine2b" presStyleLbl="callout" presStyleIdx="5" presStyleCnt="8"/>
      <dgm:spPr/>
    </dgm:pt>
    <dgm:pt modelId="{ADCACE08-1F25-0544-BC43-4D5329A58DAF}" type="pres">
      <dgm:prSet presAssocID="{4AF94AD6-8388-4A8C-A451-E124831621F4}" presName="vertSpace2b" presStyleCnt="0"/>
      <dgm:spPr/>
    </dgm:pt>
    <dgm:pt modelId="{E7E81608-563C-C549-A341-D94AC7190E25}" type="pres">
      <dgm:prSet presAssocID="{BE0DD5FF-DF93-A644-9C28-BEC4E3D266E3}" presName="thickLine" presStyleLbl="alignNode1" presStyleIdx="2" presStyleCnt="3"/>
      <dgm:spPr/>
    </dgm:pt>
    <dgm:pt modelId="{80FA910F-CD9D-A647-8136-D12BEBDB817B}" type="pres">
      <dgm:prSet presAssocID="{BE0DD5FF-DF93-A644-9C28-BEC4E3D266E3}" presName="horz1" presStyleCnt="0"/>
      <dgm:spPr/>
    </dgm:pt>
    <dgm:pt modelId="{3D1CE431-A22A-E443-8FD6-01092674D4C1}" type="pres">
      <dgm:prSet presAssocID="{BE0DD5FF-DF93-A644-9C28-BEC4E3D266E3}" presName="tx1" presStyleLbl="revTx" presStyleIdx="8" presStyleCnt="11" custScaleX="131136"/>
      <dgm:spPr/>
    </dgm:pt>
    <dgm:pt modelId="{BF4FB841-4315-5447-A13D-42AA58B88AC7}" type="pres">
      <dgm:prSet presAssocID="{BE0DD5FF-DF93-A644-9C28-BEC4E3D266E3}" presName="vert1" presStyleCnt="0"/>
      <dgm:spPr/>
    </dgm:pt>
    <dgm:pt modelId="{AD36F85C-F63B-C541-8DC9-35195F7155D4}" type="pres">
      <dgm:prSet presAssocID="{CEC3AB38-39F1-2D4B-B7EF-0F6FDD6875EF}" presName="vertSpace2a" presStyleCnt="0"/>
      <dgm:spPr/>
    </dgm:pt>
    <dgm:pt modelId="{3FF47A73-7C80-DF48-9E8B-048975B1D138}" type="pres">
      <dgm:prSet presAssocID="{CEC3AB38-39F1-2D4B-B7EF-0F6FDD6875EF}" presName="horz2" presStyleCnt="0"/>
      <dgm:spPr/>
    </dgm:pt>
    <dgm:pt modelId="{0FA5CF23-95E4-1D4D-924F-555CD3B59610}" type="pres">
      <dgm:prSet presAssocID="{CEC3AB38-39F1-2D4B-B7EF-0F6FDD6875EF}" presName="horzSpace2" presStyleCnt="0"/>
      <dgm:spPr/>
    </dgm:pt>
    <dgm:pt modelId="{16216788-F41D-6F41-A0A6-3E6E96A2E059}" type="pres">
      <dgm:prSet presAssocID="{CEC3AB38-39F1-2D4B-B7EF-0F6FDD6875EF}" presName="tx2" presStyleLbl="revTx" presStyleIdx="9" presStyleCnt="11"/>
      <dgm:spPr/>
    </dgm:pt>
    <dgm:pt modelId="{BA408F41-CA90-2846-9B62-F06EC2060B06}" type="pres">
      <dgm:prSet presAssocID="{CEC3AB38-39F1-2D4B-B7EF-0F6FDD6875EF}" presName="vert2" presStyleCnt="0"/>
      <dgm:spPr/>
    </dgm:pt>
    <dgm:pt modelId="{EE661D01-AA2A-1641-B3DC-A3F86D645EDC}" type="pres">
      <dgm:prSet presAssocID="{CEC3AB38-39F1-2D4B-B7EF-0F6FDD6875EF}" presName="thinLine2b" presStyleLbl="callout" presStyleIdx="6" presStyleCnt="8"/>
      <dgm:spPr/>
    </dgm:pt>
    <dgm:pt modelId="{8B396C3C-614D-2645-9C97-EA3EB4409A01}" type="pres">
      <dgm:prSet presAssocID="{CEC3AB38-39F1-2D4B-B7EF-0F6FDD6875EF}" presName="vertSpace2b" presStyleCnt="0"/>
      <dgm:spPr/>
    </dgm:pt>
    <dgm:pt modelId="{6D95E6F9-9A3E-6A42-88D6-4038A69356D5}" type="pres">
      <dgm:prSet presAssocID="{AF2F383F-6C7D-F344-ADF4-599B32D0189A}" presName="horz2" presStyleCnt="0"/>
      <dgm:spPr/>
    </dgm:pt>
    <dgm:pt modelId="{48070099-336F-E04B-B622-FF0E4F5349C3}" type="pres">
      <dgm:prSet presAssocID="{AF2F383F-6C7D-F344-ADF4-599B32D0189A}" presName="horzSpace2" presStyleCnt="0"/>
      <dgm:spPr/>
    </dgm:pt>
    <dgm:pt modelId="{CE6C6299-B9AB-7D47-AC0E-F6C4D04FC020}" type="pres">
      <dgm:prSet presAssocID="{AF2F383F-6C7D-F344-ADF4-599B32D0189A}" presName="tx2" presStyleLbl="revTx" presStyleIdx="10" presStyleCnt="11"/>
      <dgm:spPr/>
    </dgm:pt>
    <dgm:pt modelId="{9CBD2CB2-DC89-2448-BBB3-BA40DC0A4412}" type="pres">
      <dgm:prSet presAssocID="{AF2F383F-6C7D-F344-ADF4-599B32D0189A}" presName="vert2" presStyleCnt="0"/>
      <dgm:spPr/>
    </dgm:pt>
    <dgm:pt modelId="{ECA9735E-7230-614C-8941-0C98C61F4E1E}" type="pres">
      <dgm:prSet presAssocID="{AF2F383F-6C7D-F344-ADF4-599B32D0189A}" presName="thinLine2b" presStyleLbl="callout" presStyleIdx="7" presStyleCnt="8"/>
      <dgm:spPr/>
    </dgm:pt>
    <dgm:pt modelId="{164C0BD5-E443-D94A-902E-AE6ED1180A79}" type="pres">
      <dgm:prSet presAssocID="{AF2F383F-6C7D-F344-ADF4-599B32D0189A}" presName="vertSpace2b" presStyleCnt="0"/>
      <dgm:spPr/>
    </dgm:pt>
  </dgm:ptLst>
  <dgm:cxnLst>
    <dgm:cxn modelId="{ED8A9B0A-F22C-46B0-8FDD-2B7BC65ECFE2}" srcId="{BF3C175B-10E7-744B-AB29-C92A962C73CE}" destId="{C79BD897-D54D-4347-BB25-45E955841C03}" srcOrd="0" destOrd="0" parTransId="{05652461-A8BF-4D95-87C0-084C5A90BAD6}" sibTransId="{F97BD5EE-0601-4DD9-8998-92BF68C67BEA}"/>
    <dgm:cxn modelId="{6445690F-FA79-8C47-8A4C-38E88596F83C}" type="presOf" srcId="{9C1D365B-E159-4C1D-AB88-1B7067073A2D}" destId="{E233C62E-151E-2A43-9AB4-7BF7AB2CB38F}" srcOrd="0" destOrd="0" presId="urn:microsoft.com/office/officeart/2008/layout/LinedList"/>
    <dgm:cxn modelId="{ED136A10-6D82-CB43-A03D-78AB3A5AF075}" type="presOf" srcId="{C79BD897-D54D-4347-BB25-45E955841C03}" destId="{2326F1C3-9885-D942-B32C-8ADE4E4069EB}" srcOrd="0" destOrd="0" presId="urn:microsoft.com/office/officeart/2008/layout/LinedList"/>
    <dgm:cxn modelId="{CBA96D22-5907-41E8-8E63-16859F57A851}" srcId="{BD3DBAD5-FAC8-7446-8F2D-100ABD9A2FAA}" destId="{9C1D365B-E159-4C1D-AB88-1B7067073A2D}" srcOrd="0" destOrd="0" parTransId="{29A475EB-EFA1-415E-86EE-12C2AC6452BC}" sibTransId="{DB87031E-B9A0-474E-9FA4-03860B9EFB82}"/>
    <dgm:cxn modelId="{3345BF34-FE8B-364F-8750-242F1215D766}" type="presOf" srcId="{4AF94AD6-8388-4A8C-A451-E124831621F4}" destId="{2FC95171-B362-C34C-8AE0-B933656A8488}" srcOrd="0" destOrd="0" presId="urn:microsoft.com/office/officeart/2008/layout/LinedList"/>
    <dgm:cxn modelId="{1F7A2F36-BED0-7549-94E8-B7A93CAA3E91}" srcId="{A7904438-F399-4880-9CFC-CF9B7C53166C}" destId="{BF3C175B-10E7-744B-AB29-C92A962C73CE}" srcOrd="0" destOrd="0" parTransId="{8F96DF37-5219-1540-8BA7-03EE781F6558}" sibTransId="{20FFDA10-CD65-6847-901A-4AA84880A83D}"/>
    <dgm:cxn modelId="{5D033B36-D91E-DC46-A3AC-2D9434D168D3}" type="presOf" srcId="{AF2F383F-6C7D-F344-ADF4-599B32D0189A}" destId="{CE6C6299-B9AB-7D47-AC0E-F6C4D04FC020}" srcOrd="0" destOrd="0" presId="urn:microsoft.com/office/officeart/2008/layout/LinedList"/>
    <dgm:cxn modelId="{CB88F83D-511A-409C-95C0-B51022B0E656}" srcId="{BD3DBAD5-FAC8-7446-8F2D-100ABD9A2FAA}" destId="{E9639410-45FD-42D8-B2ED-D0B090A4C2F0}" srcOrd="1" destOrd="0" parTransId="{FE1F30B7-BED6-4C90-A346-DB110BFB6E39}" sibTransId="{F4A5E63F-F64A-4335-AB1D-B3846DF270A5}"/>
    <dgm:cxn modelId="{C4216E44-2FDD-5742-91AC-F278229FA520}" type="presOf" srcId="{E9639410-45FD-42D8-B2ED-D0B090A4C2F0}" destId="{C68B974E-9A23-2F44-A2A2-E50BDBF7AF83}" srcOrd="0" destOrd="0" presId="urn:microsoft.com/office/officeart/2008/layout/LinedList"/>
    <dgm:cxn modelId="{29409947-CEC4-1646-AAF6-BF17E61F8147}" type="presOf" srcId="{BD3DBAD5-FAC8-7446-8F2D-100ABD9A2FAA}" destId="{D7B0357B-BC2D-2348-9C00-719FA146B4E2}" srcOrd="0" destOrd="0" presId="urn:microsoft.com/office/officeart/2008/layout/LinedList"/>
    <dgm:cxn modelId="{F549AC57-17B4-224D-9054-71D90561F36F}" srcId="{A7904438-F399-4880-9CFC-CF9B7C53166C}" destId="{BD3DBAD5-FAC8-7446-8F2D-100ABD9A2FAA}" srcOrd="1" destOrd="0" parTransId="{3EE19045-01AC-DB4D-8D47-15B9FCF5C5A3}" sibTransId="{9532BC27-6A7A-A94B-A3BA-BE1C0EF6A834}"/>
    <dgm:cxn modelId="{11C1725D-ED56-3B4F-AC93-88B22F74B2AC}" type="presOf" srcId="{BE0DD5FF-DF93-A644-9C28-BEC4E3D266E3}" destId="{3D1CE431-A22A-E443-8FD6-01092674D4C1}" srcOrd="0" destOrd="0" presId="urn:microsoft.com/office/officeart/2008/layout/LinedList"/>
    <dgm:cxn modelId="{7EB8E461-8351-8641-84D9-0620AAC503A8}" type="presOf" srcId="{CEC3AB38-39F1-2D4B-B7EF-0F6FDD6875EF}" destId="{16216788-F41D-6F41-A0A6-3E6E96A2E059}" srcOrd="0" destOrd="0" presId="urn:microsoft.com/office/officeart/2008/layout/LinedList"/>
    <dgm:cxn modelId="{FD609B62-6793-C94C-A18F-3A803503BFE9}" type="presOf" srcId="{A7904438-F399-4880-9CFC-CF9B7C53166C}" destId="{4FD3FCDF-A992-7F47-A12D-ED38CCCC015B}" srcOrd="0" destOrd="0" presId="urn:microsoft.com/office/officeart/2008/layout/LinedList"/>
    <dgm:cxn modelId="{99E5678C-853E-4685-AB43-0F3C04D3843D}" srcId="{BD3DBAD5-FAC8-7446-8F2D-100ABD9A2FAA}" destId="{4AF94AD6-8388-4A8C-A451-E124831621F4}" srcOrd="4" destOrd="0" parTransId="{D07E2281-2BF9-466B-AB54-691B79EDF44B}" sibTransId="{1E8178D2-98A6-4EED-A8DD-99B0CF1AEE03}"/>
    <dgm:cxn modelId="{69D69C98-78C4-4B41-8C62-8F197AFCE2F3}" type="presOf" srcId="{9004D380-E8DF-49D2-A55C-934BC489CD09}" destId="{E1AFDC72-43F5-F34C-93BD-9054DD35AFD8}" srcOrd="0" destOrd="0" presId="urn:microsoft.com/office/officeart/2008/layout/LinedList"/>
    <dgm:cxn modelId="{35885FA8-585D-4CB2-B2B3-4113DB775A4B}" srcId="{BD3DBAD5-FAC8-7446-8F2D-100ABD9A2FAA}" destId="{2F51216A-D490-49E6-B80C-CCE20507428A}" srcOrd="3" destOrd="0" parTransId="{86ED04CE-37C7-4117-800E-9B9ED5F0B634}" sibTransId="{89E7D8C8-04B1-4E2D-86E0-2335C87DFF62}"/>
    <dgm:cxn modelId="{2EE2D0BB-F1D2-DA4C-B478-F3134BF04295}" type="presOf" srcId="{BF3C175B-10E7-744B-AB29-C92A962C73CE}" destId="{B3D02B1E-F1C0-8B4F-8227-F86E36BDC447}" srcOrd="0" destOrd="0" presId="urn:microsoft.com/office/officeart/2008/layout/LinedList"/>
    <dgm:cxn modelId="{3E1EC4CB-0619-1848-AA58-E7910E20255F}" type="presOf" srcId="{2F51216A-D490-49E6-B80C-CCE20507428A}" destId="{A8EEEAB2-CFD9-B446-9C93-703CFDE2445F}" srcOrd="0" destOrd="0" presId="urn:microsoft.com/office/officeart/2008/layout/LinedList"/>
    <dgm:cxn modelId="{BFEE75CC-0CF9-464E-95DD-087B5694ADC4}" srcId="{A7904438-F399-4880-9CFC-CF9B7C53166C}" destId="{BE0DD5FF-DF93-A644-9C28-BEC4E3D266E3}" srcOrd="2" destOrd="0" parTransId="{3DCF3434-8061-7446-9975-9E7B797173A1}" sibTransId="{AF2BF15E-EFC5-8943-AFA4-5547F069488D}"/>
    <dgm:cxn modelId="{AEBC1FEF-1E61-4545-9CF0-2642F11C9357}" srcId="{BE0DD5FF-DF93-A644-9C28-BEC4E3D266E3}" destId="{CEC3AB38-39F1-2D4B-B7EF-0F6FDD6875EF}" srcOrd="0" destOrd="0" parTransId="{4744BC01-4D67-DB41-967B-32794C2DF65C}" sibTransId="{1074B08B-766B-5141-BE91-6EAB50FB9195}"/>
    <dgm:cxn modelId="{2C861FF5-B4F0-4B43-A1BA-976B3C411508}" srcId="{BD3DBAD5-FAC8-7446-8F2D-100ABD9A2FAA}" destId="{9004D380-E8DF-49D2-A55C-934BC489CD09}" srcOrd="2" destOrd="0" parTransId="{E4D8CF38-D5A0-41D2-BF13-41ADFD3003BA}" sibTransId="{1DE2E794-911D-4584-BB33-600064C8BF3B}"/>
    <dgm:cxn modelId="{FFF333FD-01A7-3446-AAF1-55C2A17E15A7}" srcId="{BE0DD5FF-DF93-A644-9C28-BEC4E3D266E3}" destId="{AF2F383F-6C7D-F344-ADF4-599B32D0189A}" srcOrd="1" destOrd="0" parTransId="{FC8A1082-0BE8-3B46-BAB3-8B5435B1CEAC}" sibTransId="{384D57E6-7971-0D46-A530-AC6835FA0836}"/>
    <dgm:cxn modelId="{0D4A96B5-603E-B745-875C-5E0E5F2014E2}" type="presParOf" srcId="{4FD3FCDF-A992-7F47-A12D-ED38CCCC015B}" destId="{78E7EC2F-AAF2-CA4E-AB55-0885A8403AD9}" srcOrd="0" destOrd="0" presId="urn:microsoft.com/office/officeart/2008/layout/LinedList"/>
    <dgm:cxn modelId="{5CE860B4-12DA-A549-A612-5345A2231631}" type="presParOf" srcId="{4FD3FCDF-A992-7F47-A12D-ED38CCCC015B}" destId="{B4E24D5B-7EDB-A44D-B0CB-DA95B45E0035}" srcOrd="1" destOrd="0" presId="urn:microsoft.com/office/officeart/2008/layout/LinedList"/>
    <dgm:cxn modelId="{BE2789BC-F4F7-2542-9B8F-977B2D68E632}" type="presParOf" srcId="{B4E24D5B-7EDB-A44D-B0CB-DA95B45E0035}" destId="{B3D02B1E-F1C0-8B4F-8227-F86E36BDC447}" srcOrd="0" destOrd="0" presId="urn:microsoft.com/office/officeart/2008/layout/LinedList"/>
    <dgm:cxn modelId="{B4EE3FF7-BF83-444D-B2A7-FF98E1A24A5A}" type="presParOf" srcId="{B4E24D5B-7EDB-A44D-B0CB-DA95B45E0035}" destId="{D99221B5-11AE-1B4A-91AD-46BE432C1B98}" srcOrd="1" destOrd="0" presId="urn:microsoft.com/office/officeart/2008/layout/LinedList"/>
    <dgm:cxn modelId="{413AC0B8-FF46-BC49-B847-B28DFB524162}" type="presParOf" srcId="{D99221B5-11AE-1B4A-91AD-46BE432C1B98}" destId="{F5A0AF10-30FA-DE49-BBB5-B44D81499267}" srcOrd="0" destOrd="0" presId="urn:microsoft.com/office/officeart/2008/layout/LinedList"/>
    <dgm:cxn modelId="{1B9572F2-A0F0-844E-98CE-69DF4B0F3E07}" type="presParOf" srcId="{D99221B5-11AE-1B4A-91AD-46BE432C1B98}" destId="{4708E7D0-12AE-7045-BC04-2107CDC9F6C1}" srcOrd="1" destOrd="0" presId="urn:microsoft.com/office/officeart/2008/layout/LinedList"/>
    <dgm:cxn modelId="{DCB760D7-5D12-6044-A721-06072BC2BCF5}" type="presParOf" srcId="{4708E7D0-12AE-7045-BC04-2107CDC9F6C1}" destId="{014609C4-35D0-5842-872C-FB6AB135C62B}" srcOrd="0" destOrd="0" presId="urn:microsoft.com/office/officeart/2008/layout/LinedList"/>
    <dgm:cxn modelId="{E84B4827-FA8A-3843-BB55-978CFE0B2D42}" type="presParOf" srcId="{4708E7D0-12AE-7045-BC04-2107CDC9F6C1}" destId="{2326F1C3-9885-D942-B32C-8ADE4E4069EB}" srcOrd="1" destOrd="0" presId="urn:microsoft.com/office/officeart/2008/layout/LinedList"/>
    <dgm:cxn modelId="{8CB4CFFB-3923-2147-980F-98B6B4EEAE8F}" type="presParOf" srcId="{4708E7D0-12AE-7045-BC04-2107CDC9F6C1}" destId="{F908C358-1C67-2F46-83FB-4056C3EE5740}" srcOrd="2" destOrd="0" presId="urn:microsoft.com/office/officeart/2008/layout/LinedList"/>
    <dgm:cxn modelId="{2659F342-12B3-1F45-A8E6-ABBAE8DBCCCC}" type="presParOf" srcId="{D99221B5-11AE-1B4A-91AD-46BE432C1B98}" destId="{FDC3278F-053D-184F-8292-AE25497FB7C4}" srcOrd="2" destOrd="0" presId="urn:microsoft.com/office/officeart/2008/layout/LinedList"/>
    <dgm:cxn modelId="{A697FD97-7BDD-CA4D-8D04-00B37D479148}" type="presParOf" srcId="{D99221B5-11AE-1B4A-91AD-46BE432C1B98}" destId="{C9962CD8-D214-FC4C-B767-E6DAA7473285}" srcOrd="3" destOrd="0" presId="urn:microsoft.com/office/officeart/2008/layout/LinedList"/>
    <dgm:cxn modelId="{1E5F2923-10A7-BC44-9D30-AB840F1168BD}" type="presParOf" srcId="{4FD3FCDF-A992-7F47-A12D-ED38CCCC015B}" destId="{7C541B6B-BE52-1D41-8AA8-7C34B5A6BD30}" srcOrd="2" destOrd="0" presId="urn:microsoft.com/office/officeart/2008/layout/LinedList"/>
    <dgm:cxn modelId="{E86DF7AE-AF1A-F242-8438-1C6E088DBE7B}" type="presParOf" srcId="{4FD3FCDF-A992-7F47-A12D-ED38CCCC015B}" destId="{D6930DF2-1002-C146-9A35-33582CA3AB12}" srcOrd="3" destOrd="0" presId="urn:microsoft.com/office/officeart/2008/layout/LinedList"/>
    <dgm:cxn modelId="{595A0F90-A8CA-3843-8665-281E6293A83B}" type="presParOf" srcId="{D6930DF2-1002-C146-9A35-33582CA3AB12}" destId="{D7B0357B-BC2D-2348-9C00-719FA146B4E2}" srcOrd="0" destOrd="0" presId="urn:microsoft.com/office/officeart/2008/layout/LinedList"/>
    <dgm:cxn modelId="{92CAB60D-1D6A-C048-AD8C-BB6081E2DA9D}" type="presParOf" srcId="{D6930DF2-1002-C146-9A35-33582CA3AB12}" destId="{A4BF3B61-6612-BC47-9D97-7D3E9B5DF0DD}" srcOrd="1" destOrd="0" presId="urn:microsoft.com/office/officeart/2008/layout/LinedList"/>
    <dgm:cxn modelId="{AE90C5ED-8E39-5C49-9153-351093E13555}" type="presParOf" srcId="{A4BF3B61-6612-BC47-9D97-7D3E9B5DF0DD}" destId="{C882FCA1-5662-4842-8A0A-D4CD0FFE249B}" srcOrd="0" destOrd="0" presId="urn:microsoft.com/office/officeart/2008/layout/LinedList"/>
    <dgm:cxn modelId="{AA8F0935-B3B7-1346-A0C0-7D1218E1ADB1}" type="presParOf" srcId="{A4BF3B61-6612-BC47-9D97-7D3E9B5DF0DD}" destId="{FC256DC5-5265-B642-B341-5EF34F205D6C}" srcOrd="1" destOrd="0" presId="urn:microsoft.com/office/officeart/2008/layout/LinedList"/>
    <dgm:cxn modelId="{C21A75C5-83CF-3543-ADED-A9B68107A7F5}" type="presParOf" srcId="{FC256DC5-5265-B642-B341-5EF34F205D6C}" destId="{207F6018-3D49-BF41-B7DD-4D17A93927F5}" srcOrd="0" destOrd="0" presId="urn:microsoft.com/office/officeart/2008/layout/LinedList"/>
    <dgm:cxn modelId="{9FE43625-3338-9A40-AA43-D46E899E3728}" type="presParOf" srcId="{FC256DC5-5265-B642-B341-5EF34F205D6C}" destId="{E233C62E-151E-2A43-9AB4-7BF7AB2CB38F}" srcOrd="1" destOrd="0" presId="urn:microsoft.com/office/officeart/2008/layout/LinedList"/>
    <dgm:cxn modelId="{63C48CD7-34D0-BD47-BB6A-2A8C5D06A06C}" type="presParOf" srcId="{FC256DC5-5265-B642-B341-5EF34F205D6C}" destId="{7CABB6ED-FE1B-284F-8E91-BDFC1FEC4069}" srcOrd="2" destOrd="0" presId="urn:microsoft.com/office/officeart/2008/layout/LinedList"/>
    <dgm:cxn modelId="{BBEEB209-20CC-5A40-8174-B6238287585A}" type="presParOf" srcId="{A4BF3B61-6612-BC47-9D97-7D3E9B5DF0DD}" destId="{976BBA20-59F8-2047-A61C-6D76E37D7790}" srcOrd="2" destOrd="0" presId="urn:microsoft.com/office/officeart/2008/layout/LinedList"/>
    <dgm:cxn modelId="{FE597366-C9D4-3441-BEF1-9571A815F324}" type="presParOf" srcId="{A4BF3B61-6612-BC47-9D97-7D3E9B5DF0DD}" destId="{D3E8E8A2-2D6D-EE44-8332-1E02A42A58D3}" srcOrd="3" destOrd="0" presId="urn:microsoft.com/office/officeart/2008/layout/LinedList"/>
    <dgm:cxn modelId="{8872ED66-FD8B-7548-92DE-AE846E3B9373}" type="presParOf" srcId="{A4BF3B61-6612-BC47-9D97-7D3E9B5DF0DD}" destId="{287DD0DA-8A6D-1547-A838-DE2F77E6D0FC}" srcOrd="4" destOrd="0" presId="urn:microsoft.com/office/officeart/2008/layout/LinedList"/>
    <dgm:cxn modelId="{1FD4C831-A189-4D46-9295-7E2871DDD470}" type="presParOf" srcId="{287DD0DA-8A6D-1547-A838-DE2F77E6D0FC}" destId="{81B00286-CEC4-AE43-AB3E-EE7B9A4ED410}" srcOrd="0" destOrd="0" presId="urn:microsoft.com/office/officeart/2008/layout/LinedList"/>
    <dgm:cxn modelId="{5A6D7A0C-654C-8242-B4C8-3798730A9181}" type="presParOf" srcId="{287DD0DA-8A6D-1547-A838-DE2F77E6D0FC}" destId="{C68B974E-9A23-2F44-A2A2-E50BDBF7AF83}" srcOrd="1" destOrd="0" presId="urn:microsoft.com/office/officeart/2008/layout/LinedList"/>
    <dgm:cxn modelId="{076EBAF3-878F-4445-A615-40182D0999FE}" type="presParOf" srcId="{287DD0DA-8A6D-1547-A838-DE2F77E6D0FC}" destId="{291A641A-B5BF-4546-B2CF-E2D3FA935740}" srcOrd="2" destOrd="0" presId="urn:microsoft.com/office/officeart/2008/layout/LinedList"/>
    <dgm:cxn modelId="{4F8035CB-19A8-F147-AA40-31ADC6486845}" type="presParOf" srcId="{A4BF3B61-6612-BC47-9D97-7D3E9B5DF0DD}" destId="{DDFA7F41-35D2-8A49-A085-7F0D5BCB15DC}" srcOrd="5" destOrd="0" presId="urn:microsoft.com/office/officeart/2008/layout/LinedList"/>
    <dgm:cxn modelId="{1B23E68E-2CB6-FD4E-AA8D-2DA9A9FCB347}" type="presParOf" srcId="{A4BF3B61-6612-BC47-9D97-7D3E9B5DF0DD}" destId="{2291CA56-734F-4942-B905-B7603B338854}" srcOrd="6" destOrd="0" presId="urn:microsoft.com/office/officeart/2008/layout/LinedList"/>
    <dgm:cxn modelId="{BA0113C3-414D-7742-9303-0D68DC8A0AC6}" type="presParOf" srcId="{A4BF3B61-6612-BC47-9D97-7D3E9B5DF0DD}" destId="{D2B8EF5E-0A7D-204B-B9C2-682BB719C481}" srcOrd="7" destOrd="0" presId="urn:microsoft.com/office/officeart/2008/layout/LinedList"/>
    <dgm:cxn modelId="{12A5EDD8-79C0-F046-B61B-EB871164CE8C}" type="presParOf" srcId="{D2B8EF5E-0A7D-204B-B9C2-682BB719C481}" destId="{37442D55-E0FF-B84D-83B0-46B5CD4F9FD1}" srcOrd="0" destOrd="0" presId="urn:microsoft.com/office/officeart/2008/layout/LinedList"/>
    <dgm:cxn modelId="{FC3C4A2A-DC98-9446-A5FE-4290647D2EE8}" type="presParOf" srcId="{D2B8EF5E-0A7D-204B-B9C2-682BB719C481}" destId="{E1AFDC72-43F5-F34C-93BD-9054DD35AFD8}" srcOrd="1" destOrd="0" presId="urn:microsoft.com/office/officeart/2008/layout/LinedList"/>
    <dgm:cxn modelId="{946B1704-53E0-114D-AF5F-754A027876AA}" type="presParOf" srcId="{D2B8EF5E-0A7D-204B-B9C2-682BB719C481}" destId="{574DA43E-0CE8-4243-BD0A-3C3ABE41ABB7}" srcOrd="2" destOrd="0" presId="urn:microsoft.com/office/officeart/2008/layout/LinedList"/>
    <dgm:cxn modelId="{35A0D23F-C5A0-5147-8401-8475CACDEC61}" type="presParOf" srcId="{A4BF3B61-6612-BC47-9D97-7D3E9B5DF0DD}" destId="{A78F2D78-FB7F-6B46-87D6-F71A10CC49E1}" srcOrd="8" destOrd="0" presId="urn:microsoft.com/office/officeart/2008/layout/LinedList"/>
    <dgm:cxn modelId="{25B53EA8-8799-264D-AF1A-F46B7AD52377}" type="presParOf" srcId="{A4BF3B61-6612-BC47-9D97-7D3E9B5DF0DD}" destId="{D99C39EE-B7BE-E44C-A6EA-81898E6F2B91}" srcOrd="9" destOrd="0" presId="urn:microsoft.com/office/officeart/2008/layout/LinedList"/>
    <dgm:cxn modelId="{326BA608-A7FE-5F43-8734-88B19E8BFF4D}" type="presParOf" srcId="{A4BF3B61-6612-BC47-9D97-7D3E9B5DF0DD}" destId="{1A0EFEF7-11E4-714E-8BF3-45D669E90BAF}" srcOrd="10" destOrd="0" presId="urn:microsoft.com/office/officeart/2008/layout/LinedList"/>
    <dgm:cxn modelId="{5346C18C-2BDB-7C41-A437-6E0D8FC65D7F}" type="presParOf" srcId="{1A0EFEF7-11E4-714E-8BF3-45D669E90BAF}" destId="{7501934C-94CB-594A-AE15-0AD8AD7F7BA2}" srcOrd="0" destOrd="0" presId="urn:microsoft.com/office/officeart/2008/layout/LinedList"/>
    <dgm:cxn modelId="{9BD6CB88-5D60-9140-9D9F-B01E206E7A4A}" type="presParOf" srcId="{1A0EFEF7-11E4-714E-8BF3-45D669E90BAF}" destId="{A8EEEAB2-CFD9-B446-9C93-703CFDE2445F}" srcOrd="1" destOrd="0" presId="urn:microsoft.com/office/officeart/2008/layout/LinedList"/>
    <dgm:cxn modelId="{7A53C338-5895-024A-99CA-505674F56E06}" type="presParOf" srcId="{1A0EFEF7-11E4-714E-8BF3-45D669E90BAF}" destId="{E35C124F-AB16-A540-A6F7-6E3F8F0F843F}" srcOrd="2" destOrd="0" presId="urn:microsoft.com/office/officeart/2008/layout/LinedList"/>
    <dgm:cxn modelId="{D97A3671-6A12-8C49-9B44-95E324A12927}" type="presParOf" srcId="{A4BF3B61-6612-BC47-9D97-7D3E9B5DF0DD}" destId="{F425E872-4C20-D649-9150-FF2416BC57C9}" srcOrd="11" destOrd="0" presId="urn:microsoft.com/office/officeart/2008/layout/LinedList"/>
    <dgm:cxn modelId="{34139F16-C137-E74C-8A13-6BED6A47CF6E}" type="presParOf" srcId="{A4BF3B61-6612-BC47-9D97-7D3E9B5DF0DD}" destId="{51F28D87-F896-044E-ACDA-D118E3EAB6C9}" srcOrd="12" destOrd="0" presId="urn:microsoft.com/office/officeart/2008/layout/LinedList"/>
    <dgm:cxn modelId="{A819B638-77D3-F74E-BBEC-B43EC7DBD661}" type="presParOf" srcId="{A4BF3B61-6612-BC47-9D97-7D3E9B5DF0DD}" destId="{34B43DC1-B917-FC45-8871-22D09ED305E9}" srcOrd="13" destOrd="0" presId="urn:microsoft.com/office/officeart/2008/layout/LinedList"/>
    <dgm:cxn modelId="{3B8670DD-FD01-6B4B-8B17-0EB1B38D6F67}" type="presParOf" srcId="{34B43DC1-B917-FC45-8871-22D09ED305E9}" destId="{3F31F565-07FC-264B-BC28-C056CD5D3D08}" srcOrd="0" destOrd="0" presId="urn:microsoft.com/office/officeart/2008/layout/LinedList"/>
    <dgm:cxn modelId="{78BFCC71-B2F7-E94B-959F-4967929275C3}" type="presParOf" srcId="{34B43DC1-B917-FC45-8871-22D09ED305E9}" destId="{2FC95171-B362-C34C-8AE0-B933656A8488}" srcOrd="1" destOrd="0" presId="urn:microsoft.com/office/officeart/2008/layout/LinedList"/>
    <dgm:cxn modelId="{AB92C0D9-FABC-6E43-8B44-DB359A08A9B7}" type="presParOf" srcId="{34B43DC1-B917-FC45-8871-22D09ED305E9}" destId="{2344BD2B-8E56-9C41-B850-E799EEBFDE0D}" srcOrd="2" destOrd="0" presId="urn:microsoft.com/office/officeart/2008/layout/LinedList"/>
    <dgm:cxn modelId="{B10C08BF-5282-514A-B6C1-5FB17C3DFFCE}" type="presParOf" srcId="{A4BF3B61-6612-BC47-9D97-7D3E9B5DF0DD}" destId="{7798A38E-D1D1-1342-82B2-5D43107950F0}" srcOrd="14" destOrd="0" presId="urn:microsoft.com/office/officeart/2008/layout/LinedList"/>
    <dgm:cxn modelId="{B318DCE4-4794-524B-8CB6-FDD5819FD188}" type="presParOf" srcId="{A4BF3B61-6612-BC47-9D97-7D3E9B5DF0DD}" destId="{ADCACE08-1F25-0544-BC43-4D5329A58DAF}" srcOrd="15" destOrd="0" presId="urn:microsoft.com/office/officeart/2008/layout/LinedList"/>
    <dgm:cxn modelId="{6CAC1447-539D-2F4C-B70F-DF9F81B7A422}" type="presParOf" srcId="{4FD3FCDF-A992-7F47-A12D-ED38CCCC015B}" destId="{E7E81608-563C-C549-A341-D94AC7190E25}" srcOrd="4" destOrd="0" presId="urn:microsoft.com/office/officeart/2008/layout/LinedList"/>
    <dgm:cxn modelId="{A66C1533-AC2A-5749-9583-64944F055787}" type="presParOf" srcId="{4FD3FCDF-A992-7F47-A12D-ED38CCCC015B}" destId="{80FA910F-CD9D-A647-8136-D12BEBDB817B}" srcOrd="5" destOrd="0" presId="urn:microsoft.com/office/officeart/2008/layout/LinedList"/>
    <dgm:cxn modelId="{81C0AF9C-60AE-924F-8347-EFDE09F1C412}" type="presParOf" srcId="{80FA910F-CD9D-A647-8136-D12BEBDB817B}" destId="{3D1CE431-A22A-E443-8FD6-01092674D4C1}" srcOrd="0" destOrd="0" presId="urn:microsoft.com/office/officeart/2008/layout/LinedList"/>
    <dgm:cxn modelId="{4AAF83C5-DCC5-C74A-BE8D-AEF5616E2872}" type="presParOf" srcId="{80FA910F-CD9D-A647-8136-D12BEBDB817B}" destId="{BF4FB841-4315-5447-A13D-42AA58B88AC7}" srcOrd="1" destOrd="0" presId="urn:microsoft.com/office/officeart/2008/layout/LinedList"/>
    <dgm:cxn modelId="{4C42A6F5-3DE4-4F4B-9497-04F178E5E2B0}" type="presParOf" srcId="{BF4FB841-4315-5447-A13D-42AA58B88AC7}" destId="{AD36F85C-F63B-C541-8DC9-35195F7155D4}" srcOrd="0" destOrd="0" presId="urn:microsoft.com/office/officeart/2008/layout/LinedList"/>
    <dgm:cxn modelId="{2B705D8A-60F2-FB48-980B-D40FAC64E8BE}" type="presParOf" srcId="{BF4FB841-4315-5447-A13D-42AA58B88AC7}" destId="{3FF47A73-7C80-DF48-9E8B-048975B1D138}" srcOrd="1" destOrd="0" presId="urn:microsoft.com/office/officeart/2008/layout/LinedList"/>
    <dgm:cxn modelId="{E5D02B16-92A3-4E4A-AE11-D1535B049CC9}" type="presParOf" srcId="{3FF47A73-7C80-DF48-9E8B-048975B1D138}" destId="{0FA5CF23-95E4-1D4D-924F-555CD3B59610}" srcOrd="0" destOrd="0" presId="urn:microsoft.com/office/officeart/2008/layout/LinedList"/>
    <dgm:cxn modelId="{7E718A12-F7EA-1048-8860-19EDF1BADD36}" type="presParOf" srcId="{3FF47A73-7C80-DF48-9E8B-048975B1D138}" destId="{16216788-F41D-6F41-A0A6-3E6E96A2E059}" srcOrd="1" destOrd="0" presId="urn:microsoft.com/office/officeart/2008/layout/LinedList"/>
    <dgm:cxn modelId="{FFBCD473-6F5B-C84C-9CFF-50D9C46CB926}" type="presParOf" srcId="{3FF47A73-7C80-DF48-9E8B-048975B1D138}" destId="{BA408F41-CA90-2846-9B62-F06EC2060B06}" srcOrd="2" destOrd="0" presId="urn:microsoft.com/office/officeart/2008/layout/LinedList"/>
    <dgm:cxn modelId="{973DA702-2295-F34B-9F57-2B05158BF217}" type="presParOf" srcId="{BF4FB841-4315-5447-A13D-42AA58B88AC7}" destId="{EE661D01-AA2A-1641-B3DC-A3F86D645EDC}" srcOrd="2" destOrd="0" presId="urn:microsoft.com/office/officeart/2008/layout/LinedList"/>
    <dgm:cxn modelId="{33B3057F-00EC-7C47-B356-13ED1EFF8627}" type="presParOf" srcId="{BF4FB841-4315-5447-A13D-42AA58B88AC7}" destId="{8B396C3C-614D-2645-9C97-EA3EB4409A01}" srcOrd="3" destOrd="0" presId="urn:microsoft.com/office/officeart/2008/layout/LinedList"/>
    <dgm:cxn modelId="{22DFCB01-4355-9643-BB62-420D38ACD63E}" type="presParOf" srcId="{BF4FB841-4315-5447-A13D-42AA58B88AC7}" destId="{6D95E6F9-9A3E-6A42-88D6-4038A69356D5}" srcOrd="4" destOrd="0" presId="urn:microsoft.com/office/officeart/2008/layout/LinedList"/>
    <dgm:cxn modelId="{A98C69FF-CFBA-AB41-BC5F-F88403A07076}" type="presParOf" srcId="{6D95E6F9-9A3E-6A42-88D6-4038A69356D5}" destId="{48070099-336F-E04B-B622-FF0E4F5349C3}" srcOrd="0" destOrd="0" presId="urn:microsoft.com/office/officeart/2008/layout/LinedList"/>
    <dgm:cxn modelId="{42266E9C-AE67-1D45-912C-57AB1A3CD01F}" type="presParOf" srcId="{6D95E6F9-9A3E-6A42-88D6-4038A69356D5}" destId="{CE6C6299-B9AB-7D47-AC0E-F6C4D04FC020}" srcOrd="1" destOrd="0" presId="urn:microsoft.com/office/officeart/2008/layout/LinedList"/>
    <dgm:cxn modelId="{4153B294-86C1-784E-9734-1124FD262551}" type="presParOf" srcId="{6D95E6F9-9A3E-6A42-88D6-4038A69356D5}" destId="{9CBD2CB2-DC89-2448-BBB3-BA40DC0A4412}" srcOrd="2" destOrd="0" presId="urn:microsoft.com/office/officeart/2008/layout/LinedList"/>
    <dgm:cxn modelId="{597F3A6C-37A1-2B42-B59F-3CFBB9824663}" type="presParOf" srcId="{BF4FB841-4315-5447-A13D-42AA58B88AC7}" destId="{ECA9735E-7230-614C-8941-0C98C61F4E1E}" srcOrd="5" destOrd="0" presId="urn:microsoft.com/office/officeart/2008/layout/LinedList"/>
    <dgm:cxn modelId="{A076EC31-C8E3-5049-BB2C-DDF7D076C939}" type="presParOf" srcId="{BF4FB841-4315-5447-A13D-42AA58B88AC7}" destId="{164C0BD5-E443-D94A-902E-AE6ED1180A7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104EE-E1E1-1041-93D9-DDFF72DD3A59}">
      <dsp:nvSpPr>
        <dsp:cNvPr id="0" name=""/>
        <dsp:cNvSpPr/>
      </dsp:nvSpPr>
      <dsp:spPr>
        <a:xfrm rot="5400000">
          <a:off x="-288303" y="288303"/>
          <a:ext cx="1922020" cy="13454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Infer outbreak</a:t>
          </a:r>
        </a:p>
      </dsp:txBody>
      <dsp:txXfrm rot="-5400000">
        <a:off x="1" y="672707"/>
        <a:ext cx="1345413" cy="576607"/>
      </dsp:txXfrm>
    </dsp:sp>
    <dsp:sp modelId="{4965C4B6-0B73-A748-9E18-8B0CF2C25ACA}">
      <dsp:nvSpPr>
        <dsp:cNvPr id="0" name=""/>
        <dsp:cNvSpPr/>
      </dsp:nvSpPr>
      <dsp:spPr>
        <a:xfrm rot="5400000">
          <a:off x="4692363" y="-3346949"/>
          <a:ext cx="1249313" cy="79432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Use sequences and sampling times from simulated outbreak</a:t>
          </a:r>
        </a:p>
        <a:p>
          <a:pPr marL="228600" lvl="1" indent="-228600" algn="l" defTabSz="1066800">
            <a:lnSpc>
              <a:spcPct val="90000"/>
            </a:lnSpc>
            <a:spcBef>
              <a:spcPct val="0"/>
            </a:spcBef>
            <a:spcAft>
              <a:spcPct val="15000"/>
            </a:spcAft>
            <a:buChar char="•"/>
          </a:pPr>
          <a:r>
            <a:rPr lang="en-US" sz="2400" kern="1200" dirty="0"/>
            <a:t>Infer transmission tree and parameter values</a:t>
          </a:r>
        </a:p>
      </dsp:txBody>
      <dsp:txXfrm rot="-5400000">
        <a:off x="1345414" y="60986"/>
        <a:ext cx="7882226" cy="1127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74FF0-3706-6B48-980E-5A078EEFDE9F}">
      <dsp:nvSpPr>
        <dsp:cNvPr id="0" name=""/>
        <dsp:cNvSpPr/>
      </dsp:nvSpPr>
      <dsp:spPr>
        <a:xfrm rot="5400000">
          <a:off x="-304679" y="304679"/>
          <a:ext cx="2031199" cy="14218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Simulate outbreak</a:t>
          </a:r>
        </a:p>
      </dsp:txBody>
      <dsp:txXfrm rot="-5400000">
        <a:off x="2" y="710919"/>
        <a:ext cx="1421839" cy="609360"/>
      </dsp:txXfrm>
    </dsp:sp>
    <dsp:sp modelId="{5960A7E3-B5AD-564F-9FB7-1C69FB1041DE}">
      <dsp:nvSpPr>
        <dsp:cNvPr id="0" name=""/>
        <dsp:cNvSpPr/>
      </dsp:nvSpPr>
      <dsp:spPr>
        <a:xfrm rot="5400000">
          <a:off x="4721445" y="-3299606"/>
          <a:ext cx="1320279" cy="791949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20 hosts, 1 sequence/host</a:t>
          </a:r>
        </a:p>
        <a:p>
          <a:pPr marL="228600" lvl="1" indent="-228600" algn="l" defTabSz="1022350">
            <a:lnSpc>
              <a:spcPct val="90000"/>
            </a:lnSpc>
            <a:spcBef>
              <a:spcPct val="0"/>
            </a:spcBef>
            <a:spcAft>
              <a:spcPct val="15000"/>
            </a:spcAft>
            <a:buChar char="•"/>
          </a:pPr>
          <a:r>
            <a:rPr lang="en-US" sz="2300" kern="1200" dirty="0"/>
            <a:t>Vary in number of introductions</a:t>
          </a:r>
        </a:p>
        <a:p>
          <a:pPr marL="228600" lvl="1" indent="-228600" algn="l" defTabSz="1022350">
            <a:lnSpc>
              <a:spcPct val="90000"/>
            </a:lnSpc>
            <a:spcBef>
              <a:spcPct val="0"/>
            </a:spcBef>
            <a:spcAft>
              <a:spcPct val="15000"/>
            </a:spcAft>
            <a:buChar char="•"/>
          </a:pPr>
          <a:r>
            <a:rPr lang="en-US" sz="2300" kern="1200" dirty="0"/>
            <a:t>Vary in genetic variability (via coalescent rate in history host)</a:t>
          </a:r>
        </a:p>
      </dsp:txBody>
      <dsp:txXfrm rot="-5400000">
        <a:off x="1421840" y="64450"/>
        <a:ext cx="7855040" cy="1191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5960B-DB5F-2645-9520-CD95A9C89256}">
      <dsp:nvSpPr>
        <dsp:cNvPr id="0" name=""/>
        <dsp:cNvSpPr/>
      </dsp:nvSpPr>
      <dsp:spPr>
        <a:xfrm rot="5400000">
          <a:off x="-288302" y="288302"/>
          <a:ext cx="1922019" cy="13454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Compare</a:t>
          </a:r>
        </a:p>
      </dsp:txBody>
      <dsp:txXfrm rot="-5400000">
        <a:off x="2" y="672706"/>
        <a:ext cx="1345413" cy="576606"/>
      </dsp:txXfrm>
    </dsp:sp>
    <dsp:sp modelId="{1DF5A75F-9BCF-EB43-8655-637436FC1F24}">
      <dsp:nvSpPr>
        <dsp:cNvPr id="0" name=""/>
        <dsp:cNvSpPr/>
      </dsp:nvSpPr>
      <dsp:spPr>
        <a:xfrm rot="5400000">
          <a:off x="4692362" y="-3346949"/>
          <a:ext cx="1249312" cy="79432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Compare simulated and inferred outbreak:</a:t>
          </a:r>
        </a:p>
        <a:p>
          <a:pPr marL="457200" lvl="2" indent="-228600" algn="l" defTabSz="1022350">
            <a:lnSpc>
              <a:spcPct val="90000"/>
            </a:lnSpc>
            <a:spcBef>
              <a:spcPct val="0"/>
            </a:spcBef>
            <a:spcAft>
              <a:spcPct val="15000"/>
            </a:spcAft>
            <a:buChar char="•"/>
          </a:pPr>
          <a:r>
            <a:rPr lang="en-US" sz="2300" kern="1200" dirty="0"/>
            <a:t>Number of introductions</a:t>
          </a:r>
        </a:p>
        <a:p>
          <a:pPr marL="457200" lvl="2" indent="-228600" algn="l" defTabSz="1022350">
            <a:lnSpc>
              <a:spcPct val="90000"/>
            </a:lnSpc>
            <a:spcBef>
              <a:spcPct val="0"/>
            </a:spcBef>
            <a:spcAft>
              <a:spcPct val="15000"/>
            </a:spcAft>
            <a:buChar char="•"/>
          </a:pPr>
          <a:r>
            <a:rPr lang="en-US" sz="2300" kern="1200" dirty="0"/>
            <a:t>Correctly identified infectors</a:t>
          </a:r>
        </a:p>
      </dsp:txBody>
      <dsp:txXfrm rot="-5400000">
        <a:off x="1345413" y="60986"/>
        <a:ext cx="7882225" cy="1127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7EC2F-AAF2-CA4E-AB55-0885A8403AD9}">
      <dsp:nvSpPr>
        <dsp:cNvPr id="0" name=""/>
        <dsp:cNvSpPr/>
      </dsp:nvSpPr>
      <dsp:spPr>
        <a:xfrm>
          <a:off x="0" y="2109"/>
          <a:ext cx="1097597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02B1E-F1C0-8B4F-8227-F86E36BDC447}">
      <dsp:nvSpPr>
        <dsp:cNvPr id="0" name=""/>
        <dsp:cNvSpPr/>
      </dsp:nvSpPr>
      <dsp:spPr>
        <a:xfrm>
          <a:off x="0" y="2109"/>
          <a:ext cx="2707206" cy="143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Research question</a:t>
          </a:r>
        </a:p>
      </dsp:txBody>
      <dsp:txXfrm>
        <a:off x="0" y="2109"/>
        <a:ext cx="2707206" cy="1438593"/>
      </dsp:txXfrm>
    </dsp:sp>
    <dsp:sp modelId="{2326F1C3-9885-D942-B32C-8ADE4E4069EB}">
      <dsp:nvSpPr>
        <dsp:cNvPr id="0" name=""/>
        <dsp:cNvSpPr/>
      </dsp:nvSpPr>
      <dsp:spPr>
        <a:xfrm>
          <a:off x="2862038" y="67436"/>
          <a:ext cx="8102874" cy="130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Who infected whom?</a:t>
          </a:r>
        </a:p>
      </dsp:txBody>
      <dsp:txXfrm>
        <a:off x="2862038" y="67436"/>
        <a:ext cx="8102874" cy="1306535"/>
      </dsp:txXfrm>
    </dsp:sp>
    <dsp:sp modelId="{FDC3278F-053D-184F-8292-AE25497FB7C4}">
      <dsp:nvSpPr>
        <dsp:cNvPr id="0" name=""/>
        <dsp:cNvSpPr/>
      </dsp:nvSpPr>
      <dsp:spPr>
        <a:xfrm>
          <a:off x="2707206" y="1373971"/>
          <a:ext cx="825770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41B6B-BE52-1D41-8AA8-7C34B5A6BD30}">
      <dsp:nvSpPr>
        <dsp:cNvPr id="0" name=""/>
        <dsp:cNvSpPr/>
      </dsp:nvSpPr>
      <dsp:spPr>
        <a:xfrm>
          <a:off x="0" y="1440703"/>
          <a:ext cx="1097597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0357B-BC2D-2348-9C00-719FA146B4E2}">
      <dsp:nvSpPr>
        <dsp:cNvPr id="0" name=""/>
        <dsp:cNvSpPr/>
      </dsp:nvSpPr>
      <dsp:spPr>
        <a:xfrm>
          <a:off x="0" y="1440703"/>
          <a:ext cx="2707206" cy="143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Use when</a:t>
          </a:r>
        </a:p>
      </dsp:txBody>
      <dsp:txXfrm>
        <a:off x="0" y="1440703"/>
        <a:ext cx="2707206" cy="1438593"/>
      </dsp:txXfrm>
    </dsp:sp>
    <dsp:sp modelId="{E233C62E-151E-2A43-9AB4-7BF7AB2CB38F}">
      <dsp:nvSpPr>
        <dsp:cNvPr id="0" name=""/>
        <dsp:cNvSpPr/>
      </dsp:nvSpPr>
      <dsp:spPr>
        <a:xfrm>
          <a:off x="2862038" y="1454260"/>
          <a:ext cx="8102874" cy="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NL" sz="1400" kern="1200" dirty="0"/>
            <a:t>Person-</a:t>
          </a:r>
          <a:r>
            <a:rPr lang="nl-NL" sz="1400" kern="1200" dirty="0" err="1"/>
            <a:t>to</a:t>
          </a:r>
          <a:r>
            <a:rPr lang="nl-NL" sz="1400" kern="1200" dirty="0"/>
            <a:t>-person </a:t>
          </a:r>
          <a:r>
            <a:rPr lang="nl-NL" sz="1400" kern="1200" dirty="0" err="1"/>
            <a:t>infections</a:t>
          </a:r>
          <a:r>
            <a:rPr lang="nl-NL" sz="1400" kern="1200" dirty="0"/>
            <a:t> (or farm-</a:t>
          </a:r>
          <a:r>
            <a:rPr lang="nl-NL" sz="1400" kern="1200" dirty="0" err="1"/>
            <a:t>to</a:t>
          </a:r>
          <a:r>
            <a:rPr lang="nl-NL" sz="1400" kern="1200" dirty="0"/>
            <a:t>-farm)</a:t>
          </a:r>
          <a:endParaRPr lang="en-US" sz="1400" kern="1200" dirty="0"/>
        </a:p>
      </dsp:txBody>
      <dsp:txXfrm>
        <a:off x="2862038" y="1454260"/>
        <a:ext cx="8102874" cy="271141"/>
      </dsp:txXfrm>
    </dsp:sp>
    <dsp:sp modelId="{976BBA20-59F8-2047-A61C-6D76E37D7790}">
      <dsp:nvSpPr>
        <dsp:cNvPr id="0" name=""/>
        <dsp:cNvSpPr/>
      </dsp:nvSpPr>
      <dsp:spPr>
        <a:xfrm>
          <a:off x="2707206" y="1725401"/>
          <a:ext cx="825770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B974E-9A23-2F44-A2A2-E50BDBF7AF83}">
      <dsp:nvSpPr>
        <dsp:cNvPr id="0" name=""/>
        <dsp:cNvSpPr/>
      </dsp:nvSpPr>
      <dsp:spPr>
        <a:xfrm>
          <a:off x="2862038" y="1738958"/>
          <a:ext cx="8102874" cy="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NL" sz="1400" kern="1200" dirty="0" err="1"/>
            <a:t>All</a:t>
          </a:r>
          <a:r>
            <a:rPr lang="nl-NL" sz="1400" kern="1200" dirty="0"/>
            <a:t> cases have been </a:t>
          </a:r>
          <a:r>
            <a:rPr lang="nl-NL" sz="1400" kern="1200" dirty="0" err="1"/>
            <a:t>observed</a:t>
          </a:r>
          <a:r>
            <a:rPr lang="nl-NL" sz="1400" kern="1200" dirty="0"/>
            <a:t> (or at </a:t>
          </a:r>
          <a:r>
            <a:rPr lang="nl-NL" sz="1400" kern="1200" dirty="0" err="1"/>
            <a:t>least</a:t>
          </a:r>
          <a:r>
            <a:rPr lang="nl-NL" sz="1400" kern="1200" dirty="0"/>
            <a:t>, most)</a:t>
          </a:r>
          <a:endParaRPr lang="en-US" sz="1400" kern="1200" dirty="0"/>
        </a:p>
      </dsp:txBody>
      <dsp:txXfrm>
        <a:off x="2862038" y="1738958"/>
        <a:ext cx="8102874" cy="271141"/>
      </dsp:txXfrm>
    </dsp:sp>
    <dsp:sp modelId="{DDFA7F41-35D2-8A49-A085-7F0D5BCB15DC}">
      <dsp:nvSpPr>
        <dsp:cNvPr id="0" name=""/>
        <dsp:cNvSpPr/>
      </dsp:nvSpPr>
      <dsp:spPr>
        <a:xfrm>
          <a:off x="2707206" y="2010099"/>
          <a:ext cx="825770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AFDC72-43F5-F34C-93BD-9054DD35AFD8}">
      <dsp:nvSpPr>
        <dsp:cNvPr id="0" name=""/>
        <dsp:cNvSpPr/>
      </dsp:nvSpPr>
      <dsp:spPr>
        <a:xfrm>
          <a:off x="2862038" y="2023656"/>
          <a:ext cx="8102874" cy="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NL" sz="1400" kern="1200" dirty="0"/>
            <a:t>Most cases have been </a:t>
          </a:r>
          <a:r>
            <a:rPr lang="nl-NL" sz="1400" kern="1200" dirty="0" err="1"/>
            <a:t>sampled</a:t>
          </a:r>
          <a:endParaRPr lang="en-US" sz="1400" kern="1200" dirty="0"/>
        </a:p>
      </dsp:txBody>
      <dsp:txXfrm>
        <a:off x="2862038" y="2023656"/>
        <a:ext cx="8102874" cy="271141"/>
      </dsp:txXfrm>
    </dsp:sp>
    <dsp:sp modelId="{A78F2D78-FB7F-6B46-87D6-F71A10CC49E1}">
      <dsp:nvSpPr>
        <dsp:cNvPr id="0" name=""/>
        <dsp:cNvSpPr/>
      </dsp:nvSpPr>
      <dsp:spPr>
        <a:xfrm>
          <a:off x="2707206" y="2294797"/>
          <a:ext cx="825770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EEEAB2-CFD9-B446-9C93-703CFDE2445F}">
      <dsp:nvSpPr>
        <dsp:cNvPr id="0" name=""/>
        <dsp:cNvSpPr/>
      </dsp:nvSpPr>
      <dsp:spPr>
        <a:xfrm>
          <a:off x="2862038" y="2308354"/>
          <a:ext cx="8102874" cy="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NL" sz="1400" kern="1200" dirty="0" err="1"/>
            <a:t>Clonal</a:t>
          </a:r>
          <a:r>
            <a:rPr lang="nl-NL" sz="1400" kern="1200" dirty="0"/>
            <a:t> </a:t>
          </a:r>
          <a:r>
            <a:rPr lang="nl-NL" sz="1400" kern="1200" dirty="0" err="1"/>
            <a:t>evolution</a:t>
          </a:r>
          <a:r>
            <a:rPr lang="nl-NL" sz="1400" kern="1200" dirty="0"/>
            <a:t> (point </a:t>
          </a:r>
          <a:r>
            <a:rPr lang="nl-NL" sz="1400" kern="1200" dirty="0" err="1"/>
            <a:t>mutations</a:t>
          </a:r>
          <a:r>
            <a:rPr lang="nl-NL" sz="1400" kern="1200" dirty="0"/>
            <a:t>)</a:t>
          </a:r>
          <a:endParaRPr lang="en-US" sz="1400" kern="1200" dirty="0"/>
        </a:p>
      </dsp:txBody>
      <dsp:txXfrm>
        <a:off x="2862038" y="2308354"/>
        <a:ext cx="8102874" cy="271141"/>
      </dsp:txXfrm>
    </dsp:sp>
    <dsp:sp modelId="{F425E872-4C20-D649-9150-FF2416BC57C9}">
      <dsp:nvSpPr>
        <dsp:cNvPr id="0" name=""/>
        <dsp:cNvSpPr/>
      </dsp:nvSpPr>
      <dsp:spPr>
        <a:xfrm>
          <a:off x="2707206" y="2579496"/>
          <a:ext cx="825770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C95171-B362-C34C-8AE0-B933656A8488}">
      <dsp:nvSpPr>
        <dsp:cNvPr id="0" name=""/>
        <dsp:cNvSpPr/>
      </dsp:nvSpPr>
      <dsp:spPr>
        <a:xfrm>
          <a:off x="2862038" y="2593053"/>
          <a:ext cx="8102874" cy="27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NL" sz="1400" kern="1200" dirty="0"/>
            <a:t>No </a:t>
          </a:r>
          <a:r>
            <a:rPr lang="nl-NL" sz="1400" kern="1200" dirty="0" err="1"/>
            <a:t>recombination</a:t>
          </a:r>
          <a:r>
            <a:rPr lang="nl-NL" sz="1400" kern="1200" dirty="0"/>
            <a:t>/</a:t>
          </a:r>
          <a:r>
            <a:rPr lang="nl-NL" sz="1400" kern="1200" dirty="0" err="1"/>
            <a:t>reassortment</a:t>
          </a:r>
          <a:endParaRPr lang="en-US" sz="1400" kern="1200" dirty="0"/>
        </a:p>
      </dsp:txBody>
      <dsp:txXfrm>
        <a:off x="2862038" y="2593053"/>
        <a:ext cx="8102874" cy="271141"/>
      </dsp:txXfrm>
    </dsp:sp>
    <dsp:sp modelId="{7798A38E-D1D1-1342-82B2-5D43107950F0}">
      <dsp:nvSpPr>
        <dsp:cNvPr id="0" name=""/>
        <dsp:cNvSpPr/>
      </dsp:nvSpPr>
      <dsp:spPr>
        <a:xfrm>
          <a:off x="2707206" y="2864194"/>
          <a:ext cx="825770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81608-563C-C549-A341-D94AC7190E25}">
      <dsp:nvSpPr>
        <dsp:cNvPr id="0" name=""/>
        <dsp:cNvSpPr/>
      </dsp:nvSpPr>
      <dsp:spPr>
        <a:xfrm>
          <a:off x="0" y="2879296"/>
          <a:ext cx="1097597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CE431-A22A-E443-8FD6-01092674D4C1}">
      <dsp:nvSpPr>
        <dsp:cNvPr id="0" name=""/>
        <dsp:cNvSpPr/>
      </dsp:nvSpPr>
      <dsp:spPr>
        <a:xfrm>
          <a:off x="0" y="2879296"/>
          <a:ext cx="2707206" cy="143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Advantages</a:t>
          </a:r>
        </a:p>
      </dsp:txBody>
      <dsp:txXfrm>
        <a:off x="0" y="2879296"/>
        <a:ext cx="2707206" cy="1438593"/>
      </dsp:txXfrm>
    </dsp:sp>
    <dsp:sp modelId="{16216788-F41D-6F41-A0A6-3E6E96A2E059}">
      <dsp:nvSpPr>
        <dsp:cNvPr id="0" name=""/>
        <dsp:cNvSpPr/>
      </dsp:nvSpPr>
      <dsp:spPr>
        <a:xfrm>
          <a:off x="2862038" y="2912732"/>
          <a:ext cx="8102874" cy="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Find transmission chains and starting positions in genetic clusters of hosts</a:t>
          </a:r>
        </a:p>
      </dsp:txBody>
      <dsp:txXfrm>
        <a:off x="2862038" y="2912732"/>
        <a:ext cx="8102874" cy="668721"/>
      </dsp:txXfrm>
    </dsp:sp>
    <dsp:sp modelId="{EE661D01-AA2A-1641-B3DC-A3F86D645EDC}">
      <dsp:nvSpPr>
        <dsp:cNvPr id="0" name=""/>
        <dsp:cNvSpPr/>
      </dsp:nvSpPr>
      <dsp:spPr>
        <a:xfrm>
          <a:off x="2707206" y="3581454"/>
          <a:ext cx="825770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C6299-B9AB-7D47-AC0E-F6C4D04FC020}">
      <dsp:nvSpPr>
        <dsp:cNvPr id="0" name=""/>
        <dsp:cNvSpPr/>
      </dsp:nvSpPr>
      <dsp:spPr>
        <a:xfrm>
          <a:off x="2862038" y="3614890"/>
          <a:ext cx="8102874" cy="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No need for external source population to distinguish clusters</a:t>
          </a:r>
        </a:p>
      </dsp:txBody>
      <dsp:txXfrm>
        <a:off x="2862038" y="3614890"/>
        <a:ext cx="8102874" cy="668721"/>
      </dsp:txXfrm>
    </dsp:sp>
    <dsp:sp modelId="{ECA9735E-7230-614C-8941-0C98C61F4E1E}">
      <dsp:nvSpPr>
        <dsp:cNvPr id="0" name=""/>
        <dsp:cNvSpPr/>
      </dsp:nvSpPr>
      <dsp:spPr>
        <a:xfrm>
          <a:off x="2707206" y="4283611"/>
          <a:ext cx="825770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07-06-2023</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07-06-2023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myself and the rest of the team</a:t>
            </a:r>
          </a:p>
        </p:txBody>
      </p:sp>
      <p:sp>
        <p:nvSpPr>
          <p:cNvPr id="4" name="Slide Number Placeholder 3"/>
          <p:cNvSpPr>
            <a:spLocks noGrp="1"/>
          </p:cNvSpPr>
          <p:nvPr>
            <p:ph type="sldNum" sz="quarter" idx="5"/>
          </p:nvPr>
        </p:nvSpPr>
        <p:spPr/>
        <p:txBody>
          <a:bodyPr/>
          <a:lstStyle/>
          <a:p>
            <a:fld id="{7664705B-BA61-44C3-B827-071B55B257D1}" type="slidenum">
              <a:rPr lang="nl-NL" smtClean="0"/>
              <a:t>2</a:t>
            </a:fld>
            <a:endParaRPr lang="nl-NL"/>
          </a:p>
        </p:txBody>
      </p:sp>
    </p:spTree>
    <p:extLst>
      <p:ext uri="{BB962C8B-B14F-4D97-AF65-F5344CB8AC3E}">
        <p14:creationId xmlns:p14="http://schemas.microsoft.com/office/powerpoint/2010/main" val="357192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A2A2A"/>
                </a:solidFill>
                <a:effectLst/>
                <a:latin typeface="Source Sans Pro"/>
              </a:rPr>
              <a:t>Schematic for viral dynamics. Throughout the figure, time progresses from left to right. Hosts are depicted as gray pods, virus particles as blue dots, and sampled virus particles as red dots. (A) The timing of coalescence of viral lineages depends on within-host viral dynamics. Virus (blue) numbers within hosts (gray) rapidly increase at onset of infection and decrease near the end of the infection, influencing coalescent rates. A possible ancestry between sampled viruses (red) is given in black. Although the initial host infects the latter two, the sampled viruses from these latter two are more closely related, as they coalesce with each other before coalescing with the virus sampled from the initial host. (B) When viruses are sampled from only a few hosts in a large outbreak, the timing of the coalescence of the sampled viruses is nearly identical to the timing of transmission immediately following the coalescence. The timing of coalescent events is mainly governed by interhost infection dynamics, and the phylogenetic tree derived from the sequences (blue) is very similar to the one derived when internal node times are equated with transmission times (red). (C) When viruses are sampled from all hosts in an outbreak, coalescent times and transmission times are very different. The phylogenetic tree derived when approximating coalescent times by transmission times (red) is very different from the actual phylogenetic tree (blue).</a:t>
            </a:r>
            <a:endParaRPr lang="en-US" dirty="0"/>
          </a:p>
        </p:txBody>
      </p:sp>
      <p:sp>
        <p:nvSpPr>
          <p:cNvPr id="4" name="Slide Number Placeholder 3"/>
          <p:cNvSpPr>
            <a:spLocks noGrp="1"/>
          </p:cNvSpPr>
          <p:nvPr>
            <p:ph type="sldNum" sz="quarter" idx="5"/>
          </p:nvPr>
        </p:nvSpPr>
        <p:spPr/>
        <p:txBody>
          <a:bodyPr/>
          <a:lstStyle/>
          <a:p>
            <a:fld id="{7664705B-BA61-44C3-B827-071B55B257D1}" type="slidenum">
              <a:rPr lang="nl-NL" smtClean="0"/>
              <a:t>9</a:t>
            </a:fld>
            <a:endParaRPr lang="nl-NL"/>
          </a:p>
        </p:txBody>
      </p:sp>
    </p:spTree>
    <p:extLst>
      <p:ext uri="{BB962C8B-B14F-4D97-AF65-F5344CB8AC3E}">
        <p14:creationId xmlns:p14="http://schemas.microsoft.com/office/powerpoint/2010/main" val="112342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stuff could be interesting or be used as model validity</a:t>
            </a:r>
          </a:p>
        </p:txBody>
      </p:sp>
      <p:sp>
        <p:nvSpPr>
          <p:cNvPr id="4" name="Slide Number Placeholder 3"/>
          <p:cNvSpPr>
            <a:spLocks noGrp="1"/>
          </p:cNvSpPr>
          <p:nvPr>
            <p:ph type="sldNum" sz="quarter" idx="5"/>
          </p:nvPr>
        </p:nvSpPr>
        <p:spPr/>
        <p:txBody>
          <a:bodyPr/>
          <a:lstStyle/>
          <a:p>
            <a:fld id="{7664705B-BA61-44C3-B827-071B55B257D1}" type="slidenum">
              <a:rPr lang="nl-NL" smtClean="0"/>
              <a:t>13</a:t>
            </a:fld>
            <a:endParaRPr lang="nl-NL"/>
          </a:p>
        </p:txBody>
      </p:sp>
    </p:spTree>
    <p:extLst>
      <p:ext uri="{BB962C8B-B14F-4D97-AF65-F5344CB8AC3E}">
        <p14:creationId xmlns:p14="http://schemas.microsoft.com/office/powerpoint/2010/main" val="208686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a:t>
            </a:r>
            <a:r>
              <a:rPr lang="nl-NL" dirty="0" err="1"/>
              <a:t>infection</a:t>
            </a:r>
            <a:r>
              <a:rPr lang="nl-NL" dirty="0"/>
              <a:t> is </a:t>
            </a:r>
            <a:r>
              <a:rPr lang="nl-NL" dirty="0" err="1"/>
              <a:t>transmitted</a:t>
            </a:r>
            <a:r>
              <a:rPr lang="nl-NL" dirty="0"/>
              <a:t> </a:t>
            </a:r>
            <a:r>
              <a:rPr lang="nl-NL" dirty="0" err="1"/>
              <a:t>directly</a:t>
            </a:r>
            <a:r>
              <a:rPr lang="nl-NL" dirty="0"/>
              <a:t> </a:t>
            </a:r>
            <a:r>
              <a:rPr lang="nl-NL" dirty="0" err="1"/>
              <a:t>from</a:t>
            </a:r>
            <a:r>
              <a:rPr lang="nl-NL" dirty="0"/>
              <a:t> host-</a:t>
            </a:r>
            <a:r>
              <a:rPr lang="nl-NL" dirty="0" err="1"/>
              <a:t>to</a:t>
            </a:r>
            <a:r>
              <a:rPr lang="nl-NL" dirty="0"/>
              <a:t>-host</a:t>
            </a:r>
          </a:p>
          <a:p>
            <a:r>
              <a:rPr lang="nl-NL" dirty="0" err="1"/>
              <a:t>All</a:t>
            </a:r>
            <a:r>
              <a:rPr lang="nl-NL" dirty="0"/>
              <a:t> cases are </a:t>
            </a:r>
            <a:r>
              <a:rPr lang="nl-NL" dirty="0" err="1"/>
              <a:t>infected</a:t>
            </a:r>
            <a:r>
              <a:rPr lang="nl-NL" dirty="0"/>
              <a:t> </a:t>
            </a:r>
            <a:r>
              <a:rPr lang="nl-NL" dirty="0" err="1"/>
              <a:t>by</a:t>
            </a:r>
            <a:r>
              <a:rPr lang="nl-NL" dirty="0"/>
              <a:t> </a:t>
            </a:r>
            <a:r>
              <a:rPr lang="nl-NL" dirty="0" err="1"/>
              <a:t>another</a:t>
            </a:r>
            <a:r>
              <a:rPr lang="nl-NL" dirty="0"/>
              <a:t> case in </a:t>
            </a:r>
            <a:r>
              <a:rPr lang="nl-NL" dirty="0" err="1"/>
              <a:t>the</a:t>
            </a:r>
            <a:r>
              <a:rPr lang="nl-NL" dirty="0"/>
              <a:t> dataset, or </a:t>
            </a:r>
            <a:r>
              <a:rPr lang="nl-NL" dirty="0" err="1"/>
              <a:t>an</a:t>
            </a:r>
            <a:r>
              <a:rPr lang="nl-NL" dirty="0"/>
              <a:t> </a:t>
            </a:r>
            <a:r>
              <a:rPr lang="nl-NL" dirty="0" err="1"/>
              <a:t>external</a:t>
            </a:r>
            <a:r>
              <a:rPr lang="nl-NL" dirty="0"/>
              <a:t> source, in phybreak </a:t>
            </a:r>
            <a:r>
              <a:rPr lang="nl-NL" dirty="0" err="1"/>
              <a:t>terminology</a:t>
            </a:r>
            <a:r>
              <a:rPr lang="nl-NL" dirty="0"/>
              <a:t> </a:t>
            </a:r>
            <a:r>
              <a:rPr lang="nl-NL" dirty="0" err="1"/>
              <a:t>the</a:t>
            </a:r>
            <a:r>
              <a:rPr lang="nl-NL" dirty="0"/>
              <a:t> '</a:t>
            </a:r>
            <a:r>
              <a:rPr lang="nl-NL" dirty="0" err="1"/>
              <a:t>history</a:t>
            </a:r>
            <a:r>
              <a:rPr lang="nl-NL" dirty="0"/>
              <a:t> host’</a:t>
            </a:r>
            <a:endParaRPr lang="nl-NL" sz="2400" dirty="0"/>
          </a:p>
          <a:p>
            <a:endParaRPr lang="nl-NL" dirty="0"/>
          </a:p>
          <a:p>
            <a:r>
              <a:rPr lang="nl-NL" dirty="0" err="1"/>
              <a:t>Each</a:t>
            </a:r>
            <a:r>
              <a:rPr lang="nl-NL" dirty="0"/>
              <a:t> case was </a:t>
            </a:r>
            <a:r>
              <a:rPr lang="nl-NL" dirty="0" err="1"/>
              <a:t>equally</a:t>
            </a:r>
            <a:r>
              <a:rPr lang="nl-NL" dirty="0"/>
              <a:t> </a:t>
            </a:r>
            <a:r>
              <a:rPr lang="nl-NL" dirty="0" err="1"/>
              <a:t>infectious</a:t>
            </a:r>
            <a:r>
              <a:rPr lang="nl-NL" dirty="0"/>
              <a:t> </a:t>
            </a:r>
          </a:p>
          <a:p>
            <a:r>
              <a:rPr lang="nl-NL" dirty="0"/>
              <a:t>The </a:t>
            </a:r>
            <a:r>
              <a:rPr lang="nl-NL" dirty="0" err="1"/>
              <a:t>outbreak</a:t>
            </a:r>
            <a:r>
              <a:rPr lang="nl-NL" dirty="0"/>
              <a:t> has </a:t>
            </a:r>
            <a:r>
              <a:rPr lang="nl-NL" dirty="0" err="1"/>
              <a:t>come</a:t>
            </a:r>
            <a:r>
              <a:rPr lang="nl-NL" dirty="0"/>
              <a:t> </a:t>
            </a:r>
            <a:r>
              <a:rPr lang="nl-NL" dirty="0" err="1"/>
              <a:t>to</a:t>
            </a:r>
            <a:r>
              <a:rPr lang="nl-NL" dirty="0"/>
              <a:t> </a:t>
            </a:r>
            <a:r>
              <a:rPr lang="nl-NL" dirty="0" err="1"/>
              <a:t>an</a:t>
            </a:r>
            <a:r>
              <a:rPr lang="nl-NL" dirty="0"/>
              <a:t> end</a:t>
            </a:r>
          </a:p>
          <a:p>
            <a:r>
              <a:rPr lang="nl-NL" dirty="0" err="1"/>
              <a:t>Each</a:t>
            </a:r>
            <a:r>
              <a:rPr lang="nl-NL" dirty="0"/>
              <a:t> case </a:t>
            </a:r>
            <a:r>
              <a:rPr lang="nl-NL" dirty="0" err="1"/>
              <a:t>could</a:t>
            </a:r>
            <a:r>
              <a:rPr lang="nl-NL" dirty="0"/>
              <a:t> have been </a:t>
            </a:r>
            <a:r>
              <a:rPr lang="nl-NL" dirty="0" err="1"/>
              <a:t>the</a:t>
            </a:r>
            <a:r>
              <a:rPr lang="nl-NL" dirty="0"/>
              <a:t> source </a:t>
            </a:r>
            <a:r>
              <a:rPr lang="nl-NL" dirty="0" err="1"/>
              <a:t>for</a:t>
            </a:r>
            <a:r>
              <a:rPr lang="nl-NL" dirty="0"/>
              <a:t> </a:t>
            </a:r>
            <a:r>
              <a:rPr lang="nl-NL" dirty="0" err="1"/>
              <a:t>each</a:t>
            </a:r>
            <a:r>
              <a:rPr lang="nl-NL" dirty="0"/>
              <a:t> </a:t>
            </a:r>
            <a:r>
              <a:rPr lang="nl-NL" dirty="0" err="1"/>
              <a:t>other</a:t>
            </a:r>
            <a:r>
              <a:rPr lang="nl-NL" dirty="0"/>
              <a:t> case</a:t>
            </a:r>
          </a:p>
          <a:p>
            <a:endParaRPr lang="nl-NL" dirty="0"/>
          </a:p>
          <a:p>
            <a:r>
              <a:rPr lang="nl-NL" dirty="0" err="1"/>
              <a:t>Infection</a:t>
            </a:r>
            <a:r>
              <a:rPr lang="nl-NL" dirty="0"/>
              <a:t> </a:t>
            </a:r>
            <a:r>
              <a:rPr lang="nl-NL" dirty="0" err="1"/>
              <a:t>times</a:t>
            </a:r>
            <a:endParaRPr lang="nl-NL" dirty="0"/>
          </a:p>
          <a:p>
            <a:pPr lvl="1"/>
            <a:r>
              <a:rPr lang="nl-NL" dirty="0"/>
              <a:t>new </a:t>
            </a:r>
            <a:r>
              <a:rPr lang="nl-NL" dirty="0" err="1"/>
              <a:t>introductions</a:t>
            </a:r>
            <a:r>
              <a:rPr lang="nl-NL" dirty="0"/>
              <a:t> at </a:t>
            </a:r>
            <a:r>
              <a:rPr lang="nl-NL" dirty="0" err="1"/>
              <a:t>fixed</a:t>
            </a:r>
            <a:r>
              <a:rPr lang="nl-NL" dirty="0"/>
              <a:t> </a:t>
            </a:r>
            <a:r>
              <a:rPr lang="nl-NL" dirty="0" err="1"/>
              <a:t>rate</a:t>
            </a:r>
            <a:r>
              <a:rPr lang="nl-NL" dirty="0"/>
              <a:t> (</a:t>
            </a:r>
            <a:r>
              <a:rPr lang="nl-NL" dirty="0" err="1"/>
              <a:t>after</a:t>
            </a:r>
            <a:r>
              <a:rPr lang="nl-NL" dirty="0"/>
              <a:t> first index case)</a:t>
            </a:r>
          </a:p>
          <a:p>
            <a:pPr lvl="1"/>
            <a:r>
              <a:rPr lang="nl-NL" dirty="0"/>
              <a:t>time </a:t>
            </a:r>
            <a:r>
              <a:rPr lang="nl-NL" dirty="0" err="1"/>
              <a:t>between</a:t>
            </a:r>
            <a:r>
              <a:rPr lang="nl-NL" dirty="0"/>
              <a:t> </a:t>
            </a:r>
            <a:r>
              <a:rPr lang="nl-NL" dirty="0" err="1"/>
              <a:t>infection</a:t>
            </a:r>
            <a:r>
              <a:rPr lang="nl-NL" dirty="0"/>
              <a:t> of case &amp; </a:t>
            </a:r>
            <a:r>
              <a:rPr lang="nl-NL" dirty="0" err="1"/>
              <a:t>its</a:t>
            </a:r>
            <a:r>
              <a:rPr lang="nl-NL" dirty="0"/>
              <a:t> </a:t>
            </a:r>
            <a:r>
              <a:rPr lang="nl-NL" dirty="0" err="1"/>
              <a:t>infector</a:t>
            </a:r>
            <a:r>
              <a:rPr lang="nl-NL" dirty="0"/>
              <a:t> </a:t>
            </a:r>
            <a:r>
              <a:rPr lang="nl-NL" dirty="0" err="1"/>
              <a:t>follows</a:t>
            </a:r>
            <a:r>
              <a:rPr lang="nl-NL" dirty="0"/>
              <a:t> </a:t>
            </a:r>
            <a:r>
              <a:rPr lang="nl-NL" dirty="0" err="1"/>
              <a:t>generation</a:t>
            </a:r>
            <a:r>
              <a:rPr lang="nl-NL" dirty="0"/>
              <a:t> interval </a:t>
            </a:r>
            <a:r>
              <a:rPr lang="nl-NL" dirty="0" err="1"/>
              <a:t>distribution</a:t>
            </a:r>
            <a:endParaRPr lang="nl-NL" dirty="0"/>
          </a:p>
          <a:p>
            <a:endParaRPr lang="en-US" dirty="0"/>
          </a:p>
        </p:txBody>
      </p:sp>
      <p:sp>
        <p:nvSpPr>
          <p:cNvPr id="4" name="Slide Number Placeholder 3"/>
          <p:cNvSpPr>
            <a:spLocks noGrp="1"/>
          </p:cNvSpPr>
          <p:nvPr>
            <p:ph type="sldNum" sz="quarter" idx="5"/>
          </p:nvPr>
        </p:nvSpPr>
        <p:spPr/>
        <p:txBody>
          <a:bodyPr/>
          <a:lstStyle/>
          <a:p>
            <a:fld id="{7664705B-BA61-44C3-B827-071B55B257D1}" type="slidenum">
              <a:rPr lang="nl-NL" smtClean="0"/>
              <a:t>16</a:t>
            </a:fld>
            <a:endParaRPr lang="nl-NL"/>
          </a:p>
        </p:txBody>
      </p:sp>
    </p:spTree>
    <p:extLst>
      <p:ext uri="{BB962C8B-B14F-4D97-AF65-F5344CB8AC3E}">
        <p14:creationId xmlns:p14="http://schemas.microsoft.com/office/powerpoint/2010/main" val="334306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part likelihood is probability to not have coalescent events during intervals in which there are two or more lineages, the second term is the product of coalescent rates at the coalescent nodes.</a:t>
            </a:r>
          </a:p>
        </p:txBody>
      </p:sp>
      <p:sp>
        <p:nvSpPr>
          <p:cNvPr id="4" name="Slide Number Placeholder 3"/>
          <p:cNvSpPr>
            <a:spLocks noGrp="1"/>
          </p:cNvSpPr>
          <p:nvPr>
            <p:ph type="sldNum" sz="quarter" idx="5"/>
          </p:nvPr>
        </p:nvSpPr>
        <p:spPr/>
        <p:txBody>
          <a:bodyPr/>
          <a:lstStyle/>
          <a:p>
            <a:fld id="{7664705B-BA61-44C3-B827-071B55B257D1}" type="slidenum">
              <a:rPr lang="nl-NL" smtClean="0"/>
              <a:t>24</a:t>
            </a:fld>
            <a:endParaRPr lang="nl-NL"/>
          </a:p>
        </p:txBody>
      </p:sp>
    </p:spTree>
    <p:extLst>
      <p:ext uri="{BB962C8B-B14F-4D97-AF65-F5344CB8AC3E}">
        <p14:creationId xmlns:p14="http://schemas.microsoft.com/office/powerpoint/2010/main" val="81313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Phylogenetic tree does </a:t>
            </a:r>
            <a:r>
              <a:rPr lang="nl-NL" b="1" dirty="0" err="1"/>
              <a:t>not</a:t>
            </a:r>
            <a:r>
              <a:rPr lang="nl-NL" dirty="0"/>
              <a:t> </a:t>
            </a:r>
            <a:r>
              <a:rPr lang="nl-NL" dirty="0" err="1"/>
              <a:t>describe</a:t>
            </a:r>
            <a:r>
              <a:rPr lang="nl-NL" dirty="0"/>
              <a:t> </a:t>
            </a:r>
            <a:r>
              <a:rPr lang="nl-NL" dirty="0" err="1"/>
              <a:t>differences</a:t>
            </a:r>
            <a:r>
              <a:rPr lang="nl-NL" dirty="0"/>
              <a:t> </a:t>
            </a:r>
            <a:r>
              <a:rPr lang="nl-NL" dirty="0" err="1"/>
              <a:t>between</a:t>
            </a:r>
            <a:r>
              <a:rPr lang="nl-NL" dirty="0"/>
              <a:t> </a:t>
            </a:r>
            <a:r>
              <a:rPr lang="nl-NL" dirty="0" err="1"/>
              <a:t>sequences</a:t>
            </a:r>
            <a:endParaRPr lang="nl-NL" dirty="0"/>
          </a:p>
          <a:p>
            <a:pPr lvl="1"/>
            <a:r>
              <a:rPr lang="nl-NL" dirty="0" err="1"/>
              <a:t>it</a:t>
            </a:r>
            <a:r>
              <a:rPr lang="nl-NL" dirty="0"/>
              <a:t> </a:t>
            </a:r>
            <a:r>
              <a:rPr lang="nl-NL" dirty="0" err="1"/>
              <a:t>describes</a:t>
            </a:r>
            <a:r>
              <a:rPr lang="nl-NL" dirty="0"/>
              <a:t> </a:t>
            </a:r>
            <a:r>
              <a:rPr lang="nl-NL" dirty="0" err="1"/>
              <a:t>distance</a:t>
            </a:r>
            <a:r>
              <a:rPr lang="nl-NL" dirty="0"/>
              <a:t> </a:t>
            </a:r>
            <a:r>
              <a:rPr lang="nl-NL" dirty="0" err="1"/>
              <a:t>between</a:t>
            </a:r>
            <a:r>
              <a:rPr lang="nl-NL" dirty="0"/>
              <a:t> samples 'in time'</a:t>
            </a:r>
          </a:p>
          <a:p>
            <a:pPr lvl="1">
              <a:buFont typeface="Wingdings" panose="05000000000000000000" pitchFamily="2" charset="2"/>
              <a:buChar char="Ø"/>
            </a:pPr>
            <a:r>
              <a:rPr lang="nl-NL" dirty="0" err="1"/>
              <a:t>how</a:t>
            </a:r>
            <a:r>
              <a:rPr lang="nl-NL" dirty="0"/>
              <a:t> </a:t>
            </a:r>
            <a:r>
              <a:rPr lang="nl-NL" dirty="0" err="1"/>
              <a:t>often</a:t>
            </a:r>
            <a:r>
              <a:rPr lang="nl-NL" dirty="0"/>
              <a:t> has </a:t>
            </a:r>
            <a:r>
              <a:rPr lang="nl-NL" dirty="0" err="1"/>
              <a:t>the</a:t>
            </a:r>
            <a:r>
              <a:rPr lang="nl-NL" dirty="0"/>
              <a:t> </a:t>
            </a:r>
            <a:r>
              <a:rPr lang="nl-NL" dirty="0" err="1"/>
              <a:t>pathogen</a:t>
            </a:r>
            <a:r>
              <a:rPr lang="nl-NL" dirty="0"/>
              <a:t> been </a:t>
            </a:r>
            <a:r>
              <a:rPr lang="nl-NL" dirty="0" err="1"/>
              <a:t>replicated</a:t>
            </a:r>
            <a:r>
              <a:rPr lang="nl-NL" dirty="0"/>
              <a:t>?</a:t>
            </a:r>
          </a:p>
          <a:p>
            <a:pPr lvl="1">
              <a:buFont typeface="Wingdings" panose="05000000000000000000" pitchFamily="2" charset="2"/>
              <a:buChar char="Ø"/>
            </a:pPr>
            <a:r>
              <a:rPr lang="nl-NL" dirty="0" err="1"/>
              <a:t>how</a:t>
            </a:r>
            <a:r>
              <a:rPr lang="nl-NL" dirty="0"/>
              <a:t> </a:t>
            </a:r>
            <a:r>
              <a:rPr lang="nl-NL" dirty="0" err="1"/>
              <a:t>often</a:t>
            </a:r>
            <a:r>
              <a:rPr lang="nl-NL" dirty="0"/>
              <a:t> </a:t>
            </a:r>
            <a:r>
              <a:rPr lang="nl-NL" b="1" dirty="0" err="1"/>
              <a:t>could</a:t>
            </a:r>
            <a:r>
              <a:rPr lang="nl-NL" dirty="0"/>
              <a:t> a </a:t>
            </a:r>
            <a:r>
              <a:rPr lang="nl-NL" dirty="0" err="1"/>
              <a:t>mutation</a:t>
            </a:r>
            <a:r>
              <a:rPr lang="nl-NL" dirty="0"/>
              <a:t> have taken </a:t>
            </a:r>
            <a:r>
              <a:rPr lang="nl-NL" dirty="0" err="1"/>
              <a:t>place</a:t>
            </a:r>
            <a:r>
              <a:rPr lang="nl-NL" dirty="0"/>
              <a:t>?</a:t>
            </a:r>
          </a:p>
          <a:p>
            <a:endParaRPr lang="nl-NL" dirty="0"/>
          </a:p>
          <a:p>
            <a:r>
              <a:rPr lang="nl-NL" dirty="0"/>
              <a:t>Phybreak </a:t>
            </a:r>
            <a:r>
              <a:rPr lang="nl-NL" dirty="0" err="1"/>
              <a:t>choice</a:t>
            </a:r>
            <a:r>
              <a:rPr lang="nl-NL" dirty="0"/>
              <a:t> </a:t>
            </a:r>
            <a:r>
              <a:rPr lang="nl-NL" dirty="0" err="1"/>
              <a:t>for</a:t>
            </a:r>
            <a:r>
              <a:rPr lang="nl-NL" dirty="0"/>
              <a:t> </a:t>
            </a:r>
            <a:r>
              <a:rPr lang="nl-NL" dirty="0" err="1"/>
              <a:t>mutation</a:t>
            </a:r>
            <a:r>
              <a:rPr lang="nl-NL" dirty="0"/>
              <a:t> model: </a:t>
            </a:r>
            <a:r>
              <a:rPr lang="nl-NL" dirty="0" err="1"/>
              <a:t>Jukes</a:t>
            </a:r>
            <a:r>
              <a:rPr lang="nl-NL" dirty="0"/>
              <a:t>-Cantor</a:t>
            </a:r>
          </a:p>
          <a:p>
            <a:pPr lvl="1"/>
            <a:r>
              <a:rPr lang="nl-NL" dirty="0" err="1"/>
              <a:t>each</a:t>
            </a:r>
            <a:r>
              <a:rPr lang="nl-NL" dirty="0"/>
              <a:t> </a:t>
            </a:r>
            <a:r>
              <a:rPr lang="nl-NL" dirty="0" err="1"/>
              <a:t>mutation</a:t>
            </a:r>
            <a:r>
              <a:rPr lang="nl-NL" dirty="0"/>
              <a:t> (site &amp; nucleotide) </a:t>
            </a:r>
            <a:r>
              <a:rPr lang="nl-NL" dirty="0" err="1"/>
              <a:t>equally</a:t>
            </a:r>
            <a:r>
              <a:rPr lang="nl-NL" dirty="0"/>
              <a:t> </a:t>
            </a:r>
            <a:r>
              <a:rPr lang="nl-NL" dirty="0" err="1"/>
              <a:t>likely</a:t>
            </a:r>
            <a:endParaRPr lang="en-US" dirty="0"/>
          </a:p>
        </p:txBody>
      </p:sp>
      <p:sp>
        <p:nvSpPr>
          <p:cNvPr id="4" name="Slide Number Placeholder 3"/>
          <p:cNvSpPr>
            <a:spLocks noGrp="1"/>
          </p:cNvSpPr>
          <p:nvPr>
            <p:ph type="sldNum" sz="quarter" idx="5"/>
          </p:nvPr>
        </p:nvSpPr>
        <p:spPr/>
        <p:txBody>
          <a:bodyPr/>
          <a:lstStyle/>
          <a:p>
            <a:fld id="{7664705B-BA61-44C3-B827-071B55B257D1}" type="slidenum">
              <a:rPr lang="nl-NL" smtClean="0"/>
              <a:t>26</a:t>
            </a:fld>
            <a:endParaRPr lang="nl-NL"/>
          </a:p>
        </p:txBody>
      </p:sp>
    </p:spTree>
    <p:extLst>
      <p:ext uri="{BB962C8B-B14F-4D97-AF65-F5344CB8AC3E}">
        <p14:creationId xmlns:p14="http://schemas.microsoft.com/office/powerpoint/2010/main" val="289108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E087B1B-5BA3-4745-9E74-71D5B6CC977D}" type="slidenum">
              <a:rPr lang="en-NL" smtClean="0"/>
              <a:t>29</a:t>
            </a:fld>
            <a:endParaRPr lang="en-NL"/>
          </a:p>
        </p:txBody>
      </p:sp>
    </p:spTree>
    <p:extLst>
      <p:ext uri="{BB962C8B-B14F-4D97-AF65-F5344CB8AC3E}">
        <p14:creationId xmlns:p14="http://schemas.microsoft.com/office/powerpoint/2010/main" val="213937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 is number of introductions, lambda is infection rate from external population</a:t>
            </a:r>
          </a:p>
        </p:txBody>
      </p:sp>
      <p:sp>
        <p:nvSpPr>
          <p:cNvPr id="4" name="Slide Number Placeholder 3"/>
          <p:cNvSpPr>
            <a:spLocks noGrp="1"/>
          </p:cNvSpPr>
          <p:nvPr>
            <p:ph type="sldNum" sz="quarter" idx="5"/>
          </p:nvPr>
        </p:nvSpPr>
        <p:spPr/>
        <p:txBody>
          <a:bodyPr/>
          <a:lstStyle/>
          <a:p>
            <a:fld id="{7664705B-BA61-44C3-B827-071B55B257D1}" type="slidenum">
              <a:rPr lang="nl-NL" smtClean="0"/>
              <a:t>30</a:t>
            </a:fld>
            <a:endParaRPr lang="nl-NL"/>
          </a:p>
        </p:txBody>
      </p:sp>
    </p:spTree>
    <p:extLst>
      <p:ext uri="{BB962C8B-B14F-4D97-AF65-F5344CB8AC3E}">
        <p14:creationId xmlns:p14="http://schemas.microsoft.com/office/powerpoint/2010/main" val="3277860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a:t>
            </a:fld>
            <a:endParaRPr lang="en-US" dirty="0"/>
          </a:p>
        </p:txBody>
      </p:sp>
      <p:sp>
        <p:nvSpPr>
          <p:cNvPr id="7" name="Rectangle 106">
            <a:extLst>
              <a:ext uri="{FF2B5EF4-FFF2-40B4-BE49-F238E27FC236}">
                <a16:creationId xmlns:a16="http://schemas.microsoft.com/office/drawing/2014/main" id="{D826F394-93B2-42BA-B2DF-9C07ADC6E80D}"/>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
        <p:nvSpPr>
          <p:cNvPr id="4" name="Footer Placeholder 4">
            <a:extLst>
              <a:ext uri="{FF2B5EF4-FFF2-40B4-BE49-F238E27FC236}">
                <a16:creationId xmlns:a16="http://schemas.microsoft.com/office/drawing/2014/main" id="{0D6B452D-6340-04AD-96BC-833A2DF84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Introduction</a:t>
            </a:r>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234842FA-08EA-4288-BC18-B6983BE5D327}"/>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A875B65C-4493-479C-AFCA-8FF3E53B7F4E}"/>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6" name="Group 15">
              <a:extLst>
                <a:ext uri="{FF2B5EF4-FFF2-40B4-BE49-F238E27FC236}">
                  <a16:creationId xmlns:a16="http://schemas.microsoft.com/office/drawing/2014/main" id="{9CFA26A1-2651-4809-8E15-003AD44F21AF}"/>
                </a:ext>
              </a:extLst>
            </p:cNvPr>
            <p:cNvGrpSpPr/>
            <p:nvPr userDrawn="1"/>
          </p:nvGrpSpPr>
          <p:grpSpPr>
            <a:xfrm>
              <a:off x="-2318863" y="1175951"/>
              <a:ext cx="1847751" cy="535742"/>
              <a:chOff x="-2108199" y="2679700"/>
              <a:chExt cx="2091530" cy="606424"/>
            </a:xfrm>
          </p:grpSpPr>
          <p:grpSp>
            <p:nvGrpSpPr>
              <p:cNvPr id="17" name="Group 16">
                <a:extLst>
                  <a:ext uri="{FF2B5EF4-FFF2-40B4-BE49-F238E27FC236}">
                    <a16:creationId xmlns:a16="http://schemas.microsoft.com/office/drawing/2014/main" id="{325EE056-5179-474F-BDC2-6E1D060B5E9A}"/>
                  </a:ext>
                </a:extLst>
              </p:cNvPr>
              <p:cNvGrpSpPr/>
              <p:nvPr userDrawn="1"/>
            </p:nvGrpSpPr>
            <p:grpSpPr>
              <a:xfrm>
                <a:off x="-2108199" y="2679700"/>
                <a:ext cx="2091530" cy="606424"/>
                <a:chOff x="-2108199" y="2679700"/>
                <a:chExt cx="2091530" cy="606424"/>
              </a:xfrm>
            </p:grpSpPr>
            <p:pic>
              <p:nvPicPr>
                <p:cNvPr id="19" name="Picture 18">
                  <a:extLst>
                    <a:ext uri="{FF2B5EF4-FFF2-40B4-BE49-F238E27FC236}">
                      <a16:creationId xmlns:a16="http://schemas.microsoft.com/office/drawing/2014/main" id="{0953D44B-3A4F-485F-ABA4-033EE1B12622}"/>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4E96C385-1483-41FF-9B03-88B61FA3FB1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C47C3395-066E-4045-A4F4-4DFE78F5BBCE}"/>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5" name="Group 14">
            <a:extLst>
              <a:ext uri="{FF2B5EF4-FFF2-40B4-BE49-F238E27FC236}">
                <a16:creationId xmlns:a16="http://schemas.microsoft.com/office/drawing/2014/main" id="{C35711A8-79CB-4879-854E-0AA09840DC42}"/>
              </a:ext>
            </a:extLst>
          </p:cNvPr>
          <p:cNvGrpSpPr/>
          <p:nvPr userDrawn="1"/>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6E4872CE-7110-4430-B855-CB1E268D8C89}"/>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94E76956-055C-45F1-8D44-17734EA57E15}"/>
                </a:ext>
              </a:extLst>
            </p:cNvPr>
            <p:cNvGrpSpPr/>
            <p:nvPr userDrawn="1"/>
          </p:nvGrpSpPr>
          <p:grpSpPr>
            <a:xfrm>
              <a:off x="-2318863" y="1175951"/>
              <a:ext cx="1847751" cy="535742"/>
              <a:chOff x="-2108199" y="2679700"/>
              <a:chExt cx="2091530" cy="606424"/>
            </a:xfrm>
          </p:grpSpPr>
          <p:grpSp>
            <p:nvGrpSpPr>
              <p:cNvPr id="18" name="Group 17">
                <a:extLst>
                  <a:ext uri="{FF2B5EF4-FFF2-40B4-BE49-F238E27FC236}">
                    <a16:creationId xmlns:a16="http://schemas.microsoft.com/office/drawing/2014/main" id="{4E0504EA-EA22-475B-867B-14F749286627}"/>
                  </a:ext>
                </a:extLst>
              </p:cNvPr>
              <p:cNvGrpSpPr/>
              <p:nvPr userDrawn="1"/>
            </p:nvGrpSpPr>
            <p:grpSpPr>
              <a:xfrm>
                <a:off x="-2108199" y="2679700"/>
                <a:ext cx="2091530" cy="606424"/>
                <a:chOff x="-2108199" y="2679700"/>
                <a:chExt cx="2091530" cy="606424"/>
              </a:xfrm>
            </p:grpSpPr>
            <p:pic>
              <p:nvPicPr>
                <p:cNvPr id="20" name="Picture 19">
                  <a:extLst>
                    <a:ext uri="{FF2B5EF4-FFF2-40B4-BE49-F238E27FC236}">
                      <a16:creationId xmlns:a16="http://schemas.microsoft.com/office/drawing/2014/main" id="{75625AC1-4998-4290-8AFA-1AFBEDE5E6FD}"/>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1" name="Rectangle 21">
                  <a:extLst>
                    <a:ext uri="{FF2B5EF4-FFF2-40B4-BE49-F238E27FC236}">
                      <a16:creationId xmlns:a16="http://schemas.microsoft.com/office/drawing/2014/main" id="{5A06FD14-EF8B-410A-A2CD-A23E3D21B308}"/>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9" name="Graphic 19" descr="Close with solid fill">
                <a:extLst>
                  <a:ext uri="{FF2B5EF4-FFF2-40B4-BE49-F238E27FC236}">
                    <a16:creationId xmlns:a16="http://schemas.microsoft.com/office/drawing/2014/main" id="{46B7F34A-2AFA-442C-8203-B5D752407DE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22" name="Rectangle 106">
            <a:extLst>
              <a:ext uri="{FF2B5EF4-FFF2-40B4-BE49-F238E27FC236}">
                <a16:creationId xmlns:a16="http://schemas.microsoft.com/office/drawing/2014/main" id="{79E80E37-53EB-4C13-9A15-8501F0070CAA}"/>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4" name="Group 13">
            <a:extLst>
              <a:ext uri="{FF2B5EF4-FFF2-40B4-BE49-F238E27FC236}">
                <a16:creationId xmlns:a16="http://schemas.microsoft.com/office/drawing/2014/main" id="{9DA0E0F7-D499-4B94-8F9A-7BFC1D63DAEC}"/>
              </a:ext>
            </a:extLst>
          </p:cNvPr>
          <p:cNvGrpSpPr/>
          <p:nvPr userDrawn="1"/>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321236EF-975A-46C4-AA12-0C44C29F6BD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D08C2BFE-75F3-46C4-9D9C-DCB6D2614473}"/>
                </a:ext>
              </a:extLst>
            </p:cNvPr>
            <p:cNvGrpSpPr/>
            <p:nvPr userDrawn="1"/>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5D79F3AC-D1E4-4A0C-9A36-E9E38C4D0E29}"/>
                  </a:ext>
                </a:extLst>
              </p:cNvPr>
              <p:cNvGrpSpPr/>
              <p:nvPr userDrawn="1"/>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92687021-FB6E-4AC2-B72A-9565FCE35699}"/>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1C1C8F5-1060-43BB-B2C7-D4506626F7D5}"/>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0" name="Graphic 19" descr="Close with solid fill">
                <a:extLst>
                  <a:ext uri="{FF2B5EF4-FFF2-40B4-BE49-F238E27FC236}">
                    <a16:creationId xmlns:a16="http://schemas.microsoft.com/office/drawing/2014/main" id="{334D284C-C75B-4F69-874D-D038C962483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A5838C33-6DBA-4D17-87A7-6B0E43B8A9C4}"/>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4" name="Group 13">
            <a:extLst>
              <a:ext uri="{FF2B5EF4-FFF2-40B4-BE49-F238E27FC236}">
                <a16:creationId xmlns:a16="http://schemas.microsoft.com/office/drawing/2014/main" id="{37BA8172-61DC-411F-85FE-868FEA63BF42}"/>
              </a:ext>
            </a:extLst>
          </p:cNvPr>
          <p:cNvGrpSpPr/>
          <p:nvPr userDrawn="1"/>
        </p:nvGrpSpPr>
        <p:grpSpPr>
          <a:xfrm>
            <a:off x="-2463800" y="0"/>
            <a:ext cx="2329217" cy="3010976"/>
            <a:chOff x="-2463800" y="0"/>
            <a:chExt cx="2329217" cy="3010976"/>
          </a:xfrm>
        </p:grpSpPr>
        <p:sp>
          <p:nvSpPr>
            <p:cNvPr id="18" name="Rectangle 106">
              <a:extLst>
                <a:ext uri="{FF2B5EF4-FFF2-40B4-BE49-F238E27FC236}">
                  <a16:creationId xmlns:a16="http://schemas.microsoft.com/office/drawing/2014/main" id="{6FFC2F26-AD54-4456-9FEE-E220D436C514}"/>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9" name="Group 18">
              <a:extLst>
                <a:ext uri="{FF2B5EF4-FFF2-40B4-BE49-F238E27FC236}">
                  <a16:creationId xmlns:a16="http://schemas.microsoft.com/office/drawing/2014/main" id="{2E01FE30-5497-427C-A11C-65347BE3A52D}"/>
                </a:ext>
              </a:extLst>
            </p:cNvPr>
            <p:cNvGrpSpPr/>
            <p:nvPr userDrawn="1"/>
          </p:nvGrpSpPr>
          <p:grpSpPr>
            <a:xfrm>
              <a:off x="-2318863" y="1175951"/>
              <a:ext cx="1847751" cy="535742"/>
              <a:chOff x="-2108199" y="2679700"/>
              <a:chExt cx="2091530" cy="606424"/>
            </a:xfrm>
          </p:grpSpPr>
          <p:grpSp>
            <p:nvGrpSpPr>
              <p:cNvPr id="20" name="Group 19">
                <a:extLst>
                  <a:ext uri="{FF2B5EF4-FFF2-40B4-BE49-F238E27FC236}">
                    <a16:creationId xmlns:a16="http://schemas.microsoft.com/office/drawing/2014/main" id="{3F41AE0C-1492-4855-97D1-230D84906DBF}"/>
                  </a:ext>
                </a:extLst>
              </p:cNvPr>
              <p:cNvGrpSpPr/>
              <p:nvPr userDrawn="1"/>
            </p:nvGrpSpPr>
            <p:grpSpPr>
              <a:xfrm>
                <a:off x="-2108199" y="2679700"/>
                <a:ext cx="2091530" cy="606424"/>
                <a:chOff x="-2108199" y="2679700"/>
                <a:chExt cx="2091530" cy="606424"/>
              </a:xfrm>
            </p:grpSpPr>
            <p:pic>
              <p:nvPicPr>
                <p:cNvPr id="22" name="Picture 21">
                  <a:extLst>
                    <a:ext uri="{FF2B5EF4-FFF2-40B4-BE49-F238E27FC236}">
                      <a16:creationId xmlns:a16="http://schemas.microsoft.com/office/drawing/2014/main" id="{980B9078-A446-4D76-BE33-93E0DF4A70F3}"/>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30" name="Rectangle 21">
                  <a:extLst>
                    <a:ext uri="{FF2B5EF4-FFF2-40B4-BE49-F238E27FC236}">
                      <a16:creationId xmlns:a16="http://schemas.microsoft.com/office/drawing/2014/main" id="{CD0F585F-31F4-4CC0-A5D0-7C5B8E4D4F2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1" name="Graphic 19" descr="Close with solid fill">
                <a:extLst>
                  <a:ext uri="{FF2B5EF4-FFF2-40B4-BE49-F238E27FC236}">
                    <a16:creationId xmlns:a16="http://schemas.microsoft.com/office/drawing/2014/main" id="{259B2288-5A1C-4172-BB6A-A5573DA97D2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1" name="Rectangle 106">
            <a:extLst>
              <a:ext uri="{FF2B5EF4-FFF2-40B4-BE49-F238E27FC236}">
                <a16:creationId xmlns:a16="http://schemas.microsoft.com/office/drawing/2014/main" id="{EB6D45FF-7D5D-4DC1-BDC9-F716D2575078}"/>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6" name="Group 15">
            <a:extLst>
              <a:ext uri="{FF2B5EF4-FFF2-40B4-BE49-F238E27FC236}">
                <a16:creationId xmlns:a16="http://schemas.microsoft.com/office/drawing/2014/main" id="{FE5988FE-55D4-46B4-B7AA-5AA67993F1EF}"/>
              </a:ext>
            </a:extLst>
          </p:cNvPr>
          <p:cNvGrpSpPr/>
          <p:nvPr userDrawn="1"/>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C77544DF-33D8-4477-B6CF-365D5652ED15}"/>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8" name="Group 17">
              <a:extLst>
                <a:ext uri="{FF2B5EF4-FFF2-40B4-BE49-F238E27FC236}">
                  <a16:creationId xmlns:a16="http://schemas.microsoft.com/office/drawing/2014/main" id="{2AC21E39-1771-45AA-AEF9-15185BCBB75D}"/>
                </a:ext>
              </a:extLst>
            </p:cNvPr>
            <p:cNvGrpSpPr/>
            <p:nvPr userDrawn="1"/>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FEA24E63-4136-4629-99EC-AD511F7A8086}"/>
                  </a:ext>
                </a:extLst>
              </p:cNvPr>
              <p:cNvGrpSpPr/>
              <p:nvPr userDrawn="1"/>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613342C9-8ED3-4EEA-8A82-505839FD4DF6}"/>
                    </a:ext>
                  </a:extLst>
                </p:cNvPr>
                <p:cNvPicPr>
                  <a:picLocks noChangeAspect="1"/>
                </p:cNvPicPr>
                <p:nvPr userDrawn="1"/>
              </p:nvPicPr>
              <p:blipFill rotWithShape="1">
                <a:blip r:embed="rId4"/>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5CCECA4-DC4C-482A-A035-0893F55E2AE0}"/>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0" name="Graphic 19" descr="Close with solid fill">
                <a:extLst>
                  <a:ext uri="{FF2B5EF4-FFF2-40B4-BE49-F238E27FC236}">
                    <a16:creationId xmlns:a16="http://schemas.microsoft.com/office/drawing/2014/main" id="{2881FE8B-D94B-4834-B5BE-8BCC5C3C5BB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CC89FBE3-20DB-496D-BFD6-AC5A8CF1EBB8}"/>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44" name="Rectangle 106">
            <a:extLst>
              <a:ext uri="{FF2B5EF4-FFF2-40B4-BE49-F238E27FC236}">
                <a16:creationId xmlns:a16="http://schemas.microsoft.com/office/drawing/2014/main" id="{D5712B56-3A5A-4484-9524-2B9C26E3950D}"/>
              </a:ext>
            </a:extLst>
          </p:cNvPr>
          <p:cNvSpPr>
            <a:spLocks noChangeArrowheads="1"/>
          </p:cNvSpPr>
          <p:nvPr userDrawn="1"/>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E76E6454-606C-41D7-B4C0-DDB235C65174}"/>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2B812685-AE53-4052-A8E5-B53DC1AA2FDA}"/>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CB436C4A-295C-4AA4-B626-D929DF375607}"/>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7B09044D-EAF7-47FD-8E25-4FE41C311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85158093-57E9-4747-9102-5184DDC8C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B9225FA9-C9E8-4559-A96E-537F68FA5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3A11FE1B-C3B2-4D39-AF28-130B77B863AE}"/>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C112CDEF-F6B2-444B-B756-5CE3D172BCAC}"/>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A1C79704-D7C3-471A-A653-DA78D463B4F1}"/>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27">
                <a:extLst>
                  <a:ext uri="{FF2B5EF4-FFF2-40B4-BE49-F238E27FC236}">
                    <a16:creationId xmlns:a16="http://schemas.microsoft.com/office/drawing/2014/main" id="{0680BA07-983A-442D-9A79-0B354D8E0B4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28">
                <a:extLst>
                  <a:ext uri="{FF2B5EF4-FFF2-40B4-BE49-F238E27FC236}">
                    <a16:creationId xmlns:a16="http://schemas.microsoft.com/office/drawing/2014/main" id="{745A59AD-065B-4F37-99BF-1C87FEA7A34E}"/>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AF8BD0B7-B484-4558-9684-56B0195EA01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824A9F7-E5E7-4823-B1EF-F1A276929501}"/>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22BBCC3D-D34F-4448-9C1E-FFF0F99FAEF3}"/>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E0BE5EA9-2EC0-41E5-94B1-CCD0865E7CD2}"/>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grpSp>
        <p:nvGrpSpPr>
          <p:cNvPr id="67" name="Group 66">
            <a:extLst>
              <a:ext uri="{FF2B5EF4-FFF2-40B4-BE49-F238E27FC236}">
                <a16:creationId xmlns:a16="http://schemas.microsoft.com/office/drawing/2014/main" id="{11063C49-848F-4707-AE96-6BAEAB11EB0D}"/>
              </a:ext>
            </a:extLst>
          </p:cNvPr>
          <p:cNvGrpSpPr/>
          <p:nvPr userDrawn="1"/>
        </p:nvGrpSpPr>
        <p:grpSpPr>
          <a:xfrm>
            <a:off x="-2463800" y="0"/>
            <a:ext cx="2329217" cy="3010976"/>
            <a:chOff x="-2463800" y="0"/>
            <a:chExt cx="2329217" cy="3010976"/>
          </a:xfrm>
        </p:grpSpPr>
        <p:sp>
          <p:nvSpPr>
            <p:cNvPr id="68" name="Rectangle 106">
              <a:extLst>
                <a:ext uri="{FF2B5EF4-FFF2-40B4-BE49-F238E27FC236}">
                  <a16:creationId xmlns:a16="http://schemas.microsoft.com/office/drawing/2014/main" id="{139C9112-372D-4BF6-B173-4F4940156A62}"/>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9" name="Group 68">
              <a:extLst>
                <a:ext uri="{FF2B5EF4-FFF2-40B4-BE49-F238E27FC236}">
                  <a16:creationId xmlns:a16="http://schemas.microsoft.com/office/drawing/2014/main" id="{5FD67B2B-F547-4E74-B6B2-64F8CDA8FAC1}"/>
                </a:ext>
              </a:extLst>
            </p:cNvPr>
            <p:cNvGrpSpPr/>
            <p:nvPr userDrawn="1"/>
          </p:nvGrpSpPr>
          <p:grpSpPr>
            <a:xfrm>
              <a:off x="-2318863" y="1175951"/>
              <a:ext cx="1847751" cy="535742"/>
              <a:chOff x="-2108199" y="2679700"/>
              <a:chExt cx="2091530" cy="606424"/>
            </a:xfrm>
          </p:grpSpPr>
          <p:grpSp>
            <p:nvGrpSpPr>
              <p:cNvPr id="70" name="Group 69">
                <a:extLst>
                  <a:ext uri="{FF2B5EF4-FFF2-40B4-BE49-F238E27FC236}">
                    <a16:creationId xmlns:a16="http://schemas.microsoft.com/office/drawing/2014/main" id="{FE72A65B-6249-458D-9E66-69B3EE47CF75}"/>
                  </a:ext>
                </a:extLst>
              </p:cNvPr>
              <p:cNvGrpSpPr/>
              <p:nvPr userDrawn="1"/>
            </p:nvGrpSpPr>
            <p:grpSpPr>
              <a:xfrm>
                <a:off x="-2108199" y="2679700"/>
                <a:ext cx="2091530" cy="606424"/>
                <a:chOff x="-2108199" y="2679700"/>
                <a:chExt cx="2091530" cy="606424"/>
              </a:xfrm>
            </p:grpSpPr>
            <p:pic>
              <p:nvPicPr>
                <p:cNvPr id="72" name="Picture 71">
                  <a:extLst>
                    <a:ext uri="{FF2B5EF4-FFF2-40B4-BE49-F238E27FC236}">
                      <a16:creationId xmlns:a16="http://schemas.microsoft.com/office/drawing/2014/main" id="{2838E5F2-0CA3-42AE-955A-03C45CBD9287}"/>
                    </a:ext>
                  </a:extLst>
                </p:cNvPr>
                <p:cNvPicPr>
                  <a:picLocks noChangeAspect="1"/>
                </p:cNvPicPr>
                <p:nvPr userDrawn="1"/>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37456CC7-5BC9-43F4-B6E2-668E84283BC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6F06E9C8-3B84-40F0-BD67-02727E85177D}"/>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44" name="Rectangle 106">
            <a:extLst>
              <a:ext uri="{FF2B5EF4-FFF2-40B4-BE49-F238E27FC236}">
                <a16:creationId xmlns:a16="http://schemas.microsoft.com/office/drawing/2014/main" id="{8271D2E9-5503-4A3A-B02A-2DDF6D7E7F5A}"/>
              </a:ext>
            </a:extLst>
          </p:cNvPr>
          <p:cNvSpPr>
            <a:spLocks noChangeArrowheads="1"/>
          </p:cNvSpPr>
          <p:nvPr userDrawn="1"/>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7347719C-29DE-4FE2-AA25-3323B61F096C}"/>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D66E275E-50DB-40E3-989A-1BBE0864EC96}"/>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D7B3AD86-0B07-4D49-A312-5442E7A0B42F}"/>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2A6BFE16-8FB7-495A-8DBF-B05F5BF63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284D36B9-2BC2-4F87-814F-8A8F86FD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ABD47640-69DD-4FD4-90BA-4300992CA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873A4E40-F8F9-42D2-A608-60802CE48A17}"/>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AC7F216F-7E6F-48DD-85E3-8A34133050B0}"/>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12C4C255-BA91-4FEF-BABD-28CC0BAF8CA7}"/>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27">
                <a:extLst>
                  <a:ext uri="{FF2B5EF4-FFF2-40B4-BE49-F238E27FC236}">
                    <a16:creationId xmlns:a16="http://schemas.microsoft.com/office/drawing/2014/main" id="{C85166BA-3AEE-4269-8053-B689B583EC7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28">
                <a:extLst>
                  <a:ext uri="{FF2B5EF4-FFF2-40B4-BE49-F238E27FC236}">
                    <a16:creationId xmlns:a16="http://schemas.microsoft.com/office/drawing/2014/main" id="{EA2A2CCF-0086-462B-870E-6DB320BD68C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CE9068D8-9C8C-4D2B-9614-58B50CE4EBF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CA1643B1-1839-45D0-9188-6FE2A3107256}"/>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8D2224C2-55AA-432B-9C66-A9FB2E9018F0}"/>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13B7AABD-B194-4639-BECC-94F08A2B4B4F}"/>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grpSp>
        <p:nvGrpSpPr>
          <p:cNvPr id="64" name="Group 63">
            <a:extLst>
              <a:ext uri="{FF2B5EF4-FFF2-40B4-BE49-F238E27FC236}">
                <a16:creationId xmlns:a16="http://schemas.microsoft.com/office/drawing/2014/main" id="{FDE7D56F-8A7B-4390-BD53-805728B1BA86}"/>
              </a:ext>
            </a:extLst>
          </p:cNvPr>
          <p:cNvGrpSpPr/>
          <p:nvPr userDrawn="1"/>
        </p:nvGrpSpPr>
        <p:grpSpPr>
          <a:xfrm>
            <a:off x="-2463800" y="0"/>
            <a:ext cx="2329217" cy="3010976"/>
            <a:chOff x="-2463800" y="0"/>
            <a:chExt cx="2329217" cy="3010976"/>
          </a:xfrm>
        </p:grpSpPr>
        <p:sp>
          <p:nvSpPr>
            <p:cNvPr id="65" name="Rectangle 106">
              <a:extLst>
                <a:ext uri="{FF2B5EF4-FFF2-40B4-BE49-F238E27FC236}">
                  <a16:creationId xmlns:a16="http://schemas.microsoft.com/office/drawing/2014/main" id="{8BB6CB87-8AD6-4A7B-98AE-12DB703914F8}"/>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6" name="Group 65">
              <a:extLst>
                <a:ext uri="{FF2B5EF4-FFF2-40B4-BE49-F238E27FC236}">
                  <a16:creationId xmlns:a16="http://schemas.microsoft.com/office/drawing/2014/main" id="{67045DBE-933B-4ACC-BD3A-804D41D15111}"/>
                </a:ext>
              </a:extLst>
            </p:cNvPr>
            <p:cNvGrpSpPr/>
            <p:nvPr userDrawn="1"/>
          </p:nvGrpSpPr>
          <p:grpSpPr>
            <a:xfrm>
              <a:off x="-2318863" y="1175951"/>
              <a:ext cx="1847751" cy="535742"/>
              <a:chOff x="-2108199" y="2679700"/>
              <a:chExt cx="2091530" cy="606424"/>
            </a:xfrm>
          </p:grpSpPr>
          <p:grpSp>
            <p:nvGrpSpPr>
              <p:cNvPr id="67" name="Group 66">
                <a:extLst>
                  <a:ext uri="{FF2B5EF4-FFF2-40B4-BE49-F238E27FC236}">
                    <a16:creationId xmlns:a16="http://schemas.microsoft.com/office/drawing/2014/main" id="{8E1D7437-C491-407A-951C-652314F251F5}"/>
                  </a:ext>
                </a:extLst>
              </p:cNvPr>
              <p:cNvGrpSpPr/>
              <p:nvPr userDrawn="1"/>
            </p:nvGrpSpPr>
            <p:grpSpPr>
              <a:xfrm>
                <a:off x="-2108199" y="2679700"/>
                <a:ext cx="2091530" cy="606424"/>
                <a:chOff x="-2108199" y="2679700"/>
                <a:chExt cx="2091530" cy="606424"/>
              </a:xfrm>
            </p:grpSpPr>
            <p:pic>
              <p:nvPicPr>
                <p:cNvPr id="69" name="Picture 68">
                  <a:extLst>
                    <a:ext uri="{FF2B5EF4-FFF2-40B4-BE49-F238E27FC236}">
                      <a16:creationId xmlns:a16="http://schemas.microsoft.com/office/drawing/2014/main" id="{36B04393-6571-46FD-8065-5005B6526FC3}"/>
                    </a:ext>
                  </a:extLst>
                </p:cNvPr>
                <p:cNvPicPr>
                  <a:picLocks noChangeAspect="1"/>
                </p:cNvPicPr>
                <p:nvPr userDrawn="1"/>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4" name="Rectangle 21">
                  <a:extLst>
                    <a:ext uri="{FF2B5EF4-FFF2-40B4-BE49-F238E27FC236}">
                      <a16:creationId xmlns:a16="http://schemas.microsoft.com/office/drawing/2014/main" id="{B08C8F42-B066-4EE8-8601-62CF23325852}"/>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8" name="Graphic 19" descr="Close with solid fill">
                <a:extLst>
                  <a:ext uri="{FF2B5EF4-FFF2-40B4-BE49-F238E27FC236}">
                    <a16:creationId xmlns:a16="http://schemas.microsoft.com/office/drawing/2014/main" id="{1D1E3DC9-C3F1-41C8-AEB7-E906DD4B2A89}"/>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23" name="Group 22">
            <a:extLst>
              <a:ext uri="{FF2B5EF4-FFF2-40B4-BE49-F238E27FC236}">
                <a16:creationId xmlns:a16="http://schemas.microsoft.com/office/drawing/2014/main" id="{4EE9C3EA-FF1F-43AB-AFD3-BA0CDF724589}"/>
              </a:ext>
            </a:extLst>
          </p:cNvPr>
          <p:cNvGrpSpPr/>
          <p:nvPr userDrawn="1"/>
        </p:nvGrpSpPr>
        <p:grpSpPr>
          <a:xfrm>
            <a:off x="12326583" y="1"/>
            <a:ext cx="2329217" cy="5577839"/>
            <a:chOff x="12326583" y="1"/>
            <a:chExt cx="2329217" cy="5577839"/>
          </a:xfrm>
        </p:grpSpPr>
        <p:sp>
          <p:nvSpPr>
            <p:cNvPr id="24" name="Rectangle 106">
              <a:extLst>
                <a:ext uri="{FF2B5EF4-FFF2-40B4-BE49-F238E27FC236}">
                  <a16:creationId xmlns:a16="http://schemas.microsoft.com/office/drawing/2014/main" id="{FBA92C13-8E5C-4851-9714-75E1C700C288}"/>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25" name="Groep 75">
              <a:extLst>
                <a:ext uri="{FF2B5EF4-FFF2-40B4-BE49-F238E27FC236}">
                  <a16:creationId xmlns:a16="http://schemas.microsoft.com/office/drawing/2014/main" id="{8290358A-43B0-47B5-B597-6CA53517F81B}"/>
                </a:ext>
              </a:extLst>
            </p:cNvPr>
            <p:cNvGrpSpPr>
              <a:grpSpLocks noChangeAspect="1"/>
            </p:cNvGrpSpPr>
            <p:nvPr userDrawn="1"/>
          </p:nvGrpSpPr>
          <p:grpSpPr>
            <a:xfrm>
              <a:off x="12616299" y="4610804"/>
              <a:ext cx="1766851" cy="793244"/>
              <a:chOff x="2766083" y="6357983"/>
              <a:chExt cx="1485890" cy="667104"/>
            </a:xfrm>
          </p:grpSpPr>
          <p:pic>
            <p:nvPicPr>
              <p:cNvPr id="30" name="Picture 15">
                <a:extLst>
                  <a:ext uri="{FF2B5EF4-FFF2-40B4-BE49-F238E27FC236}">
                    <a16:creationId xmlns:a16="http://schemas.microsoft.com/office/drawing/2014/main" id="{25C8DDF7-2F02-49E4-B073-B8F456F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1" name="Picture 18">
                <a:extLst>
                  <a:ext uri="{FF2B5EF4-FFF2-40B4-BE49-F238E27FC236}">
                    <a16:creationId xmlns:a16="http://schemas.microsoft.com/office/drawing/2014/main" id="{083FF0C3-60DD-444D-A9A9-D71D3D11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2" name="Picture 19">
                <a:extLst>
                  <a:ext uri="{FF2B5EF4-FFF2-40B4-BE49-F238E27FC236}">
                    <a16:creationId xmlns:a16="http://schemas.microsoft.com/office/drawing/2014/main" id="{6F5F6795-99BE-4B58-AD86-0A9C667B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3" name="Straight Arrow Connector 23">
                <a:extLst>
                  <a:ext uri="{FF2B5EF4-FFF2-40B4-BE49-F238E27FC236}">
                    <a16:creationId xmlns:a16="http://schemas.microsoft.com/office/drawing/2014/main" id="{A6F23C14-AC1F-4EAD-9E9C-6FFCB8B9979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24">
                <a:extLst>
                  <a:ext uri="{FF2B5EF4-FFF2-40B4-BE49-F238E27FC236}">
                    <a16:creationId xmlns:a16="http://schemas.microsoft.com/office/drawing/2014/main" id="{DE27C4C6-44DE-4DF5-B81D-4FE6AC9F5A6D}"/>
                  </a:ext>
                </a:extLst>
              </p:cNvPr>
              <p:cNvCxnSpPr>
                <a:stCxn id="30" idx="0"/>
                <a:endCxn id="30"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26">
                <a:extLst>
                  <a:ext uri="{FF2B5EF4-FFF2-40B4-BE49-F238E27FC236}">
                    <a16:creationId xmlns:a16="http://schemas.microsoft.com/office/drawing/2014/main" id="{5CCDF70F-14C6-4447-B50D-7B6E48CD1096}"/>
                  </a:ext>
                </a:extLst>
              </p:cNvPr>
              <p:cNvCxnSpPr>
                <a:stCxn id="30" idx="3"/>
                <a:endCxn id="30"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27">
                <a:extLst>
                  <a:ext uri="{FF2B5EF4-FFF2-40B4-BE49-F238E27FC236}">
                    <a16:creationId xmlns:a16="http://schemas.microsoft.com/office/drawing/2014/main" id="{12695D69-1514-41F1-9C5D-F2ABDDCFB0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28">
                <a:extLst>
                  <a:ext uri="{FF2B5EF4-FFF2-40B4-BE49-F238E27FC236}">
                    <a16:creationId xmlns:a16="http://schemas.microsoft.com/office/drawing/2014/main" id="{3510FE3E-9A36-4AAD-9949-92E4EF9695D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26" name="Afbeelding 77">
              <a:extLst>
                <a:ext uri="{FF2B5EF4-FFF2-40B4-BE49-F238E27FC236}">
                  <a16:creationId xmlns:a16="http://schemas.microsoft.com/office/drawing/2014/main" id="{D29BAB33-C333-4754-957D-7D00313EFDF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27" name="Group 26">
              <a:extLst>
                <a:ext uri="{FF2B5EF4-FFF2-40B4-BE49-F238E27FC236}">
                  <a16:creationId xmlns:a16="http://schemas.microsoft.com/office/drawing/2014/main" id="{D6FACCED-FC75-4802-A955-5787B3F84272}"/>
                </a:ext>
              </a:extLst>
            </p:cNvPr>
            <p:cNvGrpSpPr>
              <a:grpSpLocks noChangeAspect="1"/>
            </p:cNvGrpSpPr>
            <p:nvPr userDrawn="1"/>
          </p:nvGrpSpPr>
          <p:grpSpPr>
            <a:xfrm>
              <a:off x="12610022" y="1108316"/>
              <a:ext cx="339817" cy="579600"/>
              <a:chOff x="13120767" y="944180"/>
              <a:chExt cx="338852" cy="577954"/>
            </a:xfrm>
          </p:grpSpPr>
          <p:pic>
            <p:nvPicPr>
              <p:cNvPr id="28" name="Picture 27">
                <a:extLst>
                  <a:ext uri="{FF2B5EF4-FFF2-40B4-BE49-F238E27FC236}">
                    <a16:creationId xmlns:a16="http://schemas.microsoft.com/office/drawing/2014/main" id="{7775F534-B8C6-47C4-89B0-375BAC9D3A42}"/>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DA29A168-EAEC-42A5-928D-F02F78DEDD6C}"/>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
        <p:nvSpPr>
          <p:cNvPr id="59" name="Rectangle 106">
            <a:extLst>
              <a:ext uri="{FF2B5EF4-FFF2-40B4-BE49-F238E27FC236}">
                <a16:creationId xmlns:a16="http://schemas.microsoft.com/office/drawing/2014/main" id="{02C72189-F9CE-4D40-9648-043DEC5CF89C}"/>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en-US" noProof="0" dirty="0"/>
              <a:t>Click to add title</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en-US" noProof="0" dirty="0"/>
              <a:t>Click to add title</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en-US" noProof="0" dirty="0"/>
              <a:t>Click to add subtitle</a:t>
            </a:r>
          </a:p>
        </p:txBody>
      </p:sp>
      <p:sp>
        <p:nvSpPr>
          <p:cNvPr id="28" name="Rectangle 106">
            <a:extLst>
              <a:ext uri="{FF2B5EF4-FFF2-40B4-BE49-F238E27FC236}">
                <a16:creationId xmlns:a16="http://schemas.microsoft.com/office/drawing/2014/main" id="{E607FD01-CA94-4A67-A95F-2021BDC6C25C}"/>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29" name="Rectangle 106">
            <a:extLst>
              <a:ext uri="{FF2B5EF4-FFF2-40B4-BE49-F238E27FC236}">
                <a16:creationId xmlns:a16="http://schemas.microsoft.com/office/drawing/2014/main" id="{AE274554-07CC-4734-B686-7CEFD18ED091}"/>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0" name="Group 29">
            <a:extLst>
              <a:ext uri="{FF2B5EF4-FFF2-40B4-BE49-F238E27FC236}">
                <a16:creationId xmlns:a16="http://schemas.microsoft.com/office/drawing/2014/main" id="{B9F231B0-0997-4009-B673-F3D8B1264B46}"/>
              </a:ext>
            </a:extLst>
          </p:cNvPr>
          <p:cNvGrpSpPr/>
          <p:nvPr userDrawn="1"/>
        </p:nvGrpSpPr>
        <p:grpSpPr>
          <a:xfrm>
            <a:off x="12326583" y="1"/>
            <a:ext cx="2329217" cy="5577839"/>
            <a:chOff x="12326583" y="1"/>
            <a:chExt cx="2329217" cy="5577839"/>
          </a:xfrm>
        </p:grpSpPr>
        <p:sp>
          <p:nvSpPr>
            <p:cNvPr id="32" name="Rectangle 106">
              <a:extLst>
                <a:ext uri="{FF2B5EF4-FFF2-40B4-BE49-F238E27FC236}">
                  <a16:creationId xmlns:a16="http://schemas.microsoft.com/office/drawing/2014/main" id="{4DC83239-28D6-4863-B0A3-C7D05549B583}"/>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3" name="Groep 75">
              <a:extLst>
                <a:ext uri="{FF2B5EF4-FFF2-40B4-BE49-F238E27FC236}">
                  <a16:creationId xmlns:a16="http://schemas.microsoft.com/office/drawing/2014/main" id="{FFB172C3-D9F1-412D-92B1-9EA78DF200F2}"/>
                </a:ext>
              </a:extLst>
            </p:cNvPr>
            <p:cNvGrpSpPr>
              <a:grpSpLocks noChangeAspect="1"/>
            </p:cNvGrpSpPr>
            <p:nvPr userDrawn="1"/>
          </p:nvGrpSpPr>
          <p:grpSpPr>
            <a:xfrm>
              <a:off x="12616299" y="4610804"/>
              <a:ext cx="1766851" cy="793244"/>
              <a:chOff x="2766083" y="6357983"/>
              <a:chExt cx="1485890" cy="667104"/>
            </a:xfrm>
          </p:grpSpPr>
          <p:pic>
            <p:nvPicPr>
              <p:cNvPr id="54" name="Picture 15">
                <a:extLst>
                  <a:ext uri="{FF2B5EF4-FFF2-40B4-BE49-F238E27FC236}">
                    <a16:creationId xmlns:a16="http://schemas.microsoft.com/office/drawing/2014/main" id="{B6A47874-FF25-491D-920B-8CD7D9C1B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5" name="Picture 18">
                <a:extLst>
                  <a:ext uri="{FF2B5EF4-FFF2-40B4-BE49-F238E27FC236}">
                    <a16:creationId xmlns:a16="http://schemas.microsoft.com/office/drawing/2014/main" id="{3A3C37DF-1E39-4C36-80F6-F4CB08D1C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6" name="Picture 19">
                <a:extLst>
                  <a:ext uri="{FF2B5EF4-FFF2-40B4-BE49-F238E27FC236}">
                    <a16:creationId xmlns:a16="http://schemas.microsoft.com/office/drawing/2014/main" id="{C4687FD2-CBA1-4019-A39F-C87B0A6CEA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7" name="Straight Arrow Connector 23">
                <a:extLst>
                  <a:ext uri="{FF2B5EF4-FFF2-40B4-BE49-F238E27FC236}">
                    <a16:creationId xmlns:a16="http://schemas.microsoft.com/office/drawing/2014/main" id="{F0BF0071-31FA-484A-930F-AD2AB2CB540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24">
                <a:extLst>
                  <a:ext uri="{FF2B5EF4-FFF2-40B4-BE49-F238E27FC236}">
                    <a16:creationId xmlns:a16="http://schemas.microsoft.com/office/drawing/2014/main" id="{F4AAF602-49A4-4EFD-A716-B981B2F6EBF6}"/>
                  </a:ext>
                </a:extLst>
              </p:cNvPr>
              <p:cNvCxnSpPr>
                <a:cxnSpLocks/>
                <a:stCxn id="54" idx="0"/>
                <a:endCxn id="5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6">
                <a:extLst>
                  <a:ext uri="{FF2B5EF4-FFF2-40B4-BE49-F238E27FC236}">
                    <a16:creationId xmlns:a16="http://schemas.microsoft.com/office/drawing/2014/main" id="{8A790966-5AC8-4978-BE15-E3FAFD4F7C4E}"/>
                  </a:ext>
                </a:extLst>
              </p:cNvPr>
              <p:cNvCxnSpPr>
                <a:cxnSpLocks/>
                <a:stCxn id="54" idx="3"/>
                <a:endCxn id="5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27">
                <a:extLst>
                  <a:ext uri="{FF2B5EF4-FFF2-40B4-BE49-F238E27FC236}">
                    <a16:creationId xmlns:a16="http://schemas.microsoft.com/office/drawing/2014/main" id="{E1990CA2-0D8A-4C48-9DB5-F6331251DB4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28">
                <a:extLst>
                  <a:ext uri="{FF2B5EF4-FFF2-40B4-BE49-F238E27FC236}">
                    <a16:creationId xmlns:a16="http://schemas.microsoft.com/office/drawing/2014/main" id="{5A561EAC-EAC5-4B8D-BF2B-86E0AF13859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34" name="Afbeelding 77">
              <a:extLst>
                <a:ext uri="{FF2B5EF4-FFF2-40B4-BE49-F238E27FC236}">
                  <a16:creationId xmlns:a16="http://schemas.microsoft.com/office/drawing/2014/main" id="{AF0278BE-D908-439F-9C41-0D203041D69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35" name="Group 34">
              <a:extLst>
                <a:ext uri="{FF2B5EF4-FFF2-40B4-BE49-F238E27FC236}">
                  <a16:creationId xmlns:a16="http://schemas.microsoft.com/office/drawing/2014/main" id="{DA78ACF5-DF81-48C1-8D4A-018A2C51EF5F}"/>
                </a:ext>
              </a:extLst>
            </p:cNvPr>
            <p:cNvGrpSpPr>
              <a:grpSpLocks noChangeAspect="1"/>
            </p:cNvGrpSpPr>
            <p:nvPr userDrawn="1"/>
          </p:nvGrpSpPr>
          <p:grpSpPr>
            <a:xfrm>
              <a:off x="12610022" y="1108316"/>
              <a:ext cx="339817" cy="579600"/>
              <a:chOff x="13120767" y="944180"/>
              <a:chExt cx="338852" cy="577954"/>
            </a:xfrm>
          </p:grpSpPr>
          <p:pic>
            <p:nvPicPr>
              <p:cNvPr id="36" name="Picture 35">
                <a:extLst>
                  <a:ext uri="{FF2B5EF4-FFF2-40B4-BE49-F238E27FC236}">
                    <a16:creationId xmlns:a16="http://schemas.microsoft.com/office/drawing/2014/main" id="{05F851DB-B145-4487-8131-4548DCA45267}"/>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37" name="Rectangle 21">
                <a:extLst>
                  <a:ext uri="{FF2B5EF4-FFF2-40B4-BE49-F238E27FC236}">
                    <a16:creationId xmlns:a16="http://schemas.microsoft.com/office/drawing/2014/main" id="{046613CB-16AD-4E66-A2C1-848199A9DCA8}"/>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20" name="Rectangle 106">
            <a:extLst>
              <a:ext uri="{FF2B5EF4-FFF2-40B4-BE49-F238E27FC236}">
                <a16:creationId xmlns:a16="http://schemas.microsoft.com/office/drawing/2014/main" id="{9C24C4B8-89EA-4863-B602-CE5B7372D584}"/>
              </a:ext>
            </a:extLst>
          </p:cNvPr>
          <p:cNvSpPr>
            <a:spLocks noChangeArrowheads="1"/>
          </p:cNvSpPr>
          <p:nvPr userDrawn="1"/>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grpSp>
        <p:nvGrpSpPr>
          <p:cNvPr id="21" name="Group 20">
            <a:extLst>
              <a:ext uri="{FF2B5EF4-FFF2-40B4-BE49-F238E27FC236}">
                <a16:creationId xmlns:a16="http://schemas.microsoft.com/office/drawing/2014/main" id="{0E4F7BE6-4C36-40A7-AA53-E8233219AA44}"/>
              </a:ext>
            </a:extLst>
          </p:cNvPr>
          <p:cNvGrpSpPr/>
          <p:nvPr userDrawn="1"/>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382F3E05-ECEE-4DDE-AEB7-7720D044CC93}"/>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2EF23516-2677-4366-A601-E21D2B8F6437}"/>
                </a:ext>
              </a:extLst>
            </p:cNvPr>
            <p:cNvGrpSpPr/>
            <p:nvPr userDrawn="1"/>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F08E645D-42C3-4826-9EC7-D9B1A193918C}"/>
                  </a:ext>
                </a:extLst>
              </p:cNvPr>
              <p:cNvGrpSpPr/>
              <p:nvPr userDrawn="1"/>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FD57E7FC-9120-4638-8018-871BCD39AD13}"/>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6AC6B26A-57B6-403F-8D3B-55E148C9E21C}"/>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5" name="Graphic 19" descr="Close with solid fill">
                <a:extLst>
                  <a:ext uri="{FF2B5EF4-FFF2-40B4-BE49-F238E27FC236}">
                    <a16:creationId xmlns:a16="http://schemas.microsoft.com/office/drawing/2014/main" id="{A597C326-3A09-4DBB-8F5C-2C8EE77E339B}"/>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14" name="Rectangle 106">
            <a:extLst>
              <a:ext uri="{FF2B5EF4-FFF2-40B4-BE49-F238E27FC236}">
                <a16:creationId xmlns:a16="http://schemas.microsoft.com/office/drawing/2014/main" id="{0AAD801C-2FBF-46C5-8AAF-4EDEF84988CF}"/>
              </a:ext>
            </a:extLst>
          </p:cNvPr>
          <p:cNvSpPr>
            <a:spLocks noChangeArrowheads="1"/>
          </p:cNvSpPr>
          <p:nvPr userDrawn="1"/>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6" name="Rectangle 106">
            <a:extLst>
              <a:ext uri="{FF2B5EF4-FFF2-40B4-BE49-F238E27FC236}">
                <a16:creationId xmlns:a16="http://schemas.microsoft.com/office/drawing/2014/main" id="{6A62AD01-4E37-4D91-851E-18F47C781621}"/>
              </a:ext>
            </a:extLst>
          </p:cNvPr>
          <p:cNvSpPr>
            <a:spLocks noChangeArrowheads="1"/>
          </p:cNvSpPr>
          <p:nvPr userDrawn="1"/>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sp>
        <p:nvSpPr>
          <p:cNvPr id="7" name="Rectangle 106">
            <a:extLst>
              <a:ext uri="{FF2B5EF4-FFF2-40B4-BE49-F238E27FC236}">
                <a16:creationId xmlns:a16="http://schemas.microsoft.com/office/drawing/2014/main" id="{C52EF288-4272-49FD-8883-204E4FEBED20}"/>
              </a:ext>
            </a:extLst>
          </p:cNvPr>
          <p:cNvSpPr>
            <a:spLocks noChangeArrowheads="1"/>
          </p:cNvSpPr>
          <p:nvPr userDrawn="1"/>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a:t>
            </a:fld>
            <a:endParaRPr lang="en-US" dirty="0"/>
          </a:p>
        </p:txBody>
      </p:sp>
      <p:grpSp>
        <p:nvGrpSpPr>
          <p:cNvPr id="16" name="Group 15">
            <a:extLst>
              <a:ext uri="{FF2B5EF4-FFF2-40B4-BE49-F238E27FC236}">
                <a16:creationId xmlns:a16="http://schemas.microsoft.com/office/drawing/2014/main" id="{3985A518-E0A7-4A91-9DBC-41D2EBDE915F}"/>
              </a:ext>
            </a:extLst>
          </p:cNvPr>
          <p:cNvGrpSpPr/>
          <p:nvPr userDrawn="1"/>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1632026E-593D-4DB5-9EF1-0E0986DBE928}"/>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0" name="Group 19">
              <a:extLst>
                <a:ext uri="{FF2B5EF4-FFF2-40B4-BE49-F238E27FC236}">
                  <a16:creationId xmlns:a16="http://schemas.microsoft.com/office/drawing/2014/main" id="{012E2A27-76C5-4742-A76E-56EF39891FD3}"/>
                </a:ext>
              </a:extLst>
            </p:cNvPr>
            <p:cNvGrpSpPr/>
            <p:nvPr userDrawn="1"/>
          </p:nvGrpSpPr>
          <p:grpSpPr>
            <a:xfrm>
              <a:off x="-2318863" y="1175951"/>
              <a:ext cx="1847751" cy="535742"/>
              <a:chOff x="-2108199" y="2679700"/>
              <a:chExt cx="2091530" cy="606424"/>
            </a:xfrm>
          </p:grpSpPr>
          <p:grpSp>
            <p:nvGrpSpPr>
              <p:cNvPr id="21" name="Group 20">
                <a:extLst>
                  <a:ext uri="{FF2B5EF4-FFF2-40B4-BE49-F238E27FC236}">
                    <a16:creationId xmlns:a16="http://schemas.microsoft.com/office/drawing/2014/main" id="{3FD39359-F454-473B-8E3D-E77BAFC4E6CA}"/>
                  </a:ext>
                </a:extLst>
              </p:cNvPr>
              <p:cNvGrpSpPr/>
              <p:nvPr userDrawn="1"/>
            </p:nvGrpSpPr>
            <p:grpSpPr>
              <a:xfrm>
                <a:off x="-2108199" y="2679700"/>
                <a:ext cx="2091530" cy="606424"/>
                <a:chOff x="-2108199" y="2679700"/>
                <a:chExt cx="2091530" cy="606424"/>
              </a:xfrm>
            </p:grpSpPr>
            <p:pic>
              <p:nvPicPr>
                <p:cNvPr id="23" name="Picture 22">
                  <a:extLst>
                    <a:ext uri="{FF2B5EF4-FFF2-40B4-BE49-F238E27FC236}">
                      <a16:creationId xmlns:a16="http://schemas.microsoft.com/office/drawing/2014/main" id="{0B77FCBA-B02B-4B51-B5AC-EA60A1CDAC02}"/>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DA4F290E-B67A-4EAD-B354-E770B23FC280}"/>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2" name="Graphic 19" descr="Close with solid fill">
                <a:extLst>
                  <a:ext uri="{FF2B5EF4-FFF2-40B4-BE49-F238E27FC236}">
                    <a16:creationId xmlns:a16="http://schemas.microsoft.com/office/drawing/2014/main" id="{4D85A030-8918-472A-BE73-4F8DF031494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a:t>
            </a:fld>
            <a:endParaRPr lang="en-US" dirty="0"/>
          </a:p>
        </p:txBody>
      </p:sp>
      <p:grpSp>
        <p:nvGrpSpPr>
          <p:cNvPr id="21" name="Group 20">
            <a:extLst>
              <a:ext uri="{FF2B5EF4-FFF2-40B4-BE49-F238E27FC236}">
                <a16:creationId xmlns:a16="http://schemas.microsoft.com/office/drawing/2014/main" id="{A89C9194-3F30-4AF6-9560-B808E49B219A}"/>
              </a:ext>
            </a:extLst>
          </p:cNvPr>
          <p:cNvGrpSpPr/>
          <p:nvPr userDrawn="1"/>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B4ED0B16-3ECE-4DE8-AF1C-D6336E9B5D7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469ADC3E-A72C-4F23-8A7F-27B34C823AFE}"/>
                </a:ext>
              </a:extLst>
            </p:cNvPr>
            <p:cNvGrpSpPr/>
            <p:nvPr userDrawn="1"/>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A485281C-144A-4177-BB1E-732ACB7BD574}"/>
                  </a:ext>
                </a:extLst>
              </p:cNvPr>
              <p:cNvGrpSpPr/>
              <p:nvPr userDrawn="1"/>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7BA24487-1793-4009-8144-C0B87312BAE7}"/>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C429563E-9F7F-4E40-9CC1-B29BE06F7BC9}"/>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5" name="Graphic 19" descr="Close with solid fill">
                <a:extLst>
                  <a:ext uri="{FF2B5EF4-FFF2-40B4-BE49-F238E27FC236}">
                    <a16:creationId xmlns:a16="http://schemas.microsoft.com/office/drawing/2014/main" id="{42D4C060-8968-4D27-B189-CC3D65485EA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a:t>
            </a:fld>
            <a:endParaRPr lang="en-US" dirty="0"/>
          </a:p>
        </p:txBody>
      </p:sp>
      <p:grpSp>
        <p:nvGrpSpPr>
          <p:cNvPr id="22" name="Group 21">
            <a:extLst>
              <a:ext uri="{FF2B5EF4-FFF2-40B4-BE49-F238E27FC236}">
                <a16:creationId xmlns:a16="http://schemas.microsoft.com/office/drawing/2014/main" id="{C5E44A21-A514-4E4E-B215-4A03F50C4C09}"/>
              </a:ext>
            </a:extLst>
          </p:cNvPr>
          <p:cNvGrpSpPr/>
          <p:nvPr userDrawn="1"/>
        </p:nvGrpSpPr>
        <p:grpSpPr>
          <a:xfrm>
            <a:off x="-2463800" y="0"/>
            <a:ext cx="2329217" cy="3010976"/>
            <a:chOff x="-2463800" y="0"/>
            <a:chExt cx="2329217" cy="3010976"/>
          </a:xfrm>
        </p:grpSpPr>
        <p:sp>
          <p:nvSpPr>
            <p:cNvPr id="23" name="Rectangle 106">
              <a:extLst>
                <a:ext uri="{FF2B5EF4-FFF2-40B4-BE49-F238E27FC236}">
                  <a16:creationId xmlns:a16="http://schemas.microsoft.com/office/drawing/2014/main" id="{5B58DFA9-5327-45C1-B375-6D8458C639BF}"/>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4" name="Group 23">
              <a:extLst>
                <a:ext uri="{FF2B5EF4-FFF2-40B4-BE49-F238E27FC236}">
                  <a16:creationId xmlns:a16="http://schemas.microsoft.com/office/drawing/2014/main" id="{1551DBC9-B567-4879-A8F3-9E89513B82EA}"/>
                </a:ext>
              </a:extLst>
            </p:cNvPr>
            <p:cNvGrpSpPr/>
            <p:nvPr userDrawn="1"/>
          </p:nvGrpSpPr>
          <p:grpSpPr>
            <a:xfrm>
              <a:off x="-2318863" y="1175951"/>
              <a:ext cx="1847751" cy="535742"/>
              <a:chOff x="-2108199" y="2679700"/>
              <a:chExt cx="2091530" cy="606424"/>
            </a:xfrm>
          </p:grpSpPr>
          <p:grpSp>
            <p:nvGrpSpPr>
              <p:cNvPr id="25" name="Group 24">
                <a:extLst>
                  <a:ext uri="{FF2B5EF4-FFF2-40B4-BE49-F238E27FC236}">
                    <a16:creationId xmlns:a16="http://schemas.microsoft.com/office/drawing/2014/main" id="{C2DFC9D6-EBF9-4F18-947B-330A904EAA2A}"/>
                  </a:ext>
                </a:extLst>
              </p:cNvPr>
              <p:cNvGrpSpPr/>
              <p:nvPr userDrawn="1"/>
            </p:nvGrpSpPr>
            <p:grpSpPr>
              <a:xfrm>
                <a:off x="-2108199" y="2679700"/>
                <a:ext cx="2091530" cy="606424"/>
                <a:chOff x="-2108199" y="2679700"/>
                <a:chExt cx="2091530" cy="606424"/>
              </a:xfrm>
            </p:grpSpPr>
            <p:pic>
              <p:nvPicPr>
                <p:cNvPr id="27" name="Picture 26">
                  <a:extLst>
                    <a:ext uri="{FF2B5EF4-FFF2-40B4-BE49-F238E27FC236}">
                      <a16:creationId xmlns:a16="http://schemas.microsoft.com/office/drawing/2014/main" id="{A7DAC9F4-C4CF-4439-A0F9-229415E0C08E}"/>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7BE35183-35FC-46B7-BD59-0A067C837653}"/>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676CC2E8-D61E-44CD-BC5C-36AB42512D5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nl-NL" dirty="0"/>
          </a:p>
        </p:txBody>
      </p:sp>
      <p:sp>
        <p:nvSpPr>
          <p:cNvPr id="5" name="Footer Placeholder 4"/>
          <p:cNvSpPr>
            <a:spLocks noGrp="1"/>
          </p:cNvSpPr>
          <p:nvPr>
            <p:ph type="ftr" sz="quarter" idx="11"/>
          </p:nvPr>
        </p:nvSpPr>
        <p:spPr/>
        <p:txBody>
          <a:bodyPr/>
          <a:lstStyle>
            <a:lvl1pPr>
              <a:defRPr/>
            </a:lvl1pPr>
          </a:lstStyle>
          <a:p>
            <a:endParaRPr lang="nl-NL" dirty="0"/>
          </a:p>
        </p:txBody>
      </p:sp>
      <p:sp>
        <p:nvSpPr>
          <p:cNvPr id="6" name="Slide Number Placeholder 5"/>
          <p:cNvSpPr>
            <a:spLocks noGrp="1"/>
          </p:cNvSpPr>
          <p:nvPr>
            <p:ph type="sldNum" sz="quarter" idx="12"/>
          </p:nvPr>
        </p:nvSpPr>
        <p:spPr/>
        <p:txBody>
          <a:bodyPr/>
          <a:lstStyle>
            <a:lvl1pPr>
              <a:defRPr/>
            </a:lvl1pPr>
          </a:lstStyle>
          <a:p>
            <a:fld id="{8FC21E99-CB6E-4E1C-8709-25BF64FEA530}" type="slidenum">
              <a:rPr lang="nl-NL"/>
              <a:pPr/>
              <a:t>‹#›</a:t>
            </a:fld>
            <a:endParaRPr lang="nl-NL"/>
          </a:p>
        </p:txBody>
      </p:sp>
    </p:spTree>
    <p:extLst>
      <p:ext uri="{BB962C8B-B14F-4D97-AF65-F5344CB8AC3E}">
        <p14:creationId xmlns:p14="http://schemas.microsoft.com/office/powerpoint/2010/main" val="3552250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CC47-ED87-181F-174C-303DC9182D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83B77-9500-1F2B-BB40-954F0552B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110B25-1F2A-3DF5-A9F5-4D86986B47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78BD86-16EC-B6DB-F8E9-D49FB573FFB5}"/>
              </a:ext>
            </a:extLst>
          </p:cNvPr>
          <p:cNvSpPr>
            <a:spLocks noGrp="1"/>
          </p:cNvSpPr>
          <p:nvPr>
            <p:ph type="ftr" sz="quarter" idx="11"/>
          </p:nvPr>
        </p:nvSpPr>
        <p:spPr/>
        <p:txBody>
          <a:bodyPr/>
          <a:lstStyle/>
          <a:p>
            <a:r>
              <a:rPr lang="en-US"/>
              <a:t>Introduction</a:t>
            </a:r>
          </a:p>
        </p:txBody>
      </p:sp>
      <p:sp>
        <p:nvSpPr>
          <p:cNvPr id="6" name="Slide Number Placeholder 5">
            <a:extLst>
              <a:ext uri="{FF2B5EF4-FFF2-40B4-BE49-F238E27FC236}">
                <a16:creationId xmlns:a16="http://schemas.microsoft.com/office/drawing/2014/main" id="{CB51BF84-3EC4-788A-B1A0-B9F7BFCCCD43}"/>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34830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en-US" noProof="0" dirty="0"/>
              <a:t>Click to add title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35" name="Rectangle 106">
            <a:extLst>
              <a:ext uri="{FF2B5EF4-FFF2-40B4-BE49-F238E27FC236}">
                <a16:creationId xmlns:a16="http://schemas.microsoft.com/office/drawing/2014/main" id="{401268E0-7373-4060-93A9-43E02AE6BC4B}"/>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36" name="Rectangle 106">
            <a:extLst>
              <a:ext uri="{FF2B5EF4-FFF2-40B4-BE49-F238E27FC236}">
                <a16:creationId xmlns:a16="http://schemas.microsoft.com/office/drawing/2014/main" id="{FC1E856E-F95A-4EE2-A7FB-E428B42A6DD9}"/>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7" name="Group 36">
            <a:extLst>
              <a:ext uri="{FF2B5EF4-FFF2-40B4-BE49-F238E27FC236}">
                <a16:creationId xmlns:a16="http://schemas.microsoft.com/office/drawing/2014/main" id="{6502EEC7-6F97-42D9-9FA3-7A76835A46D8}"/>
              </a:ext>
            </a:extLst>
          </p:cNvPr>
          <p:cNvGrpSpPr/>
          <p:nvPr userDrawn="1"/>
        </p:nvGrpSpPr>
        <p:grpSpPr>
          <a:xfrm>
            <a:off x="12326583" y="1"/>
            <a:ext cx="2329217" cy="5577839"/>
            <a:chOff x="12326583" y="1"/>
            <a:chExt cx="2329217" cy="5577839"/>
          </a:xfrm>
        </p:grpSpPr>
        <p:sp>
          <p:nvSpPr>
            <p:cNvPr id="38" name="Rectangle 106">
              <a:extLst>
                <a:ext uri="{FF2B5EF4-FFF2-40B4-BE49-F238E27FC236}">
                  <a16:creationId xmlns:a16="http://schemas.microsoft.com/office/drawing/2014/main" id="{FE4A0863-0CCF-4A8A-80BE-2FBE37696F48}"/>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9" name="Groep 75">
              <a:extLst>
                <a:ext uri="{FF2B5EF4-FFF2-40B4-BE49-F238E27FC236}">
                  <a16:creationId xmlns:a16="http://schemas.microsoft.com/office/drawing/2014/main" id="{8AD02A7A-260B-49B3-BB52-2801815144E0}"/>
                </a:ext>
              </a:extLst>
            </p:cNvPr>
            <p:cNvGrpSpPr>
              <a:grpSpLocks noChangeAspect="1"/>
            </p:cNvGrpSpPr>
            <p:nvPr userDrawn="1"/>
          </p:nvGrpSpPr>
          <p:grpSpPr>
            <a:xfrm>
              <a:off x="12616299" y="4610804"/>
              <a:ext cx="1766851" cy="793244"/>
              <a:chOff x="2766083" y="6357983"/>
              <a:chExt cx="1485890" cy="667104"/>
            </a:xfrm>
          </p:grpSpPr>
          <p:pic>
            <p:nvPicPr>
              <p:cNvPr id="51" name="Picture 15">
                <a:extLst>
                  <a:ext uri="{FF2B5EF4-FFF2-40B4-BE49-F238E27FC236}">
                    <a16:creationId xmlns:a16="http://schemas.microsoft.com/office/drawing/2014/main" id="{8E27D1FF-26E2-40FD-9FE2-D60F92E5D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2" name="Picture 18">
                <a:extLst>
                  <a:ext uri="{FF2B5EF4-FFF2-40B4-BE49-F238E27FC236}">
                    <a16:creationId xmlns:a16="http://schemas.microsoft.com/office/drawing/2014/main" id="{3D9CB36D-0DFD-4852-B3EB-62B85308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3" name="Picture 19">
                <a:extLst>
                  <a:ext uri="{FF2B5EF4-FFF2-40B4-BE49-F238E27FC236}">
                    <a16:creationId xmlns:a16="http://schemas.microsoft.com/office/drawing/2014/main" id="{F7FF9CBE-E83C-4BEA-B921-3820E368A4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4" name="Straight Arrow Connector 23">
                <a:extLst>
                  <a:ext uri="{FF2B5EF4-FFF2-40B4-BE49-F238E27FC236}">
                    <a16:creationId xmlns:a16="http://schemas.microsoft.com/office/drawing/2014/main" id="{55CCD997-DA1F-4B31-BFA2-8F1E1EF1CD2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24">
                <a:extLst>
                  <a:ext uri="{FF2B5EF4-FFF2-40B4-BE49-F238E27FC236}">
                    <a16:creationId xmlns:a16="http://schemas.microsoft.com/office/drawing/2014/main" id="{86B3AB6F-8F3D-4973-A67F-51C8CD82686D}"/>
                  </a:ext>
                </a:extLst>
              </p:cNvPr>
              <p:cNvCxnSpPr>
                <a:cxnSpLocks/>
                <a:stCxn id="51" idx="0"/>
                <a:endCxn id="51"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26">
                <a:extLst>
                  <a:ext uri="{FF2B5EF4-FFF2-40B4-BE49-F238E27FC236}">
                    <a16:creationId xmlns:a16="http://schemas.microsoft.com/office/drawing/2014/main" id="{8E2AA1B5-E2DA-43D4-A118-6E4EA9C210BF}"/>
                  </a:ext>
                </a:extLst>
              </p:cNvPr>
              <p:cNvCxnSpPr>
                <a:cxnSpLocks/>
                <a:stCxn id="51" idx="3"/>
                <a:endCxn id="51"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27">
                <a:extLst>
                  <a:ext uri="{FF2B5EF4-FFF2-40B4-BE49-F238E27FC236}">
                    <a16:creationId xmlns:a16="http://schemas.microsoft.com/office/drawing/2014/main" id="{FF17B7D8-2258-4C82-A90D-FC76E139ACFD}"/>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28">
                <a:extLst>
                  <a:ext uri="{FF2B5EF4-FFF2-40B4-BE49-F238E27FC236}">
                    <a16:creationId xmlns:a16="http://schemas.microsoft.com/office/drawing/2014/main" id="{DAAABD1B-FB0E-4A68-9BBD-334DC07DE30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0" name="Afbeelding 77">
              <a:extLst>
                <a:ext uri="{FF2B5EF4-FFF2-40B4-BE49-F238E27FC236}">
                  <a16:creationId xmlns:a16="http://schemas.microsoft.com/office/drawing/2014/main" id="{B8B9843D-989E-4417-84AF-F46BA342B1A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8" name="Group 47">
              <a:extLst>
                <a:ext uri="{FF2B5EF4-FFF2-40B4-BE49-F238E27FC236}">
                  <a16:creationId xmlns:a16="http://schemas.microsoft.com/office/drawing/2014/main" id="{962B3FEF-B673-4714-ACBA-3EC3E7438883}"/>
                </a:ext>
              </a:extLst>
            </p:cNvPr>
            <p:cNvGrpSpPr>
              <a:grpSpLocks noChangeAspect="1"/>
            </p:cNvGrpSpPr>
            <p:nvPr userDrawn="1"/>
          </p:nvGrpSpPr>
          <p:grpSpPr>
            <a:xfrm>
              <a:off x="12610022" y="1108316"/>
              <a:ext cx="339817" cy="579600"/>
              <a:chOff x="13120767" y="944180"/>
              <a:chExt cx="338852" cy="577954"/>
            </a:xfrm>
          </p:grpSpPr>
          <p:pic>
            <p:nvPicPr>
              <p:cNvPr id="49" name="Picture 48">
                <a:extLst>
                  <a:ext uri="{FF2B5EF4-FFF2-40B4-BE49-F238E27FC236}">
                    <a16:creationId xmlns:a16="http://schemas.microsoft.com/office/drawing/2014/main" id="{6C864BD3-BCDA-4FC3-9F31-23CB45AC668D}"/>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0" name="Rectangle 21">
                <a:extLst>
                  <a:ext uri="{FF2B5EF4-FFF2-40B4-BE49-F238E27FC236}">
                    <a16:creationId xmlns:a16="http://schemas.microsoft.com/office/drawing/2014/main" id="{5558B70C-F41A-4C9E-8F98-FBCF9C4728CF}"/>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Tree>
    <p:extLst>
      <p:ext uri="{BB962C8B-B14F-4D97-AF65-F5344CB8AC3E}">
        <p14:creationId xmlns:p14="http://schemas.microsoft.com/office/powerpoint/2010/main" val="1171333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68F2-751D-21BE-5438-D787C2AB4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445D17-13E8-5027-6AC5-74D05246DB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46273-B4DC-2B66-955A-44E78E9DF7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C0388E-B230-D075-9ADD-B850F2B19EB3}"/>
              </a:ext>
            </a:extLst>
          </p:cNvPr>
          <p:cNvSpPr>
            <a:spLocks noGrp="1"/>
          </p:cNvSpPr>
          <p:nvPr>
            <p:ph type="ftr" sz="quarter" idx="11"/>
          </p:nvPr>
        </p:nvSpPr>
        <p:spPr/>
        <p:txBody>
          <a:bodyPr/>
          <a:lstStyle/>
          <a:p>
            <a:r>
              <a:rPr lang="en-US"/>
              <a:t>Introduction</a:t>
            </a:r>
          </a:p>
        </p:txBody>
      </p:sp>
      <p:sp>
        <p:nvSpPr>
          <p:cNvPr id="6" name="Slide Number Placeholder 5">
            <a:extLst>
              <a:ext uri="{FF2B5EF4-FFF2-40B4-BE49-F238E27FC236}">
                <a16:creationId xmlns:a16="http://schemas.microsoft.com/office/drawing/2014/main" id="{2A91B457-FDAB-7E52-07E3-53860EF6FF57}"/>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139569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CA92-E64E-C679-2A55-D6124C2D3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98BF63-4B18-7EF2-7045-5E61CE582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53E53B-0C41-1E61-87D0-CCD6E24F728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3D9B2F8-3EA7-11B4-D774-288725CEA86E}"/>
              </a:ext>
            </a:extLst>
          </p:cNvPr>
          <p:cNvSpPr>
            <a:spLocks noGrp="1"/>
          </p:cNvSpPr>
          <p:nvPr>
            <p:ph type="ftr" sz="quarter" idx="11"/>
          </p:nvPr>
        </p:nvSpPr>
        <p:spPr/>
        <p:txBody>
          <a:bodyPr/>
          <a:lstStyle/>
          <a:p>
            <a:r>
              <a:rPr lang="en-US"/>
              <a:t>Introduction</a:t>
            </a:r>
          </a:p>
        </p:txBody>
      </p:sp>
      <p:sp>
        <p:nvSpPr>
          <p:cNvPr id="6" name="Slide Number Placeholder 5">
            <a:extLst>
              <a:ext uri="{FF2B5EF4-FFF2-40B4-BE49-F238E27FC236}">
                <a16:creationId xmlns:a16="http://schemas.microsoft.com/office/drawing/2014/main" id="{CD82B3A0-D979-EC04-FE9C-7D1EE11B485A}"/>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1454639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079E-DF20-C26E-C1AC-543592314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679E0-3894-A374-9B01-F8E11E8E7D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4D4B2D-DAEE-5DEB-1A02-F03617CBCA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F2B78-F20F-0865-ABBF-F53E74FA4B8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5DCA478-7CD1-C5A5-C096-DC29D960E727}"/>
              </a:ext>
            </a:extLst>
          </p:cNvPr>
          <p:cNvSpPr>
            <a:spLocks noGrp="1"/>
          </p:cNvSpPr>
          <p:nvPr>
            <p:ph type="ftr" sz="quarter" idx="11"/>
          </p:nvPr>
        </p:nvSpPr>
        <p:spPr/>
        <p:txBody>
          <a:bodyPr/>
          <a:lstStyle/>
          <a:p>
            <a:r>
              <a:rPr lang="en-US"/>
              <a:t>Introduction</a:t>
            </a:r>
          </a:p>
        </p:txBody>
      </p:sp>
      <p:sp>
        <p:nvSpPr>
          <p:cNvPr id="7" name="Slide Number Placeholder 6">
            <a:extLst>
              <a:ext uri="{FF2B5EF4-FFF2-40B4-BE49-F238E27FC236}">
                <a16:creationId xmlns:a16="http://schemas.microsoft.com/office/drawing/2014/main" id="{549C84E1-1E5C-24CB-1EE3-D46DD9A5D730}"/>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389265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7BEC8-80A9-00CB-5101-37B65EB24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470F14-0EC9-2624-DE6D-7C9EEEA74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D9E23E-AC42-FD0C-16EB-882FBA2CA9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E5DFCB-2AC3-AD9A-CF17-03E1D1EE7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424DF-F6F2-5802-FB8D-7EF01637F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5CED86-86A6-D7E5-1040-10ABCE486D1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4B0317E-6207-32EB-F6BB-26105885BC7C}"/>
              </a:ext>
            </a:extLst>
          </p:cNvPr>
          <p:cNvSpPr>
            <a:spLocks noGrp="1"/>
          </p:cNvSpPr>
          <p:nvPr>
            <p:ph type="ftr" sz="quarter" idx="11"/>
          </p:nvPr>
        </p:nvSpPr>
        <p:spPr/>
        <p:txBody>
          <a:bodyPr/>
          <a:lstStyle/>
          <a:p>
            <a:r>
              <a:rPr lang="en-US"/>
              <a:t>Introduction</a:t>
            </a:r>
          </a:p>
        </p:txBody>
      </p:sp>
      <p:sp>
        <p:nvSpPr>
          <p:cNvPr id="9" name="Slide Number Placeholder 8">
            <a:extLst>
              <a:ext uri="{FF2B5EF4-FFF2-40B4-BE49-F238E27FC236}">
                <a16:creationId xmlns:a16="http://schemas.microsoft.com/office/drawing/2014/main" id="{A3EE5ABA-2453-A1DA-A495-1EC57977D689}"/>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1592469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0093-0657-7E67-0B37-0BA6A75346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B69EC2-8E6D-B5A0-32E0-1D12976A642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0ADE195-70A7-7D08-560F-A4E10C1D5599}"/>
              </a:ext>
            </a:extLst>
          </p:cNvPr>
          <p:cNvSpPr>
            <a:spLocks noGrp="1"/>
          </p:cNvSpPr>
          <p:nvPr>
            <p:ph type="ftr" sz="quarter" idx="11"/>
          </p:nvPr>
        </p:nvSpPr>
        <p:spPr/>
        <p:txBody>
          <a:bodyPr/>
          <a:lstStyle/>
          <a:p>
            <a:r>
              <a:rPr lang="en-US"/>
              <a:t>Introduction</a:t>
            </a:r>
          </a:p>
        </p:txBody>
      </p:sp>
      <p:sp>
        <p:nvSpPr>
          <p:cNvPr id="5" name="Slide Number Placeholder 4">
            <a:extLst>
              <a:ext uri="{FF2B5EF4-FFF2-40B4-BE49-F238E27FC236}">
                <a16:creationId xmlns:a16="http://schemas.microsoft.com/office/drawing/2014/main" id="{C2FC6EC6-ACC5-B938-ABDE-8272D583D57D}"/>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1566659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5CEA3-355D-87A1-EFFF-18C603B1FC6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2AEADDE-F62B-3DFE-9149-F7803EA0C5D3}"/>
              </a:ext>
            </a:extLst>
          </p:cNvPr>
          <p:cNvSpPr>
            <a:spLocks noGrp="1"/>
          </p:cNvSpPr>
          <p:nvPr>
            <p:ph type="ftr" sz="quarter" idx="11"/>
          </p:nvPr>
        </p:nvSpPr>
        <p:spPr/>
        <p:txBody>
          <a:bodyPr/>
          <a:lstStyle/>
          <a:p>
            <a:r>
              <a:rPr lang="en-US"/>
              <a:t>Introduction</a:t>
            </a:r>
          </a:p>
        </p:txBody>
      </p:sp>
      <p:sp>
        <p:nvSpPr>
          <p:cNvPr id="4" name="Slide Number Placeholder 3">
            <a:extLst>
              <a:ext uri="{FF2B5EF4-FFF2-40B4-BE49-F238E27FC236}">
                <a16:creationId xmlns:a16="http://schemas.microsoft.com/office/drawing/2014/main" id="{8F46E367-1F91-8316-661D-DE471ACF1CAC}"/>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1357115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458C-5E3A-C9A4-4379-C62ED8449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612ADA-C460-4A51-6F4D-E4E0AB07A8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67A58B-82FE-D3ED-B78A-DEC93D4CD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0B9CD-3772-27AC-85A8-833EB5A8778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9997442-37D6-C2F6-7670-C2E12E0D0FA3}"/>
              </a:ext>
            </a:extLst>
          </p:cNvPr>
          <p:cNvSpPr>
            <a:spLocks noGrp="1"/>
          </p:cNvSpPr>
          <p:nvPr>
            <p:ph type="ftr" sz="quarter" idx="11"/>
          </p:nvPr>
        </p:nvSpPr>
        <p:spPr/>
        <p:txBody>
          <a:bodyPr/>
          <a:lstStyle/>
          <a:p>
            <a:r>
              <a:rPr lang="en-US"/>
              <a:t>Introduction</a:t>
            </a:r>
          </a:p>
        </p:txBody>
      </p:sp>
      <p:sp>
        <p:nvSpPr>
          <p:cNvPr id="7" name="Slide Number Placeholder 6">
            <a:extLst>
              <a:ext uri="{FF2B5EF4-FFF2-40B4-BE49-F238E27FC236}">
                <a16:creationId xmlns:a16="http://schemas.microsoft.com/office/drawing/2014/main" id="{1561D2A2-A430-39B8-25CE-6934C11F9334}"/>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2706607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2AE4-E3B5-2923-712A-9475DF0E8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6DD619-6FC9-CA61-7BFF-81A483C15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87328-C775-5EE3-DF5A-E2A4C35D0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F95A3-61AD-4459-0C00-4312F441AD3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9B36EB7-B8B4-1A85-B159-38D4D35C993D}"/>
              </a:ext>
            </a:extLst>
          </p:cNvPr>
          <p:cNvSpPr>
            <a:spLocks noGrp="1"/>
          </p:cNvSpPr>
          <p:nvPr>
            <p:ph type="ftr" sz="quarter" idx="11"/>
          </p:nvPr>
        </p:nvSpPr>
        <p:spPr/>
        <p:txBody>
          <a:bodyPr/>
          <a:lstStyle/>
          <a:p>
            <a:r>
              <a:rPr lang="en-US"/>
              <a:t>Introduction</a:t>
            </a:r>
          </a:p>
        </p:txBody>
      </p:sp>
      <p:sp>
        <p:nvSpPr>
          <p:cNvPr id="7" name="Slide Number Placeholder 6">
            <a:extLst>
              <a:ext uri="{FF2B5EF4-FFF2-40B4-BE49-F238E27FC236}">
                <a16:creationId xmlns:a16="http://schemas.microsoft.com/office/drawing/2014/main" id="{E388ACEF-D924-BDB1-B65B-6EB7E0227417}"/>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534821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1DE2-AC47-86A2-EA79-E0E589C30F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DD0F19-9A80-D563-C5D1-FCFED5EE4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99FDD-1890-042C-2BCC-B6F5F92736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1FB87D5-327A-CD03-2663-72F4A2F7407C}"/>
              </a:ext>
            </a:extLst>
          </p:cNvPr>
          <p:cNvSpPr>
            <a:spLocks noGrp="1"/>
          </p:cNvSpPr>
          <p:nvPr>
            <p:ph type="ftr" sz="quarter" idx="11"/>
          </p:nvPr>
        </p:nvSpPr>
        <p:spPr/>
        <p:txBody>
          <a:bodyPr/>
          <a:lstStyle/>
          <a:p>
            <a:r>
              <a:rPr lang="en-US"/>
              <a:t>Introduction</a:t>
            </a:r>
          </a:p>
        </p:txBody>
      </p:sp>
      <p:sp>
        <p:nvSpPr>
          <p:cNvPr id="6" name="Slide Number Placeholder 5">
            <a:extLst>
              <a:ext uri="{FF2B5EF4-FFF2-40B4-BE49-F238E27FC236}">
                <a16:creationId xmlns:a16="http://schemas.microsoft.com/office/drawing/2014/main" id="{75AEA8D1-162A-66CF-94E6-74E0B40C3E00}"/>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3263041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EB1C7D-FAFF-F557-FD84-0BBD568DD6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78CD68-D4D4-5C91-1364-6EF572487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9CDC6-10F6-2FF1-7841-E0C2FC6C346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416BDB-2BA5-F3D4-A190-72D06270B43F}"/>
              </a:ext>
            </a:extLst>
          </p:cNvPr>
          <p:cNvSpPr>
            <a:spLocks noGrp="1"/>
          </p:cNvSpPr>
          <p:nvPr>
            <p:ph type="ftr" sz="quarter" idx="11"/>
          </p:nvPr>
        </p:nvSpPr>
        <p:spPr/>
        <p:txBody>
          <a:bodyPr/>
          <a:lstStyle/>
          <a:p>
            <a:r>
              <a:rPr lang="en-US"/>
              <a:t>Introduction</a:t>
            </a:r>
          </a:p>
        </p:txBody>
      </p:sp>
      <p:sp>
        <p:nvSpPr>
          <p:cNvPr id="6" name="Slide Number Placeholder 5">
            <a:extLst>
              <a:ext uri="{FF2B5EF4-FFF2-40B4-BE49-F238E27FC236}">
                <a16:creationId xmlns:a16="http://schemas.microsoft.com/office/drawing/2014/main" id="{BCFA214D-15E9-E70D-CA27-4E94FB647A7E}"/>
              </a:ext>
            </a:extLst>
          </p:cNvPr>
          <p:cNvSpPr>
            <a:spLocks noGrp="1"/>
          </p:cNvSpPr>
          <p:nvPr>
            <p:ph type="sldNum" sz="quarter" idx="12"/>
          </p:nvPr>
        </p:nvSpPr>
        <p:spPr/>
        <p:txBody>
          <a:bodyPr/>
          <a:lstStyle/>
          <a:p>
            <a:fld id="{ADBD2103-79B3-3E43-ADD3-EAF86DE75C2F}" type="slidenum">
              <a:rPr lang="en-US" smtClean="0"/>
              <a:t>‹#›</a:t>
            </a:fld>
            <a:endParaRPr lang="en-US"/>
          </a:p>
        </p:txBody>
      </p:sp>
    </p:spTree>
    <p:extLst>
      <p:ext uri="{BB962C8B-B14F-4D97-AF65-F5344CB8AC3E}">
        <p14:creationId xmlns:p14="http://schemas.microsoft.com/office/powerpoint/2010/main" val="394759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en-US" noProof="0" dirty="0"/>
              <a:t>Click to add department and date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en-US" noProof="0" dirty="0"/>
              <a:t>Click to add subtitle</a:t>
            </a:r>
          </a:p>
        </p:txBody>
      </p:sp>
      <p:sp>
        <p:nvSpPr>
          <p:cNvPr id="42" name="Rectangle 106">
            <a:extLst>
              <a:ext uri="{FF2B5EF4-FFF2-40B4-BE49-F238E27FC236}">
                <a16:creationId xmlns:a16="http://schemas.microsoft.com/office/drawing/2014/main" id="{B5E8D6AF-E84B-418A-8BBA-A76B7DF3B5EE}"/>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3" name="Rectangle 106">
            <a:extLst>
              <a:ext uri="{FF2B5EF4-FFF2-40B4-BE49-F238E27FC236}">
                <a16:creationId xmlns:a16="http://schemas.microsoft.com/office/drawing/2014/main" id="{50996C0E-E4D5-4F0B-9D33-28B9BD40C124}"/>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5" name="Group 44">
            <a:extLst>
              <a:ext uri="{FF2B5EF4-FFF2-40B4-BE49-F238E27FC236}">
                <a16:creationId xmlns:a16="http://schemas.microsoft.com/office/drawing/2014/main" id="{D7E86D69-8878-4F2F-B237-077EA4BE83CE}"/>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EAAF62C9-7324-454B-9338-D54E099FD047}"/>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FD7A15A7-FE84-4DED-8920-16D4F5671906}"/>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F8227AF3-946A-4722-B2BC-D74F23B51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55EA290E-158C-4C3F-A358-EB1217572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96B981E3-A59D-47C0-BEB5-B657666760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1503258A-5894-4672-8B84-01592DB52E4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390BA5B0-F1C6-450F-BAC4-F8787C48F47E}"/>
                  </a:ext>
                </a:extLst>
              </p:cNvPr>
              <p:cNvCxnSpPr>
                <a:cxnSpLocks/>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96531038-527A-425F-BD02-7099621FCB21}"/>
                  </a:ext>
                </a:extLst>
              </p:cNvPr>
              <p:cNvCxnSpPr>
                <a:cxnSpLocks/>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27">
                <a:extLst>
                  <a:ext uri="{FF2B5EF4-FFF2-40B4-BE49-F238E27FC236}">
                    <a16:creationId xmlns:a16="http://schemas.microsoft.com/office/drawing/2014/main" id="{EAF4DA52-CE8D-4A82-8E35-D40478065FF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28">
                <a:extLst>
                  <a:ext uri="{FF2B5EF4-FFF2-40B4-BE49-F238E27FC236}">
                    <a16:creationId xmlns:a16="http://schemas.microsoft.com/office/drawing/2014/main" id="{89CECA65-9170-4C36-8E8D-04B424116A2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E2B058BF-C284-4CF1-B159-A127391470F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6D89D04-36FC-4E54-B848-4B212F50972A}"/>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BA692DC4-6807-4015-9616-637F4AAFDD9A}"/>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613D454E-7313-4972-8548-FEBA44D82382}"/>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en-US" noProof="0" dirty="0"/>
              <a:t>Click to add title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40" name="Rectangle 106">
            <a:extLst>
              <a:ext uri="{FF2B5EF4-FFF2-40B4-BE49-F238E27FC236}">
                <a16:creationId xmlns:a16="http://schemas.microsoft.com/office/drawing/2014/main" id="{02F68636-161F-4B70-A166-ABA2523D1ACD}"/>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1" name="Rectangle 106">
            <a:extLst>
              <a:ext uri="{FF2B5EF4-FFF2-40B4-BE49-F238E27FC236}">
                <a16:creationId xmlns:a16="http://schemas.microsoft.com/office/drawing/2014/main" id="{486F824E-9B4C-4900-B082-BD07465D5AA8}"/>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2" name="Group 41">
            <a:extLst>
              <a:ext uri="{FF2B5EF4-FFF2-40B4-BE49-F238E27FC236}">
                <a16:creationId xmlns:a16="http://schemas.microsoft.com/office/drawing/2014/main" id="{F15E442B-B621-4D51-A258-3F46E08FDA1E}"/>
              </a:ext>
            </a:extLst>
          </p:cNvPr>
          <p:cNvGrpSpPr/>
          <p:nvPr userDrawn="1"/>
        </p:nvGrpSpPr>
        <p:grpSpPr>
          <a:xfrm>
            <a:off x="12326583" y="1"/>
            <a:ext cx="2329217" cy="5577839"/>
            <a:chOff x="12326583" y="1"/>
            <a:chExt cx="2329217" cy="5577839"/>
          </a:xfrm>
        </p:grpSpPr>
        <p:sp>
          <p:nvSpPr>
            <p:cNvPr id="43" name="Rectangle 106">
              <a:extLst>
                <a:ext uri="{FF2B5EF4-FFF2-40B4-BE49-F238E27FC236}">
                  <a16:creationId xmlns:a16="http://schemas.microsoft.com/office/drawing/2014/main" id="{2FEDA564-AE5A-4F15-A800-091EB7417BD4}"/>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4" name="Groep 75">
              <a:extLst>
                <a:ext uri="{FF2B5EF4-FFF2-40B4-BE49-F238E27FC236}">
                  <a16:creationId xmlns:a16="http://schemas.microsoft.com/office/drawing/2014/main" id="{BD91A0C0-40C5-4AE0-B41A-3F71F8F5364F}"/>
                </a:ext>
              </a:extLst>
            </p:cNvPr>
            <p:cNvGrpSpPr>
              <a:grpSpLocks noChangeAspect="1"/>
            </p:cNvGrpSpPr>
            <p:nvPr userDrawn="1"/>
          </p:nvGrpSpPr>
          <p:grpSpPr>
            <a:xfrm>
              <a:off x="12616299" y="4610804"/>
              <a:ext cx="1766851" cy="793244"/>
              <a:chOff x="2766083" y="6357983"/>
              <a:chExt cx="1485890" cy="667104"/>
            </a:xfrm>
          </p:grpSpPr>
          <p:pic>
            <p:nvPicPr>
              <p:cNvPr id="49" name="Picture 15">
                <a:extLst>
                  <a:ext uri="{FF2B5EF4-FFF2-40B4-BE49-F238E27FC236}">
                    <a16:creationId xmlns:a16="http://schemas.microsoft.com/office/drawing/2014/main" id="{72968D80-8652-423C-AAF4-ED497BD25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0" name="Picture 18">
                <a:extLst>
                  <a:ext uri="{FF2B5EF4-FFF2-40B4-BE49-F238E27FC236}">
                    <a16:creationId xmlns:a16="http://schemas.microsoft.com/office/drawing/2014/main" id="{48331372-6A86-4E03-985B-80DF02AF9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6CDC42D-AA1C-45DC-83E5-30A8ECD06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E868C753-FBD7-4AF2-918F-7AFDE5761C9D}"/>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2DB13C1D-3E83-4B45-9B8C-C9BD15F73113}"/>
                  </a:ext>
                </a:extLst>
              </p:cNvPr>
              <p:cNvCxnSpPr>
                <a:cxnSpLocks/>
                <a:stCxn id="49" idx="0"/>
                <a:endCxn id="49"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E8132503-6FA8-41C3-A010-0E13B66C4E0E}"/>
                  </a:ext>
                </a:extLst>
              </p:cNvPr>
              <p:cNvCxnSpPr>
                <a:cxnSpLocks/>
                <a:stCxn id="49" idx="3"/>
                <a:endCxn id="49"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19D6D07D-AC00-42FF-9D54-46CAC9C3F02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6CBA5528-E394-40C6-9B07-92BAE897EC0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5" name="Afbeelding 77">
              <a:extLst>
                <a:ext uri="{FF2B5EF4-FFF2-40B4-BE49-F238E27FC236}">
                  <a16:creationId xmlns:a16="http://schemas.microsoft.com/office/drawing/2014/main" id="{D7AD9303-E3C3-43EC-B205-EE1847B2EB8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6" name="Group 45">
              <a:extLst>
                <a:ext uri="{FF2B5EF4-FFF2-40B4-BE49-F238E27FC236}">
                  <a16:creationId xmlns:a16="http://schemas.microsoft.com/office/drawing/2014/main" id="{591C3F2A-BFA8-4E53-8931-D6683D803EDB}"/>
                </a:ext>
              </a:extLst>
            </p:cNvPr>
            <p:cNvGrpSpPr>
              <a:grpSpLocks noChangeAspect="1"/>
            </p:cNvGrpSpPr>
            <p:nvPr userDrawn="1"/>
          </p:nvGrpSpPr>
          <p:grpSpPr>
            <a:xfrm>
              <a:off x="12610022" y="1108316"/>
              <a:ext cx="339817" cy="579600"/>
              <a:chOff x="13120767" y="944180"/>
              <a:chExt cx="338852" cy="577954"/>
            </a:xfrm>
          </p:grpSpPr>
          <p:pic>
            <p:nvPicPr>
              <p:cNvPr id="47" name="Picture 46">
                <a:extLst>
                  <a:ext uri="{FF2B5EF4-FFF2-40B4-BE49-F238E27FC236}">
                    <a16:creationId xmlns:a16="http://schemas.microsoft.com/office/drawing/2014/main" id="{32DF94B0-DF60-49EA-AC0A-8DECFF7E3C71}"/>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48" name="Rectangle 21">
                <a:extLst>
                  <a:ext uri="{FF2B5EF4-FFF2-40B4-BE49-F238E27FC236}">
                    <a16:creationId xmlns:a16="http://schemas.microsoft.com/office/drawing/2014/main" id="{0E092A32-F504-4634-910B-CE83DF5E2E81}"/>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en-US" noProof="0" dirty="0"/>
              <a:t>Click to add title</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en-US" noProof="0" dirty="0"/>
              <a:t>Click to add subtitle</a:t>
            </a:r>
          </a:p>
        </p:txBody>
      </p:sp>
      <p:sp>
        <p:nvSpPr>
          <p:cNvPr id="31" name="Rectangle 106">
            <a:extLst>
              <a:ext uri="{FF2B5EF4-FFF2-40B4-BE49-F238E27FC236}">
                <a16:creationId xmlns:a16="http://schemas.microsoft.com/office/drawing/2014/main" id="{9C2955B0-0A63-441B-93FF-777C8E5C1517}"/>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en-US" noProof="0" dirty="0"/>
              <a:t>Click to add title</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chemeClr val="bg2"/>
                </a:solidFill>
              </a:defRPr>
            </a:lvl1pPr>
          </a:lstStyle>
          <a:p>
            <a:pPr lvl="0"/>
            <a:r>
              <a:rPr lang="en-US" noProof="0" dirty="0"/>
              <a:t>Click to add subtitle</a:t>
            </a:r>
          </a:p>
        </p:txBody>
      </p:sp>
      <p:sp>
        <p:nvSpPr>
          <p:cNvPr id="12" name="Rectangle 106">
            <a:extLst>
              <a:ext uri="{FF2B5EF4-FFF2-40B4-BE49-F238E27FC236}">
                <a16:creationId xmlns:a16="http://schemas.microsoft.com/office/drawing/2014/main" id="{4E9468D3-65FE-4F62-B240-E99F03BAB3C5}"/>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en-US" noProof="0" dirty="0"/>
              <a:t>Click to add heading</a:t>
            </a:r>
          </a:p>
          <a:p>
            <a:pPr lvl="1"/>
            <a:r>
              <a:rPr lang="en-US" noProof="0" dirty="0"/>
              <a:t>Sub-heading</a:t>
            </a:r>
          </a:p>
          <a:p>
            <a:pPr lvl="2"/>
            <a:r>
              <a:rPr lang="en-US" noProof="0" dirty="0"/>
              <a:t>Agenda item</a:t>
            </a:r>
          </a:p>
          <a:p>
            <a:pPr lvl="3"/>
            <a:r>
              <a:rPr lang="en-US" noProof="0" dirty="0"/>
              <a:t>Bullet level</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3FFAD9D6-05B2-435C-8329-6CE20FBBDD09}"/>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B7940837-05FC-4F97-939F-CFA1606C113B}"/>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A8F6FE66-31D9-4408-B5EB-7C2363F3DCCB}"/>
                </a:ext>
              </a:extLst>
            </p:cNvPr>
            <p:cNvGrpSpPr/>
            <p:nvPr userDrawn="1"/>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3C18A13D-2195-46D5-BD6B-4CA1ACC3EBCE}"/>
                  </a:ext>
                </a:extLst>
              </p:cNvPr>
              <p:cNvGrpSpPr/>
              <p:nvPr userDrawn="1"/>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7541B771-C601-413D-AC8D-D2E927487578}"/>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61594CA-FE80-44CC-87F4-915C10CFF163}"/>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9BF4A3D7-4D6D-4E24-845A-E93D6AFB7584}"/>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p:txBody>
      </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579B413D-CF53-4D76-955F-4F5EC88D462F}"/>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2741AA3F-90EC-40A8-BCA8-6BCC196679A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6EF3BE31-3190-4440-95F6-C39357BC1AF3}"/>
                </a:ext>
              </a:extLst>
            </p:cNvPr>
            <p:cNvGrpSpPr/>
            <p:nvPr userDrawn="1"/>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09417E91-143A-4F5E-BAC2-48336D07E6F8}"/>
                  </a:ext>
                </a:extLst>
              </p:cNvPr>
              <p:cNvGrpSpPr/>
              <p:nvPr userDrawn="1"/>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ABDC6C48-5AD7-438E-BC8F-E7F1CEBDE9EC}"/>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F9D7A65-E097-4A8C-B529-EF723C6090B9}"/>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1FFE551A-C174-445B-90F3-91A4016493B7}"/>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9" name="Title 8">
            <a:extLst>
              <a:ext uri="{FF2B5EF4-FFF2-40B4-BE49-F238E27FC236}">
                <a16:creationId xmlns:a16="http://schemas.microsoft.com/office/drawing/2014/main" id="{D15279C2-7FEE-52CD-C33C-6C8121AEFB01}"/>
              </a:ext>
            </a:extLst>
          </p:cNvPr>
          <p:cNvSpPr>
            <a:spLocks noGrp="1"/>
          </p:cNvSpPr>
          <p:nvPr>
            <p:ph type="title"/>
          </p:nvPr>
        </p:nvSpPr>
        <p:spPr/>
        <p:txBody>
          <a:bodyPr/>
          <a:lstStyle/>
          <a:p>
            <a:r>
              <a:rPr lang="en-US"/>
              <a:t>Click to edit Master title style</a:t>
            </a:r>
          </a:p>
        </p:txBody>
      </p:sp>
      <p:sp>
        <p:nvSpPr>
          <p:cNvPr id="10" name="Footer Placeholder 4">
            <a:extLst>
              <a:ext uri="{FF2B5EF4-FFF2-40B4-BE49-F238E27FC236}">
                <a16:creationId xmlns:a16="http://schemas.microsoft.com/office/drawing/2014/main" id="{F98FBE9B-4C0A-0DC0-4A83-4E77103CD1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Introduction</a:t>
            </a:r>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en-US" noProof="0"/>
              <a:t>Click to add title</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en-US" noProof="0" dirty="0"/>
              <a:t>Click to add body text</a:t>
            </a:r>
          </a:p>
          <a:p>
            <a:pPr lvl="1"/>
            <a:r>
              <a:rPr lang="en-US" noProof="0" dirty="0"/>
              <a:t>Bullet level 1</a:t>
            </a:r>
          </a:p>
          <a:p>
            <a:pPr lvl="2"/>
            <a:r>
              <a:rPr lang="en-US" noProof="0" dirty="0"/>
              <a:t>Bullet level 2</a:t>
            </a:r>
          </a:p>
          <a:p>
            <a:pPr lvl="3"/>
            <a:r>
              <a:rPr lang="en-US" noProof="0" dirty="0"/>
              <a:t>Bullet level 3</a:t>
            </a:r>
          </a:p>
          <a:p>
            <a:pPr lvl="4"/>
            <a:r>
              <a:rPr lang="en-US" noProof="0" dirty="0"/>
              <a:t>Bullet level 4</a:t>
            </a:r>
          </a:p>
          <a:p>
            <a:pPr lvl="5"/>
            <a:r>
              <a:rPr lang="en-US" noProof="0" dirty="0"/>
              <a:t>Bullet level 5</a:t>
            </a:r>
          </a:p>
          <a:p>
            <a:pPr lvl="6"/>
            <a:r>
              <a:rPr lang="en-US" noProof="0" dirty="0"/>
              <a:t>Bullet level 6</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noProof="0" smtClean="0"/>
              <a:pPr/>
              <a:t>‹#›</a:t>
            </a:fld>
            <a:endParaRPr lang="en-US" noProof="0"/>
          </a:p>
        </p:txBody>
      </p:sp>
      <p:sp>
        <p:nvSpPr>
          <p:cNvPr id="9" name="Rectangle 106">
            <a:extLst>
              <a:ext uri="{FF2B5EF4-FFF2-40B4-BE49-F238E27FC236}">
                <a16:creationId xmlns:a16="http://schemas.microsoft.com/office/drawing/2014/main" id="{907C14CB-1B8F-4A19-9FFB-C0E43EC07269}"/>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 id="2147483678" r:id="rId28"/>
  </p:sldLayoutIdLst>
  <p:hf hd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D4715A-A4EC-A075-D909-B4CE724B0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AB3CCB-FDE8-0522-B603-775DE7CC9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82A46-756A-C0DC-DD9C-44F0DC64B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12BC718-BBC1-A020-64AA-D1537B5EE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Introduction</a:t>
            </a:r>
            <a:endParaRPr lang="en-US" dirty="0"/>
          </a:p>
        </p:txBody>
      </p:sp>
      <p:sp>
        <p:nvSpPr>
          <p:cNvPr id="6" name="Slide Number Placeholder 5">
            <a:extLst>
              <a:ext uri="{FF2B5EF4-FFF2-40B4-BE49-F238E27FC236}">
                <a16:creationId xmlns:a16="http://schemas.microsoft.com/office/drawing/2014/main" id="{B6CDC8C5-3B5E-3CFF-C8D6-3FB462AC7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D2103-79B3-3E43-ADD3-EAF86DE75C2F}" type="slidenum">
              <a:rPr lang="en-US" smtClean="0"/>
              <a:t>‹#›</a:t>
            </a:fld>
            <a:endParaRPr lang="en-US"/>
          </a:p>
        </p:txBody>
      </p:sp>
    </p:spTree>
    <p:extLst>
      <p:ext uri="{BB962C8B-B14F-4D97-AF65-F5344CB8AC3E}">
        <p14:creationId xmlns:p14="http://schemas.microsoft.com/office/powerpoint/2010/main" val="11315376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8B_F243B86E.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microsoft.com/office/2018/10/relationships/comments" Target="../comments/modernComment_186_863F10D9.xml"/><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emf"/><Relationship Id="rId2" Type="http://schemas.microsoft.com/office/2018/10/relationships/comments" Target="../comments/modernComment_187_188988F7.xml"/><Relationship Id="rId1" Type="http://schemas.openxmlformats.org/officeDocument/2006/relationships/slideLayout" Target="../slideLayouts/slideLayout1.xml"/><Relationship Id="rId4" Type="http://schemas.openxmlformats.org/officeDocument/2006/relationships/image" Target="../media/image5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17C_124F010B.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52.emf"/><Relationship Id="rId2" Type="http://schemas.microsoft.com/office/2018/10/relationships/comments" Target="../comments/modernComment_180_601F04B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7732B-0893-42EE-AAAA-B33CBCE1881D}"/>
              </a:ext>
            </a:extLst>
          </p:cNvPr>
          <p:cNvSpPr>
            <a:spLocks noGrp="1"/>
          </p:cNvSpPr>
          <p:nvPr>
            <p:ph type="title"/>
          </p:nvPr>
        </p:nvSpPr>
        <p:spPr/>
        <p:txBody>
          <a:bodyPr anchor="b">
            <a:normAutofit fontScale="90000"/>
          </a:bodyPr>
          <a:lstStyle/>
          <a:p>
            <a:pPr>
              <a:lnSpc>
                <a:spcPct val="90000"/>
              </a:lnSpc>
            </a:pPr>
            <a:r>
              <a:rPr lang="en-US" dirty="0"/>
              <a:t>Estimating transmission trees while allowing for multiple introductions</a:t>
            </a:r>
          </a:p>
        </p:txBody>
      </p:sp>
      <p:sp>
        <p:nvSpPr>
          <p:cNvPr id="2" name="Text Placeholder 1">
            <a:extLst>
              <a:ext uri="{FF2B5EF4-FFF2-40B4-BE49-F238E27FC236}">
                <a16:creationId xmlns:a16="http://schemas.microsoft.com/office/drawing/2014/main" id="{C84095CB-68E9-84A4-4CFA-C664FE01A5C3}"/>
              </a:ext>
            </a:extLst>
          </p:cNvPr>
          <p:cNvSpPr>
            <a:spLocks noGrp="1"/>
          </p:cNvSpPr>
          <p:nvPr>
            <p:ph type="body" sz="quarter" idx="12"/>
          </p:nvPr>
        </p:nvSpPr>
        <p:spPr>
          <a:xfrm>
            <a:off x="1422760" y="3784712"/>
            <a:ext cx="9349317" cy="590400"/>
          </a:xfrm>
        </p:spPr>
        <p:txBody>
          <a:bodyPr/>
          <a:lstStyle/>
          <a:p>
            <a:pPr>
              <a:lnSpc>
                <a:spcPct val="100000"/>
              </a:lnSpc>
            </a:pPr>
            <a:r>
              <a:rPr lang="en-US" sz="2400" i="0" u="sng" dirty="0">
                <a:effectLst/>
                <a:latin typeface="Arial" panose="020B0604020202020204" pitchFamily="34" charset="0"/>
              </a:rPr>
              <a:t>Bastiaan Van der Roest</a:t>
            </a:r>
            <a:r>
              <a:rPr lang="en-US" sz="2400" i="0" dirty="0">
                <a:effectLst/>
                <a:latin typeface="Arial" panose="020B0604020202020204" pitchFamily="34" charset="0"/>
              </a:rPr>
              <a:t>, Martin Bootsma, </a:t>
            </a:r>
            <a:r>
              <a:rPr lang="en-US" sz="2400" i="0" dirty="0" err="1">
                <a:effectLst/>
                <a:latin typeface="Arial" panose="020B0604020202020204" pitchFamily="34" charset="0"/>
              </a:rPr>
              <a:t>Egil</a:t>
            </a:r>
            <a:r>
              <a:rPr lang="en-US" sz="2400" i="0" dirty="0">
                <a:effectLst/>
                <a:latin typeface="Arial" panose="020B0604020202020204" pitchFamily="34" charset="0"/>
              </a:rPr>
              <a:t> Fischer, Don </a:t>
            </a:r>
            <a:r>
              <a:rPr lang="en-US" sz="2400" i="0" dirty="0" err="1">
                <a:effectLst/>
                <a:latin typeface="Arial" panose="020B0604020202020204" pitchFamily="34" charset="0"/>
              </a:rPr>
              <a:t>Klinkenberg</a:t>
            </a:r>
            <a:r>
              <a:rPr lang="en-US" sz="2400" i="0" dirty="0">
                <a:effectLst/>
                <a:latin typeface="Arial" panose="020B0604020202020204" pitchFamily="34" charset="0"/>
              </a:rPr>
              <a:t> and </a:t>
            </a:r>
            <a:r>
              <a:rPr lang="en-US" sz="2400" i="0" dirty="0" err="1">
                <a:effectLst/>
                <a:latin typeface="Arial" panose="020B0604020202020204" pitchFamily="34" charset="0"/>
              </a:rPr>
              <a:t>Mirjam</a:t>
            </a:r>
            <a:r>
              <a:rPr lang="en-US" sz="2400" i="0" dirty="0">
                <a:effectLst/>
                <a:latin typeface="Arial" panose="020B0604020202020204" pitchFamily="34" charset="0"/>
              </a:rPr>
              <a:t> Kretzschmar</a:t>
            </a:r>
            <a:endParaRPr lang="en-US" sz="2400" dirty="0"/>
          </a:p>
        </p:txBody>
      </p:sp>
      <p:sp>
        <p:nvSpPr>
          <p:cNvPr id="6" name="Text Placeholder 5">
            <a:extLst>
              <a:ext uri="{FF2B5EF4-FFF2-40B4-BE49-F238E27FC236}">
                <a16:creationId xmlns:a16="http://schemas.microsoft.com/office/drawing/2014/main" id="{20EA7CB8-E359-6BB7-8097-4B4F77841FFA}"/>
              </a:ext>
            </a:extLst>
          </p:cNvPr>
          <p:cNvSpPr>
            <a:spLocks noGrp="1"/>
          </p:cNvSpPr>
          <p:nvPr>
            <p:ph type="body" sz="quarter" idx="11"/>
          </p:nvPr>
        </p:nvSpPr>
        <p:spPr/>
        <p:txBody>
          <a:bodyPr/>
          <a:lstStyle/>
          <a:p>
            <a:r>
              <a:rPr lang="en-US" dirty="0"/>
              <a:t>UMC Utrecht, Utrecht University and RIVM</a:t>
            </a:r>
          </a:p>
        </p:txBody>
      </p:sp>
      <p:pic>
        <p:nvPicPr>
          <p:cNvPr id="8" name="Picture 7" descr="Logo, company name&#10;&#10;Description automatically generated">
            <a:extLst>
              <a:ext uri="{FF2B5EF4-FFF2-40B4-BE49-F238E27FC236}">
                <a16:creationId xmlns:a16="http://schemas.microsoft.com/office/drawing/2014/main" id="{BC3D2C02-0B59-8CF0-5606-3C3CB596C2AD}"/>
              </a:ext>
            </a:extLst>
          </p:cNvPr>
          <p:cNvPicPr>
            <a:picLocks noChangeAspect="1"/>
          </p:cNvPicPr>
          <p:nvPr/>
        </p:nvPicPr>
        <p:blipFill rotWithShape="1">
          <a:blip r:embed="rId2"/>
          <a:srcRect r="27348"/>
          <a:stretch/>
        </p:blipFill>
        <p:spPr>
          <a:xfrm>
            <a:off x="3106893" y="5718927"/>
            <a:ext cx="5646810" cy="1088671"/>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6F282551-63AC-6DF5-177B-AEBA4D3BE270}"/>
              </a:ext>
            </a:extLst>
          </p:cNvPr>
          <p:cNvPicPr>
            <a:picLocks noChangeAspect="1"/>
          </p:cNvPicPr>
          <p:nvPr/>
        </p:nvPicPr>
        <p:blipFill>
          <a:blip r:embed="rId3"/>
          <a:stretch>
            <a:fillRect/>
          </a:stretch>
        </p:blipFill>
        <p:spPr>
          <a:xfrm>
            <a:off x="9756740" y="120671"/>
            <a:ext cx="2435260" cy="2435260"/>
          </a:xfrm>
          <a:prstGeom prst="rect">
            <a:avLst/>
          </a:prstGeom>
        </p:spPr>
      </p:pic>
      <p:sp>
        <p:nvSpPr>
          <p:cNvPr id="4" name="TextBox 3">
            <a:extLst>
              <a:ext uri="{FF2B5EF4-FFF2-40B4-BE49-F238E27FC236}">
                <a16:creationId xmlns:a16="http://schemas.microsoft.com/office/drawing/2014/main" id="{F8B1BD07-D414-ECAA-2961-A9DFCBC0AE83}"/>
              </a:ext>
            </a:extLst>
          </p:cNvPr>
          <p:cNvSpPr txBox="1"/>
          <p:nvPr/>
        </p:nvSpPr>
        <p:spPr>
          <a:xfrm>
            <a:off x="8753703" y="6263262"/>
            <a:ext cx="3547835" cy="369332"/>
          </a:xfrm>
          <a:prstGeom prst="rect">
            <a:avLst/>
          </a:prstGeom>
          <a:noFill/>
        </p:spPr>
        <p:txBody>
          <a:bodyPr wrap="square" rtlCol="0">
            <a:spAutoFit/>
          </a:bodyPr>
          <a:lstStyle/>
          <a:p>
            <a:r>
              <a:rPr lang="en-US" dirty="0"/>
              <a:t>b.r.vanderroest-2@umcutrecht.nl</a:t>
            </a:r>
          </a:p>
        </p:txBody>
      </p:sp>
    </p:spTree>
    <p:extLst>
      <p:ext uri="{BB962C8B-B14F-4D97-AF65-F5344CB8AC3E}">
        <p14:creationId xmlns:p14="http://schemas.microsoft.com/office/powerpoint/2010/main" val="360919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E4EF-4AD6-D714-8801-8D977A98B80C}"/>
              </a:ext>
            </a:extLst>
          </p:cNvPr>
          <p:cNvSpPr>
            <a:spLocks noGrp="1"/>
          </p:cNvSpPr>
          <p:nvPr>
            <p:ph type="title"/>
          </p:nvPr>
        </p:nvSpPr>
        <p:spPr>
          <a:xfrm>
            <a:off x="619125" y="457495"/>
            <a:ext cx="10975975" cy="659242"/>
          </a:xfrm>
        </p:spPr>
        <p:txBody>
          <a:bodyPr/>
          <a:lstStyle/>
          <a:p>
            <a:r>
              <a:rPr lang="en-US" dirty="0"/>
              <a:t>Genetic + Transmission methods</a:t>
            </a:r>
          </a:p>
        </p:txBody>
      </p:sp>
      <p:sp>
        <p:nvSpPr>
          <p:cNvPr id="4" name="Slide Number Placeholder 3">
            <a:extLst>
              <a:ext uri="{FF2B5EF4-FFF2-40B4-BE49-F238E27FC236}">
                <a16:creationId xmlns:a16="http://schemas.microsoft.com/office/drawing/2014/main" id="{B562FE97-4A11-D760-5CFE-9DC62E6B8420}"/>
              </a:ext>
            </a:extLst>
          </p:cNvPr>
          <p:cNvSpPr>
            <a:spLocks noGrp="1"/>
          </p:cNvSpPr>
          <p:nvPr>
            <p:ph type="sldNum" sz="quarter" idx="12"/>
          </p:nvPr>
        </p:nvSpPr>
        <p:spPr/>
        <p:txBody>
          <a:bodyPr/>
          <a:lstStyle/>
          <a:p>
            <a:fld id="{5A195573-6125-40C3-AA0C-3AC6CFB9F86B}" type="slidenum">
              <a:rPr lang="en-US" smtClean="0"/>
              <a:pPr/>
              <a:t>10</a:t>
            </a:fld>
            <a:endParaRPr lang="en-US" dirty="0"/>
          </a:p>
        </p:txBody>
      </p:sp>
      <p:pic>
        <p:nvPicPr>
          <p:cNvPr id="5" name="Picture 4" descr="Diagram&#10;&#10;Description automatically generated">
            <a:extLst>
              <a:ext uri="{FF2B5EF4-FFF2-40B4-BE49-F238E27FC236}">
                <a16:creationId xmlns:a16="http://schemas.microsoft.com/office/drawing/2014/main" id="{795CDF0A-2ADA-4F4B-9859-9AEAB60EDF13}"/>
              </a:ext>
            </a:extLst>
          </p:cNvPr>
          <p:cNvPicPr>
            <a:picLocks noChangeAspect="1"/>
          </p:cNvPicPr>
          <p:nvPr/>
        </p:nvPicPr>
        <p:blipFill>
          <a:blip r:embed="rId2"/>
          <a:stretch>
            <a:fillRect/>
          </a:stretch>
        </p:blipFill>
        <p:spPr>
          <a:xfrm>
            <a:off x="7157417" y="1256709"/>
            <a:ext cx="4862460" cy="2740171"/>
          </a:xfrm>
          <a:prstGeom prst="rect">
            <a:avLst/>
          </a:prstGeom>
        </p:spPr>
      </p:pic>
      <p:pic>
        <p:nvPicPr>
          <p:cNvPr id="6" name="Picture 5" descr="Diagram&#10;&#10;Description automatically generated">
            <a:extLst>
              <a:ext uri="{FF2B5EF4-FFF2-40B4-BE49-F238E27FC236}">
                <a16:creationId xmlns:a16="http://schemas.microsoft.com/office/drawing/2014/main" id="{B77852B8-B495-C856-FA86-D735FDAB333F}"/>
              </a:ext>
            </a:extLst>
          </p:cNvPr>
          <p:cNvPicPr>
            <a:picLocks noChangeAspect="1"/>
          </p:cNvPicPr>
          <p:nvPr/>
        </p:nvPicPr>
        <p:blipFill>
          <a:blip r:embed="rId3"/>
          <a:stretch>
            <a:fillRect/>
          </a:stretch>
        </p:blipFill>
        <p:spPr>
          <a:xfrm>
            <a:off x="1563766" y="3990065"/>
            <a:ext cx="7631767" cy="2528958"/>
          </a:xfrm>
          <a:prstGeom prst="rect">
            <a:avLst/>
          </a:prstGeom>
        </p:spPr>
      </p:pic>
      <p:sp>
        <p:nvSpPr>
          <p:cNvPr id="7" name="Oval 6">
            <a:extLst>
              <a:ext uri="{FF2B5EF4-FFF2-40B4-BE49-F238E27FC236}">
                <a16:creationId xmlns:a16="http://schemas.microsoft.com/office/drawing/2014/main" id="{5ABE20EE-761A-B78A-8000-F6ACEF9687C6}"/>
              </a:ext>
            </a:extLst>
          </p:cNvPr>
          <p:cNvSpPr/>
          <p:nvPr/>
        </p:nvSpPr>
        <p:spPr>
          <a:xfrm>
            <a:off x="2611978" y="5467972"/>
            <a:ext cx="855041" cy="675860"/>
          </a:xfrm>
          <a:prstGeom prst="ellipse">
            <a:avLst/>
          </a:prstGeom>
          <a:noFill/>
          <a:ln w="57150">
            <a:solidFill>
              <a:srgbClr val="FC603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8573D2A3-04BB-A4F2-5480-532FAD7E9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23" y="1390028"/>
            <a:ext cx="7011675" cy="2258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79385F-938F-3FC9-6CE7-52C134F64F80}"/>
              </a:ext>
            </a:extLst>
          </p:cNvPr>
          <p:cNvSpPr txBox="1"/>
          <p:nvPr/>
        </p:nvSpPr>
        <p:spPr>
          <a:xfrm>
            <a:off x="9338164" y="6182319"/>
            <a:ext cx="2096415" cy="276999"/>
          </a:xfrm>
          <a:prstGeom prst="rect">
            <a:avLst/>
          </a:prstGeom>
          <a:noFill/>
        </p:spPr>
        <p:txBody>
          <a:bodyPr wrap="square" rtlCol="0">
            <a:spAutoFit/>
          </a:bodyPr>
          <a:lstStyle/>
          <a:p>
            <a:r>
              <a:rPr lang="en-US" sz="1200" dirty="0" err="1"/>
              <a:t>Duault</a:t>
            </a:r>
            <a:r>
              <a:rPr lang="en-US" sz="1200" dirty="0"/>
              <a:t> et al. Pathogens (2022)</a:t>
            </a:r>
          </a:p>
        </p:txBody>
      </p:sp>
      <p:sp>
        <p:nvSpPr>
          <p:cNvPr id="9" name="Footer Placeholder 8">
            <a:extLst>
              <a:ext uri="{FF2B5EF4-FFF2-40B4-BE49-F238E27FC236}">
                <a16:creationId xmlns:a16="http://schemas.microsoft.com/office/drawing/2014/main" id="{CE41B2FD-BE70-0552-CC64-444C45F566F3}"/>
              </a:ext>
            </a:extLst>
          </p:cNvPr>
          <p:cNvSpPr>
            <a:spLocks noGrp="1"/>
          </p:cNvSpPr>
          <p:nvPr>
            <p:ph type="ftr" sz="quarter" idx="3"/>
          </p:nvPr>
        </p:nvSpPr>
        <p:spPr/>
        <p:txBody>
          <a:bodyPr/>
          <a:lstStyle/>
          <a:p>
            <a:r>
              <a:rPr lang="en-US" dirty="0"/>
              <a:t>Phylogenetic tree</a:t>
            </a:r>
          </a:p>
        </p:txBody>
      </p:sp>
    </p:spTree>
    <p:extLst>
      <p:ext uri="{BB962C8B-B14F-4D97-AF65-F5344CB8AC3E}">
        <p14:creationId xmlns:p14="http://schemas.microsoft.com/office/powerpoint/2010/main" val="36811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BD13-49A4-95C8-4247-7B8772B356A1}"/>
              </a:ext>
            </a:extLst>
          </p:cNvPr>
          <p:cNvSpPr>
            <a:spLocks noGrp="1"/>
          </p:cNvSpPr>
          <p:nvPr>
            <p:ph type="title"/>
          </p:nvPr>
        </p:nvSpPr>
        <p:spPr/>
        <p:txBody>
          <a:bodyPr/>
          <a:lstStyle/>
          <a:p>
            <a:r>
              <a:rPr lang="en-US" dirty="0"/>
              <a:t>Phybreak</a:t>
            </a:r>
          </a:p>
        </p:txBody>
      </p:sp>
      <p:sp>
        <p:nvSpPr>
          <p:cNvPr id="3" name="Slide Number Placeholder 2">
            <a:extLst>
              <a:ext uri="{FF2B5EF4-FFF2-40B4-BE49-F238E27FC236}">
                <a16:creationId xmlns:a16="http://schemas.microsoft.com/office/drawing/2014/main" id="{48A59D69-C47A-BCD3-7A70-AD6C03A49D13}"/>
              </a:ext>
            </a:extLst>
          </p:cNvPr>
          <p:cNvSpPr>
            <a:spLocks noGrp="1"/>
          </p:cNvSpPr>
          <p:nvPr>
            <p:ph type="sldNum" sz="quarter" idx="10"/>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20924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6CB55-D2AC-48D7-8BB2-455708E38F96}"/>
              </a:ext>
            </a:extLst>
          </p:cNvPr>
          <p:cNvSpPr>
            <a:spLocks noGrp="1"/>
          </p:cNvSpPr>
          <p:nvPr>
            <p:ph type="body" sz="quarter" idx="11"/>
          </p:nvPr>
        </p:nvSpPr>
        <p:spPr/>
        <p:txBody>
          <a:bodyPr>
            <a:normAutofit/>
          </a:bodyPr>
          <a:lstStyle/>
          <a:p>
            <a:r>
              <a:rPr lang="nl-NL" dirty="0" err="1"/>
              <a:t>Outbreak</a:t>
            </a:r>
            <a:r>
              <a:rPr lang="nl-NL" dirty="0"/>
              <a:t> analysis </a:t>
            </a:r>
            <a:r>
              <a:rPr lang="nl-NL" dirty="0" err="1"/>
              <a:t>with</a:t>
            </a:r>
            <a:r>
              <a:rPr lang="nl-NL" dirty="0"/>
              <a:t> </a:t>
            </a:r>
            <a:r>
              <a:rPr lang="nl-NL" dirty="0" err="1"/>
              <a:t>sequence</a:t>
            </a:r>
            <a:r>
              <a:rPr lang="nl-NL" dirty="0"/>
              <a:t> data</a:t>
            </a:r>
          </a:p>
          <a:p>
            <a:endParaRPr lang="nl-NL" dirty="0"/>
          </a:p>
          <a:p>
            <a:r>
              <a:rPr lang="nl-NL" dirty="0" err="1"/>
              <a:t>Seems</a:t>
            </a:r>
            <a:r>
              <a:rPr lang="nl-NL" dirty="0"/>
              <a:t> </a:t>
            </a:r>
            <a:r>
              <a:rPr lang="nl-NL" dirty="0" err="1"/>
              <a:t>specific</a:t>
            </a:r>
            <a:r>
              <a:rPr lang="nl-NL" dirty="0"/>
              <a:t>, but </a:t>
            </a:r>
            <a:r>
              <a:rPr lang="nl-NL" dirty="0" err="1"/>
              <a:t>still</a:t>
            </a:r>
            <a:r>
              <a:rPr lang="nl-NL" dirty="0"/>
              <a:t> </a:t>
            </a:r>
            <a:r>
              <a:rPr lang="nl-NL" dirty="0" err="1"/>
              <a:t>many</a:t>
            </a:r>
            <a:r>
              <a:rPr lang="nl-NL" dirty="0"/>
              <a:t> </a:t>
            </a:r>
            <a:r>
              <a:rPr lang="nl-NL" dirty="0" err="1"/>
              <a:t>possible</a:t>
            </a:r>
            <a:r>
              <a:rPr lang="nl-NL" dirty="0"/>
              <a:t> </a:t>
            </a:r>
            <a:r>
              <a:rPr lang="nl-NL" dirty="0" err="1"/>
              <a:t>settings</a:t>
            </a:r>
            <a:r>
              <a:rPr lang="nl-NL" dirty="0"/>
              <a:t>...</a:t>
            </a:r>
          </a:p>
          <a:p>
            <a:pPr marL="342900" lvl="2" indent="-342900">
              <a:buFont typeface="Arial" panose="020B0604020202020204" pitchFamily="34" charset="0"/>
              <a:buChar char="•"/>
            </a:pPr>
            <a:r>
              <a:rPr lang="nl-NL" sz="2400" dirty="0" err="1"/>
              <a:t>Norovirus</a:t>
            </a:r>
            <a:r>
              <a:rPr lang="nl-NL" sz="2400" dirty="0"/>
              <a:t> </a:t>
            </a:r>
            <a:r>
              <a:rPr lang="nl-NL" sz="2400" dirty="0" err="1"/>
              <a:t>outbreak</a:t>
            </a:r>
            <a:r>
              <a:rPr lang="nl-NL" sz="2400" dirty="0"/>
              <a:t> </a:t>
            </a:r>
            <a:r>
              <a:rPr lang="nl-NL" sz="2400" dirty="0" err="1"/>
              <a:t>during</a:t>
            </a:r>
            <a:r>
              <a:rPr lang="nl-NL" sz="2400" dirty="0"/>
              <a:t> a </a:t>
            </a:r>
            <a:r>
              <a:rPr lang="nl-NL" sz="2400" dirty="0" err="1"/>
              <a:t>youth</a:t>
            </a:r>
            <a:r>
              <a:rPr lang="nl-NL" sz="2400" dirty="0"/>
              <a:t> camp</a:t>
            </a:r>
          </a:p>
          <a:p>
            <a:pPr marL="342900" lvl="2" indent="-342900">
              <a:buFont typeface="Arial" panose="020B0604020202020204" pitchFamily="34" charset="0"/>
              <a:buChar char="•"/>
            </a:pPr>
            <a:r>
              <a:rPr lang="nl-NL" sz="2400" dirty="0" err="1"/>
              <a:t>Legionnaires</a:t>
            </a:r>
            <a:r>
              <a:rPr lang="nl-NL" sz="2400" dirty="0"/>
              <a:t>' </a:t>
            </a:r>
            <a:r>
              <a:rPr lang="nl-NL" sz="2400" dirty="0" err="1"/>
              <a:t>disease</a:t>
            </a:r>
            <a:r>
              <a:rPr lang="nl-NL" sz="2400" dirty="0"/>
              <a:t> </a:t>
            </a:r>
            <a:r>
              <a:rPr lang="nl-NL" sz="2400" dirty="0" err="1"/>
              <a:t>linked</a:t>
            </a:r>
            <a:r>
              <a:rPr lang="nl-NL" sz="2400" dirty="0"/>
              <a:t> </a:t>
            </a:r>
            <a:r>
              <a:rPr lang="nl-NL" sz="2400" dirty="0" err="1"/>
              <a:t>to</a:t>
            </a:r>
            <a:r>
              <a:rPr lang="nl-NL" sz="2400" dirty="0"/>
              <a:t> a water </a:t>
            </a:r>
            <a:r>
              <a:rPr lang="nl-NL" sz="2400" dirty="0" err="1"/>
              <a:t>tower</a:t>
            </a:r>
            <a:endParaRPr lang="nl-NL" sz="2400" dirty="0"/>
          </a:p>
          <a:p>
            <a:pPr marL="342900" lvl="2" indent="-342900">
              <a:buFont typeface="Arial" panose="020B0604020202020204" pitchFamily="34" charset="0"/>
              <a:buChar char="•"/>
            </a:pPr>
            <a:r>
              <a:rPr lang="nl-NL" sz="2400" dirty="0"/>
              <a:t>MRSA on intensive care unit</a:t>
            </a:r>
          </a:p>
          <a:p>
            <a:pPr marL="342900" lvl="2" indent="-342900">
              <a:buFont typeface="Arial" panose="020B0604020202020204" pitchFamily="34" charset="0"/>
              <a:buChar char="•"/>
            </a:pPr>
            <a:r>
              <a:rPr lang="nl-NL" sz="2400" dirty="0"/>
              <a:t>H7N7 influenza on </a:t>
            </a:r>
            <a:r>
              <a:rPr lang="nl-NL" sz="2400" dirty="0" err="1"/>
              <a:t>poultry</a:t>
            </a:r>
            <a:r>
              <a:rPr lang="nl-NL" sz="2400" dirty="0"/>
              <a:t> farms</a:t>
            </a:r>
          </a:p>
          <a:p>
            <a:endParaRPr lang="nl-NL" dirty="0"/>
          </a:p>
          <a:p>
            <a:r>
              <a:rPr lang="nl-NL" dirty="0"/>
              <a:t>...</a:t>
            </a:r>
            <a:r>
              <a:rPr lang="nl-NL" dirty="0" err="1"/>
              <a:t>and</a:t>
            </a:r>
            <a:r>
              <a:rPr lang="nl-NL" dirty="0"/>
              <a:t> </a:t>
            </a:r>
            <a:r>
              <a:rPr lang="nl-NL" dirty="0" err="1"/>
              <a:t>many</a:t>
            </a:r>
            <a:r>
              <a:rPr lang="nl-NL" dirty="0"/>
              <a:t> </a:t>
            </a:r>
            <a:r>
              <a:rPr lang="nl-NL" dirty="0" err="1"/>
              <a:t>possible</a:t>
            </a:r>
            <a:r>
              <a:rPr lang="nl-NL" dirty="0"/>
              <a:t> datasets (even </a:t>
            </a:r>
            <a:r>
              <a:rPr lang="nl-NL" dirty="0" err="1"/>
              <a:t>with</a:t>
            </a:r>
            <a:r>
              <a:rPr lang="nl-NL" dirty="0"/>
              <a:t> </a:t>
            </a:r>
            <a:r>
              <a:rPr lang="nl-NL" dirty="0" err="1"/>
              <a:t>only</a:t>
            </a:r>
            <a:r>
              <a:rPr lang="nl-NL" dirty="0"/>
              <a:t> </a:t>
            </a:r>
            <a:r>
              <a:rPr lang="nl-NL" dirty="0" err="1"/>
              <a:t>sequences</a:t>
            </a:r>
            <a:r>
              <a:rPr lang="nl-NL" dirty="0"/>
              <a:t>)</a:t>
            </a:r>
          </a:p>
          <a:p>
            <a:pPr marL="342900" lvl="2" indent="-342900">
              <a:buFont typeface="Arial" panose="020B0604020202020204" pitchFamily="34" charset="0"/>
              <a:buChar char="•"/>
            </a:pPr>
            <a:r>
              <a:rPr lang="nl-NL" sz="2400" dirty="0" err="1"/>
              <a:t>environmental</a:t>
            </a:r>
            <a:r>
              <a:rPr lang="nl-NL" sz="2400" dirty="0"/>
              <a:t> samples</a:t>
            </a:r>
          </a:p>
          <a:p>
            <a:pPr marL="342900" lvl="2" indent="-342900">
              <a:buFont typeface="Arial" panose="020B0604020202020204" pitchFamily="34" charset="0"/>
              <a:buChar char="•"/>
            </a:pPr>
            <a:r>
              <a:rPr lang="nl-NL" sz="2400" dirty="0" err="1"/>
              <a:t>longitudinal</a:t>
            </a:r>
            <a:r>
              <a:rPr lang="nl-NL" sz="2400" dirty="0"/>
              <a:t> sampling</a:t>
            </a:r>
          </a:p>
          <a:p>
            <a:pPr marL="342900" lvl="2" indent="-342900">
              <a:buFont typeface="Arial" panose="020B0604020202020204" pitchFamily="34" charset="0"/>
              <a:buChar char="•"/>
            </a:pPr>
            <a:r>
              <a:rPr lang="nl-NL" sz="2400" dirty="0"/>
              <a:t>WGS, MLST, short-</a:t>
            </a:r>
            <a:r>
              <a:rPr lang="nl-NL" sz="2400" dirty="0" err="1"/>
              <a:t>reads</a:t>
            </a:r>
            <a:endParaRPr lang="nl-NL" sz="2400" dirty="0"/>
          </a:p>
          <a:p>
            <a:pPr lvl="1"/>
            <a:endParaRPr lang="nl-NL" dirty="0"/>
          </a:p>
        </p:txBody>
      </p:sp>
      <p:sp>
        <p:nvSpPr>
          <p:cNvPr id="5" name="Slide Number Placeholder 4">
            <a:extLst>
              <a:ext uri="{FF2B5EF4-FFF2-40B4-BE49-F238E27FC236}">
                <a16:creationId xmlns:a16="http://schemas.microsoft.com/office/drawing/2014/main" id="{BA3DFFB5-9137-B4C4-BDB1-7E779ECF8AFF}"/>
              </a:ext>
            </a:extLst>
          </p:cNvPr>
          <p:cNvSpPr>
            <a:spLocks noGrp="1"/>
          </p:cNvSpPr>
          <p:nvPr>
            <p:ph type="sldNum" sz="quarter" idx="12"/>
          </p:nvPr>
        </p:nvSpPr>
        <p:spPr/>
        <p:txBody>
          <a:bodyPr/>
          <a:lstStyle/>
          <a:p>
            <a:fld id="{8FC21E99-CB6E-4E1C-8709-25BF64FEA530}" type="slidenum">
              <a:rPr lang="nl-NL" smtClean="0"/>
              <a:pPr/>
              <a:t>12</a:t>
            </a:fld>
            <a:endParaRPr lang="nl-NL"/>
          </a:p>
        </p:txBody>
      </p:sp>
      <p:sp>
        <p:nvSpPr>
          <p:cNvPr id="2" name="Title 1">
            <a:extLst>
              <a:ext uri="{FF2B5EF4-FFF2-40B4-BE49-F238E27FC236}">
                <a16:creationId xmlns:a16="http://schemas.microsoft.com/office/drawing/2014/main" id="{C97481B2-8F59-4C37-92D5-A8790E4F19E7}"/>
              </a:ext>
            </a:extLst>
          </p:cNvPr>
          <p:cNvSpPr>
            <a:spLocks noGrp="1"/>
          </p:cNvSpPr>
          <p:nvPr>
            <p:ph type="title"/>
          </p:nvPr>
        </p:nvSpPr>
        <p:spPr/>
        <p:txBody>
          <a:bodyPr/>
          <a:lstStyle/>
          <a:p>
            <a:r>
              <a:rPr lang="nl-NL" dirty="0"/>
              <a:t>The phybreak model</a:t>
            </a:r>
          </a:p>
        </p:txBody>
      </p:sp>
      <p:sp>
        <p:nvSpPr>
          <p:cNvPr id="4" name="Footer Placeholder 3">
            <a:extLst>
              <a:ext uri="{FF2B5EF4-FFF2-40B4-BE49-F238E27FC236}">
                <a16:creationId xmlns:a16="http://schemas.microsoft.com/office/drawing/2014/main" id="{AC262708-B672-F0F3-BFB8-5293EEE28BB9}"/>
              </a:ext>
            </a:extLst>
          </p:cNvPr>
          <p:cNvSpPr>
            <a:spLocks noGrp="1"/>
          </p:cNvSpPr>
          <p:nvPr>
            <p:ph type="ftr" sz="quarter" idx="3"/>
          </p:nvPr>
        </p:nvSpPr>
        <p:spPr/>
        <p:txBody>
          <a:bodyPr/>
          <a:lstStyle/>
          <a:p>
            <a:r>
              <a:rPr lang="nl-NL" dirty="0"/>
              <a:t>Phybreak: model</a:t>
            </a:r>
          </a:p>
        </p:txBody>
      </p:sp>
    </p:spTree>
    <p:extLst>
      <p:ext uri="{BB962C8B-B14F-4D97-AF65-F5344CB8AC3E}">
        <p14:creationId xmlns:p14="http://schemas.microsoft.com/office/powerpoint/2010/main" val="33451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6CB55-D2AC-48D7-8BB2-455708E38F96}"/>
              </a:ext>
            </a:extLst>
          </p:cNvPr>
          <p:cNvSpPr>
            <a:spLocks noGrp="1"/>
          </p:cNvSpPr>
          <p:nvPr>
            <p:ph type="body" sz="quarter" idx="11"/>
          </p:nvPr>
        </p:nvSpPr>
        <p:spPr/>
        <p:txBody>
          <a:bodyPr>
            <a:normAutofit/>
          </a:bodyPr>
          <a:lstStyle/>
          <a:p>
            <a:r>
              <a:rPr lang="nl-NL" dirty="0" err="1"/>
              <a:t>Role</a:t>
            </a:r>
            <a:r>
              <a:rPr lang="nl-NL" dirty="0"/>
              <a:t> of </a:t>
            </a:r>
            <a:r>
              <a:rPr lang="nl-NL" dirty="0" err="1"/>
              <a:t>the</a:t>
            </a:r>
            <a:r>
              <a:rPr lang="nl-NL" dirty="0"/>
              <a:t> model:</a:t>
            </a:r>
          </a:p>
          <a:p>
            <a:pPr marL="457200" lvl="2" indent="-457200">
              <a:buFont typeface="Arial" panose="020B0604020202020204" pitchFamily="34" charset="0"/>
              <a:buChar char="•"/>
            </a:pPr>
            <a:r>
              <a:rPr lang="nl-NL" dirty="0"/>
              <a:t>Serves </a:t>
            </a:r>
            <a:r>
              <a:rPr lang="nl-NL" dirty="0" err="1"/>
              <a:t>to</a:t>
            </a:r>
            <a:r>
              <a:rPr lang="nl-NL" dirty="0"/>
              <a:t> link </a:t>
            </a:r>
            <a:r>
              <a:rPr lang="nl-NL" dirty="0" err="1"/>
              <a:t>the</a:t>
            </a:r>
            <a:r>
              <a:rPr lang="nl-NL" dirty="0"/>
              <a:t> data </a:t>
            </a:r>
            <a:r>
              <a:rPr lang="nl-NL" dirty="0" err="1"/>
              <a:t>to</a:t>
            </a:r>
            <a:r>
              <a:rPr lang="nl-NL" dirty="0"/>
              <a:t> </a:t>
            </a:r>
            <a:r>
              <a:rPr lang="nl-NL" dirty="0" err="1"/>
              <a:t>what</a:t>
            </a:r>
            <a:r>
              <a:rPr lang="nl-NL" dirty="0"/>
              <a:t> we want </a:t>
            </a:r>
            <a:r>
              <a:rPr lang="nl-NL" dirty="0" err="1"/>
              <a:t>to</a:t>
            </a:r>
            <a:r>
              <a:rPr lang="nl-NL" dirty="0"/>
              <a:t> </a:t>
            </a:r>
            <a:r>
              <a:rPr lang="nl-NL" dirty="0" err="1"/>
              <a:t>know</a:t>
            </a:r>
            <a:endParaRPr lang="nl-NL" dirty="0"/>
          </a:p>
          <a:p>
            <a:pPr lvl="4"/>
            <a:r>
              <a:rPr lang="nl-NL" sz="2400" dirty="0"/>
              <a:t>Link </a:t>
            </a:r>
            <a:r>
              <a:rPr lang="nl-NL" sz="2400" dirty="0" err="1"/>
              <a:t>sequences</a:t>
            </a:r>
            <a:r>
              <a:rPr lang="nl-NL" sz="2400" dirty="0"/>
              <a:t> + sampling </a:t>
            </a:r>
            <a:r>
              <a:rPr lang="nl-NL" sz="2400" dirty="0" err="1"/>
              <a:t>times</a:t>
            </a:r>
            <a:r>
              <a:rPr lang="nl-NL" sz="2400" dirty="0"/>
              <a:t> </a:t>
            </a:r>
            <a:r>
              <a:rPr lang="nl-NL" sz="2400" dirty="0" err="1"/>
              <a:t>to</a:t>
            </a:r>
            <a:r>
              <a:rPr lang="nl-NL" sz="2400" dirty="0"/>
              <a:t> </a:t>
            </a:r>
            <a:r>
              <a:rPr lang="nl-NL" sz="2400" dirty="0" err="1"/>
              <a:t>who</a:t>
            </a:r>
            <a:r>
              <a:rPr lang="nl-NL" sz="2400" dirty="0"/>
              <a:t> </a:t>
            </a:r>
            <a:r>
              <a:rPr lang="nl-NL" sz="2400" dirty="0" err="1"/>
              <a:t>infected</a:t>
            </a:r>
            <a:r>
              <a:rPr lang="nl-NL" sz="2400" dirty="0"/>
              <a:t> </a:t>
            </a:r>
            <a:r>
              <a:rPr lang="nl-NL" sz="2400" dirty="0" err="1"/>
              <a:t>whom</a:t>
            </a:r>
            <a:br>
              <a:rPr lang="nl-NL" sz="2400" dirty="0"/>
            </a:br>
            <a:endParaRPr lang="nl-NL" sz="2400" dirty="0"/>
          </a:p>
          <a:p>
            <a:pPr marL="457200" lvl="2" indent="-457200">
              <a:buFont typeface="Arial" panose="020B0604020202020204" pitchFamily="34" charset="0"/>
              <a:buChar char="•"/>
            </a:pPr>
            <a:r>
              <a:rPr lang="nl-NL" dirty="0"/>
              <a:t>Exact </a:t>
            </a:r>
            <a:r>
              <a:rPr lang="nl-NL" dirty="0" err="1"/>
              <a:t>description</a:t>
            </a:r>
            <a:r>
              <a:rPr lang="nl-NL" dirty="0"/>
              <a:t> of </a:t>
            </a:r>
            <a:r>
              <a:rPr lang="nl-NL" dirty="0" err="1"/>
              <a:t>how</a:t>
            </a:r>
            <a:r>
              <a:rPr lang="nl-NL" dirty="0"/>
              <a:t> </a:t>
            </a:r>
            <a:r>
              <a:rPr lang="nl-NL" dirty="0" err="1"/>
              <a:t>the</a:t>
            </a:r>
            <a:r>
              <a:rPr lang="nl-NL" dirty="0"/>
              <a:t> data </a:t>
            </a:r>
            <a:r>
              <a:rPr lang="nl-NL" dirty="0" err="1"/>
              <a:t>were</a:t>
            </a:r>
            <a:r>
              <a:rPr lang="nl-NL" dirty="0"/>
              <a:t> </a:t>
            </a:r>
            <a:r>
              <a:rPr lang="nl-NL" dirty="0" err="1"/>
              <a:t>generated</a:t>
            </a:r>
            <a:endParaRPr lang="nl-NL" dirty="0"/>
          </a:p>
          <a:p>
            <a:pPr marL="727200" lvl="3" indent="-457200"/>
            <a:r>
              <a:rPr lang="nl-NL" sz="2400" dirty="0" err="1"/>
              <a:t>What</a:t>
            </a:r>
            <a:r>
              <a:rPr lang="nl-NL" sz="2400" dirty="0"/>
              <a:t> </a:t>
            </a:r>
            <a:r>
              <a:rPr lang="nl-NL" sz="2400" dirty="0" err="1"/>
              <a:t>happened</a:t>
            </a:r>
            <a:r>
              <a:rPr lang="nl-NL" sz="2400" dirty="0"/>
              <a:t> </a:t>
            </a:r>
            <a:r>
              <a:rPr lang="nl-NL" sz="2400" dirty="0" err="1"/>
              <a:t>during</a:t>
            </a:r>
            <a:r>
              <a:rPr lang="nl-NL" sz="2400" dirty="0"/>
              <a:t> </a:t>
            </a:r>
            <a:r>
              <a:rPr lang="nl-NL" sz="2400" dirty="0" err="1"/>
              <a:t>the</a:t>
            </a:r>
            <a:r>
              <a:rPr lang="nl-NL" sz="2400" dirty="0"/>
              <a:t> </a:t>
            </a:r>
            <a:r>
              <a:rPr lang="nl-NL" sz="2400" dirty="0" err="1"/>
              <a:t>outbreak</a:t>
            </a:r>
            <a:r>
              <a:rPr lang="nl-NL" sz="2400" dirty="0"/>
              <a:t>, </a:t>
            </a:r>
            <a:r>
              <a:rPr lang="nl-NL" sz="2400" dirty="0" err="1"/>
              <a:t>resulting</a:t>
            </a:r>
            <a:r>
              <a:rPr lang="nl-NL" sz="2400" dirty="0"/>
              <a:t> in </a:t>
            </a:r>
            <a:r>
              <a:rPr lang="nl-NL" sz="2400" dirty="0" err="1"/>
              <a:t>the</a:t>
            </a:r>
            <a:r>
              <a:rPr lang="nl-NL" sz="2400" dirty="0"/>
              <a:t> data</a:t>
            </a:r>
          </a:p>
          <a:p>
            <a:pPr marL="727200" lvl="3" indent="-457200"/>
            <a:endParaRPr lang="nl-NL" sz="2400" dirty="0"/>
          </a:p>
          <a:p>
            <a:pPr marL="342900" lvl="2" indent="-342900">
              <a:buFont typeface="Arial" panose="020B0604020202020204" pitchFamily="34" charset="0"/>
              <a:buChar char="•"/>
            </a:pPr>
            <a:r>
              <a:rPr lang="nl-NL" dirty="0"/>
              <a:t>Output</a:t>
            </a:r>
          </a:p>
          <a:p>
            <a:pPr marL="612900" lvl="3" indent="-342900"/>
            <a:r>
              <a:rPr lang="nl-NL" sz="2400" dirty="0" err="1"/>
              <a:t>Who</a:t>
            </a:r>
            <a:r>
              <a:rPr lang="nl-NL" sz="2400" dirty="0"/>
              <a:t> </a:t>
            </a:r>
            <a:r>
              <a:rPr lang="nl-NL" sz="2400" dirty="0" err="1"/>
              <a:t>infected</a:t>
            </a:r>
            <a:r>
              <a:rPr lang="nl-NL" sz="2400" dirty="0"/>
              <a:t> </a:t>
            </a:r>
            <a:r>
              <a:rPr lang="nl-NL" sz="2400" dirty="0" err="1"/>
              <a:t>whom</a:t>
            </a:r>
            <a:endParaRPr lang="nl-NL" sz="2400" dirty="0"/>
          </a:p>
          <a:p>
            <a:pPr marL="612900" lvl="3" indent="-342900"/>
            <a:r>
              <a:rPr lang="nl-NL" sz="2400" dirty="0" err="1"/>
              <a:t>Additional</a:t>
            </a:r>
            <a:r>
              <a:rPr lang="nl-NL" sz="2400" dirty="0"/>
              <a:t> stuff:</a:t>
            </a:r>
          </a:p>
          <a:p>
            <a:pPr marL="882900" lvl="4" indent="-342900"/>
            <a:r>
              <a:rPr lang="nl-NL" sz="2400" dirty="0" err="1"/>
              <a:t>infection</a:t>
            </a:r>
            <a:r>
              <a:rPr lang="nl-NL" sz="2400" dirty="0"/>
              <a:t> </a:t>
            </a:r>
            <a:r>
              <a:rPr lang="nl-NL" sz="2400" dirty="0" err="1"/>
              <a:t>times</a:t>
            </a:r>
            <a:endParaRPr lang="nl-NL" sz="2400" dirty="0"/>
          </a:p>
          <a:p>
            <a:pPr marL="882900" lvl="4" indent="-342900"/>
            <a:r>
              <a:rPr lang="nl-NL" sz="2400" dirty="0" err="1"/>
              <a:t>generation</a:t>
            </a:r>
            <a:r>
              <a:rPr lang="nl-NL" sz="2400" dirty="0"/>
              <a:t> interval </a:t>
            </a:r>
            <a:r>
              <a:rPr lang="nl-NL" sz="2400" dirty="0" err="1"/>
              <a:t>distribution</a:t>
            </a:r>
            <a:endParaRPr lang="nl-NL" sz="2400" dirty="0"/>
          </a:p>
          <a:p>
            <a:pPr marL="882900" lvl="4" indent="-342900"/>
            <a:r>
              <a:rPr lang="nl-NL" sz="2400" dirty="0" err="1"/>
              <a:t>mutation</a:t>
            </a:r>
            <a:r>
              <a:rPr lang="nl-NL" sz="2400" dirty="0"/>
              <a:t> </a:t>
            </a:r>
            <a:r>
              <a:rPr lang="nl-NL" sz="2400" dirty="0" err="1"/>
              <a:t>rate</a:t>
            </a:r>
            <a:endParaRPr lang="nl-NL" dirty="0"/>
          </a:p>
        </p:txBody>
      </p:sp>
      <p:sp>
        <p:nvSpPr>
          <p:cNvPr id="5" name="Slide Number Placeholder 4">
            <a:extLst>
              <a:ext uri="{FF2B5EF4-FFF2-40B4-BE49-F238E27FC236}">
                <a16:creationId xmlns:a16="http://schemas.microsoft.com/office/drawing/2014/main" id="{878A0288-2987-4789-D015-2600C14716F7}"/>
              </a:ext>
            </a:extLst>
          </p:cNvPr>
          <p:cNvSpPr>
            <a:spLocks noGrp="1"/>
          </p:cNvSpPr>
          <p:nvPr>
            <p:ph type="sldNum" sz="quarter" idx="12"/>
          </p:nvPr>
        </p:nvSpPr>
        <p:spPr/>
        <p:txBody>
          <a:bodyPr/>
          <a:lstStyle/>
          <a:p>
            <a:fld id="{8FC21E99-CB6E-4E1C-8709-25BF64FEA530}" type="slidenum">
              <a:rPr lang="nl-NL" smtClean="0"/>
              <a:pPr/>
              <a:t>13</a:t>
            </a:fld>
            <a:endParaRPr lang="nl-NL"/>
          </a:p>
        </p:txBody>
      </p:sp>
      <p:sp>
        <p:nvSpPr>
          <p:cNvPr id="2" name="Title 1">
            <a:extLst>
              <a:ext uri="{FF2B5EF4-FFF2-40B4-BE49-F238E27FC236}">
                <a16:creationId xmlns:a16="http://schemas.microsoft.com/office/drawing/2014/main" id="{C97481B2-8F59-4C37-92D5-A8790E4F19E7}"/>
              </a:ext>
            </a:extLst>
          </p:cNvPr>
          <p:cNvSpPr>
            <a:spLocks noGrp="1"/>
          </p:cNvSpPr>
          <p:nvPr>
            <p:ph type="title"/>
          </p:nvPr>
        </p:nvSpPr>
        <p:spPr/>
        <p:txBody>
          <a:bodyPr/>
          <a:lstStyle/>
          <a:p>
            <a:r>
              <a:rPr lang="nl-NL" dirty="0"/>
              <a:t>Phybreak: model</a:t>
            </a:r>
          </a:p>
        </p:txBody>
      </p:sp>
      <p:sp>
        <p:nvSpPr>
          <p:cNvPr id="4" name="Footer Placeholder 3">
            <a:extLst>
              <a:ext uri="{FF2B5EF4-FFF2-40B4-BE49-F238E27FC236}">
                <a16:creationId xmlns:a16="http://schemas.microsoft.com/office/drawing/2014/main" id="{1EA7B562-B6B4-0956-6712-2F04C7A06B49}"/>
              </a:ext>
            </a:extLst>
          </p:cNvPr>
          <p:cNvSpPr>
            <a:spLocks noGrp="1"/>
          </p:cNvSpPr>
          <p:nvPr>
            <p:ph type="ftr" sz="quarter" idx="3"/>
          </p:nvPr>
        </p:nvSpPr>
        <p:spPr/>
        <p:txBody>
          <a:bodyPr/>
          <a:lstStyle/>
          <a:p>
            <a:r>
              <a:rPr lang="nl-NL" dirty="0"/>
              <a:t>Phybreak: model</a:t>
            </a:r>
          </a:p>
        </p:txBody>
      </p:sp>
    </p:spTree>
    <p:extLst>
      <p:ext uri="{BB962C8B-B14F-4D97-AF65-F5344CB8AC3E}">
        <p14:creationId xmlns:p14="http://schemas.microsoft.com/office/powerpoint/2010/main" val="8320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6CB55-D2AC-48D7-8BB2-455708E38F96}"/>
              </a:ext>
            </a:extLst>
          </p:cNvPr>
          <p:cNvSpPr>
            <a:spLocks noGrp="1"/>
          </p:cNvSpPr>
          <p:nvPr>
            <p:ph type="body" sz="quarter" idx="11"/>
          </p:nvPr>
        </p:nvSpPr>
        <p:spPr/>
        <p:txBody>
          <a:bodyPr>
            <a:normAutofit/>
          </a:bodyPr>
          <a:lstStyle/>
          <a:p>
            <a:r>
              <a:rPr lang="nl-NL" dirty="0" err="1"/>
              <a:t>Consequence</a:t>
            </a:r>
            <a:r>
              <a:rPr lang="nl-NL" dirty="0"/>
              <a:t> of "</a:t>
            </a:r>
            <a:r>
              <a:rPr lang="nl-NL" dirty="0" err="1"/>
              <a:t>what</a:t>
            </a:r>
            <a:r>
              <a:rPr lang="nl-NL" dirty="0"/>
              <a:t> we want </a:t>
            </a:r>
            <a:r>
              <a:rPr lang="nl-NL" dirty="0" err="1"/>
              <a:t>to</a:t>
            </a:r>
            <a:r>
              <a:rPr lang="nl-NL" dirty="0"/>
              <a:t> </a:t>
            </a:r>
            <a:r>
              <a:rPr lang="nl-NL" dirty="0" err="1"/>
              <a:t>know</a:t>
            </a:r>
            <a:r>
              <a:rPr lang="nl-NL" dirty="0"/>
              <a:t>" = "</a:t>
            </a:r>
            <a:r>
              <a:rPr lang="nl-NL" dirty="0" err="1"/>
              <a:t>who</a:t>
            </a:r>
            <a:r>
              <a:rPr lang="nl-NL" dirty="0"/>
              <a:t> </a:t>
            </a:r>
            <a:r>
              <a:rPr lang="nl-NL" dirty="0" err="1"/>
              <a:t>infected</a:t>
            </a:r>
            <a:r>
              <a:rPr lang="nl-NL" dirty="0"/>
              <a:t> </a:t>
            </a:r>
            <a:r>
              <a:rPr lang="nl-NL" dirty="0" err="1"/>
              <a:t>whom</a:t>
            </a:r>
            <a:r>
              <a:rPr lang="nl-NL" dirty="0"/>
              <a:t>"</a:t>
            </a:r>
          </a:p>
          <a:p>
            <a:pPr marL="457200" lvl="2" indent="-457200">
              <a:buFont typeface="Arial" panose="020B0604020202020204" pitchFamily="34" charset="0"/>
              <a:buChar char="•"/>
            </a:pPr>
            <a:r>
              <a:rPr lang="nl-NL" dirty="0"/>
              <a:t>Host-</a:t>
            </a:r>
            <a:r>
              <a:rPr lang="nl-NL" dirty="0" err="1"/>
              <a:t>to</a:t>
            </a:r>
            <a:r>
              <a:rPr lang="nl-NL" dirty="0"/>
              <a:t>-host </a:t>
            </a:r>
            <a:r>
              <a:rPr lang="nl-NL" dirty="0" err="1"/>
              <a:t>infections</a:t>
            </a:r>
            <a:r>
              <a:rPr lang="nl-NL" dirty="0"/>
              <a:t> (persons, farms, …)</a:t>
            </a:r>
          </a:p>
          <a:p>
            <a:pPr marL="457200" lvl="2" indent="-457200">
              <a:buFont typeface="Arial" panose="020B0604020202020204" pitchFamily="34" charset="0"/>
              <a:buChar char="•"/>
            </a:pPr>
            <a:r>
              <a:rPr lang="nl-NL" dirty="0" err="1"/>
              <a:t>All</a:t>
            </a:r>
            <a:r>
              <a:rPr lang="nl-NL" dirty="0"/>
              <a:t> cases </a:t>
            </a:r>
            <a:r>
              <a:rPr lang="nl-NL" dirty="0" err="1"/>
              <a:t>should</a:t>
            </a:r>
            <a:r>
              <a:rPr lang="nl-NL" dirty="0"/>
              <a:t> have been </a:t>
            </a:r>
            <a:r>
              <a:rPr lang="nl-NL" dirty="0" err="1"/>
              <a:t>observed</a:t>
            </a:r>
            <a:r>
              <a:rPr lang="nl-NL" dirty="0"/>
              <a:t> (or at </a:t>
            </a:r>
            <a:r>
              <a:rPr lang="nl-NL" dirty="0" err="1"/>
              <a:t>least</a:t>
            </a:r>
            <a:r>
              <a:rPr lang="nl-NL" dirty="0"/>
              <a:t>, most)</a:t>
            </a:r>
          </a:p>
          <a:p>
            <a:pPr marL="457200" lvl="2" indent="-457200">
              <a:buFont typeface="Arial" panose="020B0604020202020204" pitchFamily="34" charset="0"/>
              <a:buChar char="•"/>
            </a:pPr>
            <a:r>
              <a:rPr lang="nl-NL" dirty="0"/>
              <a:t>Most cases </a:t>
            </a:r>
            <a:r>
              <a:rPr lang="nl-NL" dirty="0" err="1"/>
              <a:t>should</a:t>
            </a:r>
            <a:r>
              <a:rPr lang="nl-NL" dirty="0"/>
              <a:t> have been </a:t>
            </a:r>
            <a:r>
              <a:rPr lang="nl-NL" dirty="0" err="1"/>
              <a:t>sampled</a:t>
            </a:r>
            <a:endParaRPr lang="nl-NL" dirty="0"/>
          </a:p>
          <a:p>
            <a:pPr marL="457200" lvl="2" indent="-457200">
              <a:buFont typeface="Arial" panose="020B0604020202020204" pitchFamily="34" charset="0"/>
              <a:buChar char="•"/>
            </a:pPr>
            <a:endParaRPr lang="nl-NL" dirty="0"/>
          </a:p>
          <a:p>
            <a:endParaRPr lang="nl-NL" dirty="0"/>
          </a:p>
          <a:p>
            <a:endParaRPr lang="nl-NL" dirty="0"/>
          </a:p>
          <a:p>
            <a:endParaRPr lang="nl-NL" dirty="0"/>
          </a:p>
          <a:p>
            <a:endParaRPr lang="nl-NL" dirty="0"/>
          </a:p>
          <a:p>
            <a:endParaRPr lang="nl-NL" dirty="0"/>
          </a:p>
          <a:p>
            <a:r>
              <a:rPr lang="nl-NL" dirty="0" err="1"/>
              <a:t>What</a:t>
            </a:r>
            <a:r>
              <a:rPr lang="nl-NL" dirty="0"/>
              <a:t> </a:t>
            </a:r>
            <a:r>
              <a:rPr lang="nl-NL" dirty="0" err="1"/>
              <a:t>if</a:t>
            </a:r>
            <a:r>
              <a:rPr lang="nl-NL" dirty="0"/>
              <a:t> </a:t>
            </a:r>
            <a:r>
              <a:rPr lang="nl-NL" dirty="0" err="1"/>
              <a:t>you</a:t>
            </a:r>
            <a:r>
              <a:rPr lang="nl-NL" dirty="0"/>
              <a:t> </a:t>
            </a:r>
            <a:r>
              <a:rPr lang="nl-NL" dirty="0" err="1"/>
              <a:t>use</a:t>
            </a:r>
            <a:r>
              <a:rPr lang="nl-NL" dirty="0"/>
              <a:t> phybreak </a:t>
            </a:r>
            <a:r>
              <a:rPr lang="nl-NL" dirty="0" err="1"/>
              <a:t>nevertheless</a:t>
            </a:r>
            <a:r>
              <a:rPr lang="nl-NL" dirty="0"/>
              <a:t>?</a:t>
            </a:r>
          </a:p>
          <a:p>
            <a:pPr lvl="2"/>
            <a:r>
              <a:rPr lang="nl-NL" dirty="0" err="1"/>
              <a:t>Know</a:t>
            </a:r>
            <a:r>
              <a:rPr lang="nl-NL" dirty="0"/>
              <a:t> </a:t>
            </a:r>
            <a:r>
              <a:rPr lang="nl-NL" dirty="0" err="1"/>
              <a:t>how</a:t>
            </a:r>
            <a:r>
              <a:rPr lang="nl-NL" dirty="0"/>
              <a:t> </a:t>
            </a:r>
            <a:r>
              <a:rPr lang="nl-NL" dirty="0" err="1"/>
              <a:t>to</a:t>
            </a:r>
            <a:r>
              <a:rPr lang="nl-NL" dirty="0"/>
              <a:t> </a:t>
            </a:r>
            <a:r>
              <a:rPr lang="nl-NL" dirty="0" err="1"/>
              <a:t>interpret</a:t>
            </a:r>
            <a:r>
              <a:rPr lang="nl-NL" dirty="0"/>
              <a:t> </a:t>
            </a:r>
            <a:r>
              <a:rPr lang="nl-NL" dirty="0" err="1"/>
              <a:t>the</a:t>
            </a:r>
            <a:r>
              <a:rPr lang="nl-NL" dirty="0"/>
              <a:t> </a:t>
            </a:r>
            <a:r>
              <a:rPr lang="nl-NL" dirty="0" err="1"/>
              <a:t>results</a:t>
            </a:r>
            <a:r>
              <a:rPr lang="nl-NL" dirty="0"/>
              <a:t> =&gt; </a:t>
            </a:r>
            <a:r>
              <a:rPr lang="nl-NL" dirty="0" err="1"/>
              <a:t>know</a:t>
            </a:r>
            <a:r>
              <a:rPr lang="nl-NL" dirty="0"/>
              <a:t> </a:t>
            </a:r>
            <a:r>
              <a:rPr lang="nl-NL" dirty="0" err="1"/>
              <a:t>the</a:t>
            </a:r>
            <a:r>
              <a:rPr lang="nl-NL" dirty="0"/>
              <a:t> model!!</a:t>
            </a:r>
          </a:p>
        </p:txBody>
      </p:sp>
      <p:sp>
        <p:nvSpPr>
          <p:cNvPr id="5" name="Slide Number Placeholder 4">
            <a:extLst>
              <a:ext uri="{FF2B5EF4-FFF2-40B4-BE49-F238E27FC236}">
                <a16:creationId xmlns:a16="http://schemas.microsoft.com/office/drawing/2014/main" id="{1AB55597-C812-B5E2-A54E-FDB9487EABA2}"/>
              </a:ext>
            </a:extLst>
          </p:cNvPr>
          <p:cNvSpPr>
            <a:spLocks noGrp="1"/>
          </p:cNvSpPr>
          <p:nvPr>
            <p:ph type="sldNum" sz="quarter" idx="12"/>
          </p:nvPr>
        </p:nvSpPr>
        <p:spPr/>
        <p:txBody>
          <a:bodyPr/>
          <a:lstStyle/>
          <a:p>
            <a:fld id="{8FC21E99-CB6E-4E1C-8709-25BF64FEA530}" type="slidenum">
              <a:rPr lang="nl-NL" smtClean="0"/>
              <a:pPr/>
              <a:t>14</a:t>
            </a:fld>
            <a:endParaRPr lang="nl-NL"/>
          </a:p>
        </p:txBody>
      </p:sp>
      <p:sp>
        <p:nvSpPr>
          <p:cNvPr id="2" name="Title 1">
            <a:extLst>
              <a:ext uri="{FF2B5EF4-FFF2-40B4-BE49-F238E27FC236}">
                <a16:creationId xmlns:a16="http://schemas.microsoft.com/office/drawing/2014/main" id="{C97481B2-8F59-4C37-92D5-A8790E4F19E7}"/>
              </a:ext>
            </a:extLst>
          </p:cNvPr>
          <p:cNvSpPr>
            <a:spLocks noGrp="1"/>
          </p:cNvSpPr>
          <p:nvPr>
            <p:ph type="title"/>
          </p:nvPr>
        </p:nvSpPr>
        <p:spPr/>
        <p:txBody>
          <a:bodyPr/>
          <a:lstStyle/>
          <a:p>
            <a:r>
              <a:rPr lang="nl-NL" dirty="0"/>
              <a:t>Phybreak: model</a:t>
            </a:r>
          </a:p>
        </p:txBody>
      </p:sp>
      <p:sp>
        <p:nvSpPr>
          <p:cNvPr id="4" name="Footer Placeholder 3">
            <a:extLst>
              <a:ext uri="{FF2B5EF4-FFF2-40B4-BE49-F238E27FC236}">
                <a16:creationId xmlns:a16="http://schemas.microsoft.com/office/drawing/2014/main" id="{D60422BE-CF93-596C-7769-C231D0A760F4}"/>
              </a:ext>
            </a:extLst>
          </p:cNvPr>
          <p:cNvSpPr>
            <a:spLocks noGrp="1"/>
          </p:cNvSpPr>
          <p:nvPr>
            <p:ph type="ftr" sz="quarter" idx="3"/>
          </p:nvPr>
        </p:nvSpPr>
        <p:spPr/>
        <p:txBody>
          <a:bodyPr/>
          <a:lstStyle/>
          <a:p>
            <a:r>
              <a:rPr lang="nl-NL" dirty="0"/>
              <a:t>Phybreak: model</a:t>
            </a:r>
          </a:p>
        </p:txBody>
      </p:sp>
      <p:sp>
        <p:nvSpPr>
          <p:cNvPr id="6" name="TextBox 5">
            <a:extLst>
              <a:ext uri="{FF2B5EF4-FFF2-40B4-BE49-F238E27FC236}">
                <a16:creationId xmlns:a16="http://schemas.microsoft.com/office/drawing/2014/main" id="{785AF070-0A5B-E055-F19D-2A2FA5179133}"/>
              </a:ext>
            </a:extLst>
          </p:cNvPr>
          <p:cNvSpPr txBox="1"/>
          <p:nvPr/>
        </p:nvSpPr>
        <p:spPr>
          <a:xfrm>
            <a:off x="3692927" y="3168204"/>
            <a:ext cx="4818845" cy="1323439"/>
          </a:xfrm>
          <a:prstGeom prst="round1Rect">
            <a:avLst/>
          </a:prstGeom>
          <a:solidFill>
            <a:schemeClr val="accent3"/>
          </a:solidFill>
        </p:spPr>
        <p:txBody>
          <a:bodyPr wrap="square" rtlCol="0">
            <a:spAutoFit/>
          </a:bodyPr>
          <a:lstStyle/>
          <a:p>
            <a:r>
              <a:rPr lang="en-US" sz="4000" dirty="0"/>
              <a:t>Many datasets not suitable for phybreak!</a:t>
            </a:r>
          </a:p>
        </p:txBody>
      </p:sp>
    </p:spTree>
    <p:extLst>
      <p:ext uri="{BB962C8B-B14F-4D97-AF65-F5344CB8AC3E}">
        <p14:creationId xmlns:p14="http://schemas.microsoft.com/office/powerpoint/2010/main" val="39525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28838-5DEA-4342-86C4-8024484CF96F}"/>
              </a:ext>
            </a:extLst>
          </p:cNvPr>
          <p:cNvSpPr>
            <a:spLocks noGrp="1"/>
          </p:cNvSpPr>
          <p:nvPr>
            <p:ph type="body" sz="quarter" idx="11"/>
          </p:nvPr>
        </p:nvSpPr>
        <p:spPr/>
        <p:txBody>
          <a:bodyPr>
            <a:noAutofit/>
          </a:bodyPr>
          <a:lstStyle/>
          <a:p>
            <a:r>
              <a:rPr lang="nl-NL" dirty="0" err="1">
                <a:solidFill>
                  <a:schemeClr val="tx2"/>
                </a:solidFill>
              </a:rPr>
              <a:t>Likelihood</a:t>
            </a:r>
            <a:r>
              <a:rPr lang="nl-NL" dirty="0">
                <a:solidFill>
                  <a:schemeClr val="tx2"/>
                </a:solidFill>
              </a:rPr>
              <a:t> </a:t>
            </a:r>
            <a:r>
              <a:rPr lang="nl-NL" dirty="0" err="1">
                <a:solidFill>
                  <a:schemeClr val="tx2"/>
                </a:solidFill>
              </a:rPr>
              <a:t>based</a:t>
            </a:r>
            <a:r>
              <a:rPr lang="nl-NL" dirty="0">
                <a:solidFill>
                  <a:schemeClr val="tx2"/>
                </a:solidFill>
              </a:rPr>
              <a:t>:</a:t>
            </a:r>
          </a:p>
          <a:p>
            <a:endParaRPr lang="nl-NL" dirty="0">
              <a:solidFill>
                <a:schemeClr val="tx2"/>
              </a:solidFill>
            </a:endParaRPr>
          </a:p>
          <a:p>
            <a:pPr lvl="1"/>
            <a:r>
              <a:rPr lang="nl-NL" dirty="0" err="1"/>
              <a:t>Four</a:t>
            </a:r>
            <a:r>
              <a:rPr lang="nl-NL" dirty="0"/>
              <a:t> </a:t>
            </a:r>
            <a:r>
              <a:rPr lang="nl-NL" dirty="0" err="1"/>
              <a:t>submodels</a:t>
            </a:r>
            <a:r>
              <a:rPr lang="nl-NL" dirty="0"/>
              <a:t> </a:t>
            </a:r>
            <a:r>
              <a:rPr lang="nl-NL" dirty="0" err="1"/>
              <a:t>describe</a:t>
            </a:r>
            <a:r>
              <a:rPr lang="nl-NL" dirty="0"/>
              <a:t> </a:t>
            </a:r>
            <a:r>
              <a:rPr lang="nl-NL" dirty="0" err="1"/>
              <a:t>how</a:t>
            </a:r>
            <a:r>
              <a:rPr lang="nl-NL" dirty="0"/>
              <a:t> </a:t>
            </a:r>
            <a:r>
              <a:rPr lang="nl-NL" dirty="0" err="1"/>
              <a:t>the</a:t>
            </a:r>
            <a:r>
              <a:rPr lang="nl-NL" dirty="0"/>
              <a:t> data </a:t>
            </a:r>
            <a:r>
              <a:rPr lang="nl-NL" dirty="0" err="1"/>
              <a:t>were</a:t>
            </a:r>
            <a:r>
              <a:rPr lang="nl-NL" dirty="0"/>
              <a:t> </a:t>
            </a:r>
            <a:r>
              <a:rPr lang="nl-NL" dirty="0" err="1"/>
              <a:t>generated</a:t>
            </a:r>
            <a:endParaRPr lang="nl-NL" dirty="0"/>
          </a:p>
          <a:p>
            <a:pPr marL="514350" lvl="2" indent="-514350">
              <a:buFont typeface="+mj-lt"/>
              <a:buAutoNum type="arabicPeriod"/>
            </a:pPr>
            <a:r>
              <a:rPr lang="nl-NL" dirty="0" err="1"/>
              <a:t>Epidemiological</a:t>
            </a:r>
            <a:endParaRPr lang="nl-NL" dirty="0"/>
          </a:p>
          <a:p>
            <a:pPr marL="727200" lvl="3" indent="-457200"/>
            <a:r>
              <a:rPr lang="nl-NL" sz="2400" dirty="0"/>
              <a:t>Change of exact transmission </a:t>
            </a:r>
            <a:r>
              <a:rPr lang="nl-NL" sz="2400" dirty="0" err="1"/>
              <a:t>times</a:t>
            </a:r>
            <a:r>
              <a:rPr lang="nl-NL" sz="2400" dirty="0"/>
              <a:t>, </a:t>
            </a:r>
            <a:r>
              <a:rPr lang="nl-NL" sz="2400" dirty="0" err="1"/>
              <a:t>infectors</a:t>
            </a:r>
            <a:r>
              <a:rPr lang="nl-NL" sz="2400" dirty="0"/>
              <a:t>, …</a:t>
            </a:r>
          </a:p>
          <a:p>
            <a:pPr marL="514350" lvl="2" indent="-514350">
              <a:buFont typeface="+mj-lt"/>
              <a:buAutoNum type="arabicPeriod"/>
            </a:pPr>
            <a:r>
              <a:rPr lang="nl-NL" dirty="0" err="1"/>
              <a:t>Detection</a:t>
            </a:r>
            <a:endParaRPr lang="nl-NL" dirty="0"/>
          </a:p>
          <a:p>
            <a:pPr marL="727200" lvl="3" indent="-457200"/>
            <a:r>
              <a:rPr lang="nl-NL" sz="2400" dirty="0"/>
              <a:t>Chance </a:t>
            </a:r>
            <a:r>
              <a:rPr lang="nl-NL" sz="2400" dirty="0" err="1"/>
              <a:t>that</a:t>
            </a:r>
            <a:r>
              <a:rPr lang="nl-NL" sz="2400" dirty="0"/>
              <a:t> </a:t>
            </a:r>
            <a:r>
              <a:rPr lang="nl-NL" sz="2400" dirty="0" err="1"/>
              <a:t>detections</a:t>
            </a:r>
            <a:r>
              <a:rPr lang="nl-NL" sz="2400" dirty="0"/>
              <a:t> </a:t>
            </a:r>
            <a:r>
              <a:rPr lang="nl-NL" sz="2400" dirty="0" err="1"/>
              <a:t>occurred</a:t>
            </a:r>
            <a:r>
              <a:rPr lang="nl-NL" sz="2400" dirty="0"/>
              <a:t> at </a:t>
            </a:r>
            <a:r>
              <a:rPr lang="nl-NL" sz="2400" dirty="0" err="1"/>
              <a:t>observed</a:t>
            </a:r>
            <a:r>
              <a:rPr lang="nl-NL" sz="2400" dirty="0"/>
              <a:t> </a:t>
            </a:r>
            <a:r>
              <a:rPr lang="nl-NL" sz="2400" dirty="0" err="1"/>
              <a:t>moments</a:t>
            </a:r>
            <a:endParaRPr lang="nl-NL" sz="2400" dirty="0"/>
          </a:p>
          <a:p>
            <a:pPr marL="514350" lvl="2" indent="-514350">
              <a:buFont typeface="+mj-lt"/>
              <a:buAutoNum type="arabicPeriod"/>
            </a:pPr>
            <a:r>
              <a:rPr lang="nl-NL" dirty="0"/>
              <a:t>Phylogenetic tree</a:t>
            </a:r>
          </a:p>
          <a:p>
            <a:pPr marL="727200" lvl="3" indent="-457200"/>
            <a:r>
              <a:rPr lang="nl-NL" sz="2400" dirty="0"/>
              <a:t>How are </a:t>
            </a:r>
            <a:r>
              <a:rPr lang="nl-NL" sz="2400" dirty="0" err="1"/>
              <a:t>the</a:t>
            </a:r>
            <a:r>
              <a:rPr lang="nl-NL" sz="2400" dirty="0"/>
              <a:t> </a:t>
            </a:r>
            <a:r>
              <a:rPr lang="nl-NL" sz="2400" dirty="0" err="1"/>
              <a:t>observed</a:t>
            </a:r>
            <a:r>
              <a:rPr lang="nl-NL" sz="2400" dirty="0"/>
              <a:t> </a:t>
            </a:r>
            <a:r>
              <a:rPr lang="nl-NL" sz="2400" dirty="0" err="1"/>
              <a:t>sequences</a:t>
            </a:r>
            <a:r>
              <a:rPr lang="nl-NL" sz="2400" dirty="0"/>
              <a:t> </a:t>
            </a:r>
            <a:r>
              <a:rPr lang="nl-NL" sz="2400" dirty="0" err="1"/>
              <a:t>related</a:t>
            </a:r>
            <a:r>
              <a:rPr lang="nl-NL" sz="2400" dirty="0"/>
              <a:t> </a:t>
            </a:r>
            <a:r>
              <a:rPr lang="nl-NL" sz="2400" dirty="0" err="1"/>
              <a:t>to</a:t>
            </a:r>
            <a:r>
              <a:rPr lang="nl-NL" sz="2400" dirty="0"/>
              <a:t> </a:t>
            </a:r>
            <a:r>
              <a:rPr lang="nl-NL" sz="2400" dirty="0" err="1"/>
              <a:t>each</a:t>
            </a:r>
            <a:r>
              <a:rPr lang="nl-NL" sz="2400" dirty="0"/>
              <a:t> </a:t>
            </a:r>
            <a:r>
              <a:rPr lang="nl-NL" sz="2400" dirty="0" err="1"/>
              <a:t>other</a:t>
            </a:r>
            <a:endParaRPr lang="nl-NL" dirty="0"/>
          </a:p>
          <a:p>
            <a:pPr marL="514350" lvl="2" indent="-514350">
              <a:buFont typeface="+mj-lt"/>
              <a:buAutoNum type="arabicPeriod"/>
            </a:pPr>
            <a:r>
              <a:rPr lang="nl-NL" dirty="0" err="1"/>
              <a:t>Genetic</a:t>
            </a:r>
            <a:endParaRPr lang="nl-NL" dirty="0"/>
          </a:p>
          <a:p>
            <a:pPr marL="727200" lvl="3" indent="-457200"/>
            <a:r>
              <a:rPr lang="nl-NL" sz="2400" dirty="0"/>
              <a:t>Change of </a:t>
            </a:r>
            <a:r>
              <a:rPr lang="nl-NL" sz="2400" dirty="0" err="1"/>
              <a:t>mutation</a:t>
            </a:r>
            <a:r>
              <a:rPr lang="nl-NL" sz="2400" dirty="0"/>
              <a:t> over </a:t>
            </a:r>
            <a:r>
              <a:rPr lang="nl-NL" sz="2400" dirty="0" err="1"/>
              <a:t>phylogenetic</a:t>
            </a:r>
            <a:r>
              <a:rPr lang="nl-NL" sz="2400" dirty="0"/>
              <a:t> tree </a:t>
            </a:r>
            <a:r>
              <a:rPr lang="nl-NL" sz="2400" dirty="0" err="1"/>
              <a:t>that</a:t>
            </a:r>
            <a:r>
              <a:rPr lang="nl-NL" sz="2400" dirty="0"/>
              <a:t> match </a:t>
            </a:r>
            <a:r>
              <a:rPr lang="nl-NL" sz="2400" dirty="0" err="1"/>
              <a:t>observati</a:t>
            </a:r>
            <a:r>
              <a:rPr lang="nl-NL" dirty="0" err="1"/>
              <a:t>ons</a:t>
            </a:r>
            <a:endParaRPr lang="nl-NL" dirty="0"/>
          </a:p>
          <a:p>
            <a:endParaRPr lang="nl-NL" dirty="0"/>
          </a:p>
        </p:txBody>
      </p:sp>
      <p:sp>
        <p:nvSpPr>
          <p:cNvPr id="6" name="Slide Number Placeholder 5">
            <a:extLst>
              <a:ext uri="{FF2B5EF4-FFF2-40B4-BE49-F238E27FC236}">
                <a16:creationId xmlns:a16="http://schemas.microsoft.com/office/drawing/2014/main" id="{E21080E3-A970-463A-929B-214A4D3B3EEE}"/>
              </a:ext>
            </a:extLst>
          </p:cNvPr>
          <p:cNvSpPr>
            <a:spLocks noGrp="1"/>
          </p:cNvSpPr>
          <p:nvPr>
            <p:ph type="sldNum" sz="quarter" idx="12"/>
          </p:nvPr>
        </p:nvSpPr>
        <p:spPr/>
        <p:txBody>
          <a:bodyPr/>
          <a:lstStyle/>
          <a:p>
            <a:fld id="{8FC21E99-CB6E-4E1C-8709-25BF64FEA530}" type="slidenum">
              <a:rPr lang="nl-NL" smtClean="0"/>
              <a:pPr/>
              <a:t>15</a:t>
            </a:fld>
            <a:endParaRPr lang="nl-NL"/>
          </a:p>
        </p:txBody>
      </p:sp>
      <p:sp>
        <p:nvSpPr>
          <p:cNvPr id="2" name="Title 1">
            <a:extLst>
              <a:ext uri="{FF2B5EF4-FFF2-40B4-BE49-F238E27FC236}">
                <a16:creationId xmlns:a16="http://schemas.microsoft.com/office/drawing/2014/main" id="{698BEF7C-5676-4C00-9B85-CDE8866A9D47}"/>
              </a:ext>
            </a:extLst>
          </p:cNvPr>
          <p:cNvSpPr>
            <a:spLocks noGrp="1"/>
          </p:cNvSpPr>
          <p:nvPr>
            <p:ph type="title"/>
          </p:nvPr>
        </p:nvSpPr>
        <p:spPr/>
        <p:txBody>
          <a:bodyPr/>
          <a:lstStyle/>
          <a:p>
            <a:r>
              <a:rPr lang="nl-NL" dirty="0" err="1"/>
              <a:t>Description</a:t>
            </a:r>
            <a:r>
              <a:rPr lang="nl-NL" dirty="0"/>
              <a:t> </a:t>
            </a:r>
            <a:r>
              <a:rPr lang="nl-NL" dirty="0" err="1"/>
              <a:t>previous</a:t>
            </a:r>
            <a:r>
              <a:rPr lang="nl-NL" dirty="0"/>
              <a:t> model</a:t>
            </a:r>
            <a:r>
              <a:rPr lang="nl-NL" baseline="30000" dirty="0"/>
              <a:t>1</a:t>
            </a:r>
            <a:endParaRPr lang="nl-NL" dirty="0"/>
          </a:p>
        </p:txBody>
      </p:sp>
      <p:sp>
        <p:nvSpPr>
          <p:cNvPr id="5" name="Footer Placeholder 4">
            <a:extLst>
              <a:ext uri="{FF2B5EF4-FFF2-40B4-BE49-F238E27FC236}">
                <a16:creationId xmlns:a16="http://schemas.microsoft.com/office/drawing/2014/main" id="{663D586E-AC6D-68C2-C558-1E4A0E87C33A}"/>
              </a:ext>
            </a:extLst>
          </p:cNvPr>
          <p:cNvSpPr>
            <a:spLocks noGrp="1"/>
          </p:cNvSpPr>
          <p:nvPr>
            <p:ph type="ftr" sz="quarter" idx="3"/>
          </p:nvPr>
        </p:nvSpPr>
        <p:spPr/>
        <p:txBody>
          <a:bodyPr/>
          <a:lstStyle/>
          <a:p>
            <a:r>
              <a:rPr lang="nl-NL" dirty="0"/>
              <a:t>Phybreak: model</a:t>
            </a:r>
          </a:p>
        </p:txBody>
      </p:sp>
      <p:sp>
        <p:nvSpPr>
          <p:cNvPr id="7" name="TextBox 6">
            <a:extLst>
              <a:ext uri="{FF2B5EF4-FFF2-40B4-BE49-F238E27FC236}">
                <a16:creationId xmlns:a16="http://schemas.microsoft.com/office/drawing/2014/main" id="{A9D2959A-0386-8ECB-70C5-A4D704863C71}"/>
              </a:ext>
            </a:extLst>
          </p:cNvPr>
          <p:cNvSpPr txBox="1"/>
          <p:nvPr/>
        </p:nvSpPr>
        <p:spPr>
          <a:xfrm>
            <a:off x="8319754" y="6165570"/>
            <a:ext cx="3116285" cy="307777"/>
          </a:xfrm>
          <a:prstGeom prst="rect">
            <a:avLst/>
          </a:prstGeom>
          <a:noFill/>
        </p:spPr>
        <p:txBody>
          <a:bodyPr wrap="square" rtlCol="0">
            <a:spAutoFit/>
          </a:bodyPr>
          <a:lstStyle/>
          <a:p>
            <a:r>
              <a:rPr lang="en-US" sz="1400" dirty="0" err="1"/>
              <a:t>Klinkenberg</a:t>
            </a:r>
            <a:r>
              <a:rPr lang="en-US" sz="1400" dirty="0"/>
              <a:t> et al. </a:t>
            </a:r>
            <a:r>
              <a:rPr lang="en-US" sz="1400" dirty="0" err="1"/>
              <a:t>PLoS</a:t>
            </a:r>
            <a:r>
              <a:rPr lang="en-US" sz="1400" dirty="0"/>
              <a:t> Comp Bio (2017)</a:t>
            </a:r>
          </a:p>
        </p:txBody>
      </p:sp>
    </p:spTree>
    <p:extLst>
      <p:ext uri="{BB962C8B-B14F-4D97-AF65-F5344CB8AC3E}">
        <p14:creationId xmlns:p14="http://schemas.microsoft.com/office/powerpoint/2010/main" val="323942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966C6-2B7F-4C09-8B32-FFD14507E99B}"/>
                  </a:ext>
                </a:extLst>
              </p:cNvPr>
              <p:cNvSpPr>
                <a:spLocks noGrp="1"/>
              </p:cNvSpPr>
              <p:nvPr>
                <p:ph type="body" sz="quarter" idx="11"/>
              </p:nvPr>
            </p:nvSpPr>
            <p:spPr>
              <a:xfrm>
                <a:off x="619125" y="1530000"/>
                <a:ext cx="6810019" cy="4320000"/>
              </a:xfrm>
            </p:spPr>
            <p:txBody>
              <a:bodyPr>
                <a:normAutofit fontScale="77500" lnSpcReduction="20000"/>
              </a:bodyPr>
              <a:lstStyle/>
              <a:p>
                <a:pPr marL="457200" lvl="2" indent="-457200">
                  <a:lnSpc>
                    <a:spcPct val="110000"/>
                  </a:lnSpc>
                  <a:buFont typeface="Arial" panose="020B0604020202020204" pitchFamily="34" charset="0"/>
                  <a:buChar char="•"/>
                </a:pPr>
                <a14:m>
                  <m:oMath xmlns:m="http://schemas.openxmlformats.org/officeDocument/2006/math">
                    <m:r>
                      <a:rPr lang="nl-NL" b="1" i="1" smtClean="0">
                        <a:latin typeface="Cambria Math" panose="02040503050406030204" pitchFamily="18" charset="0"/>
                      </a:rPr>
                      <m:t>𝑵</m:t>
                    </m:r>
                    <m:r>
                      <a:rPr lang="nl-NL" b="1" i="1" smtClean="0">
                        <a:latin typeface="Cambria Math" panose="02040503050406030204" pitchFamily="18" charset="0"/>
                      </a:rPr>
                      <m:t> </m:t>
                    </m:r>
                  </m:oMath>
                </a14:m>
                <a:r>
                  <a:rPr lang="nl-NL" dirty="0" err="1"/>
                  <a:t>infected</a:t>
                </a:r>
                <a:r>
                  <a:rPr lang="nl-NL" dirty="0"/>
                  <a:t> </a:t>
                </a:r>
                <a:r>
                  <a:rPr lang="nl-NL" dirty="0" err="1"/>
                  <a:t>hosts</a:t>
                </a:r>
                <a:endParaRPr lang="nl-NL" dirty="0"/>
              </a:p>
              <a:p>
                <a:pPr marL="457200" lvl="2" indent="-457200">
                  <a:lnSpc>
                    <a:spcPct val="110000"/>
                  </a:lnSpc>
                  <a:buFont typeface="Arial" panose="020B0604020202020204" pitchFamily="34" charset="0"/>
                  <a:buChar char="•"/>
                </a:pPr>
                <a14:m>
                  <m:oMath xmlns:m="http://schemas.openxmlformats.org/officeDocument/2006/math">
                    <m:sSub>
                      <m:sSubPr>
                        <m:ctrlPr>
                          <a:rPr lang="nl-NL" b="1" i="1" smtClean="0">
                            <a:latin typeface="Cambria Math" panose="02040503050406030204" pitchFamily="18" charset="0"/>
                          </a:rPr>
                        </m:ctrlPr>
                      </m:sSubPr>
                      <m:e>
                        <m:r>
                          <a:rPr lang="nl-NL" b="1" i="1" smtClean="0">
                            <a:latin typeface="Cambria Math" panose="02040503050406030204" pitchFamily="18" charset="0"/>
                          </a:rPr>
                          <m:t>𝑴</m:t>
                        </m:r>
                      </m:e>
                      <m:sub>
                        <m:r>
                          <a:rPr lang="nl-NL" b="1" i="1" smtClean="0">
                            <a:latin typeface="Cambria Math" panose="02040503050406030204" pitchFamily="18" charset="0"/>
                          </a:rPr>
                          <m:t>𝒊</m:t>
                        </m:r>
                      </m:sub>
                    </m:sSub>
                  </m:oMath>
                </a14:m>
                <a:r>
                  <a:rPr lang="nl-NL" dirty="0"/>
                  <a:t> </a:t>
                </a:r>
                <a:r>
                  <a:rPr lang="nl-NL" dirty="0" err="1"/>
                  <a:t>infector</a:t>
                </a:r>
                <a:r>
                  <a:rPr lang="nl-NL" dirty="0"/>
                  <a:t> of host </a:t>
                </a:r>
                <a14:m>
                  <m:oMath xmlns:m="http://schemas.openxmlformats.org/officeDocument/2006/math">
                    <m:r>
                      <a:rPr lang="nl-NL">
                        <a:latin typeface="Cambria Math" panose="02040503050406030204" pitchFamily="18" charset="0"/>
                      </a:rPr>
                      <m:t>1</m:t>
                    </m:r>
                    <m:r>
                      <a:rPr lang="nl-NL" b="1" i="1" smtClean="0">
                        <a:latin typeface="Cambria Math" panose="02040503050406030204" pitchFamily="18" charset="0"/>
                      </a:rPr>
                      <m:t>≤</m:t>
                    </m:r>
                    <m:r>
                      <a:rPr lang="nl-NL" b="1" i="1" smtClean="0">
                        <a:latin typeface="Cambria Math" panose="02040503050406030204" pitchFamily="18" charset="0"/>
                      </a:rPr>
                      <m:t>𝒊</m:t>
                    </m:r>
                    <m:r>
                      <a:rPr lang="nl-NL" b="1" i="1" smtClean="0">
                        <a:latin typeface="Cambria Math" panose="02040503050406030204" pitchFamily="18" charset="0"/>
                      </a:rPr>
                      <m:t>≤</m:t>
                    </m:r>
                    <m:r>
                      <a:rPr lang="nl-NL" b="1" i="1" smtClean="0">
                        <a:latin typeface="Cambria Math" panose="02040503050406030204" pitchFamily="18" charset="0"/>
                      </a:rPr>
                      <m:t>𝑵</m:t>
                    </m:r>
                  </m:oMath>
                </a14:m>
                <a:r>
                  <a:rPr lang="nl-NL" dirty="0"/>
                  <a:t> </a:t>
                </a:r>
                <a:br>
                  <a:rPr lang="nl-NL" dirty="0"/>
                </a:br>
                <a:r>
                  <a:rPr lang="nl-NL" dirty="0"/>
                  <a:t>(</a:t>
                </a:r>
                <a14:m>
                  <m:oMath xmlns:m="http://schemas.openxmlformats.org/officeDocument/2006/math">
                    <m:sSub>
                      <m:sSubPr>
                        <m:ctrlPr>
                          <a:rPr lang="nl-NL" b="1" i="1" dirty="0" smtClean="0">
                            <a:latin typeface="Cambria Math" panose="02040503050406030204" pitchFamily="18" charset="0"/>
                          </a:rPr>
                        </m:ctrlPr>
                      </m:sSubPr>
                      <m:e>
                        <m:r>
                          <a:rPr lang="nl-NL" b="1" i="1" dirty="0" smtClean="0">
                            <a:latin typeface="Cambria Math" panose="02040503050406030204" pitchFamily="18" charset="0"/>
                          </a:rPr>
                          <m:t>𝑴</m:t>
                        </m:r>
                      </m:e>
                      <m:sub>
                        <m:r>
                          <a:rPr lang="nl-NL" b="1" i="1" dirty="0" smtClean="0">
                            <a:latin typeface="Cambria Math" panose="02040503050406030204" pitchFamily="18" charset="0"/>
                          </a:rPr>
                          <m:t>𝟏</m:t>
                        </m:r>
                      </m:sub>
                    </m:sSub>
                    <m:r>
                      <a:rPr lang="nl-NL" b="1" i="1" dirty="0" smtClean="0">
                        <a:latin typeface="Cambria Math" panose="02040503050406030204" pitchFamily="18" charset="0"/>
                      </a:rPr>
                      <m:t>=</m:t>
                    </m:r>
                    <m:r>
                      <a:rPr lang="nl-NL" b="1" i="1" dirty="0" smtClean="0">
                        <a:latin typeface="Cambria Math" panose="02040503050406030204" pitchFamily="18" charset="0"/>
                      </a:rPr>
                      <m:t>𝟎</m:t>
                    </m:r>
                  </m:oMath>
                </a14:m>
                <a:r>
                  <a:rPr lang="nl-NL" dirty="0"/>
                  <a:t> </a:t>
                </a:r>
                <a:r>
                  <a:rPr lang="nl-NL" dirty="0" err="1"/>
                  <a:t>if</a:t>
                </a:r>
                <a:r>
                  <a:rPr lang="nl-NL" dirty="0"/>
                  <a:t> host 1 is index)</a:t>
                </a:r>
              </a:p>
              <a:p>
                <a:pPr marL="457200" lvl="2" indent="-457200">
                  <a:lnSpc>
                    <a:spcPct val="110000"/>
                  </a:lnSpc>
                  <a:buFont typeface="Arial" panose="020B0604020202020204" pitchFamily="34" charset="0"/>
                  <a:buChar char="•"/>
                </a:pPr>
                <a:r>
                  <a:rPr lang="nl-NL" dirty="0" err="1"/>
                  <a:t>Infection</a:t>
                </a:r>
                <a:r>
                  <a:rPr lang="nl-NL" dirty="0"/>
                  <a:t> </a:t>
                </a:r>
                <a:r>
                  <a:rPr lang="nl-NL" dirty="0" err="1"/>
                  <a:t>times</a:t>
                </a:r>
                <a:r>
                  <a:rPr lang="nl-NL" dirty="0"/>
                  <a:t> </a:t>
                </a:r>
                <a14:m>
                  <m:oMath xmlns:m="http://schemas.openxmlformats.org/officeDocument/2006/math">
                    <m:sSub>
                      <m:sSubPr>
                        <m:ctrlPr>
                          <a:rPr lang="nl-NL" b="1" i="1" smtClean="0">
                            <a:latin typeface="Cambria Math" panose="02040503050406030204" pitchFamily="18" charset="0"/>
                          </a:rPr>
                        </m:ctrlPr>
                      </m:sSubPr>
                      <m:e>
                        <m:r>
                          <a:rPr lang="nl-NL" b="1" i="1" smtClean="0">
                            <a:latin typeface="Cambria Math" panose="02040503050406030204" pitchFamily="18" charset="0"/>
                          </a:rPr>
                          <m:t>𝑰</m:t>
                        </m:r>
                      </m:e>
                      <m:sub>
                        <m:r>
                          <a:rPr lang="nl-NL" b="1" i="1" smtClean="0">
                            <a:latin typeface="Cambria Math" panose="02040503050406030204" pitchFamily="18" charset="0"/>
                          </a:rPr>
                          <m:t>𝒊</m:t>
                        </m:r>
                      </m:sub>
                    </m:sSub>
                  </m:oMath>
                </a14:m>
                <a:r>
                  <a:rPr lang="nl-NL" dirty="0"/>
                  <a:t> known</a:t>
                </a:r>
              </a:p>
              <a:p>
                <a:pPr marL="457200" lvl="2" indent="-457200">
                  <a:lnSpc>
                    <a:spcPct val="110000"/>
                  </a:lnSpc>
                  <a:buFont typeface="Arial" panose="020B0604020202020204" pitchFamily="34" charset="0"/>
                  <a:buChar char="•"/>
                </a:pPr>
                <a14:m>
                  <m:oMath xmlns:m="http://schemas.openxmlformats.org/officeDocument/2006/math">
                    <m:r>
                      <a:rPr lang="nl-NL" b="1" i="0" smtClean="0">
                        <a:latin typeface="Cambria Math" panose="02040503050406030204" pitchFamily="18" charset="0"/>
                      </a:rPr>
                      <m:t>𝚲</m:t>
                    </m:r>
                    <m:d>
                      <m:dPr>
                        <m:ctrlPr>
                          <a:rPr lang="nl-NL" b="1" i="1" smtClean="0">
                            <a:latin typeface="Cambria Math" panose="02040503050406030204" pitchFamily="18" charset="0"/>
                          </a:rPr>
                        </m:ctrlPr>
                      </m:dPr>
                      <m:e>
                        <m:r>
                          <a:rPr lang="nl-NL" b="1" i="0" smtClean="0">
                            <a:latin typeface="Cambria Math" panose="02040503050406030204" pitchFamily="18" charset="0"/>
                          </a:rPr>
                          <m:t>𝐭</m:t>
                        </m:r>
                      </m:e>
                    </m:d>
                  </m:oMath>
                </a14:m>
                <a:r>
                  <a:rPr lang="nl-NL" dirty="0"/>
                  <a:t> </a:t>
                </a:r>
                <a:r>
                  <a:rPr lang="nl-NL" dirty="0" err="1"/>
                  <a:t>infection</a:t>
                </a:r>
                <a:r>
                  <a:rPr lang="nl-NL" dirty="0"/>
                  <a:t> </a:t>
                </a:r>
                <a:r>
                  <a:rPr lang="nl-NL" dirty="0" err="1"/>
                  <a:t>pressure</a:t>
                </a:r>
                <a:r>
                  <a:rPr lang="nl-NL" dirty="0"/>
                  <a:t> at time t, </a:t>
                </a:r>
                <a14:m>
                  <m:oMath xmlns:m="http://schemas.openxmlformats.org/officeDocument/2006/math">
                    <m:sSubSup>
                      <m:sSubSupPr>
                        <m:ctrlPr>
                          <a:rPr lang="nl-NL" b="1" i="1" smtClean="0">
                            <a:latin typeface="Cambria Math" panose="02040503050406030204" pitchFamily="18" charset="0"/>
                          </a:rPr>
                        </m:ctrlPr>
                      </m:sSubSupPr>
                      <m:e>
                        <m:r>
                          <a:rPr lang="nl-NL" b="1" i="0" smtClean="0">
                            <a:latin typeface="Cambria Math" panose="02040503050406030204" pitchFamily="18" charset="0"/>
                          </a:rPr>
                          <m:t>𝚲</m:t>
                        </m:r>
                      </m:e>
                      <m:sub>
                        <m:r>
                          <a:rPr lang="nl-NL" b="1" i="1" smtClean="0">
                            <a:latin typeface="Cambria Math" panose="02040503050406030204" pitchFamily="18" charset="0"/>
                          </a:rPr>
                          <m:t>𝒊</m:t>
                        </m:r>
                      </m:sub>
                      <m:sup>
                        <m:r>
                          <a:rPr lang="nl-NL" b="1" i="1" smtClean="0">
                            <a:latin typeface="Cambria Math" panose="02040503050406030204" pitchFamily="18" charset="0"/>
                          </a:rPr>
                          <m:t>𝒋</m:t>
                        </m:r>
                      </m:sup>
                    </m:sSubSup>
                    <m:r>
                      <a:rPr lang="nl-NL" b="1" i="1" smtClean="0">
                        <a:latin typeface="Cambria Math" panose="02040503050406030204" pitchFamily="18" charset="0"/>
                      </a:rPr>
                      <m:t>(</m:t>
                    </m:r>
                    <m:r>
                      <a:rPr lang="nl-NL" b="1" i="1" smtClean="0">
                        <a:latin typeface="Cambria Math" panose="02040503050406030204" pitchFamily="18" charset="0"/>
                      </a:rPr>
                      <m:t>𝒕</m:t>
                    </m:r>
                    <m:r>
                      <a:rPr lang="nl-NL" b="1" i="1" smtClean="0">
                        <a:latin typeface="Cambria Math" panose="02040503050406030204" pitchFamily="18" charset="0"/>
                      </a:rPr>
                      <m:t>)</m:t>
                    </m:r>
                  </m:oMath>
                </a14:m>
                <a:r>
                  <a:rPr lang="nl-NL" dirty="0"/>
                  <a:t> </a:t>
                </a:r>
                <a:r>
                  <a:rPr lang="nl-NL" dirty="0" err="1"/>
                  <a:t>infection</a:t>
                </a:r>
                <a:r>
                  <a:rPr lang="nl-NL" dirty="0"/>
                  <a:t> </a:t>
                </a:r>
                <a:r>
                  <a:rPr lang="nl-NL" dirty="0" err="1"/>
                  <a:t>pressure</a:t>
                </a:r>
                <a:r>
                  <a:rPr lang="nl-NL" dirty="0"/>
                  <a:t> on host </a:t>
                </a:r>
                <a14:m>
                  <m:oMath xmlns:m="http://schemas.openxmlformats.org/officeDocument/2006/math">
                    <m:r>
                      <a:rPr lang="nl-NL" b="1" i="1" smtClean="0">
                        <a:latin typeface="Cambria Math" panose="02040503050406030204" pitchFamily="18" charset="0"/>
                      </a:rPr>
                      <m:t>𝒊</m:t>
                    </m:r>
                  </m:oMath>
                </a14:m>
                <a:r>
                  <a:rPr lang="nl-NL" dirty="0"/>
                  <a:t> </a:t>
                </a:r>
                <a:r>
                  <a:rPr lang="nl-NL" dirty="0" err="1"/>
                  <a:t>by</a:t>
                </a:r>
                <a:r>
                  <a:rPr lang="nl-NL" dirty="0"/>
                  <a:t> host </a:t>
                </a:r>
                <a14:m>
                  <m:oMath xmlns:m="http://schemas.openxmlformats.org/officeDocument/2006/math">
                    <m:r>
                      <a:rPr lang="nl-NL" b="1" i="1" smtClean="0">
                        <a:latin typeface="Cambria Math" panose="02040503050406030204" pitchFamily="18" charset="0"/>
                      </a:rPr>
                      <m:t>𝒋</m:t>
                    </m:r>
                  </m:oMath>
                </a14:m>
                <a:r>
                  <a:rPr lang="nl-NL" dirty="0"/>
                  <a:t> at time t</a:t>
                </a:r>
                <a:br>
                  <a:rPr lang="nl-NL" dirty="0"/>
                </a:br>
                <a:endParaRPr lang="nl-NL" dirty="0"/>
              </a:p>
              <a:p>
                <a:pPr lvl="2">
                  <a:lnSpc>
                    <a:spcPct val="110000"/>
                  </a:lnSpc>
                </a:pPr>
                <a14:m>
                  <m:oMathPara xmlns:m="http://schemas.openxmlformats.org/officeDocument/2006/math">
                    <m:oMathParaPr>
                      <m:jc m:val="centerGroup"/>
                    </m:oMathParaPr>
                    <m:oMath xmlns:m="http://schemas.openxmlformats.org/officeDocument/2006/math">
                      <m:r>
                        <a:rPr lang="nl-NL" b="1" i="1" smtClean="0">
                          <a:latin typeface="Cambria Math" panose="02040503050406030204" pitchFamily="18" charset="0"/>
                        </a:rPr>
                        <m:t>𝑳</m:t>
                      </m:r>
                      <m:r>
                        <a:rPr lang="nl-NL" b="1" i="1" smtClean="0">
                          <a:latin typeface="Cambria Math" panose="02040503050406030204" pitchFamily="18" charset="0"/>
                        </a:rPr>
                        <m:t>=</m:t>
                      </m:r>
                      <m:sSup>
                        <m:sSupPr>
                          <m:ctrlPr>
                            <a:rPr lang="nl-NL" b="1" i="1" smtClean="0">
                              <a:latin typeface="Cambria Math" panose="02040503050406030204" pitchFamily="18" charset="0"/>
                            </a:rPr>
                          </m:ctrlPr>
                        </m:sSupPr>
                        <m:e>
                          <m:r>
                            <a:rPr lang="nl-NL" b="1" i="1" smtClean="0">
                              <a:latin typeface="Cambria Math" panose="02040503050406030204" pitchFamily="18" charset="0"/>
                            </a:rPr>
                            <m:t>𝒆</m:t>
                          </m:r>
                        </m:e>
                        <m:sup>
                          <m:r>
                            <a:rPr lang="nl-NL" b="1" i="1" smtClean="0">
                              <a:latin typeface="Cambria Math" panose="02040503050406030204" pitchFamily="18" charset="0"/>
                            </a:rPr>
                            <m:t>−</m:t>
                          </m:r>
                          <m:nary>
                            <m:naryPr>
                              <m:limLoc m:val="undOvr"/>
                              <m:ctrlPr>
                                <a:rPr lang="nl-NL" b="1" i="1" smtClean="0">
                                  <a:latin typeface="Cambria Math" panose="02040503050406030204" pitchFamily="18" charset="0"/>
                                </a:rPr>
                              </m:ctrlPr>
                            </m:naryPr>
                            <m:sub>
                              <m:r>
                                <m:rPr>
                                  <m:brk m:alnAt="24"/>
                                </m:rPr>
                                <a:rPr lang="nl-NL" b="1" i="1" smtClean="0">
                                  <a:latin typeface="Cambria Math" panose="02040503050406030204" pitchFamily="18" charset="0"/>
                                </a:rPr>
                                <m:t>𝟎</m:t>
                              </m:r>
                            </m:sub>
                            <m:sup>
                              <m:r>
                                <a:rPr lang="nl-NL" b="1" i="1" smtClean="0">
                                  <a:latin typeface="Cambria Math" panose="02040503050406030204" pitchFamily="18" charset="0"/>
                                </a:rPr>
                                <m:t>𝑻</m:t>
                              </m:r>
                            </m:sup>
                            <m:e>
                              <m:r>
                                <a:rPr lang="nl-NL" b="1" i="0" smtClean="0">
                                  <a:latin typeface="Cambria Math" panose="02040503050406030204" pitchFamily="18" charset="0"/>
                                </a:rPr>
                                <m:t>𝚲</m:t>
                              </m:r>
                              <m:d>
                                <m:dPr>
                                  <m:ctrlPr>
                                    <a:rPr lang="nl-NL" b="1" i="1" smtClean="0">
                                      <a:latin typeface="Cambria Math" panose="02040503050406030204" pitchFamily="18" charset="0"/>
                                    </a:rPr>
                                  </m:ctrlPr>
                                </m:dPr>
                                <m:e>
                                  <m:r>
                                    <a:rPr lang="nl-NL" b="1" i="1" smtClean="0">
                                      <a:latin typeface="Cambria Math" panose="02040503050406030204" pitchFamily="18" charset="0"/>
                                    </a:rPr>
                                    <m:t>𝝉</m:t>
                                  </m:r>
                                </m:e>
                              </m:d>
                              <m:r>
                                <a:rPr lang="nl-NL" b="1" i="1" smtClean="0">
                                  <a:latin typeface="Cambria Math" panose="02040503050406030204" pitchFamily="18" charset="0"/>
                                </a:rPr>
                                <m:t>𝒅</m:t>
                              </m:r>
                              <m:r>
                                <a:rPr lang="nl-NL" b="1" i="1" smtClean="0">
                                  <a:latin typeface="Cambria Math" panose="02040503050406030204" pitchFamily="18" charset="0"/>
                                </a:rPr>
                                <m:t>𝝉</m:t>
                              </m:r>
                            </m:e>
                          </m:nary>
                        </m:sup>
                      </m:sSup>
                      <m:nary>
                        <m:naryPr>
                          <m:chr m:val="∏"/>
                          <m:supHide m:val="on"/>
                          <m:ctrlPr>
                            <a:rPr lang="nl-NL" b="1" i="1" smtClean="0">
                              <a:latin typeface="Cambria Math" panose="02040503050406030204" pitchFamily="18" charset="0"/>
                            </a:rPr>
                          </m:ctrlPr>
                        </m:naryPr>
                        <m:sub>
                          <m:r>
                            <m:rPr>
                              <m:brk m:alnAt="7"/>
                            </m:rPr>
                            <a:rPr lang="nl-NL" b="1" i="1" smtClean="0">
                              <a:latin typeface="Cambria Math" panose="02040503050406030204" pitchFamily="18" charset="0"/>
                            </a:rPr>
                            <m:t>𝒊</m:t>
                          </m:r>
                          <m:r>
                            <a:rPr lang="nl-NL" b="1" i="1" smtClean="0">
                              <a:latin typeface="Cambria Math" panose="02040503050406030204" pitchFamily="18" charset="0"/>
                            </a:rPr>
                            <m:t>:</m:t>
                          </m:r>
                          <m:sSub>
                            <m:sSubPr>
                              <m:ctrlPr>
                                <a:rPr lang="nl-NL" b="1" i="1" smtClean="0">
                                  <a:latin typeface="Cambria Math" panose="02040503050406030204" pitchFamily="18" charset="0"/>
                                </a:rPr>
                              </m:ctrlPr>
                            </m:sSubPr>
                            <m:e>
                              <m:r>
                                <m:rPr>
                                  <m:brk m:alnAt="7"/>
                                </m:rPr>
                                <a:rPr lang="nl-NL" b="1" i="1" smtClean="0">
                                  <a:latin typeface="Cambria Math" panose="02040503050406030204" pitchFamily="18" charset="0"/>
                                </a:rPr>
                                <m:t>𝑴</m:t>
                              </m:r>
                            </m:e>
                            <m:sub>
                              <m:r>
                                <m:rPr>
                                  <m:brk m:alnAt="7"/>
                                </m:rPr>
                                <a:rPr lang="nl-NL" b="1" i="1" smtClean="0">
                                  <a:latin typeface="Cambria Math" panose="02040503050406030204" pitchFamily="18" charset="0"/>
                                </a:rPr>
                                <m:t>𝒊</m:t>
                              </m:r>
                            </m:sub>
                          </m:sSub>
                          <m:r>
                            <a:rPr lang="nl-NL" b="1" i="1" smtClean="0">
                              <a:latin typeface="Cambria Math" panose="02040503050406030204" pitchFamily="18" charset="0"/>
                            </a:rPr>
                            <m:t>≥</m:t>
                          </m:r>
                          <m:r>
                            <a:rPr lang="nl-NL" b="1" i="1" smtClean="0">
                              <a:latin typeface="Cambria Math" panose="02040503050406030204" pitchFamily="18" charset="0"/>
                            </a:rPr>
                            <m:t>𝟎</m:t>
                          </m:r>
                        </m:sub>
                        <m:sup/>
                        <m:e>
                          <m:sSubSup>
                            <m:sSubSupPr>
                              <m:ctrlPr>
                                <a:rPr lang="nl-NL" b="1" i="1" smtClean="0">
                                  <a:latin typeface="Cambria Math" panose="02040503050406030204" pitchFamily="18" charset="0"/>
                                </a:rPr>
                              </m:ctrlPr>
                            </m:sSubSupPr>
                            <m:e>
                              <m:r>
                                <a:rPr lang="nl-NL" b="1" i="0" smtClean="0">
                                  <a:latin typeface="Cambria Math" panose="02040503050406030204" pitchFamily="18" charset="0"/>
                                </a:rPr>
                                <m:t>𝚲</m:t>
                              </m:r>
                            </m:e>
                            <m:sub>
                              <m:r>
                                <a:rPr lang="nl-NL" b="1" i="1" smtClean="0">
                                  <a:latin typeface="Cambria Math" panose="02040503050406030204" pitchFamily="18" charset="0"/>
                                </a:rPr>
                                <m:t>𝒊</m:t>
                              </m:r>
                            </m:sub>
                            <m:sup>
                              <m:sSub>
                                <m:sSubPr>
                                  <m:ctrlPr>
                                    <a:rPr lang="nl-NL" b="1" i="1" smtClean="0">
                                      <a:latin typeface="Cambria Math" panose="02040503050406030204" pitchFamily="18" charset="0"/>
                                    </a:rPr>
                                  </m:ctrlPr>
                                </m:sSubPr>
                                <m:e>
                                  <m:r>
                                    <a:rPr lang="nl-NL" b="1" i="1" smtClean="0">
                                      <a:latin typeface="Cambria Math" panose="02040503050406030204" pitchFamily="18" charset="0"/>
                                    </a:rPr>
                                    <m:t>𝑴</m:t>
                                  </m:r>
                                </m:e>
                                <m:sub>
                                  <m:r>
                                    <a:rPr lang="nl-NL" b="1" i="1" smtClean="0">
                                      <a:latin typeface="Cambria Math" panose="02040503050406030204" pitchFamily="18" charset="0"/>
                                    </a:rPr>
                                    <m:t>𝒊</m:t>
                                  </m:r>
                                </m:sub>
                              </m:sSub>
                            </m:sup>
                          </m:sSubSup>
                          <m:r>
                            <a:rPr lang="nl-NL" b="1" i="1" smtClean="0">
                              <a:latin typeface="Cambria Math" panose="02040503050406030204" pitchFamily="18" charset="0"/>
                            </a:rPr>
                            <m:t>(</m:t>
                          </m:r>
                          <m:sSub>
                            <m:sSubPr>
                              <m:ctrlPr>
                                <a:rPr lang="nl-NL" b="1" i="1" smtClean="0">
                                  <a:latin typeface="Cambria Math" panose="02040503050406030204" pitchFamily="18" charset="0"/>
                                </a:rPr>
                              </m:ctrlPr>
                            </m:sSubPr>
                            <m:e>
                              <m:r>
                                <a:rPr lang="nl-NL" b="1" i="1" smtClean="0">
                                  <a:latin typeface="Cambria Math" panose="02040503050406030204" pitchFamily="18" charset="0"/>
                                </a:rPr>
                                <m:t>𝑰</m:t>
                              </m:r>
                            </m:e>
                            <m:sub>
                              <m:r>
                                <a:rPr lang="nl-NL" b="1" i="1" smtClean="0">
                                  <a:latin typeface="Cambria Math" panose="02040503050406030204" pitchFamily="18" charset="0"/>
                                </a:rPr>
                                <m:t>𝒊</m:t>
                              </m:r>
                            </m:sub>
                          </m:sSub>
                          <m:r>
                            <a:rPr lang="nl-NL" b="1" i="1" smtClean="0">
                              <a:latin typeface="Cambria Math" panose="02040503050406030204" pitchFamily="18" charset="0"/>
                            </a:rPr>
                            <m:t>)</m:t>
                          </m:r>
                        </m:e>
                      </m:nary>
                    </m:oMath>
                  </m:oMathPara>
                </a14:m>
                <a:endParaRPr lang="nl-NL" b="1" dirty="0"/>
              </a:p>
              <a:p>
                <a:pPr marL="457200" lvl="2" indent="-457200">
                  <a:lnSpc>
                    <a:spcPct val="110000"/>
                  </a:lnSpc>
                  <a:buFont typeface="Arial" panose="020B0604020202020204" pitchFamily="34" charset="0"/>
                  <a:buChar char="•"/>
                </a:pPr>
                <a:endParaRPr lang="nl-NL" dirty="0"/>
              </a:p>
              <a:p>
                <a:pPr marL="457200" lvl="2" indent="-457200">
                  <a:lnSpc>
                    <a:spcPct val="110000"/>
                  </a:lnSpc>
                  <a:buFont typeface="Arial" panose="020B0604020202020204" pitchFamily="34" charset="0"/>
                  <a:buChar char="•"/>
                </a:pPr>
                <a:r>
                  <a:rPr lang="nl-NL" dirty="0" err="1"/>
                  <a:t>Infection</a:t>
                </a:r>
                <a:r>
                  <a:rPr lang="nl-NL" dirty="0"/>
                  <a:t> </a:t>
                </a:r>
                <a:r>
                  <a:rPr lang="nl-NL" dirty="0" err="1"/>
                  <a:t>pressure</a:t>
                </a:r>
                <a:r>
                  <a:rPr lang="nl-NL" dirty="0"/>
                  <a:t> </a:t>
                </a:r>
                <a:r>
                  <a:rPr lang="nl-NL" dirty="0" err="1"/>
                  <a:t>follows</a:t>
                </a:r>
                <a:r>
                  <a:rPr lang="nl-NL" dirty="0"/>
                  <a:t> </a:t>
                </a:r>
                <a:r>
                  <a:rPr lang="nl-NL" dirty="0" err="1"/>
                  <a:t>generation</a:t>
                </a:r>
                <a:r>
                  <a:rPr lang="nl-NL" dirty="0"/>
                  <a:t> time </a:t>
                </a:r>
                <a:r>
                  <a:rPr lang="nl-NL" dirty="0" err="1"/>
                  <a:t>distribution</a:t>
                </a:r>
                <a:r>
                  <a:rPr lang="nl-NL" dirty="0"/>
                  <a:t>  (Gamma </a:t>
                </a:r>
                <a:r>
                  <a:rPr lang="nl-NL" dirty="0" err="1"/>
                  <a:t>distribution</a:t>
                </a:r>
                <a:r>
                  <a:rPr lang="nl-NL" dirty="0"/>
                  <a:t>)</a:t>
                </a:r>
              </a:p>
              <a:p>
                <a:endParaRPr lang="nl-NL" i="1" dirty="0"/>
              </a:p>
              <a:p>
                <a:endParaRPr lang="nl-NL" dirty="0"/>
              </a:p>
              <a:p>
                <a:endParaRPr lang="nl-NL" dirty="0"/>
              </a:p>
            </p:txBody>
          </p:sp>
        </mc:Choice>
        <mc:Fallback xmlns="">
          <p:sp>
            <p:nvSpPr>
              <p:cNvPr id="3" name="Content Placeholder 2">
                <a:extLst>
                  <a:ext uri="{FF2B5EF4-FFF2-40B4-BE49-F238E27FC236}">
                    <a16:creationId xmlns:a16="http://schemas.microsoft.com/office/drawing/2014/main" id="{06A966C6-2B7F-4C09-8B32-FFD14507E99B}"/>
                  </a:ext>
                </a:extLst>
              </p:cNvPr>
              <p:cNvSpPr>
                <a:spLocks noGrp="1" noRot="1" noChangeAspect="1" noMove="1" noResize="1" noEditPoints="1" noAdjustHandles="1" noChangeArrowheads="1" noChangeShapeType="1" noTextEdit="1"/>
              </p:cNvSpPr>
              <p:nvPr>
                <p:ph type="body" sz="quarter" idx="11"/>
              </p:nvPr>
            </p:nvSpPr>
            <p:spPr>
              <a:xfrm>
                <a:off x="619125" y="1530000"/>
                <a:ext cx="6810019" cy="4320000"/>
              </a:xfrm>
              <a:blipFill>
                <a:blip r:embed="rId3"/>
                <a:stretch>
                  <a:fillRect l="-2045" t="-2933" b="-1085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959BD2E-30FA-A4FE-8342-FA98E111C80C}"/>
              </a:ext>
            </a:extLst>
          </p:cNvPr>
          <p:cNvSpPr>
            <a:spLocks noGrp="1"/>
          </p:cNvSpPr>
          <p:nvPr>
            <p:ph type="sldNum" sz="quarter" idx="12"/>
          </p:nvPr>
        </p:nvSpPr>
        <p:spPr/>
        <p:txBody>
          <a:bodyPr/>
          <a:lstStyle/>
          <a:p>
            <a:fld id="{8FC21E99-CB6E-4E1C-8709-25BF64FEA530}" type="slidenum">
              <a:rPr lang="nl-NL" smtClean="0"/>
              <a:pPr/>
              <a:t>16</a:t>
            </a:fld>
            <a:endParaRPr lang="nl-NL"/>
          </a:p>
        </p:txBody>
      </p:sp>
      <p:sp>
        <p:nvSpPr>
          <p:cNvPr id="2" name="Title 1">
            <a:extLst>
              <a:ext uri="{FF2B5EF4-FFF2-40B4-BE49-F238E27FC236}">
                <a16:creationId xmlns:a16="http://schemas.microsoft.com/office/drawing/2014/main" id="{000725C3-EC65-4F60-BA9E-F367A94F4903}"/>
              </a:ext>
            </a:extLst>
          </p:cNvPr>
          <p:cNvSpPr>
            <a:spLocks noGrp="1"/>
          </p:cNvSpPr>
          <p:nvPr>
            <p:ph type="title"/>
          </p:nvPr>
        </p:nvSpPr>
        <p:spPr/>
        <p:txBody>
          <a:bodyPr/>
          <a:lstStyle/>
          <a:p>
            <a:r>
              <a:rPr lang="nl-NL" dirty="0"/>
              <a:t>1. </a:t>
            </a:r>
            <a:r>
              <a:rPr lang="nl-NL" dirty="0" err="1"/>
              <a:t>Epidemiological</a:t>
            </a:r>
            <a:endParaRPr lang="nl-NL" dirty="0"/>
          </a:p>
        </p:txBody>
      </p:sp>
      <p:sp>
        <p:nvSpPr>
          <p:cNvPr id="4" name="Footer Placeholder 3">
            <a:extLst>
              <a:ext uri="{FF2B5EF4-FFF2-40B4-BE49-F238E27FC236}">
                <a16:creationId xmlns:a16="http://schemas.microsoft.com/office/drawing/2014/main" id="{F7290624-CE80-AD48-1AAA-D7A264907B8A}"/>
              </a:ext>
            </a:extLst>
          </p:cNvPr>
          <p:cNvSpPr>
            <a:spLocks noGrp="1"/>
          </p:cNvSpPr>
          <p:nvPr>
            <p:ph type="ftr" sz="quarter" idx="3"/>
          </p:nvPr>
        </p:nvSpPr>
        <p:spPr/>
        <p:txBody>
          <a:bodyPr/>
          <a:lstStyle/>
          <a:p>
            <a:r>
              <a:rPr lang="nl-NL" dirty="0"/>
              <a:t>Phybreak: model</a:t>
            </a:r>
          </a:p>
        </p:txBody>
      </p:sp>
      <p:grpSp>
        <p:nvGrpSpPr>
          <p:cNvPr id="43" name="Group 42">
            <a:extLst>
              <a:ext uri="{FF2B5EF4-FFF2-40B4-BE49-F238E27FC236}">
                <a16:creationId xmlns:a16="http://schemas.microsoft.com/office/drawing/2014/main" id="{64A30EB8-148D-EA69-2000-A61493F0E5A7}"/>
              </a:ext>
            </a:extLst>
          </p:cNvPr>
          <p:cNvGrpSpPr/>
          <p:nvPr/>
        </p:nvGrpSpPr>
        <p:grpSpPr>
          <a:xfrm>
            <a:off x="7381320" y="1625968"/>
            <a:ext cx="4810680" cy="2764900"/>
            <a:chOff x="3022871" y="1194462"/>
            <a:chExt cx="4810680" cy="2764900"/>
          </a:xfrm>
        </p:grpSpPr>
        <p:sp>
          <p:nvSpPr>
            <p:cNvPr id="44" name="Rounded Rectangle 4">
              <a:extLst>
                <a:ext uri="{FF2B5EF4-FFF2-40B4-BE49-F238E27FC236}">
                  <a16:creationId xmlns:a16="http://schemas.microsoft.com/office/drawing/2014/main" id="{86A683AF-4568-C458-A43E-55C5329069BA}"/>
                </a:ext>
              </a:extLst>
            </p:cNvPr>
            <p:cNvSpPr/>
            <p:nvPr/>
          </p:nvSpPr>
          <p:spPr>
            <a:xfrm>
              <a:off x="3371623" y="3311290"/>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45" name="TextBox 44">
              <a:extLst>
                <a:ext uri="{FF2B5EF4-FFF2-40B4-BE49-F238E27FC236}">
                  <a16:creationId xmlns:a16="http://schemas.microsoft.com/office/drawing/2014/main" id="{87F57B0A-4945-3733-2C5D-CDA6553E856E}"/>
                </a:ext>
              </a:extLst>
            </p:cNvPr>
            <p:cNvSpPr txBox="1"/>
            <p:nvPr/>
          </p:nvSpPr>
          <p:spPr>
            <a:xfrm>
              <a:off x="3371623" y="2921242"/>
              <a:ext cx="314510" cy="338554"/>
            </a:xfrm>
            <a:prstGeom prst="rect">
              <a:avLst/>
            </a:prstGeom>
            <a:noFill/>
          </p:spPr>
          <p:txBody>
            <a:bodyPr wrap="none" rtlCol="0">
              <a:spAutoFit/>
            </a:bodyPr>
            <a:lstStyle/>
            <a:p>
              <a:pPr fontAlgn="base">
                <a:spcBef>
                  <a:spcPct val="0"/>
                </a:spcBef>
                <a:spcAft>
                  <a:spcPct val="0"/>
                </a:spcAft>
              </a:pPr>
              <a:r>
                <a:rPr lang="en-US" sz="1600">
                  <a:solidFill>
                    <a:srgbClr val="000000"/>
                  </a:solidFill>
                  <a:latin typeface="Verdana" pitchFamily="34" charset="0"/>
                  <a:cs typeface="Arial" charset="0"/>
                </a:rPr>
                <a:t>1</a:t>
              </a:r>
              <a:endParaRPr lang="nl-NL" sz="1600">
                <a:solidFill>
                  <a:srgbClr val="000000"/>
                </a:solidFill>
                <a:latin typeface="Verdana" pitchFamily="34" charset="0"/>
                <a:cs typeface="Arial" charset="0"/>
              </a:endParaRPr>
            </a:p>
          </p:txBody>
        </p:sp>
        <p:cxnSp>
          <p:nvCxnSpPr>
            <p:cNvPr id="46" name="Straight Connector 45">
              <a:extLst>
                <a:ext uri="{FF2B5EF4-FFF2-40B4-BE49-F238E27FC236}">
                  <a16:creationId xmlns:a16="http://schemas.microsoft.com/office/drawing/2014/main" id="{D1278254-1CA6-93C9-3B03-A6556A70A2E3}"/>
                </a:ext>
              </a:extLst>
            </p:cNvPr>
            <p:cNvCxnSpPr/>
            <p:nvPr/>
          </p:nvCxnSpPr>
          <p:spPr>
            <a:xfrm>
              <a:off x="3974624" y="2369177"/>
              <a:ext cx="0" cy="1104131"/>
            </a:xfrm>
            <a:prstGeom prst="line">
              <a:avLst/>
            </a:prstGeom>
            <a:noFill/>
            <a:ln w="9525" cap="flat" cmpd="sng" algn="ctr">
              <a:solidFill>
                <a:srgbClr val="39870C">
                  <a:shade val="95000"/>
                  <a:satMod val="105000"/>
                </a:srgbClr>
              </a:solidFill>
              <a:prstDash val="sysDash"/>
              <a:headEnd type="arrow" w="med" len="med"/>
              <a:tailEnd type="none" w="med" len="med"/>
            </a:ln>
            <a:effectLst/>
          </p:spPr>
        </p:cxnSp>
        <p:cxnSp>
          <p:nvCxnSpPr>
            <p:cNvPr id="47" name="Straight Connector 46">
              <a:extLst>
                <a:ext uri="{FF2B5EF4-FFF2-40B4-BE49-F238E27FC236}">
                  <a16:creationId xmlns:a16="http://schemas.microsoft.com/office/drawing/2014/main" id="{F11CBA5B-9F72-461E-B4A8-C68729744147}"/>
                </a:ext>
              </a:extLst>
            </p:cNvPr>
            <p:cNvCxnSpPr/>
            <p:nvPr/>
          </p:nvCxnSpPr>
          <p:spPr>
            <a:xfrm>
              <a:off x="4567481" y="2947173"/>
              <a:ext cx="0" cy="528067"/>
            </a:xfrm>
            <a:prstGeom prst="line">
              <a:avLst/>
            </a:prstGeom>
            <a:noFill/>
            <a:ln w="9525" cap="flat" cmpd="sng" algn="ctr">
              <a:solidFill>
                <a:srgbClr val="39870C">
                  <a:shade val="95000"/>
                  <a:satMod val="105000"/>
                </a:srgbClr>
              </a:solidFill>
              <a:prstDash val="sysDash"/>
              <a:headEnd type="arrow" w="med" len="med"/>
              <a:tailEnd type="none" w="med" len="med"/>
            </a:ln>
            <a:effectLst/>
          </p:spPr>
        </p:cxnSp>
        <p:sp>
          <p:nvSpPr>
            <p:cNvPr id="48" name="TextBox 47">
              <a:extLst>
                <a:ext uri="{FF2B5EF4-FFF2-40B4-BE49-F238E27FC236}">
                  <a16:creationId xmlns:a16="http://schemas.microsoft.com/office/drawing/2014/main" id="{306FD8EB-8031-40EC-807E-CE147B276DF7}"/>
                </a:ext>
              </a:extLst>
            </p:cNvPr>
            <p:cNvSpPr txBox="1"/>
            <p:nvPr/>
          </p:nvSpPr>
          <p:spPr>
            <a:xfrm>
              <a:off x="4012868" y="1837827"/>
              <a:ext cx="314510" cy="338554"/>
            </a:xfrm>
            <a:prstGeom prst="rect">
              <a:avLst/>
            </a:prstGeom>
            <a:noFill/>
          </p:spPr>
          <p:txBody>
            <a:bodyPr wrap="none" rtlCol="0">
              <a:spAutoFit/>
            </a:bodyPr>
            <a:lstStyle/>
            <a:p>
              <a:pPr fontAlgn="base">
                <a:spcBef>
                  <a:spcPct val="0"/>
                </a:spcBef>
                <a:spcAft>
                  <a:spcPct val="0"/>
                </a:spcAft>
              </a:pPr>
              <a:r>
                <a:rPr lang="en-US" sz="1600">
                  <a:solidFill>
                    <a:srgbClr val="000000"/>
                  </a:solidFill>
                  <a:latin typeface="Verdana" pitchFamily="34" charset="0"/>
                  <a:cs typeface="Arial" charset="0"/>
                </a:rPr>
                <a:t>2</a:t>
              </a:r>
              <a:endParaRPr lang="nl-NL" sz="1600">
                <a:solidFill>
                  <a:srgbClr val="000000"/>
                </a:solidFill>
                <a:latin typeface="Verdana" pitchFamily="34" charset="0"/>
                <a:cs typeface="Arial" charset="0"/>
              </a:endParaRPr>
            </a:p>
          </p:txBody>
        </p:sp>
        <p:sp>
          <p:nvSpPr>
            <p:cNvPr id="49" name="TextBox 48">
              <a:extLst>
                <a:ext uri="{FF2B5EF4-FFF2-40B4-BE49-F238E27FC236}">
                  <a16:creationId xmlns:a16="http://schemas.microsoft.com/office/drawing/2014/main" id="{D415879C-5686-3442-EE7C-7B76DB05BB19}"/>
                </a:ext>
              </a:extLst>
            </p:cNvPr>
            <p:cNvSpPr txBox="1"/>
            <p:nvPr/>
          </p:nvSpPr>
          <p:spPr>
            <a:xfrm>
              <a:off x="4598016" y="2496068"/>
              <a:ext cx="314510"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3</a:t>
              </a:r>
              <a:endParaRPr lang="nl-NL" sz="1600" dirty="0">
                <a:solidFill>
                  <a:srgbClr val="000000"/>
                </a:solidFill>
                <a:latin typeface="Verdana" pitchFamily="34" charset="0"/>
                <a:cs typeface="Arial" charset="0"/>
              </a:endParaRPr>
            </a:p>
          </p:txBody>
        </p:sp>
        <p:sp>
          <p:nvSpPr>
            <p:cNvPr id="50" name="Rounded Rectangle 13">
              <a:extLst>
                <a:ext uri="{FF2B5EF4-FFF2-40B4-BE49-F238E27FC236}">
                  <a16:creationId xmlns:a16="http://schemas.microsoft.com/office/drawing/2014/main" id="{F765C995-3C51-0E41-0266-35E339521FF4}"/>
                </a:ext>
              </a:extLst>
            </p:cNvPr>
            <p:cNvSpPr/>
            <p:nvPr/>
          </p:nvSpPr>
          <p:spPr>
            <a:xfrm>
              <a:off x="4567481" y="2783223"/>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51" name="Rounded Rectangle 14">
              <a:extLst>
                <a:ext uri="{FF2B5EF4-FFF2-40B4-BE49-F238E27FC236}">
                  <a16:creationId xmlns:a16="http://schemas.microsoft.com/office/drawing/2014/main" id="{ED4571BE-C50E-9C6D-D444-734D6594AC19}"/>
                </a:ext>
              </a:extLst>
            </p:cNvPr>
            <p:cNvSpPr/>
            <p:nvPr/>
          </p:nvSpPr>
          <p:spPr>
            <a:xfrm>
              <a:off x="3974624" y="2207159"/>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52" name="Rounded Rectangle 16">
              <a:extLst>
                <a:ext uri="{FF2B5EF4-FFF2-40B4-BE49-F238E27FC236}">
                  <a16:creationId xmlns:a16="http://schemas.microsoft.com/office/drawing/2014/main" id="{EECBCD89-8D65-C951-F6E1-4A6EBF328B0F}"/>
                </a:ext>
              </a:extLst>
            </p:cNvPr>
            <p:cNvSpPr/>
            <p:nvPr/>
          </p:nvSpPr>
          <p:spPr>
            <a:xfrm>
              <a:off x="5263178" y="3635326"/>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53" name="Rounded Rectangle 17">
              <a:extLst>
                <a:ext uri="{FF2B5EF4-FFF2-40B4-BE49-F238E27FC236}">
                  <a16:creationId xmlns:a16="http://schemas.microsoft.com/office/drawing/2014/main" id="{6AF3AE89-D1B1-BEDA-4A63-500AD989E11F}"/>
                </a:ext>
              </a:extLst>
            </p:cNvPr>
            <p:cNvSpPr/>
            <p:nvPr/>
          </p:nvSpPr>
          <p:spPr>
            <a:xfrm>
              <a:off x="5587983" y="1559087"/>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cxnSp>
          <p:nvCxnSpPr>
            <p:cNvPr id="54" name="Straight Connector 53">
              <a:extLst>
                <a:ext uri="{FF2B5EF4-FFF2-40B4-BE49-F238E27FC236}">
                  <a16:creationId xmlns:a16="http://schemas.microsoft.com/office/drawing/2014/main" id="{2625EFDC-98E2-5FB6-2EA7-CC8152B31C04}"/>
                </a:ext>
              </a:extLst>
            </p:cNvPr>
            <p:cNvCxnSpPr>
              <a:endCxn id="52" idx="1"/>
            </p:cNvCxnSpPr>
            <p:nvPr/>
          </p:nvCxnSpPr>
          <p:spPr>
            <a:xfrm>
              <a:off x="5263178" y="2945241"/>
              <a:ext cx="0" cy="852103"/>
            </a:xfrm>
            <a:prstGeom prst="line">
              <a:avLst/>
            </a:prstGeom>
            <a:noFill/>
            <a:ln w="9525" cap="flat" cmpd="sng" algn="ctr">
              <a:solidFill>
                <a:srgbClr val="39870C">
                  <a:shade val="95000"/>
                  <a:satMod val="105000"/>
                </a:srgbClr>
              </a:solidFill>
              <a:prstDash val="sysDash"/>
              <a:headEnd type="none" w="med" len="med"/>
              <a:tailEnd type="arrow" w="med" len="med"/>
            </a:ln>
            <a:effectLst/>
          </p:spPr>
        </p:cxnSp>
        <p:cxnSp>
          <p:nvCxnSpPr>
            <p:cNvPr id="55" name="Straight Connector 54">
              <a:extLst>
                <a:ext uri="{FF2B5EF4-FFF2-40B4-BE49-F238E27FC236}">
                  <a16:creationId xmlns:a16="http://schemas.microsoft.com/office/drawing/2014/main" id="{DD92A980-76B4-BA1D-60CD-29264193C5B4}"/>
                </a:ext>
              </a:extLst>
            </p:cNvPr>
            <p:cNvCxnSpPr>
              <a:stCxn id="53" idx="1"/>
            </p:cNvCxnSpPr>
            <p:nvPr/>
          </p:nvCxnSpPr>
          <p:spPr>
            <a:xfrm>
              <a:off x="5587983" y="1721105"/>
              <a:ext cx="1" cy="648072"/>
            </a:xfrm>
            <a:prstGeom prst="line">
              <a:avLst/>
            </a:prstGeom>
            <a:noFill/>
            <a:ln w="9525" cap="flat" cmpd="sng" algn="ctr">
              <a:solidFill>
                <a:srgbClr val="39870C">
                  <a:shade val="95000"/>
                  <a:satMod val="105000"/>
                </a:srgbClr>
              </a:solidFill>
              <a:prstDash val="sysDash"/>
              <a:headEnd type="arrow" w="med" len="med"/>
              <a:tailEnd type="none" w="med" len="med"/>
            </a:ln>
            <a:effectLst/>
          </p:spPr>
        </p:cxnSp>
        <p:sp>
          <p:nvSpPr>
            <p:cNvPr id="56" name="TextBox 55">
              <a:extLst>
                <a:ext uri="{FF2B5EF4-FFF2-40B4-BE49-F238E27FC236}">
                  <a16:creationId xmlns:a16="http://schemas.microsoft.com/office/drawing/2014/main" id="{09B8259A-4A3A-5822-CA49-343C7B2AA218}"/>
                </a:ext>
              </a:extLst>
            </p:cNvPr>
            <p:cNvSpPr txBox="1"/>
            <p:nvPr/>
          </p:nvSpPr>
          <p:spPr>
            <a:xfrm>
              <a:off x="5558800" y="1194462"/>
              <a:ext cx="314510"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5</a:t>
              </a:r>
              <a:endParaRPr lang="nl-NL" sz="1600" dirty="0">
                <a:solidFill>
                  <a:srgbClr val="000000"/>
                </a:solidFill>
                <a:latin typeface="Verdana" pitchFamily="34" charset="0"/>
                <a:cs typeface="Arial" charset="0"/>
              </a:endParaRPr>
            </a:p>
          </p:txBody>
        </p:sp>
        <p:sp>
          <p:nvSpPr>
            <p:cNvPr id="57" name="TextBox 56">
              <a:extLst>
                <a:ext uri="{FF2B5EF4-FFF2-40B4-BE49-F238E27FC236}">
                  <a16:creationId xmlns:a16="http://schemas.microsoft.com/office/drawing/2014/main" id="{D3CFAE9C-49F0-CEA4-A4E7-52898606826F}"/>
                </a:ext>
              </a:extLst>
            </p:cNvPr>
            <p:cNvSpPr txBox="1"/>
            <p:nvPr/>
          </p:nvSpPr>
          <p:spPr>
            <a:xfrm>
              <a:off x="5384468" y="3290574"/>
              <a:ext cx="314510"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4</a:t>
              </a:r>
              <a:endParaRPr lang="nl-NL" sz="1600" dirty="0">
                <a:solidFill>
                  <a:srgbClr val="000000"/>
                </a:solidFill>
                <a:latin typeface="Verdana" pitchFamily="34" charset="0"/>
                <a:cs typeface="Arial" charset="0"/>
              </a:endParaRPr>
            </a:p>
          </p:txBody>
        </p:sp>
        <p:sp>
          <p:nvSpPr>
            <p:cNvPr id="58" name="Rounded Rectangle 27">
              <a:extLst>
                <a:ext uri="{FF2B5EF4-FFF2-40B4-BE49-F238E27FC236}">
                  <a16:creationId xmlns:a16="http://schemas.microsoft.com/office/drawing/2014/main" id="{2A5A60E5-09CF-8FD7-BB4D-FB2C0F42A197}"/>
                </a:ext>
              </a:extLst>
            </p:cNvPr>
            <p:cNvSpPr/>
            <p:nvPr/>
          </p:nvSpPr>
          <p:spPr>
            <a:xfrm>
              <a:off x="6249375" y="2207159"/>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Verdana"/>
                <a:ea typeface="+mn-ea"/>
                <a:cs typeface="Arial"/>
              </a:endParaRPr>
            </a:p>
          </p:txBody>
        </p:sp>
        <p:cxnSp>
          <p:nvCxnSpPr>
            <p:cNvPr id="59" name="Straight Connector 58">
              <a:extLst>
                <a:ext uri="{FF2B5EF4-FFF2-40B4-BE49-F238E27FC236}">
                  <a16:creationId xmlns:a16="http://schemas.microsoft.com/office/drawing/2014/main" id="{A56A0075-93C9-2A44-9524-CBDCFE31B24C}"/>
                </a:ext>
              </a:extLst>
            </p:cNvPr>
            <p:cNvCxnSpPr>
              <a:endCxn id="58" idx="1"/>
            </p:cNvCxnSpPr>
            <p:nvPr/>
          </p:nvCxnSpPr>
          <p:spPr>
            <a:xfrm>
              <a:off x="6249375" y="1721105"/>
              <a:ext cx="0" cy="648072"/>
            </a:xfrm>
            <a:prstGeom prst="line">
              <a:avLst/>
            </a:prstGeom>
            <a:noFill/>
            <a:ln w="9525" cap="flat" cmpd="sng" algn="ctr">
              <a:solidFill>
                <a:srgbClr val="39870C">
                  <a:shade val="95000"/>
                  <a:satMod val="105000"/>
                </a:srgbClr>
              </a:solidFill>
              <a:prstDash val="sysDash"/>
              <a:headEnd type="none" w="med" len="med"/>
              <a:tailEnd type="arrow" w="med" len="med"/>
            </a:ln>
            <a:effectLst/>
          </p:spPr>
        </p:cxnSp>
        <p:sp>
          <p:nvSpPr>
            <p:cNvPr id="60" name="TextBox 59">
              <a:extLst>
                <a:ext uri="{FF2B5EF4-FFF2-40B4-BE49-F238E27FC236}">
                  <a16:creationId xmlns:a16="http://schemas.microsoft.com/office/drawing/2014/main" id="{9BAEEB7C-5B41-CF93-D8D6-772CBE5869D8}"/>
                </a:ext>
              </a:extLst>
            </p:cNvPr>
            <p:cNvSpPr txBox="1"/>
            <p:nvPr/>
          </p:nvSpPr>
          <p:spPr>
            <a:xfrm>
              <a:off x="6322480" y="1894334"/>
              <a:ext cx="314510"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6</a:t>
              </a:r>
              <a:endParaRPr lang="nl-NL" sz="1600" dirty="0">
                <a:solidFill>
                  <a:srgbClr val="000000"/>
                </a:solidFill>
                <a:latin typeface="Verdana" pitchFamily="34" charset="0"/>
                <a:cs typeface="Arial" charset="0"/>
              </a:endParaRPr>
            </a:p>
          </p:txBody>
        </p:sp>
        <p:cxnSp>
          <p:nvCxnSpPr>
            <p:cNvPr id="61" name="Straight Connector 60">
              <a:extLst>
                <a:ext uri="{FF2B5EF4-FFF2-40B4-BE49-F238E27FC236}">
                  <a16:creationId xmlns:a16="http://schemas.microsoft.com/office/drawing/2014/main" id="{269BC376-D62E-608E-54E3-AECADBD65608}"/>
                </a:ext>
              </a:extLst>
            </p:cNvPr>
            <p:cNvCxnSpPr>
              <a:cxnSpLocks/>
            </p:cNvCxnSpPr>
            <p:nvPr/>
          </p:nvCxnSpPr>
          <p:spPr>
            <a:xfrm>
              <a:off x="3022871" y="3474793"/>
              <a:ext cx="348752" cy="0"/>
            </a:xfrm>
            <a:prstGeom prst="line">
              <a:avLst/>
            </a:prstGeom>
            <a:noFill/>
            <a:ln w="9525" cap="flat" cmpd="sng" algn="ctr">
              <a:solidFill>
                <a:srgbClr val="39870C">
                  <a:shade val="95000"/>
                  <a:satMod val="105000"/>
                </a:srgbClr>
              </a:solidFill>
              <a:prstDash val="sysDash"/>
              <a:headEnd type="none" w="med" len="med"/>
              <a:tailEnd type="arrow" w="med" len="med"/>
            </a:ln>
            <a:effectLst/>
          </p:spPr>
        </p:cxnSp>
      </p:grpSp>
    </p:spTree>
    <p:extLst>
      <p:ext uri="{BB962C8B-B14F-4D97-AF65-F5344CB8AC3E}">
        <p14:creationId xmlns:p14="http://schemas.microsoft.com/office/powerpoint/2010/main" val="42738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28838-5DEA-4342-86C4-8024484CF96F}"/>
              </a:ext>
            </a:extLst>
          </p:cNvPr>
          <p:cNvSpPr>
            <a:spLocks noGrp="1"/>
          </p:cNvSpPr>
          <p:nvPr>
            <p:ph type="body" sz="quarter" idx="11"/>
          </p:nvPr>
        </p:nvSpPr>
        <p:spPr/>
        <p:txBody>
          <a:bodyPr>
            <a:noAutofit/>
          </a:bodyPr>
          <a:lstStyle/>
          <a:p>
            <a:r>
              <a:rPr lang="nl-NL" dirty="0" err="1">
                <a:solidFill>
                  <a:schemeClr val="tx2"/>
                </a:solidFill>
              </a:rPr>
              <a:t>Likelihood</a:t>
            </a:r>
            <a:r>
              <a:rPr lang="nl-NL" dirty="0">
                <a:solidFill>
                  <a:schemeClr val="tx2"/>
                </a:solidFill>
              </a:rPr>
              <a:t> </a:t>
            </a:r>
            <a:r>
              <a:rPr lang="nl-NL" dirty="0" err="1">
                <a:solidFill>
                  <a:schemeClr val="tx2"/>
                </a:solidFill>
              </a:rPr>
              <a:t>based</a:t>
            </a:r>
            <a:r>
              <a:rPr lang="nl-NL" dirty="0">
                <a:solidFill>
                  <a:schemeClr val="tx2"/>
                </a:solidFill>
              </a:rPr>
              <a:t>:</a:t>
            </a:r>
          </a:p>
          <a:p>
            <a:endParaRPr lang="nl-NL" dirty="0">
              <a:solidFill>
                <a:schemeClr val="tx2"/>
              </a:solidFill>
            </a:endParaRPr>
          </a:p>
          <a:p>
            <a:pPr lvl="1"/>
            <a:r>
              <a:rPr lang="nl-NL" dirty="0" err="1"/>
              <a:t>Four</a:t>
            </a:r>
            <a:r>
              <a:rPr lang="nl-NL" dirty="0"/>
              <a:t> </a:t>
            </a:r>
            <a:r>
              <a:rPr lang="nl-NL" dirty="0" err="1"/>
              <a:t>submodels</a:t>
            </a:r>
            <a:r>
              <a:rPr lang="nl-NL" dirty="0"/>
              <a:t> </a:t>
            </a:r>
            <a:r>
              <a:rPr lang="nl-NL" dirty="0" err="1"/>
              <a:t>describe</a:t>
            </a:r>
            <a:r>
              <a:rPr lang="nl-NL" dirty="0"/>
              <a:t> </a:t>
            </a:r>
            <a:r>
              <a:rPr lang="nl-NL" dirty="0" err="1"/>
              <a:t>how</a:t>
            </a:r>
            <a:r>
              <a:rPr lang="nl-NL" dirty="0"/>
              <a:t> </a:t>
            </a:r>
            <a:r>
              <a:rPr lang="nl-NL" dirty="0" err="1"/>
              <a:t>the</a:t>
            </a:r>
            <a:r>
              <a:rPr lang="nl-NL" dirty="0"/>
              <a:t> data </a:t>
            </a:r>
            <a:r>
              <a:rPr lang="nl-NL" dirty="0" err="1"/>
              <a:t>were</a:t>
            </a:r>
            <a:r>
              <a:rPr lang="nl-NL" dirty="0"/>
              <a:t> </a:t>
            </a:r>
            <a:r>
              <a:rPr lang="nl-NL" dirty="0" err="1"/>
              <a:t>generated</a:t>
            </a:r>
            <a:endParaRPr lang="nl-NL" dirty="0"/>
          </a:p>
          <a:p>
            <a:pPr marL="514350" lvl="2" indent="-514350">
              <a:buFont typeface="+mj-lt"/>
              <a:buAutoNum type="arabicPeriod"/>
            </a:pPr>
            <a:r>
              <a:rPr lang="nl-NL" dirty="0" err="1"/>
              <a:t>Epidemiological</a:t>
            </a:r>
            <a:endParaRPr lang="nl-NL" dirty="0"/>
          </a:p>
          <a:p>
            <a:pPr marL="514350" lvl="2" indent="-514350">
              <a:buFont typeface="+mj-lt"/>
              <a:buAutoNum type="arabicPeriod"/>
            </a:pPr>
            <a:r>
              <a:rPr lang="nl-NL" dirty="0" err="1"/>
              <a:t>Detection</a:t>
            </a:r>
            <a:endParaRPr lang="nl-NL" dirty="0"/>
          </a:p>
          <a:p>
            <a:endParaRPr lang="nl-NL" dirty="0"/>
          </a:p>
        </p:txBody>
      </p:sp>
      <p:sp>
        <p:nvSpPr>
          <p:cNvPr id="6" name="Slide Number Placeholder 5">
            <a:extLst>
              <a:ext uri="{FF2B5EF4-FFF2-40B4-BE49-F238E27FC236}">
                <a16:creationId xmlns:a16="http://schemas.microsoft.com/office/drawing/2014/main" id="{E21080E3-A970-463A-929B-214A4D3B3EEE}"/>
              </a:ext>
            </a:extLst>
          </p:cNvPr>
          <p:cNvSpPr>
            <a:spLocks noGrp="1"/>
          </p:cNvSpPr>
          <p:nvPr>
            <p:ph type="sldNum" sz="quarter" idx="12"/>
          </p:nvPr>
        </p:nvSpPr>
        <p:spPr/>
        <p:txBody>
          <a:bodyPr/>
          <a:lstStyle/>
          <a:p>
            <a:fld id="{8FC21E99-CB6E-4E1C-8709-25BF64FEA530}" type="slidenum">
              <a:rPr lang="nl-NL" smtClean="0"/>
              <a:pPr/>
              <a:t>17</a:t>
            </a:fld>
            <a:endParaRPr lang="nl-NL"/>
          </a:p>
        </p:txBody>
      </p:sp>
      <p:sp>
        <p:nvSpPr>
          <p:cNvPr id="2" name="Title 1">
            <a:extLst>
              <a:ext uri="{FF2B5EF4-FFF2-40B4-BE49-F238E27FC236}">
                <a16:creationId xmlns:a16="http://schemas.microsoft.com/office/drawing/2014/main" id="{698BEF7C-5676-4C00-9B85-CDE8866A9D47}"/>
              </a:ext>
            </a:extLst>
          </p:cNvPr>
          <p:cNvSpPr>
            <a:spLocks noGrp="1"/>
          </p:cNvSpPr>
          <p:nvPr>
            <p:ph type="title"/>
          </p:nvPr>
        </p:nvSpPr>
        <p:spPr/>
        <p:txBody>
          <a:bodyPr/>
          <a:lstStyle/>
          <a:p>
            <a:r>
              <a:rPr lang="nl-NL" dirty="0" err="1"/>
              <a:t>Description</a:t>
            </a:r>
            <a:r>
              <a:rPr lang="nl-NL" dirty="0"/>
              <a:t> </a:t>
            </a:r>
            <a:r>
              <a:rPr lang="nl-NL" dirty="0" err="1"/>
              <a:t>previous</a:t>
            </a:r>
            <a:r>
              <a:rPr lang="nl-NL" dirty="0"/>
              <a:t> model</a:t>
            </a:r>
            <a:r>
              <a:rPr lang="nl-NL" baseline="30000" dirty="0"/>
              <a:t>1</a:t>
            </a:r>
            <a:endParaRPr lang="nl-NL" dirty="0"/>
          </a:p>
        </p:txBody>
      </p:sp>
      <p:sp>
        <p:nvSpPr>
          <p:cNvPr id="5" name="Footer Placeholder 4">
            <a:extLst>
              <a:ext uri="{FF2B5EF4-FFF2-40B4-BE49-F238E27FC236}">
                <a16:creationId xmlns:a16="http://schemas.microsoft.com/office/drawing/2014/main" id="{663D586E-AC6D-68C2-C558-1E4A0E87C33A}"/>
              </a:ext>
            </a:extLst>
          </p:cNvPr>
          <p:cNvSpPr>
            <a:spLocks noGrp="1"/>
          </p:cNvSpPr>
          <p:nvPr>
            <p:ph type="ftr" sz="quarter" idx="3"/>
          </p:nvPr>
        </p:nvSpPr>
        <p:spPr/>
        <p:txBody>
          <a:bodyPr/>
          <a:lstStyle/>
          <a:p>
            <a:r>
              <a:rPr lang="nl-NL" dirty="0"/>
              <a:t>Phybreak: model</a:t>
            </a:r>
          </a:p>
        </p:txBody>
      </p:sp>
      <p:sp>
        <p:nvSpPr>
          <p:cNvPr id="7" name="TextBox 6">
            <a:extLst>
              <a:ext uri="{FF2B5EF4-FFF2-40B4-BE49-F238E27FC236}">
                <a16:creationId xmlns:a16="http://schemas.microsoft.com/office/drawing/2014/main" id="{A9D2959A-0386-8ECB-70C5-A4D704863C71}"/>
              </a:ext>
            </a:extLst>
          </p:cNvPr>
          <p:cNvSpPr txBox="1"/>
          <p:nvPr/>
        </p:nvSpPr>
        <p:spPr>
          <a:xfrm>
            <a:off x="8319754" y="6165570"/>
            <a:ext cx="3116285" cy="307777"/>
          </a:xfrm>
          <a:prstGeom prst="rect">
            <a:avLst/>
          </a:prstGeom>
          <a:noFill/>
        </p:spPr>
        <p:txBody>
          <a:bodyPr wrap="square" rtlCol="0">
            <a:spAutoFit/>
          </a:bodyPr>
          <a:lstStyle/>
          <a:p>
            <a:r>
              <a:rPr lang="en-US" sz="1400" dirty="0" err="1"/>
              <a:t>Klinkenberg</a:t>
            </a:r>
            <a:r>
              <a:rPr lang="en-US" sz="1400" dirty="0"/>
              <a:t> et al. </a:t>
            </a:r>
            <a:r>
              <a:rPr lang="en-US" sz="1400" dirty="0" err="1"/>
              <a:t>PLoS</a:t>
            </a:r>
            <a:r>
              <a:rPr lang="en-US" sz="1400" dirty="0"/>
              <a:t> Comp Bio (2017)</a:t>
            </a:r>
          </a:p>
        </p:txBody>
      </p:sp>
    </p:spTree>
    <p:extLst>
      <p:ext uri="{BB962C8B-B14F-4D97-AF65-F5344CB8AC3E}">
        <p14:creationId xmlns:p14="http://schemas.microsoft.com/office/powerpoint/2010/main" val="244344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9A8BC8-EF45-538F-8A5B-C4D6415D229F}"/>
              </a:ext>
            </a:extLst>
          </p:cNvPr>
          <p:cNvSpPr>
            <a:spLocks noGrp="1"/>
          </p:cNvSpPr>
          <p:nvPr>
            <p:ph type="body" sz="quarter" idx="11"/>
          </p:nvPr>
        </p:nvSpPr>
        <p:spPr>
          <a:xfrm>
            <a:off x="619125" y="1530000"/>
            <a:ext cx="5936793" cy="4320000"/>
          </a:xfrm>
        </p:spPr>
        <p:txBody>
          <a:bodyPr/>
          <a:lstStyle/>
          <a:p>
            <a:pPr marL="457200" lvl="2" indent="-457200">
              <a:buFont typeface="Arial" panose="020B0604020202020204" pitchFamily="34" charset="0"/>
              <a:buChar char="•"/>
            </a:pPr>
            <a:r>
              <a:rPr lang="en-US" dirty="0"/>
              <a:t>First sample of host determines moment of detection</a:t>
            </a:r>
          </a:p>
          <a:p>
            <a:pPr marL="457200" lvl="2" indent="-457200">
              <a:buFont typeface="Arial" panose="020B0604020202020204" pitchFamily="34" charset="0"/>
              <a:buChar char="•"/>
            </a:pPr>
            <a:r>
              <a:rPr lang="en-US" dirty="0"/>
              <a:t>Time between infection and detection Gamma distributed</a:t>
            </a:r>
          </a:p>
        </p:txBody>
      </p:sp>
      <p:sp>
        <p:nvSpPr>
          <p:cNvPr id="3" name="Slide Number Placeholder 2">
            <a:extLst>
              <a:ext uri="{FF2B5EF4-FFF2-40B4-BE49-F238E27FC236}">
                <a16:creationId xmlns:a16="http://schemas.microsoft.com/office/drawing/2014/main" id="{55D7037C-EF5A-FAF9-B666-42D2EECAC7CB}"/>
              </a:ext>
            </a:extLst>
          </p:cNvPr>
          <p:cNvSpPr>
            <a:spLocks noGrp="1"/>
          </p:cNvSpPr>
          <p:nvPr>
            <p:ph type="sldNum" sz="quarter" idx="12"/>
          </p:nvPr>
        </p:nvSpPr>
        <p:spPr/>
        <p:txBody>
          <a:bodyPr/>
          <a:lstStyle/>
          <a:p>
            <a:fld id="{E733E965-513D-43C7-935D-A8C8B1A34D9E}" type="slidenum">
              <a:rPr lang="nl-NL" smtClean="0"/>
              <a:t>18</a:t>
            </a:fld>
            <a:endParaRPr lang="nl-NL"/>
          </a:p>
        </p:txBody>
      </p:sp>
      <p:sp>
        <p:nvSpPr>
          <p:cNvPr id="83" name="Title 82">
            <a:extLst>
              <a:ext uri="{FF2B5EF4-FFF2-40B4-BE49-F238E27FC236}">
                <a16:creationId xmlns:a16="http://schemas.microsoft.com/office/drawing/2014/main" id="{779BFBF8-249F-498D-BF49-DD180CFFF004}"/>
              </a:ext>
            </a:extLst>
          </p:cNvPr>
          <p:cNvSpPr>
            <a:spLocks noGrp="1"/>
          </p:cNvSpPr>
          <p:nvPr>
            <p:ph type="title"/>
          </p:nvPr>
        </p:nvSpPr>
        <p:spPr/>
        <p:txBody>
          <a:bodyPr/>
          <a:lstStyle/>
          <a:p>
            <a:r>
              <a:rPr lang="nl-NL" dirty="0"/>
              <a:t>2. </a:t>
            </a:r>
            <a:r>
              <a:rPr lang="nl-NL" dirty="0" err="1"/>
              <a:t>Detection</a:t>
            </a:r>
            <a:endParaRPr lang="nl-NL" dirty="0"/>
          </a:p>
        </p:txBody>
      </p:sp>
      <p:sp>
        <p:nvSpPr>
          <p:cNvPr id="2" name="Footer Placeholder 1">
            <a:extLst>
              <a:ext uri="{FF2B5EF4-FFF2-40B4-BE49-F238E27FC236}">
                <a16:creationId xmlns:a16="http://schemas.microsoft.com/office/drawing/2014/main" id="{10518EA9-A87F-FB0B-F9D5-359BBA653413}"/>
              </a:ext>
            </a:extLst>
          </p:cNvPr>
          <p:cNvSpPr>
            <a:spLocks noGrp="1"/>
          </p:cNvSpPr>
          <p:nvPr>
            <p:ph type="ftr" sz="quarter" idx="3"/>
          </p:nvPr>
        </p:nvSpPr>
        <p:spPr/>
        <p:txBody>
          <a:bodyPr/>
          <a:lstStyle/>
          <a:p>
            <a:r>
              <a:rPr lang="nl-NL" dirty="0"/>
              <a:t>Phybreak: model</a:t>
            </a:r>
          </a:p>
        </p:txBody>
      </p:sp>
      <p:grpSp>
        <p:nvGrpSpPr>
          <p:cNvPr id="6" name="Group 5">
            <a:extLst>
              <a:ext uri="{FF2B5EF4-FFF2-40B4-BE49-F238E27FC236}">
                <a16:creationId xmlns:a16="http://schemas.microsoft.com/office/drawing/2014/main" id="{3E06AA10-571D-0693-F14B-1C47D22EDE84}"/>
              </a:ext>
            </a:extLst>
          </p:cNvPr>
          <p:cNvGrpSpPr/>
          <p:nvPr/>
        </p:nvGrpSpPr>
        <p:grpSpPr>
          <a:xfrm>
            <a:off x="6544730" y="1530000"/>
            <a:ext cx="4685245" cy="2759903"/>
            <a:chOff x="7123686" y="1798299"/>
            <a:chExt cx="4685245" cy="2759903"/>
          </a:xfrm>
        </p:grpSpPr>
        <p:sp>
          <p:nvSpPr>
            <p:cNvPr id="41" name="Rounded Rectangle 3">
              <a:extLst>
                <a:ext uri="{FF2B5EF4-FFF2-40B4-BE49-F238E27FC236}">
                  <a16:creationId xmlns:a16="http://schemas.microsoft.com/office/drawing/2014/main" id="{EA3E76BD-05F2-42D2-BAA1-73E75EA84FEB}"/>
                </a:ext>
              </a:extLst>
            </p:cNvPr>
            <p:cNvSpPr/>
            <p:nvPr/>
          </p:nvSpPr>
          <p:spPr>
            <a:xfrm>
              <a:off x="7347003" y="3910130"/>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42" name="TextBox 41">
              <a:extLst>
                <a:ext uri="{FF2B5EF4-FFF2-40B4-BE49-F238E27FC236}">
                  <a16:creationId xmlns:a16="http://schemas.microsoft.com/office/drawing/2014/main" id="{6B8691F7-8C84-4DEC-A68E-7C26FA072DFA}"/>
                </a:ext>
              </a:extLst>
            </p:cNvPr>
            <p:cNvSpPr txBox="1"/>
            <p:nvPr/>
          </p:nvSpPr>
          <p:spPr>
            <a:xfrm>
              <a:off x="7347003" y="3520082"/>
              <a:ext cx="314510" cy="338554"/>
            </a:xfrm>
            <a:prstGeom prst="rect">
              <a:avLst/>
            </a:prstGeom>
            <a:noFill/>
          </p:spPr>
          <p:txBody>
            <a:bodyPr wrap="none" rtlCol="0">
              <a:spAutoFit/>
            </a:bodyPr>
            <a:lstStyle/>
            <a:p>
              <a:pPr fontAlgn="base">
                <a:spcBef>
                  <a:spcPct val="0"/>
                </a:spcBef>
                <a:spcAft>
                  <a:spcPct val="0"/>
                </a:spcAft>
              </a:pPr>
              <a:r>
                <a:rPr lang="en-US" sz="1600">
                  <a:solidFill>
                    <a:srgbClr val="000000"/>
                  </a:solidFill>
                  <a:latin typeface="Verdana" pitchFamily="34" charset="0"/>
                  <a:cs typeface="Arial" charset="0"/>
                </a:rPr>
                <a:t>1</a:t>
              </a:r>
              <a:endParaRPr lang="nl-NL" sz="1600">
                <a:solidFill>
                  <a:srgbClr val="000000"/>
                </a:solidFill>
                <a:latin typeface="Verdana" pitchFamily="34" charset="0"/>
                <a:cs typeface="Arial" charset="0"/>
              </a:endParaRPr>
            </a:p>
          </p:txBody>
        </p:sp>
        <p:cxnSp>
          <p:nvCxnSpPr>
            <p:cNvPr id="43" name="Straight Connector 42">
              <a:extLst>
                <a:ext uri="{FF2B5EF4-FFF2-40B4-BE49-F238E27FC236}">
                  <a16:creationId xmlns:a16="http://schemas.microsoft.com/office/drawing/2014/main" id="{2750486A-857A-4720-8BCF-18685E556C34}"/>
                </a:ext>
              </a:extLst>
            </p:cNvPr>
            <p:cNvCxnSpPr/>
            <p:nvPr/>
          </p:nvCxnSpPr>
          <p:spPr>
            <a:xfrm>
              <a:off x="7950004" y="2968017"/>
              <a:ext cx="0" cy="1104131"/>
            </a:xfrm>
            <a:prstGeom prst="line">
              <a:avLst/>
            </a:prstGeom>
            <a:noFill/>
            <a:ln w="9525" cap="flat" cmpd="sng" algn="ctr">
              <a:solidFill>
                <a:srgbClr val="39870C">
                  <a:shade val="95000"/>
                  <a:satMod val="105000"/>
                </a:srgbClr>
              </a:solidFill>
              <a:prstDash val="sysDash"/>
              <a:headEnd type="arrow" w="med" len="med"/>
              <a:tailEnd type="none" w="med" len="med"/>
            </a:ln>
            <a:effectLst/>
          </p:spPr>
        </p:cxnSp>
        <p:cxnSp>
          <p:nvCxnSpPr>
            <p:cNvPr id="84" name="Straight Connector 83">
              <a:extLst>
                <a:ext uri="{FF2B5EF4-FFF2-40B4-BE49-F238E27FC236}">
                  <a16:creationId xmlns:a16="http://schemas.microsoft.com/office/drawing/2014/main" id="{07CA0DD1-FE1E-487E-9CBE-DADDD24FCB25}"/>
                </a:ext>
              </a:extLst>
            </p:cNvPr>
            <p:cNvCxnSpPr/>
            <p:nvPr/>
          </p:nvCxnSpPr>
          <p:spPr>
            <a:xfrm>
              <a:off x="8542861" y="3546013"/>
              <a:ext cx="0" cy="528067"/>
            </a:xfrm>
            <a:prstGeom prst="line">
              <a:avLst/>
            </a:prstGeom>
            <a:noFill/>
            <a:ln w="9525" cap="flat" cmpd="sng" algn="ctr">
              <a:solidFill>
                <a:srgbClr val="39870C">
                  <a:shade val="95000"/>
                  <a:satMod val="105000"/>
                </a:srgbClr>
              </a:solidFill>
              <a:prstDash val="sysDash"/>
              <a:headEnd type="arrow" w="med" len="med"/>
              <a:tailEnd type="none" w="med" len="med"/>
            </a:ln>
            <a:effectLst/>
          </p:spPr>
        </p:cxnSp>
        <p:sp>
          <p:nvSpPr>
            <p:cNvPr id="85" name="TextBox 84">
              <a:extLst>
                <a:ext uri="{FF2B5EF4-FFF2-40B4-BE49-F238E27FC236}">
                  <a16:creationId xmlns:a16="http://schemas.microsoft.com/office/drawing/2014/main" id="{50A24FBA-E286-422E-8250-7B3C613280B8}"/>
                </a:ext>
              </a:extLst>
            </p:cNvPr>
            <p:cNvSpPr txBox="1"/>
            <p:nvPr/>
          </p:nvSpPr>
          <p:spPr>
            <a:xfrm>
              <a:off x="7988248" y="2436667"/>
              <a:ext cx="314510" cy="338554"/>
            </a:xfrm>
            <a:prstGeom prst="rect">
              <a:avLst/>
            </a:prstGeom>
            <a:noFill/>
          </p:spPr>
          <p:txBody>
            <a:bodyPr wrap="none" rtlCol="0">
              <a:spAutoFit/>
            </a:bodyPr>
            <a:lstStyle/>
            <a:p>
              <a:pPr fontAlgn="base">
                <a:spcBef>
                  <a:spcPct val="0"/>
                </a:spcBef>
                <a:spcAft>
                  <a:spcPct val="0"/>
                </a:spcAft>
              </a:pPr>
              <a:r>
                <a:rPr lang="en-US" sz="1600">
                  <a:solidFill>
                    <a:srgbClr val="000000"/>
                  </a:solidFill>
                  <a:latin typeface="Verdana" pitchFamily="34" charset="0"/>
                  <a:cs typeface="Arial" charset="0"/>
                </a:rPr>
                <a:t>2</a:t>
              </a:r>
              <a:endParaRPr lang="nl-NL" sz="1600">
                <a:solidFill>
                  <a:srgbClr val="000000"/>
                </a:solidFill>
                <a:latin typeface="Verdana" pitchFamily="34" charset="0"/>
                <a:cs typeface="Arial" charset="0"/>
              </a:endParaRPr>
            </a:p>
          </p:txBody>
        </p:sp>
        <p:sp>
          <p:nvSpPr>
            <p:cNvPr id="87" name="TextBox 86">
              <a:extLst>
                <a:ext uri="{FF2B5EF4-FFF2-40B4-BE49-F238E27FC236}">
                  <a16:creationId xmlns:a16="http://schemas.microsoft.com/office/drawing/2014/main" id="{3B402F37-0A05-4740-87CF-EE94D96A0CAB}"/>
                </a:ext>
              </a:extLst>
            </p:cNvPr>
            <p:cNvSpPr txBox="1"/>
            <p:nvPr/>
          </p:nvSpPr>
          <p:spPr>
            <a:xfrm>
              <a:off x="8573396" y="3094908"/>
              <a:ext cx="314510"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3</a:t>
              </a:r>
              <a:endParaRPr lang="nl-NL" sz="1600" dirty="0">
                <a:solidFill>
                  <a:srgbClr val="000000"/>
                </a:solidFill>
                <a:latin typeface="Verdana" pitchFamily="34" charset="0"/>
                <a:cs typeface="Arial" charset="0"/>
              </a:endParaRPr>
            </a:p>
          </p:txBody>
        </p:sp>
        <p:sp>
          <p:nvSpPr>
            <p:cNvPr id="89" name="Rounded Rectangle 12">
              <a:extLst>
                <a:ext uri="{FF2B5EF4-FFF2-40B4-BE49-F238E27FC236}">
                  <a16:creationId xmlns:a16="http://schemas.microsoft.com/office/drawing/2014/main" id="{A37BE407-3B23-497D-9736-56230BC75CB4}"/>
                </a:ext>
              </a:extLst>
            </p:cNvPr>
            <p:cNvSpPr/>
            <p:nvPr/>
          </p:nvSpPr>
          <p:spPr>
            <a:xfrm>
              <a:off x="8542861" y="3382063"/>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90" name="Rounded Rectangle 13">
              <a:extLst>
                <a:ext uri="{FF2B5EF4-FFF2-40B4-BE49-F238E27FC236}">
                  <a16:creationId xmlns:a16="http://schemas.microsoft.com/office/drawing/2014/main" id="{87013FCE-5B07-43F5-980D-F4B16EFEA29C}"/>
                </a:ext>
              </a:extLst>
            </p:cNvPr>
            <p:cNvSpPr/>
            <p:nvPr/>
          </p:nvSpPr>
          <p:spPr>
            <a:xfrm>
              <a:off x="7950004" y="2805999"/>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92" name="Rounded Rectangle 15">
              <a:extLst>
                <a:ext uri="{FF2B5EF4-FFF2-40B4-BE49-F238E27FC236}">
                  <a16:creationId xmlns:a16="http://schemas.microsoft.com/office/drawing/2014/main" id="{76928E9C-76D7-49FC-8F53-966E259BEE16}"/>
                </a:ext>
              </a:extLst>
            </p:cNvPr>
            <p:cNvSpPr/>
            <p:nvPr/>
          </p:nvSpPr>
          <p:spPr>
            <a:xfrm>
              <a:off x="9238558" y="4234166"/>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93" name="Rounded Rectangle 16">
              <a:extLst>
                <a:ext uri="{FF2B5EF4-FFF2-40B4-BE49-F238E27FC236}">
                  <a16:creationId xmlns:a16="http://schemas.microsoft.com/office/drawing/2014/main" id="{043307FC-5123-4189-84AA-4CF1BE73CF1A}"/>
                </a:ext>
              </a:extLst>
            </p:cNvPr>
            <p:cNvSpPr/>
            <p:nvPr/>
          </p:nvSpPr>
          <p:spPr>
            <a:xfrm>
              <a:off x="9563363" y="2157927"/>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cxnSp>
          <p:nvCxnSpPr>
            <p:cNvPr id="94" name="Straight Connector 93">
              <a:extLst>
                <a:ext uri="{FF2B5EF4-FFF2-40B4-BE49-F238E27FC236}">
                  <a16:creationId xmlns:a16="http://schemas.microsoft.com/office/drawing/2014/main" id="{CE2F36D3-7049-4B2B-8487-2F514501565A}"/>
                </a:ext>
              </a:extLst>
            </p:cNvPr>
            <p:cNvCxnSpPr>
              <a:endCxn id="92" idx="1"/>
            </p:cNvCxnSpPr>
            <p:nvPr/>
          </p:nvCxnSpPr>
          <p:spPr>
            <a:xfrm>
              <a:off x="9238558" y="3544081"/>
              <a:ext cx="0" cy="852103"/>
            </a:xfrm>
            <a:prstGeom prst="line">
              <a:avLst/>
            </a:prstGeom>
            <a:noFill/>
            <a:ln w="9525" cap="flat" cmpd="sng" algn="ctr">
              <a:solidFill>
                <a:srgbClr val="39870C">
                  <a:shade val="95000"/>
                  <a:satMod val="105000"/>
                </a:srgbClr>
              </a:solidFill>
              <a:prstDash val="sysDash"/>
              <a:headEnd type="none" w="med" len="med"/>
              <a:tailEnd type="arrow" w="med" len="med"/>
            </a:ln>
            <a:effectLst/>
          </p:spPr>
        </p:cxnSp>
        <p:cxnSp>
          <p:nvCxnSpPr>
            <p:cNvPr id="95" name="Straight Connector 94">
              <a:extLst>
                <a:ext uri="{FF2B5EF4-FFF2-40B4-BE49-F238E27FC236}">
                  <a16:creationId xmlns:a16="http://schemas.microsoft.com/office/drawing/2014/main" id="{565D6459-C59D-4F0F-9C42-CC6FFEEB5526}"/>
                </a:ext>
              </a:extLst>
            </p:cNvPr>
            <p:cNvCxnSpPr>
              <a:stCxn id="93" idx="1"/>
            </p:cNvCxnSpPr>
            <p:nvPr/>
          </p:nvCxnSpPr>
          <p:spPr>
            <a:xfrm>
              <a:off x="9563363" y="2319945"/>
              <a:ext cx="1" cy="648072"/>
            </a:xfrm>
            <a:prstGeom prst="line">
              <a:avLst/>
            </a:prstGeom>
            <a:noFill/>
            <a:ln w="9525" cap="flat" cmpd="sng" algn="ctr">
              <a:solidFill>
                <a:srgbClr val="39870C">
                  <a:shade val="95000"/>
                  <a:satMod val="105000"/>
                </a:srgbClr>
              </a:solidFill>
              <a:prstDash val="sysDash"/>
              <a:headEnd type="arrow" w="med" len="med"/>
              <a:tailEnd type="none" w="med" len="med"/>
            </a:ln>
            <a:effectLst/>
          </p:spPr>
        </p:cxnSp>
        <p:sp>
          <p:nvSpPr>
            <p:cNvPr id="98" name="TextBox 97">
              <a:extLst>
                <a:ext uri="{FF2B5EF4-FFF2-40B4-BE49-F238E27FC236}">
                  <a16:creationId xmlns:a16="http://schemas.microsoft.com/office/drawing/2014/main" id="{A0143E4A-A7C7-47E7-A26A-91FC602F2664}"/>
                </a:ext>
              </a:extLst>
            </p:cNvPr>
            <p:cNvSpPr txBox="1"/>
            <p:nvPr/>
          </p:nvSpPr>
          <p:spPr>
            <a:xfrm>
              <a:off x="9359848" y="3889414"/>
              <a:ext cx="314510"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4</a:t>
              </a:r>
              <a:endParaRPr lang="nl-NL" sz="1600" dirty="0">
                <a:solidFill>
                  <a:srgbClr val="000000"/>
                </a:solidFill>
                <a:latin typeface="Verdana" pitchFamily="34" charset="0"/>
                <a:cs typeface="Arial" charset="0"/>
              </a:endParaRPr>
            </a:p>
          </p:txBody>
        </p:sp>
        <p:sp>
          <p:nvSpPr>
            <p:cNvPr id="102" name="Rounded Rectangle 26">
              <a:extLst>
                <a:ext uri="{FF2B5EF4-FFF2-40B4-BE49-F238E27FC236}">
                  <a16:creationId xmlns:a16="http://schemas.microsoft.com/office/drawing/2014/main" id="{CAC1A594-DE89-4105-BE40-A1E036396BC7}"/>
                </a:ext>
              </a:extLst>
            </p:cNvPr>
            <p:cNvSpPr/>
            <p:nvPr/>
          </p:nvSpPr>
          <p:spPr>
            <a:xfrm>
              <a:off x="10224755" y="2805999"/>
              <a:ext cx="1584176" cy="32403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Verdana"/>
                <a:ea typeface="+mn-ea"/>
                <a:cs typeface="Arial"/>
              </a:endParaRPr>
            </a:p>
          </p:txBody>
        </p:sp>
        <p:cxnSp>
          <p:nvCxnSpPr>
            <p:cNvPr id="103" name="Straight Connector 102">
              <a:extLst>
                <a:ext uri="{FF2B5EF4-FFF2-40B4-BE49-F238E27FC236}">
                  <a16:creationId xmlns:a16="http://schemas.microsoft.com/office/drawing/2014/main" id="{D64DF48D-8698-49C1-B346-17DFA3D2D10B}"/>
                </a:ext>
              </a:extLst>
            </p:cNvPr>
            <p:cNvCxnSpPr>
              <a:endCxn id="102" idx="1"/>
            </p:cNvCxnSpPr>
            <p:nvPr/>
          </p:nvCxnSpPr>
          <p:spPr>
            <a:xfrm>
              <a:off x="10224755" y="2319945"/>
              <a:ext cx="0" cy="648072"/>
            </a:xfrm>
            <a:prstGeom prst="line">
              <a:avLst/>
            </a:prstGeom>
            <a:noFill/>
            <a:ln w="9525" cap="flat" cmpd="sng" algn="ctr">
              <a:solidFill>
                <a:srgbClr val="39870C">
                  <a:shade val="95000"/>
                  <a:satMod val="105000"/>
                </a:srgbClr>
              </a:solidFill>
              <a:prstDash val="sysDash"/>
              <a:headEnd type="none" w="med" len="med"/>
              <a:tailEnd type="arrow" w="med" len="med"/>
            </a:ln>
            <a:effectLst/>
          </p:spPr>
        </p:cxnSp>
        <p:sp>
          <p:nvSpPr>
            <p:cNvPr id="104" name="TextBox 103">
              <a:extLst>
                <a:ext uri="{FF2B5EF4-FFF2-40B4-BE49-F238E27FC236}">
                  <a16:creationId xmlns:a16="http://schemas.microsoft.com/office/drawing/2014/main" id="{5B02EF6F-5363-48AE-BBAE-BA753CACB252}"/>
                </a:ext>
              </a:extLst>
            </p:cNvPr>
            <p:cNvSpPr txBox="1"/>
            <p:nvPr/>
          </p:nvSpPr>
          <p:spPr>
            <a:xfrm>
              <a:off x="10297860" y="2493174"/>
              <a:ext cx="314510"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6</a:t>
              </a:r>
              <a:endParaRPr lang="nl-NL" sz="1600" dirty="0">
                <a:solidFill>
                  <a:srgbClr val="000000"/>
                </a:solidFill>
                <a:latin typeface="Verdana" pitchFamily="34" charset="0"/>
                <a:cs typeface="Arial" charset="0"/>
              </a:endParaRPr>
            </a:p>
          </p:txBody>
        </p:sp>
        <p:cxnSp>
          <p:nvCxnSpPr>
            <p:cNvPr id="111" name="Straight Connector 110">
              <a:extLst>
                <a:ext uri="{FF2B5EF4-FFF2-40B4-BE49-F238E27FC236}">
                  <a16:creationId xmlns:a16="http://schemas.microsoft.com/office/drawing/2014/main" id="{535CA8F7-6187-4365-BB76-221E458EC6FF}"/>
                </a:ext>
              </a:extLst>
            </p:cNvPr>
            <p:cNvCxnSpPr/>
            <p:nvPr/>
          </p:nvCxnSpPr>
          <p:spPr>
            <a:xfrm>
              <a:off x="7348006" y="4072148"/>
              <a:ext cx="963041" cy="0"/>
            </a:xfrm>
            <a:prstGeom prst="line">
              <a:avLst/>
            </a:prstGeom>
            <a:noFill/>
            <a:ln w="19050" cap="flat" cmpd="sng" algn="ctr">
              <a:solidFill>
                <a:srgbClr val="FF0000"/>
              </a:solidFill>
              <a:prstDash val="solid"/>
              <a:tailEnd type="oval"/>
            </a:ln>
            <a:effectLst/>
          </p:spPr>
        </p:cxnSp>
        <p:cxnSp>
          <p:nvCxnSpPr>
            <p:cNvPr id="112" name="Straight Connector 111">
              <a:extLst>
                <a:ext uri="{FF2B5EF4-FFF2-40B4-BE49-F238E27FC236}">
                  <a16:creationId xmlns:a16="http://schemas.microsoft.com/office/drawing/2014/main" id="{F0252EB5-596C-4DBB-8E0C-2E93B36DB6A8}"/>
                </a:ext>
              </a:extLst>
            </p:cNvPr>
            <p:cNvCxnSpPr/>
            <p:nvPr/>
          </p:nvCxnSpPr>
          <p:spPr>
            <a:xfrm>
              <a:off x="7951007" y="2968017"/>
              <a:ext cx="792088" cy="0"/>
            </a:xfrm>
            <a:prstGeom prst="line">
              <a:avLst/>
            </a:prstGeom>
            <a:noFill/>
            <a:ln w="19050" cap="flat" cmpd="sng" algn="ctr">
              <a:solidFill>
                <a:srgbClr val="FF0000"/>
              </a:solidFill>
              <a:prstDash val="solid"/>
              <a:tailEnd type="oval"/>
            </a:ln>
            <a:effectLst/>
          </p:spPr>
        </p:cxnSp>
        <p:cxnSp>
          <p:nvCxnSpPr>
            <p:cNvPr id="114" name="Straight Connector 113">
              <a:extLst>
                <a:ext uri="{FF2B5EF4-FFF2-40B4-BE49-F238E27FC236}">
                  <a16:creationId xmlns:a16="http://schemas.microsoft.com/office/drawing/2014/main" id="{698D3AF7-DCF5-411E-8AEE-32E22E6F564C}"/>
                </a:ext>
              </a:extLst>
            </p:cNvPr>
            <p:cNvCxnSpPr/>
            <p:nvPr/>
          </p:nvCxnSpPr>
          <p:spPr>
            <a:xfrm>
              <a:off x="9564367" y="2319945"/>
              <a:ext cx="924603" cy="0"/>
            </a:xfrm>
            <a:prstGeom prst="line">
              <a:avLst/>
            </a:prstGeom>
            <a:noFill/>
            <a:ln w="19050" cap="flat" cmpd="sng" algn="ctr">
              <a:solidFill>
                <a:srgbClr val="FF0000"/>
              </a:solidFill>
              <a:prstDash val="solid"/>
              <a:tailEnd type="oval"/>
            </a:ln>
            <a:effectLst/>
          </p:spPr>
        </p:cxnSp>
        <p:cxnSp>
          <p:nvCxnSpPr>
            <p:cNvPr id="115" name="Straight Connector 114">
              <a:extLst>
                <a:ext uri="{FF2B5EF4-FFF2-40B4-BE49-F238E27FC236}">
                  <a16:creationId xmlns:a16="http://schemas.microsoft.com/office/drawing/2014/main" id="{8830DBE9-40DF-468C-9B17-30BC7D1F0A69}"/>
                </a:ext>
              </a:extLst>
            </p:cNvPr>
            <p:cNvCxnSpPr/>
            <p:nvPr/>
          </p:nvCxnSpPr>
          <p:spPr>
            <a:xfrm>
              <a:off x="8532654" y="3544081"/>
              <a:ext cx="983623" cy="0"/>
            </a:xfrm>
            <a:prstGeom prst="line">
              <a:avLst/>
            </a:prstGeom>
            <a:noFill/>
            <a:ln w="19050" cap="flat" cmpd="sng" algn="ctr">
              <a:solidFill>
                <a:srgbClr val="FF0000"/>
              </a:solidFill>
              <a:prstDash val="solid"/>
              <a:tailEnd type="oval"/>
            </a:ln>
            <a:effectLst/>
          </p:spPr>
        </p:cxnSp>
        <p:cxnSp>
          <p:nvCxnSpPr>
            <p:cNvPr id="118" name="Straight Connector 117">
              <a:extLst>
                <a:ext uri="{FF2B5EF4-FFF2-40B4-BE49-F238E27FC236}">
                  <a16:creationId xmlns:a16="http://schemas.microsoft.com/office/drawing/2014/main" id="{C556D958-8687-4BF2-AA9E-69E95285DC70}"/>
                </a:ext>
              </a:extLst>
            </p:cNvPr>
            <p:cNvCxnSpPr/>
            <p:nvPr/>
          </p:nvCxnSpPr>
          <p:spPr>
            <a:xfrm>
              <a:off x="10232896" y="2968017"/>
              <a:ext cx="526423" cy="0"/>
            </a:xfrm>
            <a:prstGeom prst="line">
              <a:avLst/>
            </a:prstGeom>
            <a:noFill/>
            <a:ln w="19050" cap="flat" cmpd="sng" algn="ctr">
              <a:solidFill>
                <a:srgbClr val="FF0000"/>
              </a:solidFill>
              <a:prstDash val="solid"/>
              <a:tailEnd type="oval"/>
            </a:ln>
            <a:effectLst/>
          </p:spPr>
        </p:cxnSp>
        <p:sp>
          <p:nvSpPr>
            <p:cNvPr id="128" name="TextBox 127">
              <a:extLst>
                <a:ext uri="{FF2B5EF4-FFF2-40B4-BE49-F238E27FC236}">
                  <a16:creationId xmlns:a16="http://schemas.microsoft.com/office/drawing/2014/main" id="{1750BEE9-A4E4-4D49-BEEC-BA374DE56702}"/>
                </a:ext>
              </a:extLst>
            </p:cNvPr>
            <p:cNvSpPr txBox="1"/>
            <p:nvPr/>
          </p:nvSpPr>
          <p:spPr>
            <a:xfrm>
              <a:off x="9551250" y="1798299"/>
              <a:ext cx="314510"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5</a:t>
              </a:r>
              <a:endParaRPr lang="nl-NL" sz="1600" dirty="0">
                <a:solidFill>
                  <a:srgbClr val="000000"/>
                </a:solidFill>
                <a:latin typeface="Verdana" pitchFamily="34" charset="0"/>
                <a:cs typeface="Arial" charset="0"/>
              </a:endParaRPr>
            </a:p>
          </p:txBody>
        </p:sp>
        <p:cxnSp>
          <p:nvCxnSpPr>
            <p:cNvPr id="129" name="Straight Connector 128">
              <a:extLst>
                <a:ext uri="{FF2B5EF4-FFF2-40B4-BE49-F238E27FC236}">
                  <a16:creationId xmlns:a16="http://schemas.microsoft.com/office/drawing/2014/main" id="{3DDAA28A-F281-40D7-B2D1-81A356922883}"/>
                </a:ext>
              </a:extLst>
            </p:cNvPr>
            <p:cNvCxnSpPr>
              <a:cxnSpLocks/>
            </p:cNvCxnSpPr>
            <p:nvPr/>
          </p:nvCxnSpPr>
          <p:spPr>
            <a:xfrm>
              <a:off x="7123686" y="4072148"/>
              <a:ext cx="223317" cy="0"/>
            </a:xfrm>
            <a:prstGeom prst="line">
              <a:avLst/>
            </a:prstGeom>
            <a:noFill/>
            <a:ln w="9525" cap="flat" cmpd="sng" algn="ctr">
              <a:solidFill>
                <a:srgbClr val="39870C">
                  <a:shade val="95000"/>
                  <a:satMod val="105000"/>
                </a:srgbClr>
              </a:solidFill>
              <a:prstDash val="sysDash"/>
              <a:headEnd type="none" w="med" len="med"/>
              <a:tailEnd type="arrow" w="med" len="med"/>
            </a:ln>
            <a:effectLst/>
          </p:spPr>
        </p:cxnSp>
        <p:cxnSp>
          <p:nvCxnSpPr>
            <p:cNvPr id="5" name="Straight Connector 4">
              <a:extLst>
                <a:ext uri="{FF2B5EF4-FFF2-40B4-BE49-F238E27FC236}">
                  <a16:creationId xmlns:a16="http://schemas.microsoft.com/office/drawing/2014/main" id="{14CA55EB-C1E1-6FF3-2CBF-B835DD86BC10}"/>
                </a:ext>
              </a:extLst>
            </p:cNvPr>
            <p:cNvCxnSpPr/>
            <p:nvPr/>
          </p:nvCxnSpPr>
          <p:spPr>
            <a:xfrm>
              <a:off x="9238558" y="4389263"/>
              <a:ext cx="748047" cy="0"/>
            </a:xfrm>
            <a:prstGeom prst="line">
              <a:avLst/>
            </a:prstGeom>
            <a:noFill/>
            <a:ln w="19050" cap="flat" cmpd="sng" algn="ctr">
              <a:solidFill>
                <a:srgbClr val="FF0000"/>
              </a:solidFill>
              <a:prstDash val="solid"/>
              <a:tailEnd type="oval"/>
            </a:ln>
            <a:effectLst/>
          </p:spPr>
        </p:cxnSp>
      </p:grpSp>
    </p:spTree>
    <p:extLst>
      <p:ext uri="{BB962C8B-B14F-4D97-AF65-F5344CB8AC3E}">
        <p14:creationId xmlns:p14="http://schemas.microsoft.com/office/powerpoint/2010/main" val="192177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28838-5DEA-4342-86C4-8024484CF96F}"/>
              </a:ext>
            </a:extLst>
          </p:cNvPr>
          <p:cNvSpPr>
            <a:spLocks noGrp="1"/>
          </p:cNvSpPr>
          <p:nvPr>
            <p:ph type="body" sz="quarter" idx="11"/>
          </p:nvPr>
        </p:nvSpPr>
        <p:spPr/>
        <p:txBody>
          <a:bodyPr>
            <a:noAutofit/>
          </a:bodyPr>
          <a:lstStyle/>
          <a:p>
            <a:r>
              <a:rPr lang="nl-NL" dirty="0" err="1">
                <a:solidFill>
                  <a:schemeClr val="tx2"/>
                </a:solidFill>
              </a:rPr>
              <a:t>Likelihood</a:t>
            </a:r>
            <a:r>
              <a:rPr lang="nl-NL" dirty="0">
                <a:solidFill>
                  <a:schemeClr val="tx2"/>
                </a:solidFill>
              </a:rPr>
              <a:t> </a:t>
            </a:r>
            <a:r>
              <a:rPr lang="nl-NL" dirty="0" err="1">
                <a:solidFill>
                  <a:schemeClr val="tx2"/>
                </a:solidFill>
              </a:rPr>
              <a:t>based</a:t>
            </a:r>
            <a:r>
              <a:rPr lang="nl-NL" dirty="0">
                <a:solidFill>
                  <a:schemeClr val="tx2"/>
                </a:solidFill>
              </a:rPr>
              <a:t>:</a:t>
            </a:r>
          </a:p>
          <a:p>
            <a:endParaRPr lang="nl-NL" dirty="0">
              <a:solidFill>
                <a:schemeClr val="tx2"/>
              </a:solidFill>
            </a:endParaRPr>
          </a:p>
          <a:p>
            <a:pPr lvl="1"/>
            <a:r>
              <a:rPr lang="nl-NL" dirty="0" err="1"/>
              <a:t>Four</a:t>
            </a:r>
            <a:r>
              <a:rPr lang="nl-NL" dirty="0"/>
              <a:t> </a:t>
            </a:r>
            <a:r>
              <a:rPr lang="nl-NL" dirty="0" err="1"/>
              <a:t>submodels</a:t>
            </a:r>
            <a:r>
              <a:rPr lang="nl-NL" dirty="0"/>
              <a:t> </a:t>
            </a:r>
            <a:r>
              <a:rPr lang="nl-NL" dirty="0" err="1"/>
              <a:t>describe</a:t>
            </a:r>
            <a:r>
              <a:rPr lang="nl-NL" dirty="0"/>
              <a:t> </a:t>
            </a:r>
            <a:r>
              <a:rPr lang="nl-NL" dirty="0" err="1"/>
              <a:t>how</a:t>
            </a:r>
            <a:r>
              <a:rPr lang="nl-NL" dirty="0"/>
              <a:t> </a:t>
            </a:r>
            <a:r>
              <a:rPr lang="nl-NL" dirty="0" err="1"/>
              <a:t>the</a:t>
            </a:r>
            <a:r>
              <a:rPr lang="nl-NL" dirty="0"/>
              <a:t> data </a:t>
            </a:r>
            <a:r>
              <a:rPr lang="nl-NL" dirty="0" err="1"/>
              <a:t>were</a:t>
            </a:r>
            <a:r>
              <a:rPr lang="nl-NL" dirty="0"/>
              <a:t> </a:t>
            </a:r>
            <a:r>
              <a:rPr lang="nl-NL" dirty="0" err="1"/>
              <a:t>generated</a:t>
            </a:r>
            <a:endParaRPr lang="nl-NL" dirty="0"/>
          </a:p>
          <a:p>
            <a:pPr marL="514350" lvl="2" indent="-514350">
              <a:buFont typeface="+mj-lt"/>
              <a:buAutoNum type="arabicPeriod"/>
            </a:pPr>
            <a:r>
              <a:rPr lang="nl-NL" dirty="0" err="1"/>
              <a:t>Epidemiological</a:t>
            </a:r>
            <a:endParaRPr lang="nl-NL" dirty="0"/>
          </a:p>
          <a:p>
            <a:pPr marL="514350" lvl="2" indent="-514350">
              <a:buFont typeface="+mj-lt"/>
              <a:buAutoNum type="arabicPeriod"/>
            </a:pPr>
            <a:r>
              <a:rPr lang="nl-NL" dirty="0" err="1"/>
              <a:t>Detection</a:t>
            </a:r>
            <a:endParaRPr lang="nl-NL" dirty="0"/>
          </a:p>
          <a:p>
            <a:pPr marL="514350" lvl="2" indent="-514350">
              <a:buFont typeface="+mj-lt"/>
              <a:buAutoNum type="arabicPeriod"/>
            </a:pPr>
            <a:r>
              <a:rPr lang="nl-NL" dirty="0"/>
              <a:t>Phylogenetic tree</a:t>
            </a:r>
          </a:p>
          <a:p>
            <a:endParaRPr lang="nl-NL" dirty="0"/>
          </a:p>
        </p:txBody>
      </p:sp>
      <p:sp>
        <p:nvSpPr>
          <p:cNvPr id="6" name="Slide Number Placeholder 5">
            <a:extLst>
              <a:ext uri="{FF2B5EF4-FFF2-40B4-BE49-F238E27FC236}">
                <a16:creationId xmlns:a16="http://schemas.microsoft.com/office/drawing/2014/main" id="{E21080E3-A970-463A-929B-214A4D3B3EEE}"/>
              </a:ext>
            </a:extLst>
          </p:cNvPr>
          <p:cNvSpPr>
            <a:spLocks noGrp="1"/>
          </p:cNvSpPr>
          <p:nvPr>
            <p:ph type="sldNum" sz="quarter" idx="12"/>
          </p:nvPr>
        </p:nvSpPr>
        <p:spPr/>
        <p:txBody>
          <a:bodyPr/>
          <a:lstStyle/>
          <a:p>
            <a:fld id="{8FC21E99-CB6E-4E1C-8709-25BF64FEA530}" type="slidenum">
              <a:rPr lang="nl-NL" smtClean="0"/>
              <a:pPr/>
              <a:t>19</a:t>
            </a:fld>
            <a:endParaRPr lang="nl-NL"/>
          </a:p>
        </p:txBody>
      </p:sp>
      <p:sp>
        <p:nvSpPr>
          <p:cNvPr id="2" name="Title 1">
            <a:extLst>
              <a:ext uri="{FF2B5EF4-FFF2-40B4-BE49-F238E27FC236}">
                <a16:creationId xmlns:a16="http://schemas.microsoft.com/office/drawing/2014/main" id="{698BEF7C-5676-4C00-9B85-CDE8866A9D47}"/>
              </a:ext>
            </a:extLst>
          </p:cNvPr>
          <p:cNvSpPr>
            <a:spLocks noGrp="1"/>
          </p:cNvSpPr>
          <p:nvPr>
            <p:ph type="title"/>
          </p:nvPr>
        </p:nvSpPr>
        <p:spPr/>
        <p:txBody>
          <a:bodyPr/>
          <a:lstStyle/>
          <a:p>
            <a:r>
              <a:rPr lang="nl-NL" dirty="0" err="1"/>
              <a:t>Description</a:t>
            </a:r>
            <a:r>
              <a:rPr lang="nl-NL" dirty="0"/>
              <a:t> </a:t>
            </a:r>
            <a:r>
              <a:rPr lang="nl-NL" dirty="0" err="1"/>
              <a:t>previous</a:t>
            </a:r>
            <a:r>
              <a:rPr lang="nl-NL" dirty="0"/>
              <a:t> model</a:t>
            </a:r>
            <a:r>
              <a:rPr lang="nl-NL" baseline="30000" dirty="0"/>
              <a:t>1</a:t>
            </a:r>
            <a:endParaRPr lang="nl-NL" dirty="0"/>
          </a:p>
        </p:txBody>
      </p:sp>
      <p:sp>
        <p:nvSpPr>
          <p:cNvPr id="5" name="Footer Placeholder 4">
            <a:extLst>
              <a:ext uri="{FF2B5EF4-FFF2-40B4-BE49-F238E27FC236}">
                <a16:creationId xmlns:a16="http://schemas.microsoft.com/office/drawing/2014/main" id="{663D586E-AC6D-68C2-C558-1E4A0E87C33A}"/>
              </a:ext>
            </a:extLst>
          </p:cNvPr>
          <p:cNvSpPr>
            <a:spLocks noGrp="1"/>
          </p:cNvSpPr>
          <p:nvPr>
            <p:ph type="ftr" sz="quarter" idx="3"/>
          </p:nvPr>
        </p:nvSpPr>
        <p:spPr/>
        <p:txBody>
          <a:bodyPr/>
          <a:lstStyle/>
          <a:p>
            <a:r>
              <a:rPr lang="nl-NL" dirty="0"/>
              <a:t>Phybreak: model</a:t>
            </a:r>
          </a:p>
        </p:txBody>
      </p:sp>
      <p:sp>
        <p:nvSpPr>
          <p:cNvPr id="7" name="TextBox 6">
            <a:extLst>
              <a:ext uri="{FF2B5EF4-FFF2-40B4-BE49-F238E27FC236}">
                <a16:creationId xmlns:a16="http://schemas.microsoft.com/office/drawing/2014/main" id="{A9D2959A-0386-8ECB-70C5-A4D704863C71}"/>
              </a:ext>
            </a:extLst>
          </p:cNvPr>
          <p:cNvSpPr txBox="1"/>
          <p:nvPr/>
        </p:nvSpPr>
        <p:spPr>
          <a:xfrm>
            <a:off x="8319754" y="6165570"/>
            <a:ext cx="3116285" cy="307777"/>
          </a:xfrm>
          <a:prstGeom prst="rect">
            <a:avLst/>
          </a:prstGeom>
          <a:noFill/>
        </p:spPr>
        <p:txBody>
          <a:bodyPr wrap="square" rtlCol="0">
            <a:spAutoFit/>
          </a:bodyPr>
          <a:lstStyle/>
          <a:p>
            <a:r>
              <a:rPr lang="en-US" sz="1400" dirty="0" err="1"/>
              <a:t>Klinkenberg</a:t>
            </a:r>
            <a:r>
              <a:rPr lang="en-US" sz="1400" dirty="0"/>
              <a:t> et al. </a:t>
            </a:r>
            <a:r>
              <a:rPr lang="en-US" sz="1400" dirty="0" err="1"/>
              <a:t>PLoS</a:t>
            </a:r>
            <a:r>
              <a:rPr lang="en-US" sz="1400" dirty="0"/>
              <a:t> Comp Bio (2017)</a:t>
            </a:r>
          </a:p>
        </p:txBody>
      </p:sp>
    </p:spTree>
    <p:extLst>
      <p:ext uri="{BB962C8B-B14F-4D97-AF65-F5344CB8AC3E}">
        <p14:creationId xmlns:p14="http://schemas.microsoft.com/office/powerpoint/2010/main" val="207418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D08BFE-7409-6424-BB6F-76B703562EA1}"/>
              </a:ext>
            </a:extLst>
          </p:cNvPr>
          <p:cNvSpPr>
            <a:spLocks noGrp="1"/>
          </p:cNvSpPr>
          <p:nvPr>
            <p:ph type="sldNum" sz="quarter" idx="10"/>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4064524398"/>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C6D993-6A84-4DAB-8217-398DC568C83C}"/>
              </a:ext>
            </a:extLst>
          </p:cNvPr>
          <p:cNvPicPr>
            <a:picLocks noChangeAspect="1"/>
          </p:cNvPicPr>
          <p:nvPr/>
        </p:nvPicPr>
        <p:blipFill rotWithShape="1">
          <a:blip r:embed="rId2"/>
          <a:srcRect l="35278" b="41129"/>
          <a:stretch/>
        </p:blipFill>
        <p:spPr>
          <a:xfrm>
            <a:off x="6769032" y="1862514"/>
            <a:ext cx="5424998" cy="2489713"/>
          </a:xfrm>
          <a:prstGeom prst="rect">
            <a:avLst/>
          </a:prstGeom>
        </p:spPr>
      </p:pic>
      <p:sp>
        <p:nvSpPr>
          <p:cNvPr id="3" name="Content Placeholder 2">
            <a:extLst>
              <a:ext uri="{FF2B5EF4-FFF2-40B4-BE49-F238E27FC236}">
                <a16:creationId xmlns:a16="http://schemas.microsoft.com/office/drawing/2014/main" id="{B71058CF-E1E6-4EE0-82D8-E4C272F22FF0}"/>
              </a:ext>
            </a:extLst>
          </p:cNvPr>
          <p:cNvSpPr>
            <a:spLocks noGrp="1"/>
          </p:cNvSpPr>
          <p:nvPr>
            <p:ph type="body" sz="quarter" idx="11"/>
          </p:nvPr>
        </p:nvSpPr>
        <p:spPr/>
        <p:txBody>
          <a:bodyPr/>
          <a:lstStyle/>
          <a:p>
            <a:r>
              <a:rPr lang="nl-NL" dirty="0" err="1"/>
              <a:t>One</a:t>
            </a:r>
            <a:r>
              <a:rPr lang="nl-NL" dirty="0"/>
              <a:t> </a:t>
            </a:r>
            <a:r>
              <a:rPr lang="nl-NL" dirty="0" err="1"/>
              <a:t>phylogenetic</a:t>
            </a:r>
            <a:r>
              <a:rPr lang="nl-NL" dirty="0"/>
              <a:t> tree</a:t>
            </a:r>
          </a:p>
          <a:p>
            <a:pPr lvl="2"/>
            <a:r>
              <a:rPr lang="nl-NL" sz="2400" dirty="0" err="1"/>
              <a:t>by</a:t>
            </a:r>
            <a:r>
              <a:rPr lang="nl-NL" sz="2400" dirty="0"/>
              <a:t> </a:t>
            </a:r>
            <a:r>
              <a:rPr lang="nl-NL" sz="2400" dirty="0" err="1"/>
              <a:t>linking</a:t>
            </a:r>
            <a:r>
              <a:rPr lang="nl-NL" sz="2400" dirty="0"/>
              <a:t> 'minitrees' in </a:t>
            </a:r>
            <a:r>
              <a:rPr lang="nl-NL" sz="2400" dirty="0" err="1"/>
              <a:t>each</a:t>
            </a:r>
            <a:r>
              <a:rPr lang="nl-NL" sz="2400" dirty="0"/>
              <a:t> host</a:t>
            </a:r>
          </a:p>
        </p:txBody>
      </p:sp>
      <p:sp>
        <p:nvSpPr>
          <p:cNvPr id="4" name="Slide Number Placeholder 3">
            <a:extLst>
              <a:ext uri="{FF2B5EF4-FFF2-40B4-BE49-F238E27FC236}">
                <a16:creationId xmlns:a16="http://schemas.microsoft.com/office/drawing/2014/main" id="{9529CD7E-BFA9-EF9A-FA3B-CA4DD3981D15}"/>
              </a:ext>
            </a:extLst>
          </p:cNvPr>
          <p:cNvSpPr>
            <a:spLocks noGrp="1"/>
          </p:cNvSpPr>
          <p:nvPr>
            <p:ph type="sldNum" sz="quarter" idx="12"/>
          </p:nvPr>
        </p:nvSpPr>
        <p:spPr/>
        <p:txBody>
          <a:bodyPr/>
          <a:lstStyle/>
          <a:p>
            <a:fld id="{8FC21E99-CB6E-4E1C-8709-25BF64FEA530}" type="slidenum">
              <a:rPr lang="nl-NL" smtClean="0"/>
              <a:pPr/>
              <a:t>20</a:t>
            </a:fld>
            <a:endParaRPr lang="nl-NL"/>
          </a:p>
        </p:txBody>
      </p:sp>
      <p:sp>
        <p:nvSpPr>
          <p:cNvPr id="83" name="Title 82">
            <a:extLst>
              <a:ext uri="{FF2B5EF4-FFF2-40B4-BE49-F238E27FC236}">
                <a16:creationId xmlns:a16="http://schemas.microsoft.com/office/drawing/2014/main" id="{779BFBF8-249F-498D-BF49-DD180CFFF004}"/>
              </a:ext>
            </a:extLst>
          </p:cNvPr>
          <p:cNvSpPr>
            <a:spLocks noGrp="1"/>
          </p:cNvSpPr>
          <p:nvPr>
            <p:ph type="title"/>
          </p:nvPr>
        </p:nvSpPr>
        <p:spPr/>
        <p:txBody>
          <a:bodyPr/>
          <a:lstStyle/>
          <a:p>
            <a:r>
              <a:rPr lang="nl-NL" dirty="0"/>
              <a:t>3. Phylogenetic tree</a:t>
            </a:r>
          </a:p>
        </p:txBody>
      </p:sp>
      <p:sp>
        <p:nvSpPr>
          <p:cNvPr id="2" name="Footer Placeholder 1">
            <a:extLst>
              <a:ext uri="{FF2B5EF4-FFF2-40B4-BE49-F238E27FC236}">
                <a16:creationId xmlns:a16="http://schemas.microsoft.com/office/drawing/2014/main" id="{1E019EA5-784D-6D0D-711A-3A467512A9C6}"/>
              </a:ext>
            </a:extLst>
          </p:cNvPr>
          <p:cNvSpPr>
            <a:spLocks noGrp="1"/>
          </p:cNvSpPr>
          <p:nvPr>
            <p:ph type="ftr" sz="quarter" idx="3"/>
          </p:nvPr>
        </p:nvSpPr>
        <p:spPr/>
        <p:txBody>
          <a:bodyPr/>
          <a:lstStyle/>
          <a:p>
            <a:r>
              <a:rPr lang="nl-NL" dirty="0"/>
              <a:t>Phybreak: model</a:t>
            </a:r>
          </a:p>
        </p:txBody>
      </p:sp>
    </p:spTree>
    <p:extLst>
      <p:ext uri="{BB962C8B-B14F-4D97-AF65-F5344CB8AC3E}">
        <p14:creationId xmlns:p14="http://schemas.microsoft.com/office/powerpoint/2010/main" val="367861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058CF-E1E6-4EE0-82D8-E4C272F22FF0}"/>
              </a:ext>
            </a:extLst>
          </p:cNvPr>
          <p:cNvSpPr>
            <a:spLocks noGrp="1"/>
          </p:cNvSpPr>
          <p:nvPr>
            <p:ph type="body" sz="quarter" idx="11"/>
          </p:nvPr>
        </p:nvSpPr>
        <p:spPr/>
        <p:txBody>
          <a:bodyPr/>
          <a:lstStyle/>
          <a:p>
            <a:r>
              <a:rPr lang="nl-NL" dirty="0" err="1"/>
              <a:t>One</a:t>
            </a:r>
            <a:r>
              <a:rPr lang="nl-NL" dirty="0"/>
              <a:t> </a:t>
            </a:r>
            <a:r>
              <a:rPr lang="nl-NL" dirty="0" err="1"/>
              <a:t>phylogenetic</a:t>
            </a:r>
            <a:r>
              <a:rPr lang="nl-NL" dirty="0"/>
              <a:t> tree</a:t>
            </a:r>
          </a:p>
          <a:p>
            <a:pPr lvl="2"/>
            <a:r>
              <a:rPr lang="nl-NL" sz="2400" dirty="0" err="1"/>
              <a:t>by</a:t>
            </a:r>
            <a:r>
              <a:rPr lang="nl-NL" sz="2400" dirty="0"/>
              <a:t> </a:t>
            </a:r>
            <a:r>
              <a:rPr lang="nl-NL" sz="2400" dirty="0" err="1"/>
              <a:t>linking</a:t>
            </a:r>
            <a:r>
              <a:rPr lang="nl-NL" sz="2400" dirty="0"/>
              <a:t> 'minitrees' in </a:t>
            </a:r>
            <a:r>
              <a:rPr lang="nl-NL" sz="2400" dirty="0" err="1"/>
              <a:t>each</a:t>
            </a:r>
            <a:r>
              <a:rPr lang="nl-NL" sz="2400" dirty="0"/>
              <a:t> host</a:t>
            </a:r>
          </a:p>
        </p:txBody>
      </p:sp>
      <p:sp>
        <p:nvSpPr>
          <p:cNvPr id="4" name="Slide Number Placeholder 3">
            <a:extLst>
              <a:ext uri="{FF2B5EF4-FFF2-40B4-BE49-F238E27FC236}">
                <a16:creationId xmlns:a16="http://schemas.microsoft.com/office/drawing/2014/main" id="{9529CD7E-BFA9-EF9A-FA3B-CA4DD3981D15}"/>
              </a:ext>
            </a:extLst>
          </p:cNvPr>
          <p:cNvSpPr>
            <a:spLocks noGrp="1"/>
          </p:cNvSpPr>
          <p:nvPr>
            <p:ph type="sldNum" sz="quarter" idx="12"/>
          </p:nvPr>
        </p:nvSpPr>
        <p:spPr/>
        <p:txBody>
          <a:bodyPr/>
          <a:lstStyle/>
          <a:p>
            <a:fld id="{8FC21E99-CB6E-4E1C-8709-25BF64FEA530}" type="slidenum">
              <a:rPr lang="nl-NL" smtClean="0"/>
              <a:pPr/>
              <a:t>21</a:t>
            </a:fld>
            <a:endParaRPr lang="nl-NL"/>
          </a:p>
        </p:txBody>
      </p:sp>
      <p:sp>
        <p:nvSpPr>
          <p:cNvPr id="83" name="Title 82">
            <a:extLst>
              <a:ext uri="{FF2B5EF4-FFF2-40B4-BE49-F238E27FC236}">
                <a16:creationId xmlns:a16="http://schemas.microsoft.com/office/drawing/2014/main" id="{779BFBF8-249F-498D-BF49-DD180CFFF004}"/>
              </a:ext>
            </a:extLst>
          </p:cNvPr>
          <p:cNvSpPr>
            <a:spLocks noGrp="1"/>
          </p:cNvSpPr>
          <p:nvPr>
            <p:ph type="title"/>
          </p:nvPr>
        </p:nvSpPr>
        <p:spPr/>
        <p:txBody>
          <a:bodyPr/>
          <a:lstStyle/>
          <a:p>
            <a:r>
              <a:rPr lang="nl-NL" dirty="0"/>
              <a:t>3. Phylogenetic tree</a:t>
            </a:r>
          </a:p>
        </p:txBody>
      </p:sp>
      <p:sp>
        <p:nvSpPr>
          <p:cNvPr id="2" name="Footer Placeholder 1">
            <a:extLst>
              <a:ext uri="{FF2B5EF4-FFF2-40B4-BE49-F238E27FC236}">
                <a16:creationId xmlns:a16="http://schemas.microsoft.com/office/drawing/2014/main" id="{1E019EA5-784D-6D0D-711A-3A467512A9C6}"/>
              </a:ext>
            </a:extLst>
          </p:cNvPr>
          <p:cNvSpPr>
            <a:spLocks noGrp="1"/>
          </p:cNvSpPr>
          <p:nvPr>
            <p:ph type="ftr" sz="quarter" idx="3"/>
          </p:nvPr>
        </p:nvSpPr>
        <p:spPr/>
        <p:txBody>
          <a:bodyPr/>
          <a:lstStyle/>
          <a:p>
            <a:r>
              <a:rPr lang="nl-NL" dirty="0"/>
              <a:t>Phybreak: model</a:t>
            </a:r>
          </a:p>
        </p:txBody>
      </p:sp>
      <p:pic>
        <p:nvPicPr>
          <p:cNvPr id="5" name="Picture 4">
            <a:extLst>
              <a:ext uri="{FF2B5EF4-FFF2-40B4-BE49-F238E27FC236}">
                <a16:creationId xmlns:a16="http://schemas.microsoft.com/office/drawing/2014/main" id="{A846DE32-C24D-F5FE-0EA4-6F672376D6B7}"/>
              </a:ext>
            </a:extLst>
          </p:cNvPr>
          <p:cNvPicPr>
            <a:picLocks noChangeAspect="1"/>
          </p:cNvPicPr>
          <p:nvPr/>
        </p:nvPicPr>
        <p:blipFill rotWithShape="1">
          <a:blip r:embed="rId2"/>
          <a:srcRect l="35068" b="45234"/>
          <a:stretch/>
        </p:blipFill>
        <p:spPr>
          <a:xfrm>
            <a:off x="6787166" y="2239383"/>
            <a:ext cx="5409615" cy="1697089"/>
          </a:xfrm>
          <a:prstGeom prst="rect">
            <a:avLst/>
          </a:prstGeom>
        </p:spPr>
      </p:pic>
    </p:spTree>
    <p:extLst>
      <p:ext uri="{BB962C8B-B14F-4D97-AF65-F5344CB8AC3E}">
        <p14:creationId xmlns:p14="http://schemas.microsoft.com/office/powerpoint/2010/main" val="90723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058CF-E1E6-4EE0-82D8-E4C272F22FF0}"/>
              </a:ext>
            </a:extLst>
          </p:cNvPr>
          <p:cNvSpPr>
            <a:spLocks noGrp="1"/>
          </p:cNvSpPr>
          <p:nvPr>
            <p:ph type="body" sz="quarter" idx="11"/>
          </p:nvPr>
        </p:nvSpPr>
        <p:spPr/>
        <p:txBody>
          <a:bodyPr/>
          <a:lstStyle/>
          <a:p>
            <a:r>
              <a:rPr lang="nl-NL" dirty="0" err="1"/>
              <a:t>One</a:t>
            </a:r>
            <a:r>
              <a:rPr lang="nl-NL" dirty="0"/>
              <a:t> </a:t>
            </a:r>
            <a:r>
              <a:rPr lang="nl-NL" dirty="0" err="1"/>
              <a:t>phylogenetic</a:t>
            </a:r>
            <a:r>
              <a:rPr lang="nl-NL" dirty="0"/>
              <a:t> tree</a:t>
            </a:r>
          </a:p>
          <a:p>
            <a:pPr lvl="2"/>
            <a:r>
              <a:rPr lang="nl-NL" sz="2400" dirty="0" err="1"/>
              <a:t>by</a:t>
            </a:r>
            <a:r>
              <a:rPr lang="nl-NL" sz="2400" dirty="0"/>
              <a:t> </a:t>
            </a:r>
            <a:r>
              <a:rPr lang="nl-NL" sz="2400" dirty="0" err="1"/>
              <a:t>linking</a:t>
            </a:r>
            <a:r>
              <a:rPr lang="nl-NL" sz="2400" dirty="0"/>
              <a:t> 'minitrees' in </a:t>
            </a:r>
            <a:r>
              <a:rPr lang="nl-NL" sz="2400" dirty="0" err="1"/>
              <a:t>each</a:t>
            </a:r>
            <a:r>
              <a:rPr lang="nl-NL" sz="2400" dirty="0"/>
              <a:t> host</a:t>
            </a:r>
          </a:p>
        </p:txBody>
      </p:sp>
      <p:sp>
        <p:nvSpPr>
          <p:cNvPr id="4" name="Slide Number Placeholder 3">
            <a:extLst>
              <a:ext uri="{FF2B5EF4-FFF2-40B4-BE49-F238E27FC236}">
                <a16:creationId xmlns:a16="http://schemas.microsoft.com/office/drawing/2014/main" id="{9529CD7E-BFA9-EF9A-FA3B-CA4DD3981D15}"/>
              </a:ext>
            </a:extLst>
          </p:cNvPr>
          <p:cNvSpPr>
            <a:spLocks noGrp="1"/>
          </p:cNvSpPr>
          <p:nvPr>
            <p:ph type="sldNum" sz="quarter" idx="12"/>
          </p:nvPr>
        </p:nvSpPr>
        <p:spPr/>
        <p:txBody>
          <a:bodyPr/>
          <a:lstStyle/>
          <a:p>
            <a:fld id="{8FC21E99-CB6E-4E1C-8709-25BF64FEA530}" type="slidenum">
              <a:rPr lang="nl-NL" smtClean="0"/>
              <a:pPr/>
              <a:t>22</a:t>
            </a:fld>
            <a:endParaRPr lang="nl-NL"/>
          </a:p>
        </p:txBody>
      </p:sp>
      <p:sp>
        <p:nvSpPr>
          <p:cNvPr id="83" name="Title 82">
            <a:extLst>
              <a:ext uri="{FF2B5EF4-FFF2-40B4-BE49-F238E27FC236}">
                <a16:creationId xmlns:a16="http://schemas.microsoft.com/office/drawing/2014/main" id="{779BFBF8-249F-498D-BF49-DD180CFFF004}"/>
              </a:ext>
            </a:extLst>
          </p:cNvPr>
          <p:cNvSpPr>
            <a:spLocks noGrp="1"/>
          </p:cNvSpPr>
          <p:nvPr>
            <p:ph type="title"/>
          </p:nvPr>
        </p:nvSpPr>
        <p:spPr/>
        <p:txBody>
          <a:bodyPr/>
          <a:lstStyle/>
          <a:p>
            <a:r>
              <a:rPr lang="nl-NL" dirty="0"/>
              <a:t>3. Phylogenetic tree</a:t>
            </a:r>
          </a:p>
        </p:txBody>
      </p:sp>
      <p:sp>
        <p:nvSpPr>
          <p:cNvPr id="2" name="Footer Placeholder 1">
            <a:extLst>
              <a:ext uri="{FF2B5EF4-FFF2-40B4-BE49-F238E27FC236}">
                <a16:creationId xmlns:a16="http://schemas.microsoft.com/office/drawing/2014/main" id="{1E019EA5-784D-6D0D-711A-3A467512A9C6}"/>
              </a:ext>
            </a:extLst>
          </p:cNvPr>
          <p:cNvSpPr>
            <a:spLocks noGrp="1"/>
          </p:cNvSpPr>
          <p:nvPr>
            <p:ph type="ftr" sz="quarter" idx="3"/>
          </p:nvPr>
        </p:nvSpPr>
        <p:spPr/>
        <p:txBody>
          <a:bodyPr/>
          <a:lstStyle/>
          <a:p>
            <a:r>
              <a:rPr lang="nl-NL" dirty="0"/>
              <a:t>Phybreak: model</a:t>
            </a:r>
          </a:p>
        </p:txBody>
      </p:sp>
      <p:pic>
        <p:nvPicPr>
          <p:cNvPr id="6" name="Picture 5">
            <a:extLst>
              <a:ext uri="{FF2B5EF4-FFF2-40B4-BE49-F238E27FC236}">
                <a16:creationId xmlns:a16="http://schemas.microsoft.com/office/drawing/2014/main" id="{2E682CCB-A0F9-DB02-95E2-5DB30317441F}"/>
              </a:ext>
            </a:extLst>
          </p:cNvPr>
          <p:cNvPicPr>
            <a:picLocks noChangeAspect="1"/>
          </p:cNvPicPr>
          <p:nvPr/>
        </p:nvPicPr>
        <p:blipFill rotWithShape="1">
          <a:blip r:embed="rId2"/>
          <a:srcRect l="35258" b="43666"/>
          <a:stretch/>
        </p:blipFill>
        <p:spPr>
          <a:xfrm>
            <a:off x="6774286" y="2702962"/>
            <a:ext cx="5418452" cy="1030236"/>
          </a:xfrm>
          <a:prstGeom prst="rect">
            <a:avLst/>
          </a:prstGeom>
        </p:spPr>
      </p:pic>
    </p:spTree>
    <p:extLst>
      <p:ext uri="{BB962C8B-B14F-4D97-AF65-F5344CB8AC3E}">
        <p14:creationId xmlns:p14="http://schemas.microsoft.com/office/powerpoint/2010/main" val="264910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058CF-E1E6-4EE0-82D8-E4C272F22FF0}"/>
              </a:ext>
            </a:extLst>
          </p:cNvPr>
          <p:cNvSpPr>
            <a:spLocks noGrp="1"/>
          </p:cNvSpPr>
          <p:nvPr>
            <p:ph type="body" sz="quarter" idx="11"/>
          </p:nvPr>
        </p:nvSpPr>
        <p:spPr/>
        <p:txBody>
          <a:bodyPr/>
          <a:lstStyle/>
          <a:p>
            <a:r>
              <a:rPr lang="nl-NL" dirty="0" err="1"/>
              <a:t>One</a:t>
            </a:r>
            <a:r>
              <a:rPr lang="nl-NL" dirty="0"/>
              <a:t> </a:t>
            </a:r>
            <a:r>
              <a:rPr lang="nl-NL" dirty="0" err="1"/>
              <a:t>phylogenetic</a:t>
            </a:r>
            <a:r>
              <a:rPr lang="nl-NL" dirty="0"/>
              <a:t> tree</a:t>
            </a:r>
          </a:p>
          <a:p>
            <a:pPr lvl="2"/>
            <a:r>
              <a:rPr lang="nl-NL" sz="2400" dirty="0" err="1"/>
              <a:t>by</a:t>
            </a:r>
            <a:r>
              <a:rPr lang="nl-NL" sz="2400" dirty="0"/>
              <a:t> </a:t>
            </a:r>
            <a:r>
              <a:rPr lang="nl-NL" sz="2400" dirty="0" err="1"/>
              <a:t>linking</a:t>
            </a:r>
            <a:r>
              <a:rPr lang="nl-NL" sz="2400" dirty="0"/>
              <a:t> 'minitrees' in </a:t>
            </a:r>
            <a:r>
              <a:rPr lang="nl-NL" sz="2400" dirty="0" err="1"/>
              <a:t>each</a:t>
            </a:r>
            <a:r>
              <a:rPr lang="nl-NL" sz="2400" dirty="0"/>
              <a:t> host</a:t>
            </a:r>
          </a:p>
          <a:p>
            <a:pPr lvl="2"/>
            <a:endParaRPr lang="nl-NL" sz="2400" dirty="0"/>
          </a:p>
          <a:p>
            <a:pPr lvl="2"/>
            <a:endParaRPr lang="nl-NL" sz="2400" dirty="0"/>
          </a:p>
          <a:p>
            <a:pPr lvl="2"/>
            <a:endParaRPr lang="nl-NL" sz="2400" dirty="0"/>
          </a:p>
          <a:p>
            <a:pPr lvl="2"/>
            <a:endParaRPr lang="nl-NL" sz="2400" dirty="0"/>
          </a:p>
          <a:p>
            <a:pPr lvl="2"/>
            <a:endParaRPr lang="nl-NL" sz="2400" dirty="0"/>
          </a:p>
          <a:p>
            <a:pPr lvl="2"/>
            <a:endParaRPr lang="nl-NL" sz="2400" dirty="0"/>
          </a:p>
          <a:p>
            <a:pPr lvl="2"/>
            <a:endParaRPr lang="nl-NL" sz="2400" dirty="0"/>
          </a:p>
          <a:p>
            <a:pPr lvl="2"/>
            <a:endParaRPr lang="nl-NL" sz="2400" dirty="0"/>
          </a:p>
          <a:p>
            <a:r>
              <a:rPr lang="nl-NL" dirty="0" err="1"/>
              <a:t>Consequence</a:t>
            </a:r>
            <a:endParaRPr lang="nl-NL" dirty="0"/>
          </a:p>
          <a:p>
            <a:pPr marL="457200" lvl="2" indent="-457200">
              <a:buFont typeface="Arial" panose="020B0604020202020204" pitchFamily="34" charset="0"/>
              <a:buChar char="•"/>
            </a:pPr>
            <a:r>
              <a:rPr lang="nl-NL" dirty="0" err="1"/>
              <a:t>Clonal</a:t>
            </a:r>
            <a:r>
              <a:rPr lang="nl-NL" dirty="0"/>
              <a:t> </a:t>
            </a:r>
            <a:r>
              <a:rPr lang="nl-NL" dirty="0" err="1"/>
              <a:t>evolution</a:t>
            </a:r>
            <a:r>
              <a:rPr lang="nl-NL" dirty="0"/>
              <a:t> (</a:t>
            </a:r>
            <a:r>
              <a:rPr lang="nl-NL" dirty="0" err="1"/>
              <a:t>SNPs</a:t>
            </a:r>
            <a:r>
              <a:rPr lang="nl-NL" dirty="0"/>
              <a:t>)</a:t>
            </a:r>
          </a:p>
          <a:p>
            <a:pPr marL="457200" lvl="2" indent="-457200">
              <a:buFont typeface="Arial" panose="020B0604020202020204" pitchFamily="34" charset="0"/>
              <a:buChar char="•"/>
            </a:pPr>
            <a:r>
              <a:rPr lang="nl-NL" dirty="0"/>
              <a:t>No </a:t>
            </a:r>
            <a:r>
              <a:rPr lang="nl-NL" dirty="0" err="1"/>
              <a:t>recombination</a:t>
            </a:r>
            <a:r>
              <a:rPr lang="nl-NL" dirty="0"/>
              <a:t>/</a:t>
            </a:r>
            <a:r>
              <a:rPr lang="nl-NL" dirty="0" err="1"/>
              <a:t>reassortment</a:t>
            </a:r>
            <a:endParaRPr lang="nl-NL" sz="2400" dirty="0"/>
          </a:p>
        </p:txBody>
      </p:sp>
      <p:sp>
        <p:nvSpPr>
          <p:cNvPr id="4" name="Slide Number Placeholder 3">
            <a:extLst>
              <a:ext uri="{FF2B5EF4-FFF2-40B4-BE49-F238E27FC236}">
                <a16:creationId xmlns:a16="http://schemas.microsoft.com/office/drawing/2014/main" id="{9529CD7E-BFA9-EF9A-FA3B-CA4DD3981D15}"/>
              </a:ext>
            </a:extLst>
          </p:cNvPr>
          <p:cNvSpPr>
            <a:spLocks noGrp="1"/>
          </p:cNvSpPr>
          <p:nvPr>
            <p:ph type="sldNum" sz="quarter" idx="12"/>
          </p:nvPr>
        </p:nvSpPr>
        <p:spPr/>
        <p:txBody>
          <a:bodyPr/>
          <a:lstStyle/>
          <a:p>
            <a:fld id="{8FC21E99-CB6E-4E1C-8709-25BF64FEA530}" type="slidenum">
              <a:rPr lang="nl-NL" smtClean="0"/>
              <a:pPr/>
              <a:t>23</a:t>
            </a:fld>
            <a:endParaRPr lang="nl-NL"/>
          </a:p>
        </p:txBody>
      </p:sp>
      <p:sp>
        <p:nvSpPr>
          <p:cNvPr id="83" name="Title 82">
            <a:extLst>
              <a:ext uri="{FF2B5EF4-FFF2-40B4-BE49-F238E27FC236}">
                <a16:creationId xmlns:a16="http://schemas.microsoft.com/office/drawing/2014/main" id="{779BFBF8-249F-498D-BF49-DD180CFFF004}"/>
              </a:ext>
            </a:extLst>
          </p:cNvPr>
          <p:cNvSpPr>
            <a:spLocks noGrp="1"/>
          </p:cNvSpPr>
          <p:nvPr>
            <p:ph type="title"/>
          </p:nvPr>
        </p:nvSpPr>
        <p:spPr/>
        <p:txBody>
          <a:bodyPr/>
          <a:lstStyle/>
          <a:p>
            <a:r>
              <a:rPr lang="nl-NL" dirty="0"/>
              <a:t>3. Phylogenetic tree</a:t>
            </a:r>
          </a:p>
        </p:txBody>
      </p:sp>
      <p:sp>
        <p:nvSpPr>
          <p:cNvPr id="2" name="Footer Placeholder 1">
            <a:extLst>
              <a:ext uri="{FF2B5EF4-FFF2-40B4-BE49-F238E27FC236}">
                <a16:creationId xmlns:a16="http://schemas.microsoft.com/office/drawing/2014/main" id="{1E019EA5-784D-6D0D-711A-3A467512A9C6}"/>
              </a:ext>
            </a:extLst>
          </p:cNvPr>
          <p:cNvSpPr>
            <a:spLocks noGrp="1"/>
          </p:cNvSpPr>
          <p:nvPr>
            <p:ph type="ftr" sz="quarter" idx="3"/>
          </p:nvPr>
        </p:nvSpPr>
        <p:spPr/>
        <p:txBody>
          <a:bodyPr/>
          <a:lstStyle/>
          <a:p>
            <a:r>
              <a:rPr lang="nl-NL" dirty="0"/>
              <a:t>Phybreak: model</a:t>
            </a:r>
          </a:p>
        </p:txBody>
      </p:sp>
      <p:pic>
        <p:nvPicPr>
          <p:cNvPr id="5" name="Picture 4">
            <a:extLst>
              <a:ext uri="{FF2B5EF4-FFF2-40B4-BE49-F238E27FC236}">
                <a16:creationId xmlns:a16="http://schemas.microsoft.com/office/drawing/2014/main" id="{05DB9153-C499-6E84-1FE0-06D43C201C6B}"/>
              </a:ext>
            </a:extLst>
          </p:cNvPr>
          <p:cNvPicPr>
            <a:picLocks noChangeAspect="1"/>
          </p:cNvPicPr>
          <p:nvPr/>
        </p:nvPicPr>
        <p:blipFill rotWithShape="1">
          <a:blip r:embed="rId2"/>
          <a:srcRect l="36126" r="-1" b="33415"/>
          <a:stretch/>
        </p:blipFill>
        <p:spPr>
          <a:xfrm>
            <a:off x="6920179" y="2713786"/>
            <a:ext cx="5280976" cy="938649"/>
          </a:xfrm>
          <a:prstGeom prst="rect">
            <a:avLst/>
          </a:prstGeom>
        </p:spPr>
      </p:pic>
    </p:spTree>
    <p:extLst>
      <p:ext uri="{BB962C8B-B14F-4D97-AF65-F5344CB8AC3E}">
        <p14:creationId xmlns:p14="http://schemas.microsoft.com/office/powerpoint/2010/main" val="41586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6333D23-86A0-42DC-B80B-36AFC9AFA396}"/>
                  </a:ext>
                </a:extLst>
              </p:cNvPr>
              <p:cNvSpPr>
                <a:spLocks noGrp="1"/>
              </p:cNvSpPr>
              <p:nvPr>
                <p:ph type="body" sz="quarter" idx="11"/>
              </p:nvPr>
            </p:nvSpPr>
            <p:spPr/>
            <p:txBody>
              <a:bodyPr>
                <a:normAutofit lnSpcReduction="10000"/>
              </a:bodyPr>
              <a:lstStyle/>
              <a:p>
                <a:r>
                  <a:rPr lang="en-US" dirty="0"/>
                  <a:t>Model for coalescent events needed</a:t>
                </a:r>
              </a:p>
              <a:p>
                <a:pPr lvl="2"/>
                <a:endParaRPr lang="en-US" sz="2400" dirty="0"/>
              </a:p>
              <a:p>
                <a:pPr marL="342900" lvl="2" indent="-342900">
                  <a:buFont typeface="Arial" panose="020B0604020202020204" pitchFamily="34" charset="0"/>
                  <a:buChar char="•"/>
                </a:pPr>
                <a:endParaRPr lang="en-US" sz="2400" dirty="0"/>
              </a:p>
              <a:p>
                <a:pPr marL="342900" lvl="2" indent="-342900">
                  <a:buFont typeface="Arial" panose="020B0604020202020204" pitchFamily="34" charset="0"/>
                  <a:buChar char="•"/>
                </a:pPr>
                <a:endParaRPr lang="en-US" sz="2400" dirty="0"/>
              </a:p>
              <a:p>
                <a:pPr marL="342900" lvl="2" indent="-342900">
                  <a:buFont typeface="Arial" panose="020B0604020202020204" pitchFamily="34" charset="0"/>
                  <a:buChar char="•"/>
                </a:pPr>
                <a:endParaRPr lang="en-US" sz="2400" dirty="0"/>
              </a:p>
              <a:p>
                <a:pPr marL="342900" lvl="2" indent="-342900">
                  <a:buFont typeface="Arial" panose="020B0604020202020204" pitchFamily="34" charset="0"/>
                  <a:buChar char="•"/>
                </a:pPr>
                <a:endParaRPr lang="en-US" sz="2400" dirty="0"/>
              </a:p>
              <a:p>
                <a:pPr marL="342900" lvl="2" indent="-342900">
                  <a:buFont typeface="Arial" panose="020B0604020202020204" pitchFamily="34" charset="0"/>
                  <a:buChar char="•"/>
                </a:pPr>
                <a:endParaRPr lang="en-US" sz="2400" dirty="0"/>
              </a:p>
              <a:p>
                <a:pPr lvl="2"/>
                <a:endParaRPr lang="en-US" sz="2400" dirty="0"/>
              </a:p>
              <a:p>
                <a:pPr lvl="2"/>
                <a:endParaRPr lang="en-US" sz="2400" dirty="0"/>
              </a:p>
              <a:p>
                <a:pPr marL="342900" lvl="2" indent="-342900">
                  <a:lnSpc>
                    <a:spcPct val="100000"/>
                  </a:lnSpc>
                  <a:buFont typeface="Arial" panose="020B0604020202020204" pitchFamily="34" charset="0"/>
                  <a:buChar char="•"/>
                </a:pPr>
                <a:r>
                  <a:rPr lang="en-US" sz="2400" dirty="0"/>
                  <a:t>Likelihood for mini-tree:</a:t>
                </a:r>
              </a:p>
              <a:p>
                <a:pPr lvl="2">
                  <a:lnSpc>
                    <a:spcPct val="100000"/>
                  </a:lnSpc>
                </a:pPr>
                <a14:m>
                  <m:oMathPara xmlns:m="http://schemas.openxmlformats.org/officeDocument/2006/math">
                    <m:oMathParaPr>
                      <m:jc m:val="centerGroup"/>
                    </m:oMathParaPr>
                    <m:oMath xmlns:m="http://schemas.openxmlformats.org/officeDocument/2006/math">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𝐿</m:t>
                          </m:r>
                        </m:e>
                        <m:sub>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𝑃</m:t>
                              </m:r>
                            </m:e>
                            <m:sub>
                              <m:r>
                                <a:rPr lang="nl-NL" sz="2400" b="0" i="1" smtClean="0">
                                  <a:latin typeface="Cambria Math" panose="02040503050406030204" pitchFamily="18" charset="0"/>
                                </a:rPr>
                                <m:t>𝑖</m:t>
                              </m:r>
                            </m:sub>
                          </m:sSub>
                        </m:sub>
                      </m:sSub>
                      <m:r>
                        <a:rPr lang="nl-NL" sz="2400" b="0" i="1" smtClean="0">
                          <a:latin typeface="Cambria Math" panose="02040503050406030204" pitchFamily="18" charset="0"/>
                        </a:rPr>
                        <m:t>= </m:t>
                      </m:r>
                      <m:sSup>
                        <m:sSupPr>
                          <m:ctrlPr>
                            <a:rPr lang="nl-NL" sz="2400" b="0" i="1" smtClean="0">
                              <a:latin typeface="Cambria Math" panose="02040503050406030204" pitchFamily="18" charset="0"/>
                            </a:rPr>
                          </m:ctrlPr>
                        </m:sSupPr>
                        <m:e>
                          <m:r>
                            <a:rPr lang="nl-NL" sz="2400" b="0" i="1" smtClean="0">
                              <a:latin typeface="Cambria Math" panose="02040503050406030204" pitchFamily="18" charset="0"/>
                            </a:rPr>
                            <m:t>𝑒</m:t>
                          </m:r>
                        </m:e>
                        <m:sup>
                          <m:r>
                            <a:rPr lang="nl-NL" sz="2400" b="0" i="1" smtClean="0">
                              <a:latin typeface="Cambria Math" panose="02040503050406030204" pitchFamily="18" charset="0"/>
                            </a:rPr>
                            <m:t>−</m:t>
                          </m:r>
                          <m:nary>
                            <m:naryPr>
                              <m:ctrlPr>
                                <a:rPr lang="nl-NL" sz="2400" b="0" i="1" smtClean="0">
                                  <a:latin typeface="Cambria Math" panose="02040503050406030204" pitchFamily="18" charset="0"/>
                                </a:rPr>
                              </m:ctrlPr>
                            </m:naryPr>
                            <m:sub>
                              <m:r>
                                <m:rPr>
                                  <m:brk m:alnAt="23"/>
                                </m:rPr>
                                <a:rPr lang="nl-NL" sz="2400" b="0" i="1" smtClean="0">
                                  <a:latin typeface="Cambria Math" panose="02040503050406030204" pitchFamily="18" charset="0"/>
                                </a:rPr>
                                <m:t>0</m:t>
                              </m:r>
                            </m:sub>
                            <m:sup>
                              <m:r>
                                <a:rPr lang="nl-NL" sz="2400" b="0" i="1" smtClean="0">
                                  <a:latin typeface="Cambria Math" panose="02040503050406030204" pitchFamily="18" charset="0"/>
                                </a:rPr>
                                <m:t>∞</m:t>
                              </m:r>
                            </m:sup>
                            <m:e>
                              <m:d>
                                <m:dPr>
                                  <m:ctrlPr>
                                    <a:rPr lang="nl-NL" sz="2400" b="0" i="1" smtClean="0">
                                      <a:latin typeface="Cambria Math" panose="02040503050406030204" pitchFamily="18" charset="0"/>
                                    </a:rPr>
                                  </m:ctrlPr>
                                </m:dPr>
                                <m:e>
                                  <m:f>
                                    <m:fPr>
                                      <m:type m:val="noBar"/>
                                      <m:ctrlPr>
                                        <a:rPr lang="nl-NL" sz="2400" b="0" i="1" smtClean="0">
                                          <a:latin typeface="Cambria Math" panose="02040503050406030204" pitchFamily="18" charset="0"/>
                                        </a:rPr>
                                      </m:ctrlPr>
                                    </m:fPr>
                                    <m:num>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𝐿</m:t>
                                          </m:r>
                                        </m:e>
                                        <m:sub>
                                          <m:r>
                                            <a:rPr lang="nl-NL" sz="2400" b="0" i="1" smtClean="0">
                                              <a:latin typeface="Cambria Math" panose="02040503050406030204" pitchFamily="18" charset="0"/>
                                            </a:rPr>
                                            <m:t>𝑖</m:t>
                                          </m:r>
                                        </m:sub>
                                      </m:sSub>
                                      <m:r>
                                        <a:rPr lang="nl-NL" sz="2400" b="0" i="1" smtClean="0">
                                          <a:latin typeface="Cambria Math" panose="02040503050406030204" pitchFamily="18" charset="0"/>
                                        </a:rPr>
                                        <m:t>(</m:t>
                                      </m:r>
                                      <m:r>
                                        <a:rPr lang="nl-NL" sz="2400" b="0" i="1" smtClean="0">
                                          <a:latin typeface="Cambria Math" panose="02040503050406030204" pitchFamily="18" charset="0"/>
                                        </a:rPr>
                                        <m:t>𝜃</m:t>
                                      </m:r>
                                      <m:r>
                                        <a:rPr lang="nl-NL" sz="2400" b="0" i="1" smtClean="0">
                                          <a:latin typeface="Cambria Math" panose="02040503050406030204" pitchFamily="18" charset="0"/>
                                        </a:rPr>
                                        <m:t>)</m:t>
                                      </m:r>
                                    </m:num>
                                    <m:den>
                                      <m:r>
                                        <a:rPr lang="nl-NL" sz="2400" b="0" i="1" smtClean="0">
                                          <a:latin typeface="Cambria Math" panose="02040503050406030204" pitchFamily="18" charset="0"/>
                                        </a:rPr>
                                        <m:t>2</m:t>
                                      </m:r>
                                    </m:den>
                                  </m:f>
                                </m:e>
                              </m:d>
                              <m:f>
                                <m:fPr>
                                  <m:ctrlPr>
                                    <a:rPr lang="nl-NL" sz="2400" b="0" i="1" smtClean="0">
                                      <a:latin typeface="Cambria Math" panose="02040503050406030204" pitchFamily="18" charset="0"/>
                                    </a:rPr>
                                  </m:ctrlPr>
                                </m:fPr>
                                <m:num>
                                  <m:r>
                                    <a:rPr lang="nl-NL" sz="2400" b="0" i="1" smtClean="0">
                                      <a:latin typeface="Cambria Math" panose="02040503050406030204" pitchFamily="18" charset="0"/>
                                    </a:rPr>
                                    <m:t>1</m:t>
                                  </m:r>
                                </m:num>
                                <m:den>
                                  <m:r>
                                    <a:rPr lang="nl-NL" sz="2400" b="0" i="1" smtClean="0">
                                      <a:latin typeface="Cambria Math" panose="02040503050406030204" pitchFamily="18" charset="0"/>
                                    </a:rPr>
                                    <m:t>𝑤</m:t>
                                  </m:r>
                                  <m:r>
                                    <a:rPr lang="nl-NL" sz="2400" b="0" i="1" smtClean="0">
                                      <a:latin typeface="Cambria Math" panose="02040503050406030204" pitchFamily="18" charset="0"/>
                                    </a:rPr>
                                    <m:t>(</m:t>
                                  </m:r>
                                  <m:r>
                                    <a:rPr lang="nl-NL" sz="2400" b="0" i="1" smtClean="0">
                                      <a:latin typeface="Cambria Math" panose="02040503050406030204" pitchFamily="18" charset="0"/>
                                    </a:rPr>
                                    <m:t>𝜏</m:t>
                                  </m:r>
                                  <m:r>
                                    <a:rPr lang="nl-NL" sz="2400" b="0" i="1" smtClean="0">
                                      <a:latin typeface="Cambria Math" panose="02040503050406030204" pitchFamily="18" charset="0"/>
                                    </a:rPr>
                                    <m:t>,</m:t>
                                  </m:r>
                                  <m:r>
                                    <a:rPr lang="nl-NL" sz="2400" b="0" i="1" smtClean="0">
                                      <a:latin typeface="Cambria Math" panose="02040503050406030204" pitchFamily="18" charset="0"/>
                                    </a:rPr>
                                    <m:t>𝑟</m:t>
                                  </m:r>
                                  <m:r>
                                    <a:rPr lang="nl-NL" sz="2400" b="0" i="1" smtClean="0">
                                      <a:latin typeface="Cambria Math" panose="02040503050406030204" pitchFamily="18" charset="0"/>
                                    </a:rPr>
                                    <m:t>)</m:t>
                                  </m:r>
                                </m:den>
                              </m:f>
                              <m:r>
                                <a:rPr lang="nl-NL" sz="2400" b="0" i="1" smtClean="0">
                                  <a:latin typeface="Cambria Math" panose="02040503050406030204" pitchFamily="18" charset="0"/>
                                </a:rPr>
                                <m:t>𝑑</m:t>
                              </m:r>
                              <m:r>
                                <a:rPr lang="nl-NL" sz="2400" b="0" i="1" smtClean="0">
                                  <a:latin typeface="Cambria Math" panose="02040503050406030204" pitchFamily="18" charset="0"/>
                                </a:rPr>
                                <m:t>𝜏</m:t>
                              </m:r>
                            </m:e>
                          </m:nary>
                        </m:sup>
                      </m:sSup>
                      <m:nary>
                        <m:naryPr>
                          <m:chr m:val="∏"/>
                          <m:supHide m:val="on"/>
                          <m:ctrlPr>
                            <a:rPr lang="nl-NL" sz="2400" b="0" i="1" smtClean="0">
                              <a:latin typeface="Cambria Math" panose="02040503050406030204" pitchFamily="18" charset="0"/>
                            </a:rPr>
                          </m:ctrlPr>
                        </m:naryPr>
                        <m:sub>
                          <m:r>
                            <m:rPr>
                              <m:brk m:alnAt="7"/>
                            </m:rPr>
                            <a:rPr lang="nl-NL" sz="2400" b="0" i="1" smtClean="0">
                              <a:latin typeface="Cambria Math" panose="02040503050406030204" pitchFamily="18" charset="0"/>
                            </a:rPr>
                            <m:t>𝑥</m:t>
                          </m:r>
                          <m:r>
                            <a:rPr lang="nl-NL" sz="2400" b="0" i="1" smtClean="0">
                              <a:latin typeface="Cambria Math" panose="02040503050406030204" pitchFamily="18" charset="0"/>
                            </a:rPr>
                            <m:t>|</m:t>
                          </m:r>
                          <m:r>
                            <a:rPr lang="nl-NL" sz="2400" b="0" i="1" smtClean="0">
                              <a:latin typeface="Cambria Math" panose="02040503050406030204" pitchFamily="18" charset="0"/>
                            </a:rPr>
                            <m:t>𝑥</m:t>
                          </m:r>
                          <m:r>
                            <a:rPr lang="nl-NL" sz="2400" b="0" i="1" smtClean="0">
                              <a:latin typeface="Cambria Math" panose="02040503050406030204" pitchFamily="18" charset="0"/>
                            </a:rPr>
                            <m:t>∈</m:t>
                          </m:r>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𝑃</m:t>
                              </m:r>
                            </m:e>
                            <m:sub>
                              <m:r>
                                <a:rPr lang="nl-NL" sz="2400" b="0" i="1" smtClean="0">
                                  <a:latin typeface="Cambria Math" panose="02040503050406030204" pitchFamily="18" charset="0"/>
                                </a:rPr>
                                <m:t>𝑖</m:t>
                              </m:r>
                            </m:sub>
                          </m:sSub>
                          <m:r>
                            <a:rPr lang="nl-NL" sz="2400" b="0" i="1" smtClean="0">
                              <a:latin typeface="Cambria Math" panose="02040503050406030204" pitchFamily="18" charset="0"/>
                            </a:rPr>
                            <m:t> &amp; </m:t>
                          </m:r>
                          <m:r>
                            <a:rPr lang="nl-NL" sz="2400" b="0" i="1" smtClean="0">
                              <a:latin typeface="Cambria Math" panose="02040503050406030204" pitchFamily="18" charset="0"/>
                            </a:rPr>
                            <m:t>𝑥</m:t>
                          </m:r>
                          <m:r>
                            <a:rPr lang="nl-NL" sz="2400" b="0" i="1" smtClean="0">
                              <a:latin typeface="Cambria Math" panose="02040503050406030204" pitchFamily="18" charset="0"/>
                            </a:rPr>
                            <m:t>∈</m:t>
                          </m:r>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𝑉</m:t>
                              </m:r>
                            </m:e>
                            <m:sub>
                              <m:r>
                                <a:rPr lang="nl-NL" sz="2400" b="0" i="1" smtClean="0">
                                  <a:latin typeface="Cambria Math" panose="02040503050406030204" pitchFamily="18" charset="0"/>
                                </a:rPr>
                                <m:t>𝐶</m:t>
                              </m:r>
                            </m:sub>
                          </m:sSub>
                        </m:sub>
                        <m:sup/>
                        <m:e>
                          <m:f>
                            <m:fPr>
                              <m:ctrlPr>
                                <a:rPr lang="nl-NL" sz="2400" b="0" i="1" smtClean="0">
                                  <a:latin typeface="Cambria Math" panose="02040503050406030204" pitchFamily="18" charset="0"/>
                                </a:rPr>
                              </m:ctrlPr>
                            </m:fPr>
                            <m:num>
                              <m:r>
                                <a:rPr lang="nl-NL" sz="2400" b="0" i="1" smtClean="0">
                                  <a:latin typeface="Cambria Math" panose="02040503050406030204" pitchFamily="18" charset="0"/>
                                </a:rPr>
                                <m:t>1</m:t>
                              </m:r>
                            </m:num>
                            <m:den>
                              <m:r>
                                <a:rPr lang="nl-NL" sz="2400" b="0" i="1" smtClean="0">
                                  <a:latin typeface="Cambria Math" panose="02040503050406030204" pitchFamily="18" charset="0"/>
                                </a:rPr>
                                <m:t>𝑤</m:t>
                              </m:r>
                              <m:r>
                                <a:rPr lang="nl-NL" sz="2400" b="0" i="1" smtClean="0">
                                  <a:latin typeface="Cambria Math" panose="02040503050406030204" pitchFamily="18" charset="0"/>
                                </a:rPr>
                                <m:t>(</m:t>
                              </m:r>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𝜏</m:t>
                                  </m:r>
                                </m:e>
                                <m:sub>
                                  <m:r>
                                    <a:rPr lang="nl-NL" sz="2400" b="0" i="1" smtClean="0">
                                      <a:latin typeface="Cambria Math" panose="02040503050406030204" pitchFamily="18" charset="0"/>
                                    </a:rPr>
                                    <m:t>𝑥</m:t>
                                  </m:r>
                                </m:sub>
                              </m:sSub>
                              <m:r>
                                <a:rPr lang="nl-NL" sz="2400" b="0" i="1" smtClean="0">
                                  <a:latin typeface="Cambria Math" panose="02040503050406030204" pitchFamily="18" charset="0"/>
                                </a:rPr>
                                <m:t>,</m:t>
                              </m:r>
                              <m:r>
                                <a:rPr lang="nl-NL" sz="2400" b="0" i="1" smtClean="0">
                                  <a:latin typeface="Cambria Math" panose="02040503050406030204" pitchFamily="18" charset="0"/>
                                </a:rPr>
                                <m:t>𝑟</m:t>
                              </m:r>
                              <m:r>
                                <a:rPr lang="nl-NL" sz="2400" b="0" i="1" smtClean="0">
                                  <a:latin typeface="Cambria Math" panose="02040503050406030204" pitchFamily="18" charset="0"/>
                                </a:rPr>
                                <m:t>)</m:t>
                              </m:r>
                            </m:den>
                          </m:f>
                        </m:e>
                      </m:nary>
                    </m:oMath>
                  </m:oMathPara>
                </a14:m>
                <a:endParaRPr lang="en-US" sz="2400" dirty="0"/>
              </a:p>
              <a:p>
                <a:pPr marL="342900" lvl="2" indent="-342900">
                  <a:lnSpc>
                    <a:spcPct val="100000"/>
                  </a:lnSpc>
                  <a:buFont typeface="Arial" panose="020B0604020202020204" pitchFamily="34" charset="0"/>
                  <a:buChar char="•"/>
                </a:pPr>
                <a:endParaRPr lang="nl-NL" sz="2400" dirty="0"/>
              </a:p>
              <a:p>
                <a:pPr marL="342900" lvl="2" indent="-342900">
                  <a:lnSpc>
                    <a:spcPct val="100000"/>
                  </a:lnSpc>
                  <a:buFont typeface="Arial" panose="020B0604020202020204" pitchFamily="34" charset="0"/>
                  <a:buChar char="•"/>
                </a:pPr>
                <a:r>
                  <a:rPr lang="nl-NL" sz="2400" dirty="0" err="1"/>
                  <a:t>Likelihood</a:t>
                </a:r>
                <a:r>
                  <a:rPr lang="nl-NL" sz="2400" dirty="0"/>
                  <a:t> of full </a:t>
                </a:r>
                <a:r>
                  <a:rPr lang="nl-NL" sz="2400" dirty="0" err="1"/>
                  <a:t>phylogenetic</a:t>
                </a:r>
                <a:r>
                  <a:rPr lang="nl-NL" sz="2400" dirty="0"/>
                  <a:t> tree is product of </a:t>
                </a:r>
                <a:r>
                  <a:rPr lang="nl-NL" sz="2400" dirty="0" err="1"/>
                  <a:t>all</a:t>
                </a:r>
                <a:r>
                  <a:rPr lang="nl-NL" sz="2400" dirty="0"/>
                  <a:t> mini-trees</a:t>
                </a:r>
              </a:p>
            </p:txBody>
          </p:sp>
        </mc:Choice>
        <mc:Fallback xmlns="">
          <p:sp>
            <p:nvSpPr>
              <p:cNvPr id="2" name="Content Placeholder 1">
                <a:extLst>
                  <a:ext uri="{FF2B5EF4-FFF2-40B4-BE49-F238E27FC236}">
                    <a16:creationId xmlns:a16="http://schemas.microsoft.com/office/drawing/2014/main" id="{E6333D23-86A0-42DC-B80B-36AFC9AFA396}"/>
                  </a:ext>
                </a:extLst>
              </p:cNvPr>
              <p:cNvSpPr>
                <a:spLocks noGrp="1" noRot="1" noChangeAspect="1" noMove="1" noResize="1" noEditPoints="1" noAdjustHandles="1" noChangeArrowheads="1" noChangeShapeType="1" noTextEdit="1"/>
              </p:cNvSpPr>
              <p:nvPr>
                <p:ph type="body" sz="quarter" idx="11"/>
              </p:nvPr>
            </p:nvSpPr>
            <p:spPr>
              <a:blipFill>
                <a:blip r:embed="rId3"/>
                <a:stretch>
                  <a:fillRect l="-1965" t="-4985" b="-258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D1EACB4-82B4-7FBA-1210-3699882154B3}"/>
              </a:ext>
            </a:extLst>
          </p:cNvPr>
          <p:cNvSpPr>
            <a:spLocks noGrp="1"/>
          </p:cNvSpPr>
          <p:nvPr>
            <p:ph type="sldNum" sz="quarter" idx="12"/>
          </p:nvPr>
        </p:nvSpPr>
        <p:spPr/>
        <p:txBody>
          <a:bodyPr/>
          <a:lstStyle/>
          <a:p>
            <a:fld id="{8FC21E99-CB6E-4E1C-8709-25BF64FEA530}" type="slidenum">
              <a:rPr lang="nl-NL" smtClean="0"/>
              <a:pPr/>
              <a:t>24</a:t>
            </a:fld>
            <a:endParaRPr lang="nl-NL"/>
          </a:p>
        </p:txBody>
      </p:sp>
      <p:sp>
        <p:nvSpPr>
          <p:cNvPr id="83" name="Title 82">
            <a:extLst>
              <a:ext uri="{FF2B5EF4-FFF2-40B4-BE49-F238E27FC236}">
                <a16:creationId xmlns:a16="http://schemas.microsoft.com/office/drawing/2014/main" id="{779BFBF8-249F-498D-BF49-DD180CFFF004}"/>
              </a:ext>
            </a:extLst>
          </p:cNvPr>
          <p:cNvSpPr>
            <a:spLocks noGrp="1"/>
          </p:cNvSpPr>
          <p:nvPr>
            <p:ph type="title"/>
          </p:nvPr>
        </p:nvSpPr>
        <p:spPr/>
        <p:txBody>
          <a:bodyPr/>
          <a:lstStyle/>
          <a:p>
            <a:r>
              <a:rPr lang="nl-NL" dirty="0"/>
              <a:t>3. Phylogenetic tree</a:t>
            </a:r>
          </a:p>
        </p:txBody>
      </p:sp>
      <p:sp>
        <p:nvSpPr>
          <p:cNvPr id="3" name="Footer Placeholder 2">
            <a:extLst>
              <a:ext uri="{FF2B5EF4-FFF2-40B4-BE49-F238E27FC236}">
                <a16:creationId xmlns:a16="http://schemas.microsoft.com/office/drawing/2014/main" id="{0D6160A2-575E-F398-1765-E8F93AEF7BF4}"/>
              </a:ext>
            </a:extLst>
          </p:cNvPr>
          <p:cNvSpPr>
            <a:spLocks noGrp="1"/>
          </p:cNvSpPr>
          <p:nvPr>
            <p:ph type="ftr" sz="quarter" idx="3"/>
          </p:nvPr>
        </p:nvSpPr>
        <p:spPr/>
        <p:txBody>
          <a:bodyPr/>
          <a:lstStyle/>
          <a:p>
            <a:r>
              <a:rPr lang="nl-NL" dirty="0"/>
              <a:t>Phybreak: model</a:t>
            </a:r>
          </a:p>
        </p:txBody>
      </p:sp>
      <p:grpSp>
        <p:nvGrpSpPr>
          <p:cNvPr id="5" name="Group 4">
            <a:extLst>
              <a:ext uri="{FF2B5EF4-FFF2-40B4-BE49-F238E27FC236}">
                <a16:creationId xmlns:a16="http://schemas.microsoft.com/office/drawing/2014/main" id="{F6C52473-FBE7-1E36-1FBC-3806BF86E7FC}"/>
              </a:ext>
            </a:extLst>
          </p:cNvPr>
          <p:cNvGrpSpPr/>
          <p:nvPr/>
        </p:nvGrpSpPr>
        <p:grpSpPr>
          <a:xfrm>
            <a:off x="1649333" y="1859230"/>
            <a:ext cx="7848872" cy="2168234"/>
            <a:chOff x="1649333" y="3730909"/>
            <a:chExt cx="7848872" cy="2168234"/>
          </a:xfrm>
        </p:grpSpPr>
        <p:sp>
          <p:nvSpPr>
            <p:cNvPr id="52" name="Rectangle 51">
              <a:extLst>
                <a:ext uri="{FF2B5EF4-FFF2-40B4-BE49-F238E27FC236}">
                  <a16:creationId xmlns:a16="http://schemas.microsoft.com/office/drawing/2014/main" id="{18E59E68-B6DA-43B2-96CD-6CD31D5CCBCA}"/>
                </a:ext>
              </a:extLst>
            </p:cNvPr>
            <p:cNvSpPr/>
            <p:nvPr/>
          </p:nvSpPr>
          <p:spPr>
            <a:xfrm>
              <a:off x="1691836" y="3884217"/>
              <a:ext cx="4300357" cy="1659875"/>
            </a:xfrm>
            <a:prstGeom prst="rect">
              <a:avLst/>
            </a:prstGeom>
            <a:solidFill>
              <a:srgbClr val="6ABEA5">
                <a:lumMod val="20000"/>
                <a:lumOff val="80000"/>
              </a:srgbClr>
            </a:solidFill>
            <a:ln w="25400" cap="flat" cmpd="sng" algn="ctr">
              <a:solidFill>
                <a:srgbClr val="39870C">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sp>
          <p:nvSpPr>
            <p:cNvPr id="53" name="Rounded Rectangle 4">
              <a:extLst>
                <a:ext uri="{FF2B5EF4-FFF2-40B4-BE49-F238E27FC236}">
                  <a16:creationId xmlns:a16="http://schemas.microsoft.com/office/drawing/2014/main" id="{5633C1C7-1563-420E-A84B-E71D04152CA9}"/>
                </a:ext>
              </a:extLst>
            </p:cNvPr>
            <p:cNvSpPr/>
            <p:nvPr/>
          </p:nvSpPr>
          <p:spPr>
            <a:xfrm>
              <a:off x="2391793" y="4418099"/>
              <a:ext cx="2952328" cy="866556"/>
            </a:xfrm>
            <a:prstGeom prst="roundRect">
              <a:avLst>
                <a:gd name="adj" fmla="val 50000"/>
              </a:avLst>
            </a:prstGeom>
            <a:gradFill flip="none" rotWithShape="1">
              <a:gsLst>
                <a:gs pos="0">
                  <a:srgbClr val="007BC7">
                    <a:lumMod val="60000"/>
                    <a:lumOff val="40000"/>
                  </a:srgbClr>
                </a:gs>
                <a:gs pos="90000">
                  <a:srgbClr val="FFFFFF"/>
                </a:gs>
                <a:gs pos="100000">
                  <a:srgbClr val="FFFFFF"/>
                </a:gs>
              </a:gsLst>
              <a:lin ang="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Arial"/>
              </a:endParaRPr>
            </a:p>
          </p:txBody>
        </p:sp>
        <p:cxnSp>
          <p:nvCxnSpPr>
            <p:cNvPr id="54" name="Straight Connector 53">
              <a:extLst>
                <a:ext uri="{FF2B5EF4-FFF2-40B4-BE49-F238E27FC236}">
                  <a16:creationId xmlns:a16="http://schemas.microsoft.com/office/drawing/2014/main" id="{7834A03E-89FF-484C-9780-B9F012AF4A4C}"/>
                </a:ext>
              </a:extLst>
            </p:cNvPr>
            <p:cNvCxnSpPr/>
            <p:nvPr/>
          </p:nvCxnSpPr>
          <p:spPr>
            <a:xfrm>
              <a:off x="3515568" y="4222771"/>
              <a:ext cx="0" cy="394878"/>
            </a:xfrm>
            <a:prstGeom prst="line">
              <a:avLst/>
            </a:prstGeom>
            <a:noFill/>
            <a:ln w="19050" cap="flat" cmpd="sng" algn="ctr">
              <a:solidFill>
                <a:srgbClr val="4A7EBB"/>
              </a:solidFill>
              <a:prstDash val="sysDash"/>
              <a:headEnd type="arrow" w="med" len="med"/>
              <a:tailEnd type="none" w="med" len="med"/>
            </a:ln>
            <a:effectLst/>
          </p:spPr>
        </p:cxnSp>
        <p:cxnSp>
          <p:nvCxnSpPr>
            <p:cNvPr id="55" name="Straight Connector 54">
              <a:extLst>
                <a:ext uri="{FF2B5EF4-FFF2-40B4-BE49-F238E27FC236}">
                  <a16:creationId xmlns:a16="http://schemas.microsoft.com/office/drawing/2014/main" id="{6065C3F5-8425-4509-BE57-DB5C7A40D3F2}"/>
                </a:ext>
              </a:extLst>
            </p:cNvPr>
            <p:cNvCxnSpPr/>
            <p:nvPr/>
          </p:nvCxnSpPr>
          <p:spPr>
            <a:xfrm>
              <a:off x="3931749" y="5103703"/>
              <a:ext cx="0" cy="319683"/>
            </a:xfrm>
            <a:prstGeom prst="line">
              <a:avLst/>
            </a:prstGeom>
            <a:noFill/>
            <a:ln w="19050" cap="flat" cmpd="sng" algn="ctr">
              <a:solidFill>
                <a:srgbClr val="4A7EBB"/>
              </a:solidFill>
              <a:prstDash val="sysDash"/>
              <a:headEnd type="none" w="med" len="med"/>
              <a:tailEnd type="arrow" w="med" len="med"/>
            </a:ln>
            <a:effectLst/>
          </p:spPr>
        </p:cxnSp>
        <p:cxnSp>
          <p:nvCxnSpPr>
            <p:cNvPr id="56" name="Straight Connector 55">
              <a:extLst>
                <a:ext uri="{FF2B5EF4-FFF2-40B4-BE49-F238E27FC236}">
                  <a16:creationId xmlns:a16="http://schemas.microsoft.com/office/drawing/2014/main" id="{FF93C2AE-5F81-4882-BCA4-6C5643F9C664}"/>
                </a:ext>
              </a:extLst>
            </p:cNvPr>
            <p:cNvCxnSpPr/>
            <p:nvPr/>
          </p:nvCxnSpPr>
          <p:spPr>
            <a:xfrm>
              <a:off x="4620437" y="4222771"/>
              <a:ext cx="0" cy="484187"/>
            </a:xfrm>
            <a:prstGeom prst="line">
              <a:avLst/>
            </a:prstGeom>
            <a:noFill/>
            <a:ln w="19050" cap="flat" cmpd="sng" algn="ctr">
              <a:solidFill>
                <a:srgbClr val="4A7EBB"/>
              </a:solidFill>
              <a:prstDash val="sysDash"/>
              <a:headEnd type="arrow" w="med" len="med"/>
              <a:tailEnd type="none" w="med" len="med"/>
            </a:ln>
            <a:effectLst/>
          </p:spPr>
        </p:cxnSp>
        <p:cxnSp>
          <p:nvCxnSpPr>
            <p:cNvPr id="57" name="Straight Connector 56">
              <a:extLst>
                <a:ext uri="{FF2B5EF4-FFF2-40B4-BE49-F238E27FC236}">
                  <a16:creationId xmlns:a16="http://schemas.microsoft.com/office/drawing/2014/main" id="{3134CEA9-9BBB-4CC4-B46F-D806D6B0E55E}"/>
                </a:ext>
              </a:extLst>
            </p:cNvPr>
            <p:cNvCxnSpPr/>
            <p:nvPr/>
          </p:nvCxnSpPr>
          <p:spPr>
            <a:xfrm>
              <a:off x="3759945" y="4851377"/>
              <a:ext cx="426606" cy="0"/>
            </a:xfrm>
            <a:prstGeom prst="line">
              <a:avLst/>
            </a:prstGeom>
            <a:noFill/>
            <a:ln w="19050" cap="flat" cmpd="sng" algn="ctr">
              <a:solidFill>
                <a:srgbClr val="FF0000"/>
              </a:solidFill>
              <a:prstDash val="solid"/>
              <a:tailEnd type="oval"/>
            </a:ln>
            <a:effectLst/>
          </p:spPr>
        </p:cxnSp>
        <p:cxnSp>
          <p:nvCxnSpPr>
            <p:cNvPr id="58" name="Straight Connector 57">
              <a:extLst>
                <a:ext uri="{FF2B5EF4-FFF2-40B4-BE49-F238E27FC236}">
                  <a16:creationId xmlns:a16="http://schemas.microsoft.com/office/drawing/2014/main" id="{298340F5-AFDA-4876-AED8-D859B129C757}"/>
                </a:ext>
              </a:extLst>
            </p:cNvPr>
            <p:cNvCxnSpPr/>
            <p:nvPr/>
          </p:nvCxnSpPr>
          <p:spPr>
            <a:xfrm flipH="1">
              <a:off x="2607817" y="4706958"/>
              <a:ext cx="2012620" cy="0"/>
            </a:xfrm>
            <a:prstGeom prst="line">
              <a:avLst/>
            </a:prstGeom>
            <a:noFill/>
            <a:ln w="19050" cap="flat" cmpd="sng" algn="ctr">
              <a:solidFill>
                <a:srgbClr val="FF0000"/>
              </a:solidFill>
              <a:prstDash val="solid"/>
              <a:headEnd type="arrow" w="med" len="med"/>
              <a:tailEnd type="none" w="med" len="med"/>
            </a:ln>
            <a:effectLst/>
          </p:spPr>
        </p:cxnSp>
        <p:cxnSp>
          <p:nvCxnSpPr>
            <p:cNvPr id="59" name="Straight Connector 58">
              <a:extLst>
                <a:ext uri="{FF2B5EF4-FFF2-40B4-BE49-F238E27FC236}">
                  <a16:creationId xmlns:a16="http://schemas.microsoft.com/office/drawing/2014/main" id="{24205728-4902-4B4D-BE8E-124A042DF5AD}"/>
                </a:ext>
              </a:extLst>
            </p:cNvPr>
            <p:cNvCxnSpPr/>
            <p:nvPr/>
          </p:nvCxnSpPr>
          <p:spPr>
            <a:xfrm flipH="1">
              <a:off x="3759945" y="5103703"/>
              <a:ext cx="171804" cy="0"/>
            </a:xfrm>
            <a:prstGeom prst="line">
              <a:avLst/>
            </a:prstGeom>
            <a:noFill/>
            <a:ln w="19050" cap="flat" cmpd="sng" algn="ctr">
              <a:solidFill>
                <a:srgbClr val="FF0000"/>
              </a:solidFill>
              <a:prstDash val="solid"/>
              <a:headEnd type="arrow" w="med" len="med"/>
              <a:tailEnd type="none" w="med" len="med"/>
            </a:ln>
            <a:effectLst/>
          </p:spPr>
        </p:cxnSp>
        <p:cxnSp>
          <p:nvCxnSpPr>
            <p:cNvPr id="60" name="Straight Connector 59">
              <a:extLst>
                <a:ext uri="{FF2B5EF4-FFF2-40B4-BE49-F238E27FC236}">
                  <a16:creationId xmlns:a16="http://schemas.microsoft.com/office/drawing/2014/main" id="{E5199D2E-44D9-4320-BB4C-C56A7CEBD597}"/>
                </a:ext>
              </a:extLst>
            </p:cNvPr>
            <p:cNvCxnSpPr/>
            <p:nvPr/>
          </p:nvCxnSpPr>
          <p:spPr>
            <a:xfrm>
              <a:off x="3759945" y="4851377"/>
              <a:ext cx="0" cy="252326"/>
            </a:xfrm>
            <a:prstGeom prst="line">
              <a:avLst/>
            </a:prstGeom>
            <a:noFill/>
            <a:ln w="19050" cap="flat" cmpd="sng" algn="ctr">
              <a:solidFill>
                <a:srgbClr val="FF0000"/>
              </a:solidFill>
              <a:prstDash val="solid"/>
            </a:ln>
            <a:effectLst/>
          </p:spPr>
        </p:cxnSp>
        <p:cxnSp>
          <p:nvCxnSpPr>
            <p:cNvPr id="61" name="Straight Arrow Connector 60">
              <a:extLst>
                <a:ext uri="{FF2B5EF4-FFF2-40B4-BE49-F238E27FC236}">
                  <a16:creationId xmlns:a16="http://schemas.microsoft.com/office/drawing/2014/main" id="{3D073E52-BCB1-4D21-B95D-A651B55CD37A}"/>
                </a:ext>
              </a:extLst>
            </p:cNvPr>
            <p:cNvCxnSpPr/>
            <p:nvPr/>
          </p:nvCxnSpPr>
          <p:spPr>
            <a:xfrm>
              <a:off x="2607817" y="4617649"/>
              <a:ext cx="907751" cy="0"/>
            </a:xfrm>
            <a:prstGeom prst="straightConnector1">
              <a:avLst/>
            </a:prstGeom>
            <a:noFill/>
            <a:ln w="19050" cap="flat" cmpd="sng" algn="ctr">
              <a:solidFill>
                <a:srgbClr val="FF0000"/>
              </a:solidFill>
              <a:prstDash val="solid"/>
              <a:tailEnd type="arrow"/>
            </a:ln>
            <a:effectLst/>
          </p:spPr>
        </p:cxnSp>
        <p:cxnSp>
          <p:nvCxnSpPr>
            <p:cNvPr id="62" name="Straight Connector 61">
              <a:extLst>
                <a:ext uri="{FF2B5EF4-FFF2-40B4-BE49-F238E27FC236}">
                  <a16:creationId xmlns:a16="http://schemas.microsoft.com/office/drawing/2014/main" id="{4C34EB5A-2424-4458-9259-1B91215140E0}"/>
                </a:ext>
              </a:extLst>
            </p:cNvPr>
            <p:cNvCxnSpPr/>
            <p:nvPr/>
          </p:nvCxnSpPr>
          <p:spPr>
            <a:xfrm>
              <a:off x="2535809" y="4941685"/>
              <a:ext cx="1224136" cy="0"/>
            </a:xfrm>
            <a:prstGeom prst="line">
              <a:avLst/>
            </a:prstGeom>
            <a:noFill/>
            <a:ln w="19050" cap="flat" cmpd="sng" algn="ctr">
              <a:solidFill>
                <a:srgbClr val="FF0000"/>
              </a:solidFill>
              <a:prstDash val="solid"/>
            </a:ln>
            <a:effectLst/>
          </p:spPr>
        </p:cxnSp>
        <p:cxnSp>
          <p:nvCxnSpPr>
            <p:cNvPr id="63" name="Straight Connector 62">
              <a:extLst>
                <a:ext uri="{FF2B5EF4-FFF2-40B4-BE49-F238E27FC236}">
                  <a16:creationId xmlns:a16="http://schemas.microsoft.com/office/drawing/2014/main" id="{FACC6484-2CBB-4288-8B7A-FD0C46D9B753}"/>
                </a:ext>
              </a:extLst>
            </p:cNvPr>
            <p:cNvCxnSpPr/>
            <p:nvPr/>
          </p:nvCxnSpPr>
          <p:spPr>
            <a:xfrm flipV="1">
              <a:off x="2607817" y="4617649"/>
              <a:ext cx="0" cy="89309"/>
            </a:xfrm>
            <a:prstGeom prst="line">
              <a:avLst/>
            </a:prstGeom>
            <a:noFill/>
            <a:ln w="19050" cap="flat" cmpd="sng" algn="ctr">
              <a:solidFill>
                <a:srgbClr val="FF0000"/>
              </a:solidFill>
              <a:prstDash val="solid"/>
            </a:ln>
            <a:effectLst/>
          </p:spPr>
        </p:cxnSp>
        <p:cxnSp>
          <p:nvCxnSpPr>
            <p:cNvPr id="64" name="Straight Connector 63">
              <a:extLst>
                <a:ext uri="{FF2B5EF4-FFF2-40B4-BE49-F238E27FC236}">
                  <a16:creationId xmlns:a16="http://schemas.microsoft.com/office/drawing/2014/main" id="{5F3A2EB2-1090-43FF-9A67-3514298DCD3B}"/>
                </a:ext>
              </a:extLst>
            </p:cNvPr>
            <p:cNvCxnSpPr/>
            <p:nvPr/>
          </p:nvCxnSpPr>
          <p:spPr>
            <a:xfrm flipH="1">
              <a:off x="2535809" y="4662303"/>
              <a:ext cx="72008" cy="0"/>
            </a:xfrm>
            <a:prstGeom prst="line">
              <a:avLst/>
            </a:prstGeom>
            <a:noFill/>
            <a:ln w="19050" cap="flat" cmpd="sng" algn="ctr">
              <a:solidFill>
                <a:srgbClr val="FF0000"/>
              </a:solidFill>
              <a:prstDash val="solid"/>
            </a:ln>
            <a:effectLst/>
          </p:spPr>
        </p:cxnSp>
        <p:cxnSp>
          <p:nvCxnSpPr>
            <p:cNvPr id="65" name="Straight Connector 64">
              <a:extLst>
                <a:ext uri="{FF2B5EF4-FFF2-40B4-BE49-F238E27FC236}">
                  <a16:creationId xmlns:a16="http://schemas.microsoft.com/office/drawing/2014/main" id="{7FB2F9FA-84D8-41DF-8A1C-17EA4B951C27}"/>
                </a:ext>
              </a:extLst>
            </p:cNvPr>
            <p:cNvCxnSpPr/>
            <p:nvPr/>
          </p:nvCxnSpPr>
          <p:spPr>
            <a:xfrm flipV="1">
              <a:off x="2535809" y="4662303"/>
              <a:ext cx="0" cy="279382"/>
            </a:xfrm>
            <a:prstGeom prst="line">
              <a:avLst/>
            </a:prstGeom>
            <a:noFill/>
            <a:ln w="19050" cap="flat" cmpd="sng" algn="ctr">
              <a:solidFill>
                <a:srgbClr val="FF0000"/>
              </a:solidFill>
              <a:prstDash val="solid"/>
            </a:ln>
            <a:effectLst/>
          </p:spPr>
        </p:cxnSp>
        <p:cxnSp>
          <p:nvCxnSpPr>
            <p:cNvPr id="66" name="Straight Connector 65">
              <a:extLst>
                <a:ext uri="{FF2B5EF4-FFF2-40B4-BE49-F238E27FC236}">
                  <a16:creationId xmlns:a16="http://schemas.microsoft.com/office/drawing/2014/main" id="{1EB15796-AA39-4FB2-B67F-25458E6B3AC8}"/>
                </a:ext>
              </a:extLst>
            </p:cNvPr>
            <p:cNvCxnSpPr>
              <a:endCxn id="53" idx="1"/>
            </p:cNvCxnSpPr>
            <p:nvPr/>
          </p:nvCxnSpPr>
          <p:spPr>
            <a:xfrm flipH="1">
              <a:off x="2391793" y="4851377"/>
              <a:ext cx="144016" cy="0"/>
            </a:xfrm>
            <a:prstGeom prst="line">
              <a:avLst/>
            </a:prstGeom>
            <a:noFill/>
            <a:ln w="19050" cap="flat" cmpd="sng" algn="ctr">
              <a:solidFill>
                <a:srgbClr val="FF0000"/>
              </a:solidFill>
              <a:prstDash val="solid"/>
            </a:ln>
            <a:effectLst/>
          </p:spPr>
        </p:cxnSp>
        <p:sp>
          <p:nvSpPr>
            <p:cNvPr id="67" name="TextBox 66">
              <a:extLst>
                <a:ext uri="{FF2B5EF4-FFF2-40B4-BE49-F238E27FC236}">
                  <a16:creationId xmlns:a16="http://schemas.microsoft.com/office/drawing/2014/main" id="{C39EE06B-34B1-470D-A75F-445F59E071BC}"/>
                </a:ext>
              </a:extLst>
            </p:cNvPr>
            <p:cNvSpPr txBox="1"/>
            <p:nvPr/>
          </p:nvSpPr>
          <p:spPr>
            <a:xfrm>
              <a:off x="1649333" y="3884217"/>
              <a:ext cx="4446667" cy="338554"/>
            </a:xfrm>
            <a:prstGeom prst="rect">
              <a:avLst/>
            </a:prstGeom>
            <a:noFill/>
          </p:spPr>
          <p:txBody>
            <a:bodyPr wrap="none" rtlCol="0">
              <a:spAutoFit/>
            </a:bodyPr>
            <a:lstStyle/>
            <a:p>
              <a:pPr fontAlgn="base">
                <a:spcBef>
                  <a:spcPct val="0"/>
                </a:spcBef>
                <a:spcAft>
                  <a:spcPct val="0"/>
                </a:spcAft>
              </a:pPr>
              <a:r>
                <a:rPr lang="en-US" sz="1600">
                  <a:solidFill>
                    <a:srgbClr val="000000"/>
                  </a:solidFill>
                  <a:latin typeface="Verdana" pitchFamily="34" charset="0"/>
                  <a:cs typeface="Arial" charset="0"/>
                </a:rPr>
                <a:t>Coalescence rate ~ within-host dynamics</a:t>
              </a:r>
              <a:endParaRPr lang="nl-NL" sz="1600">
                <a:solidFill>
                  <a:srgbClr val="000000"/>
                </a:solidFill>
                <a:latin typeface="Verdana" pitchFamily="34" charset="0"/>
                <a:cs typeface="Arial" charset="0"/>
              </a:endParaRPr>
            </a:p>
          </p:txBody>
        </p:sp>
        <p:cxnSp>
          <p:nvCxnSpPr>
            <p:cNvPr id="68" name="Straight Connector 67">
              <a:extLst>
                <a:ext uri="{FF2B5EF4-FFF2-40B4-BE49-F238E27FC236}">
                  <a16:creationId xmlns:a16="http://schemas.microsoft.com/office/drawing/2014/main" id="{1E2DB617-9108-4E73-9611-E88A29478FF1}"/>
                </a:ext>
              </a:extLst>
            </p:cNvPr>
            <p:cNvCxnSpPr/>
            <p:nvPr/>
          </p:nvCxnSpPr>
          <p:spPr>
            <a:xfrm>
              <a:off x="7049933" y="4044918"/>
              <a:ext cx="0" cy="1490598"/>
            </a:xfrm>
            <a:prstGeom prst="line">
              <a:avLst/>
            </a:prstGeom>
            <a:noFill/>
            <a:ln w="19050" cap="flat" cmpd="sng" algn="ctr">
              <a:solidFill>
                <a:srgbClr val="000000"/>
              </a:solidFill>
              <a:prstDash val="solid"/>
            </a:ln>
            <a:effectLst/>
          </p:spPr>
        </p:cxnSp>
        <p:cxnSp>
          <p:nvCxnSpPr>
            <p:cNvPr id="69" name="Straight Connector 68">
              <a:extLst>
                <a:ext uri="{FF2B5EF4-FFF2-40B4-BE49-F238E27FC236}">
                  <a16:creationId xmlns:a16="http://schemas.microsoft.com/office/drawing/2014/main" id="{8C0ADFC4-0D49-4A58-862C-E3EAF179CA30}"/>
                </a:ext>
              </a:extLst>
            </p:cNvPr>
            <p:cNvCxnSpPr/>
            <p:nvPr/>
          </p:nvCxnSpPr>
          <p:spPr>
            <a:xfrm>
              <a:off x="7049933" y="5535516"/>
              <a:ext cx="2448272" cy="0"/>
            </a:xfrm>
            <a:prstGeom prst="line">
              <a:avLst/>
            </a:prstGeom>
            <a:noFill/>
            <a:ln w="19050" cap="flat" cmpd="sng" algn="ctr">
              <a:solidFill>
                <a:srgbClr val="000000"/>
              </a:solidFill>
              <a:prstDash val="solid"/>
            </a:ln>
            <a:effectLst/>
          </p:spPr>
        </p:cxnSp>
        <p:sp>
          <p:nvSpPr>
            <p:cNvPr id="70" name="TextBox 69">
              <a:extLst>
                <a:ext uri="{FF2B5EF4-FFF2-40B4-BE49-F238E27FC236}">
                  <a16:creationId xmlns:a16="http://schemas.microsoft.com/office/drawing/2014/main" id="{F941F8F7-598A-4429-8EAA-206193B89967}"/>
                </a:ext>
              </a:extLst>
            </p:cNvPr>
            <p:cNvSpPr txBox="1"/>
            <p:nvPr/>
          </p:nvSpPr>
          <p:spPr>
            <a:xfrm>
              <a:off x="7121941" y="5560589"/>
              <a:ext cx="2188420" cy="338554"/>
            </a:xfrm>
            <a:prstGeom prst="rect">
              <a:avLst/>
            </a:prstGeom>
            <a:noFill/>
          </p:spPr>
          <p:txBody>
            <a:bodyPr wrap="none" rtlCol="0">
              <a:spAutoFit/>
            </a:bodyPr>
            <a:lstStyle/>
            <a:p>
              <a:pPr fontAlgn="base">
                <a:spcBef>
                  <a:spcPct val="0"/>
                </a:spcBef>
                <a:spcAft>
                  <a:spcPct val="0"/>
                </a:spcAft>
              </a:pPr>
              <a:r>
                <a:rPr lang="en-US" sz="1600">
                  <a:solidFill>
                    <a:srgbClr val="000000"/>
                  </a:solidFill>
                  <a:latin typeface="Verdana" pitchFamily="34" charset="0"/>
                  <a:cs typeface="Arial" charset="0"/>
                </a:rPr>
                <a:t>time since infection</a:t>
              </a:r>
            </a:p>
          </p:txBody>
        </p:sp>
        <p:sp>
          <p:nvSpPr>
            <p:cNvPr id="71" name="TextBox 70">
              <a:extLst>
                <a:ext uri="{FF2B5EF4-FFF2-40B4-BE49-F238E27FC236}">
                  <a16:creationId xmlns:a16="http://schemas.microsoft.com/office/drawing/2014/main" id="{1CE7AFE9-1E5A-4B10-8092-C6DEC7C89398}"/>
                </a:ext>
              </a:extLst>
            </p:cNvPr>
            <p:cNvSpPr txBox="1"/>
            <p:nvPr/>
          </p:nvSpPr>
          <p:spPr>
            <a:xfrm>
              <a:off x="6617885" y="3730909"/>
              <a:ext cx="2769091"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latin typeface="Verdana" pitchFamily="34" charset="0"/>
                  <a:cs typeface="Arial" charset="0"/>
                </a:rPr>
                <a:t>pathogen population size</a:t>
              </a:r>
            </a:p>
          </p:txBody>
        </p:sp>
        <p:cxnSp>
          <p:nvCxnSpPr>
            <p:cNvPr id="72" name="Straight Connector 71">
              <a:extLst>
                <a:ext uri="{FF2B5EF4-FFF2-40B4-BE49-F238E27FC236}">
                  <a16:creationId xmlns:a16="http://schemas.microsoft.com/office/drawing/2014/main" id="{B02E30C4-4ADA-4150-ACE7-5B3D62994014}"/>
                </a:ext>
              </a:extLst>
            </p:cNvPr>
            <p:cNvCxnSpPr/>
            <p:nvPr/>
          </p:nvCxnSpPr>
          <p:spPr>
            <a:xfrm flipV="1">
              <a:off x="7049933" y="4562762"/>
              <a:ext cx="2088232" cy="972754"/>
            </a:xfrm>
            <a:prstGeom prst="line">
              <a:avLst/>
            </a:prstGeom>
            <a:noFill/>
            <a:ln w="19050" cap="flat" cmpd="sng" algn="ctr">
              <a:solidFill>
                <a:srgbClr val="39870C">
                  <a:shade val="95000"/>
                  <a:satMod val="105000"/>
                </a:srgbClr>
              </a:solidFill>
              <a:prstDash val="solid"/>
            </a:ln>
            <a:effectLst/>
          </p:spPr>
        </p:cxnSp>
        <p:sp>
          <p:nvSpPr>
            <p:cNvPr id="74" name="TextBox 73">
              <a:extLst>
                <a:ext uri="{FF2B5EF4-FFF2-40B4-BE49-F238E27FC236}">
                  <a16:creationId xmlns:a16="http://schemas.microsoft.com/office/drawing/2014/main" id="{88E5FCCC-77EE-4595-8BAB-AB7EE47C67BE}"/>
                </a:ext>
              </a:extLst>
            </p:cNvPr>
            <p:cNvSpPr txBox="1"/>
            <p:nvPr/>
          </p:nvSpPr>
          <p:spPr>
            <a:xfrm>
              <a:off x="7608452" y="4337626"/>
              <a:ext cx="1234633" cy="369332"/>
            </a:xfrm>
            <a:prstGeom prst="rect">
              <a:avLst/>
            </a:prstGeom>
            <a:noFill/>
          </p:spPr>
          <p:txBody>
            <a:bodyPr wrap="none" rtlCol="0">
              <a:spAutoFit/>
            </a:bodyPr>
            <a:lstStyle/>
            <a:p>
              <a:pPr fontAlgn="base">
                <a:spcBef>
                  <a:spcPct val="0"/>
                </a:spcBef>
                <a:spcAft>
                  <a:spcPct val="0"/>
                </a:spcAft>
              </a:pPr>
              <a:r>
                <a:rPr lang="en-US" i="1">
                  <a:solidFill>
                    <a:srgbClr val="000000"/>
                  </a:solidFill>
                  <a:latin typeface="Verdana" pitchFamily="34" charset="0"/>
                  <a:cs typeface="Arial" charset="0"/>
                </a:rPr>
                <a:t>w</a:t>
              </a:r>
              <a:r>
                <a:rPr lang="en-US">
                  <a:solidFill>
                    <a:srgbClr val="000000"/>
                  </a:solidFill>
                  <a:latin typeface="Verdana" pitchFamily="34" charset="0"/>
                  <a:cs typeface="Arial" charset="0"/>
                </a:rPr>
                <a:t>(</a:t>
              </a:r>
              <a:r>
                <a:rPr lang="en-US" i="1">
                  <a:solidFill>
                    <a:srgbClr val="000000"/>
                  </a:solidFill>
                  <a:latin typeface="Symbol" panose="05050102010706020507" pitchFamily="18" charset="2"/>
                  <a:cs typeface="Arial" charset="0"/>
                </a:rPr>
                <a:t>t</a:t>
              </a:r>
              <a:r>
                <a:rPr lang="en-US">
                  <a:solidFill>
                    <a:srgbClr val="000000"/>
                  </a:solidFill>
                  <a:latin typeface="Verdana" pitchFamily="34" charset="0"/>
                  <a:cs typeface="Arial" charset="0"/>
                </a:rPr>
                <a:t>) = </a:t>
              </a:r>
              <a:r>
                <a:rPr lang="en-US" i="1">
                  <a:solidFill>
                    <a:srgbClr val="000000"/>
                  </a:solidFill>
                  <a:latin typeface="Verdana" pitchFamily="34" charset="0"/>
                  <a:cs typeface="Arial" charset="0"/>
                </a:rPr>
                <a:t>r</a:t>
              </a:r>
              <a:r>
                <a:rPr lang="en-US" i="1">
                  <a:solidFill>
                    <a:srgbClr val="000000"/>
                  </a:solidFill>
                  <a:latin typeface="Symbol" panose="05050102010706020507" pitchFamily="18" charset="2"/>
                  <a:cs typeface="Arial" charset="0"/>
                </a:rPr>
                <a:t>t</a:t>
              </a:r>
            </a:p>
          </p:txBody>
        </p:sp>
      </p:grpSp>
    </p:spTree>
    <p:extLst>
      <p:ext uri="{BB962C8B-B14F-4D97-AF65-F5344CB8AC3E}">
        <p14:creationId xmlns:p14="http://schemas.microsoft.com/office/powerpoint/2010/main" val="3104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28838-5DEA-4342-86C4-8024484CF96F}"/>
              </a:ext>
            </a:extLst>
          </p:cNvPr>
          <p:cNvSpPr>
            <a:spLocks noGrp="1"/>
          </p:cNvSpPr>
          <p:nvPr>
            <p:ph type="body" sz="quarter" idx="11"/>
          </p:nvPr>
        </p:nvSpPr>
        <p:spPr/>
        <p:txBody>
          <a:bodyPr>
            <a:noAutofit/>
          </a:bodyPr>
          <a:lstStyle/>
          <a:p>
            <a:r>
              <a:rPr lang="nl-NL" dirty="0" err="1">
                <a:solidFill>
                  <a:schemeClr val="tx2"/>
                </a:solidFill>
              </a:rPr>
              <a:t>Likelihood</a:t>
            </a:r>
            <a:r>
              <a:rPr lang="nl-NL" dirty="0">
                <a:solidFill>
                  <a:schemeClr val="tx2"/>
                </a:solidFill>
              </a:rPr>
              <a:t> </a:t>
            </a:r>
            <a:r>
              <a:rPr lang="nl-NL" dirty="0" err="1">
                <a:solidFill>
                  <a:schemeClr val="tx2"/>
                </a:solidFill>
              </a:rPr>
              <a:t>based</a:t>
            </a:r>
            <a:r>
              <a:rPr lang="nl-NL" dirty="0">
                <a:solidFill>
                  <a:schemeClr val="tx2"/>
                </a:solidFill>
              </a:rPr>
              <a:t>:</a:t>
            </a:r>
          </a:p>
          <a:p>
            <a:endParaRPr lang="nl-NL" dirty="0">
              <a:solidFill>
                <a:schemeClr val="tx2"/>
              </a:solidFill>
            </a:endParaRPr>
          </a:p>
          <a:p>
            <a:pPr lvl="1"/>
            <a:r>
              <a:rPr lang="nl-NL" dirty="0" err="1"/>
              <a:t>Four</a:t>
            </a:r>
            <a:r>
              <a:rPr lang="nl-NL" dirty="0"/>
              <a:t> </a:t>
            </a:r>
            <a:r>
              <a:rPr lang="nl-NL" dirty="0" err="1"/>
              <a:t>submodels</a:t>
            </a:r>
            <a:r>
              <a:rPr lang="nl-NL" dirty="0"/>
              <a:t> </a:t>
            </a:r>
            <a:r>
              <a:rPr lang="nl-NL" dirty="0" err="1"/>
              <a:t>describe</a:t>
            </a:r>
            <a:r>
              <a:rPr lang="nl-NL" dirty="0"/>
              <a:t> </a:t>
            </a:r>
            <a:r>
              <a:rPr lang="nl-NL" dirty="0" err="1"/>
              <a:t>how</a:t>
            </a:r>
            <a:r>
              <a:rPr lang="nl-NL" dirty="0"/>
              <a:t> </a:t>
            </a:r>
            <a:r>
              <a:rPr lang="nl-NL" dirty="0" err="1"/>
              <a:t>the</a:t>
            </a:r>
            <a:r>
              <a:rPr lang="nl-NL" dirty="0"/>
              <a:t> data </a:t>
            </a:r>
            <a:r>
              <a:rPr lang="nl-NL" dirty="0" err="1"/>
              <a:t>were</a:t>
            </a:r>
            <a:r>
              <a:rPr lang="nl-NL" dirty="0"/>
              <a:t> </a:t>
            </a:r>
            <a:r>
              <a:rPr lang="nl-NL" dirty="0" err="1"/>
              <a:t>generated</a:t>
            </a:r>
            <a:endParaRPr lang="nl-NL" dirty="0"/>
          </a:p>
          <a:p>
            <a:pPr marL="514350" lvl="2" indent="-514350">
              <a:buFont typeface="+mj-lt"/>
              <a:buAutoNum type="arabicPeriod"/>
            </a:pPr>
            <a:r>
              <a:rPr lang="nl-NL" dirty="0" err="1"/>
              <a:t>Epidemiological</a:t>
            </a:r>
            <a:endParaRPr lang="nl-NL" dirty="0"/>
          </a:p>
          <a:p>
            <a:pPr marL="514350" lvl="2" indent="-514350">
              <a:buFont typeface="+mj-lt"/>
              <a:buAutoNum type="arabicPeriod"/>
            </a:pPr>
            <a:r>
              <a:rPr lang="nl-NL" dirty="0" err="1"/>
              <a:t>Detection</a:t>
            </a:r>
            <a:endParaRPr lang="nl-NL" dirty="0"/>
          </a:p>
          <a:p>
            <a:pPr marL="514350" lvl="2" indent="-514350">
              <a:buFont typeface="+mj-lt"/>
              <a:buAutoNum type="arabicPeriod"/>
            </a:pPr>
            <a:r>
              <a:rPr lang="nl-NL" dirty="0"/>
              <a:t>Phylogenetic tree</a:t>
            </a:r>
          </a:p>
          <a:p>
            <a:pPr marL="514350" lvl="2" indent="-514350">
              <a:buFont typeface="+mj-lt"/>
              <a:buAutoNum type="arabicPeriod"/>
            </a:pPr>
            <a:r>
              <a:rPr lang="nl-NL" dirty="0" err="1"/>
              <a:t>Genetic</a:t>
            </a:r>
            <a:endParaRPr lang="nl-NL" dirty="0"/>
          </a:p>
          <a:p>
            <a:endParaRPr lang="nl-NL" dirty="0"/>
          </a:p>
        </p:txBody>
      </p:sp>
      <p:sp>
        <p:nvSpPr>
          <p:cNvPr id="6" name="Slide Number Placeholder 5">
            <a:extLst>
              <a:ext uri="{FF2B5EF4-FFF2-40B4-BE49-F238E27FC236}">
                <a16:creationId xmlns:a16="http://schemas.microsoft.com/office/drawing/2014/main" id="{E21080E3-A970-463A-929B-214A4D3B3EEE}"/>
              </a:ext>
            </a:extLst>
          </p:cNvPr>
          <p:cNvSpPr>
            <a:spLocks noGrp="1"/>
          </p:cNvSpPr>
          <p:nvPr>
            <p:ph type="sldNum" sz="quarter" idx="12"/>
          </p:nvPr>
        </p:nvSpPr>
        <p:spPr/>
        <p:txBody>
          <a:bodyPr/>
          <a:lstStyle/>
          <a:p>
            <a:fld id="{8FC21E99-CB6E-4E1C-8709-25BF64FEA530}" type="slidenum">
              <a:rPr lang="nl-NL" smtClean="0"/>
              <a:pPr/>
              <a:t>25</a:t>
            </a:fld>
            <a:endParaRPr lang="nl-NL"/>
          </a:p>
        </p:txBody>
      </p:sp>
      <p:sp>
        <p:nvSpPr>
          <p:cNvPr id="2" name="Title 1">
            <a:extLst>
              <a:ext uri="{FF2B5EF4-FFF2-40B4-BE49-F238E27FC236}">
                <a16:creationId xmlns:a16="http://schemas.microsoft.com/office/drawing/2014/main" id="{698BEF7C-5676-4C00-9B85-CDE8866A9D47}"/>
              </a:ext>
            </a:extLst>
          </p:cNvPr>
          <p:cNvSpPr>
            <a:spLocks noGrp="1"/>
          </p:cNvSpPr>
          <p:nvPr>
            <p:ph type="title"/>
          </p:nvPr>
        </p:nvSpPr>
        <p:spPr/>
        <p:txBody>
          <a:bodyPr/>
          <a:lstStyle/>
          <a:p>
            <a:r>
              <a:rPr lang="nl-NL" dirty="0" err="1"/>
              <a:t>Description</a:t>
            </a:r>
            <a:r>
              <a:rPr lang="nl-NL" dirty="0"/>
              <a:t> </a:t>
            </a:r>
            <a:r>
              <a:rPr lang="nl-NL" dirty="0" err="1"/>
              <a:t>previous</a:t>
            </a:r>
            <a:r>
              <a:rPr lang="nl-NL" dirty="0"/>
              <a:t> model</a:t>
            </a:r>
            <a:r>
              <a:rPr lang="nl-NL" baseline="30000" dirty="0"/>
              <a:t>1</a:t>
            </a:r>
            <a:endParaRPr lang="nl-NL" dirty="0"/>
          </a:p>
        </p:txBody>
      </p:sp>
      <p:sp>
        <p:nvSpPr>
          <p:cNvPr id="5" name="Footer Placeholder 4">
            <a:extLst>
              <a:ext uri="{FF2B5EF4-FFF2-40B4-BE49-F238E27FC236}">
                <a16:creationId xmlns:a16="http://schemas.microsoft.com/office/drawing/2014/main" id="{663D586E-AC6D-68C2-C558-1E4A0E87C33A}"/>
              </a:ext>
            </a:extLst>
          </p:cNvPr>
          <p:cNvSpPr>
            <a:spLocks noGrp="1"/>
          </p:cNvSpPr>
          <p:nvPr>
            <p:ph type="ftr" sz="quarter" idx="3"/>
          </p:nvPr>
        </p:nvSpPr>
        <p:spPr/>
        <p:txBody>
          <a:bodyPr/>
          <a:lstStyle/>
          <a:p>
            <a:r>
              <a:rPr lang="nl-NL" dirty="0"/>
              <a:t>Phybreak: model</a:t>
            </a:r>
          </a:p>
        </p:txBody>
      </p:sp>
      <p:sp>
        <p:nvSpPr>
          <p:cNvPr id="7" name="TextBox 6">
            <a:extLst>
              <a:ext uri="{FF2B5EF4-FFF2-40B4-BE49-F238E27FC236}">
                <a16:creationId xmlns:a16="http://schemas.microsoft.com/office/drawing/2014/main" id="{A9D2959A-0386-8ECB-70C5-A4D704863C71}"/>
              </a:ext>
            </a:extLst>
          </p:cNvPr>
          <p:cNvSpPr txBox="1"/>
          <p:nvPr/>
        </p:nvSpPr>
        <p:spPr>
          <a:xfrm>
            <a:off x="8319754" y="6165570"/>
            <a:ext cx="3116285" cy="307777"/>
          </a:xfrm>
          <a:prstGeom prst="rect">
            <a:avLst/>
          </a:prstGeom>
          <a:noFill/>
        </p:spPr>
        <p:txBody>
          <a:bodyPr wrap="square" rtlCol="0">
            <a:spAutoFit/>
          </a:bodyPr>
          <a:lstStyle/>
          <a:p>
            <a:r>
              <a:rPr lang="en-US" sz="1400" dirty="0" err="1"/>
              <a:t>Klinkenberg</a:t>
            </a:r>
            <a:r>
              <a:rPr lang="en-US" sz="1400" dirty="0"/>
              <a:t> et al. </a:t>
            </a:r>
            <a:r>
              <a:rPr lang="en-US" sz="1400" dirty="0" err="1"/>
              <a:t>PLoS</a:t>
            </a:r>
            <a:r>
              <a:rPr lang="en-US" sz="1400" dirty="0"/>
              <a:t> Comp Bio (2017)</a:t>
            </a:r>
          </a:p>
        </p:txBody>
      </p:sp>
    </p:spTree>
    <p:extLst>
      <p:ext uri="{BB962C8B-B14F-4D97-AF65-F5344CB8AC3E}">
        <p14:creationId xmlns:p14="http://schemas.microsoft.com/office/powerpoint/2010/main" val="3614577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1F7AFF0-EA4A-B49E-EDD8-ECD4A4018576}"/>
                  </a:ext>
                </a:extLst>
              </p:cNvPr>
              <p:cNvSpPr>
                <a:spLocks noGrp="1"/>
              </p:cNvSpPr>
              <p:nvPr>
                <p:ph type="body" sz="quarter" idx="11"/>
              </p:nvPr>
            </p:nvSpPr>
            <p:spPr/>
            <p:txBody>
              <a:bodyPr/>
              <a:lstStyle/>
              <a:p>
                <a:pPr marL="457200" lvl="2" indent="-457200">
                  <a:buFont typeface="Arial" panose="020B0604020202020204" pitchFamily="34" charset="0"/>
                  <a:buChar char="•"/>
                </a:pPr>
                <a:r>
                  <a:rPr lang="en-US" dirty="0"/>
                  <a:t>Jukes Cantor model for mutation</a:t>
                </a:r>
              </a:p>
              <a:p>
                <a:pPr marL="457200" lvl="2" indent="-457200">
                  <a:buFont typeface="Arial" panose="020B0604020202020204" pitchFamily="34" charset="0"/>
                  <a:buChar char="•"/>
                </a:pPr>
                <a:r>
                  <a:rPr lang="en-US" dirty="0"/>
                  <a:t>Constant mutation rate:</a:t>
                </a:r>
                <a:br>
                  <a:rPr lang="en-US" dirty="0"/>
                </a:br>
                <a:r>
                  <a:rPr lang="en-US" dirty="0"/>
                  <a:t>all mutations equally likely</a:t>
                </a:r>
              </a:p>
              <a:p>
                <a:endParaRPr lang="en-US" dirty="0"/>
              </a:p>
              <a:p>
                <a:pPr lvl="2">
                  <a:lnSpc>
                    <a:spcPct val="100000"/>
                  </a:lnSpc>
                </a:pPr>
                <a14:m>
                  <m:oMathPara xmlns:m="http://schemas.openxmlformats.org/officeDocument/2006/math">
                    <m:oMathParaPr>
                      <m:jc m:val="left"/>
                    </m:oMathParaPr>
                    <m:oMath xmlns:m="http://schemas.openxmlformats.org/officeDocument/2006/math">
                      <m:r>
                        <a:rPr lang="nl-NL" sz="2400" b="1" i="1" smtClean="0">
                          <a:latin typeface="Cambria Math" panose="02040503050406030204" pitchFamily="18" charset="0"/>
                        </a:rPr>
                        <m:t>𝑳</m:t>
                      </m:r>
                      <m:r>
                        <a:rPr lang="nl-NL" sz="2400" b="1" i="1" smtClean="0">
                          <a:latin typeface="Cambria Math" panose="02040503050406030204" pitchFamily="18" charset="0"/>
                        </a:rPr>
                        <m:t>=</m:t>
                      </m:r>
                      <m:nary>
                        <m:naryPr>
                          <m:chr m:val="∏"/>
                          <m:supHide m:val="on"/>
                          <m:ctrlPr>
                            <a:rPr lang="nl-NL" sz="2400" b="1" i="1" smtClean="0">
                              <a:latin typeface="Cambria Math" panose="02040503050406030204" pitchFamily="18" charset="0"/>
                            </a:rPr>
                          </m:ctrlPr>
                        </m:naryPr>
                        <m:sub>
                          <m:r>
                            <m:rPr>
                              <m:brk m:alnAt="7"/>
                            </m:rPr>
                            <a:rPr lang="nl-NL" sz="2400" b="1" i="1" smtClean="0">
                              <a:latin typeface="Cambria Math" panose="02040503050406030204" pitchFamily="18" charset="0"/>
                            </a:rPr>
                            <m:t>𝒍</m:t>
                          </m:r>
                          <m:r>
                            <a:rPr lang="nl-NL" sz="2400" b="1" i="1" smtClean="0">
                              <a:latin typeface="Cambria Math" panose="02040503050406030204" pitchFamily="18" charset="0"/>
                            </a:rPr>
                            <m:t>𝒐𝒄𝒊</m:t>
                          </m:r>
                        </m:sub>
                        <m:sup/>
                        <m:e>
                          <m:nary>
                            <m:naryPr>
                              <m:chr m:val="∑"/>
                              <m:supHide m:val="on"/>
                              <m:ctrlPr>
                                <a:rPr lang="nl-NL" sz="2400" b="1" i="1" smtClean="0">
                                  <a:latin typeface="Cambria Math" panose="02040503050406030204" pitchFamily="18" charset="0"/>
                                </a:rPr>
                              </m:ctrlPr>
                            </m:naryPr>
                            <m:sub>
                              <m:sSup>
                                <m:sSupPr>
                                  <m:ctrlPr>
                                    <a:rPr lang="nl-NL" sz="2400" b="1" i="1" smtClean="0">
                                      <a:latin typeface="Cambria Math" panose="02040503050406030204" pitchFamily="18" charset="0"/>
                                    </a:rPr>
                                  </m:ctrlPr>
                                </m:sSupPr>
                                <m:e>
                                  <m:d>
                                    <m:dPr>
                                      <m:begChr m:val="{"/>
                                      <m:endChr m:val="}"/>
                                      <m:ctrlPr>
                                        <a:rPr lang="nl-NL" sz="2400" b="1" i="1" smtClean="0">
                                          <a:latin typeface="Cambria Math" panose="02040503050406030204" pitchFamily="18" charset="0"/>
                                        </a:rPr>
                                      </m:ctrlPr>
                                    </m:dPr>
                                    <m:e>
                                      <m:r>
                                        <m:rPr>
                                          <m:brk m:alnAt="7"/>
                                        </m:rPr>
                                        <a:rPr lang="nl-NL" sz="2400" b="1" i="1" smtClean="0">
                                          <a:latin typeface="Cambria Math" panose="02040503050406030204" pitchFamily="18" charset="0"/>
                                        </a:rPr>
                                        <m:t>𝑨</m:t>
                                      </m:r>
                                      <m:r>
                                        <a:rPr lang="nl-NL" sz="2400" b="1" i="1" smtClean="0">
                                          <a:latin typeface="Cambria Math" panose="02040503050406030204" pitchFamily="18" charset="0"/>
                                        </a:rPr>
                                        <m:t>,</m:t>
                                      </m:r>
                                      <m:r>
                                        <a:rPr lang="nl-NL" sz="2400" b="1" i="1" smtClean="0">
                                          <a:latin typeface="Cambria Math" panose="02040503050406030204" pitchFamily="18" charset="0"/>
                                        </a:rPr>
                                        <m:t>𝑪</m:t>
                                      </m:r>
                                      <m:r>
                                        <a:rPr lang="nl-NL" sz="2400" b="1" i="1" smtClean="0">
                                          <a:latin typeface="Cambria Math" panose="02040503050406030204" pitchFamily="18" charset="0"/>
                                        </a:rPr>
                                        <m:t>,</m:t>
                                      </m:r>
                                      <m:r>
                                        <a:rPr lang="nl-NL" sz="2400" b="1" i="1" smtClean="0">
                                          <a:latin typeface="Cambria Math" panose="02040503050406030204" pitchFamily="18" charset="0"/>
                                        </a:rPr>
                                        <m:t>𝑻</m:t>
                                      </m:r>
                                      <m:r>
                                        <a:rPr lang="nl-NL" sz="2400" b="1" i="1" smtClean="0">
                                          <a:latin typeface="Cambria Math" panose="02040503050406030204" pitchFamily="18" charset="0"/>
                                        </a:rPr>
                                        <m:t>,</m:t>
                                      </m:r>
                                      <m:r>
                                        <a:rPr lang="nl-NL" sz="2400" b="1" i="1" smtClean="0">
                                          <a:latin typeface="Cambria Math" panose="02040503050406030204" pitchFamily="18" charset="0"/>
                                        </a:rPr>
                                        <m:t>𝑮</m:t>
                                      </m:r>
                                    </m:e>
                                  </m:d>
                                </m:e>
                                <m:sup>
                                  <m:r>
                                    <a:rPr lang="nl-NL" sz="2400" b="1" i="1" smtClean="0">
                                      <a:latin typeface="Cambria Math" panose="02040503050406030204" pitchFamily="18" charset="0"/>
                                    </a:rPr>
                                    <m:t>𝟑</m:t>
                                  </m:r>
                                  <m:r>
                                    <a:rPr lang="nl-NL" sz="2400" b="1" i="1" smtClean="0">
                                      <a:latin typeface="Cambria Math" panose="02040503050406030204" pitchFamily="18" charset="0"/>
                                    </a:rPr>
                                    <m:t>𝒏</m:t>
                                  </m:r>
                                  <m:r>
                                    <a:rPr lang="nl-NL" sz="2400" b="1" i="1" smtClean="0">
                                      <a:latin typeface="Cambria Math" panose="02040503050406030204" pitchFamily="18" charset="0"/>
                                    </a:rPr>
                                    <m:t>−</m:t>
                                  </m:r>
                                  <m:r>
                                    <a:rPr lang="nl-NL" sz="2400" b="1" i="1" smtClean="0">
                                      <a:latin typeface="Cambria Math" panose="02040503050406030204" pitchFamily="18" charset="0"/>
                                    </a:rPr>
                                    <m:t>𝟏</m:t>
                                  </m:r>
                                </m:sup>
                              </m:sSup>
                            </m:sub>
                            <m:sup/>
                            <m:e>
                              <m:nary>
                                <m:naryPr>
                                  <m:chr m:val="∏"/>
                                  <m:supHide m:val="on"/>
                                  <m:ctrlPr>
                                    <a:rPr lang="nl-NL" sz="2400" b="1" i="1" smtClean="0">
                                      <a:latin typeface="Cambria Math" panose="02040503050406030204" pitchFamily="18" charset="0"/>
                                    </a:rPr>
                                  </m:ctrlPr>
                                </m:naryPr>
                                <m:sub>
                                  <m:r>
                                    <m:rPr>
                                      <m:brk m:alnAt="7"/>
                                    </m:rPr>
                                    <a:rPr lang="nl-NL" sz="2400" b="1" i="1" smtClean="0">
                                      <a:latin typeface="Cambria Math" panose="02040503050406030204" pitchFamily="18" charset="0"/>
                                    </a:rPr>
                                    <m:t>𝒙</m:t>
                                  </m:r>
                                </m:sub>
                                <m:sup/>
                                <m:e>
                                  <m:sSup>
                                    <m:sSupPr>
                                      <m:ctrlPr>
                                        <a:rPr lang="nl-NL" sz="2400" b="1" i="1" smtClean="0">
                                          <a:latin typeface="Cambria Math" panose="02040503050406030204" pitchFamily="18" charset="0"/>
                                        </a:rPr>
                                      </m:ctrlPr>
                                    </m:sSupPr>
                                    <m:e>
                                      <m:d>
                                        <m:dPr>
                                          <m:ctrlPr>
                                            <a:rPr lang="nl-NL" sz="2400" b="1" i="1" smtClean="0">
                                              <a:latin typeface="Cambria Math" panose="02040503050406030204" pitchFamily="18" charset="0"/>
                                            </a:rPr>
                                          </m:ctrlPr>
                                        </m:dPr>
                                        <m:e>
                                          <m:f>
                                            <m:fPr>
                                              <m:ctrlPr>
                                                <a:rPr lang="nl-NL" sz="2400" b="1" i="1" smtClean="0">
                                                  <a:latin typeface="Cambria Math" panose="02040503050406030204" pitchFamily="18" charset="0"/>
                                                </a:rPr>
                                              </m:ctrlPr>
                                            </m:fPr>
                                            <m:num>
                                              <m:r>
                                                <a:rPr lang="nl-NL" sz="2400" b="1" i="1" smtClean="0">
                                                  <a:latin typeface="Cambria Math" panose="02040503050406030204" pitchFamily="18" charset="0"/>
                                                </a:rPr>
                                                <m:t>𝟏</m:t>
                                              </m:r>
                                            </m:num>
                                            <m:den>
                                              <m:r>
                                                <a:rPr lang="nl-NL" sz="2400" b="1" i="1" smtClean="0">
                                                  <a:latin typeface="Cambria Math" panose="02040503050406030204" pitchFamily="18" charset="0"/>
                                                </a:rPr>
                                                <m:t>𝟒</m:t>
                                              </m:r>
                                            </m:den>
                                          </m:f>
                                          <m:r>
                                            <a:rPr lang="nl-NL" sz="2400" b="1" i="1" smtClean="0">
                                              <a:latin typeface="Cambria Math" panose="02040503050406030204" pitchFamily="18" charset="0"/>
                                            </a:rPr>
                                            <m:t>−</m:t>
                                          </m:r>
                                          <m:f>
                                            <m:fPr>
                                              <m:ctrlPr>
                                                <a:rPr lang="nl-NL" sz="2400" b="1" i="1" smtClean="0">
                                                  <a:latin typeface="Cambria Math" panose="02040503050406030204" pitchFamily="18" charset="0"/>
                                                </a:rPr>
                                              </m:ctrlPr>
                                            </m:fPr>
                                            <m:num>
                                              <m:r>
                                                <a:rPr lang="nl-NL" sz="2400" b="1" i="1" smtClean="0">
                                                  <a:latin typeface="Cambria Math" panose="02040503050406030204" pitchFamily="18" charset="0"/>
                                                </a:rPr>
                                                <m:t>𝟏</m:t>
                                              </m:r>
                                            </m:num>
                                            <m:den>
                                              <m:r>
                                                <a:rPr lang="nl-NL" sz="2400" b="1" i="1" smtClean="0">
                                                  <a:latin typeface="Cambria Math" panose="02040503050406030204" pitchFamily="18" charset="0"/>
                                                </a:rPr>
                                                <m:t>𝟒</m:t>
                                              </m:r>
                                            </m:den>
                                          </m:f>
                                          <m:sSup>
                                            <m:sSupPr>
                                              <m:ctrlPr>
                                                <a:rPr lang="nl-NL" sz="2400" b="1" i="1" smtClean="0">
                                                  <a:latin typeface="Cambria Math" panose="02040503050406030204" pitchFamily="18" charset="0"/>
                                                </a:rPr>
                                              </m:ctrlPr>
                                            </m:sSupPr>
                                            <m:e>
                                              <m:r>
                                                <a:rPr lang="nl-NL" sz="2400" b="1" i="1" smtClean="0">
                                                  <a:latin typeface="Cambria Math" panose="02040503050406030204" pitchFamily="18" charset="0"/>
                                                </a:rPr>
                                                <m:t>𝒆</m:t>
                                              </m:r>
                                            </m:e>
                                            <m:sup>
                                              <m:r>
                                                <a:rPr lang="nl-NL" sz="2400" b="1" i="1" smtClean="0">
                                                  <a:latin typeface="Cambria Math" panose="02040503050406030204" pitchFamily="18" charset="0"/>
                                                </a:rPr>
                                                <m:t>−</m:t>
                                              </m:r>
                                              <m:r>
                                                <a:rPr lang="nl-NL" sz="2400" b="1" i="1" smtClean="0">
                                                  <a:latin typeface="Cambria Math" panose="02040503050406030204" pitchFamily="18" charset="0"/>
                                                </a:rPr>
                                                <m:t>𝝁</m:t>
                                              </m:r>
                                              <m:d>
                                                <m:dPr>
                                                  <m:ctrlPr>
                                                    <a:rPr lang="nl-NL" sz="2400" b="1" i="1" smtClean="0">
                                                      <a:latin typeface="Cambria Math" panose="02040503050406030204" pitchFamily="18" charset="0"/>
                                                    </a:rPr>
                                                  </m:ctrlPr>
                                                </m:dPr>
                                                <m:e>
                                                  <m:sSub>
                                                    <m:sSubPr>
                                                      <m:ctrlPr>
                                                        <a:rPr lang="nl-NL" sz="2400" b="1" i="1" smtClean="0">
                                                          <a:latin typeface="Cambria Math" panose="02040503050406030204" pitchFamily="18" charset="0"/>
                                                        </a:rPr>
                                                      </m:ctrlPr>
                                                    </m:sSubPr>
                                                    <m:e>
                                                      <m:r>
                                                        <a:rPr lang="nl-NL" sz="2400" b="1" i="1" smtClean="0">
                                                          <a:latin typeface="Cambria Math" panose="02040503050406030204" pitchFamily="18" charset="0"/>
                                                        </a:rPr>
                                                        <m:t>𝒕</m:t>
                                                      </m:r>
                                                    </m:e>
                                                    <m:sub>
                                                      <m:r>
                                                        <a:rPr lang="nl-NL" sz="2400" b="1" i="1" smtClean="0">
                                                          <a:latin typeface="Cambria Math" panose="02040503050406030204" pitchFamily="18" charset="0"/>
                                                        </a:rPr>
                                                        <m:t>𝒙</m:t>
                                                      </m:r>
                                                    </m:sub>
                                                  </m:sSub>
                                                  <m:r>
                                                    <a:rPr lang="nl-NL" sz="2400" b="1" i="1" smtClean="0">
                                                      <a:latin typeface="Cambria Math" panose="02040503050406030204" pitchFamily="18" charset="0"/>
                                                    </a:rPr>
                                                    <m:t>−</m:t>
                                                  </m:r>
                                                  <m:sSub>
                                                    <m:sSubPr>
                                                      <m:ctrlPr>
                                                        <a:rPr lang="nl-NL" sz="2400" b="1" i="1" smtClean="0">
                                                          <a:latin typeface="Cambria Math" panose="02040503050406030204" pitchFamily="18" charset="0"/>
                                                        </a:rPr>
                                                      </m:ctrlPr>
                                                    </m:sSubPr>
                                                    <m:e>
                                                      <m:r>
                                                        <a:rPr lang="nl-NL" sz="2400" b="1" i="1" smtClean="0">
                                                          <a:latin typeface="Cambria Math" panose="02040503050406030204" pitchFamily="18" charset="0"/>
                                                        </a:rPr>
                                                        <m:t>𝒕</m:t>
                                                      </m:r>
                                                    </m:e>
                                                    <m:sub>
                                                      <m:sSub>
                                                        <m:sSubPr>
                                                          <m:ctrlPr>
                                                            <a:rPr lang="nl-NL" sz="2400" b="1" i="1" smtClean="0">
                                                              <a:latin typeface="Cambria Math" panose="02040503050406030204" pitchFamily="18" charset="0"/>
                                                            </a:rPr>
                                                          </m:ctrlPr>
                                                        </m:sSubPr>
                                                        <m:e>
                                                          <m:r>
                                                            <a:rPr lang="nl-NL" sz="2400" b="1" i="1" smtClean="0">
                                                              <a:latin typeface="Cambria Math" panose="02040503050406030204" pitchFamily="18" charset="0"/>
                                                            </a:rPr>
                                                            <m:t>𝒗</m:t>
                                                          </m:r>
                                                        </m:e>
                                                        <m:sub>
                                                          <m:r>
                                                            <a:rPr lang="nl-NL" sz="2400" b="1" i="1" smtClean="0">
                                                              <a:latin typeface="Cambria Math" panose="02040503050406030204" pitchFamily="18" charset="0"/>
                                                            </a:rPr>
                                                            <m:t>𝒙</m:t>
                                                          </m:r>
                                                        </m:sub>
                                                      </m:sSub>
                                                    </m:sub>
                                                  </m:sSub>
                                                </m:e>
                                              </m:d>
                                            </m:sup>
                                          </m:sSup>
                                        </m:e>
                                      </m:d>
                                    </m:e>
                                    <m:sup>
                                      <m:sSub>
                                        <m:sSubPr>
                                          <m:ctrlPr>
                                            <a:rPr lang="nl-NL" sz="2400" b="1" i="1" smtClean="0">
                                              <a:latin typeface="Cambria Math" panose="02040503050406030204" pitchFamily="18" charset="0"/>
                                            </a:rPr>
                                          </m:ctrlPr>
                                        </m:sSubPr>
                                        <m:e>
                                          <m:r>
                                            <a:rPr lang="nl-NL" sz="2400" b="1" i="1" smtClean="0">
                                              <a:latin typeface="Cambria Math" panose="02040503050406030204" pitchFamily="18" charset="0"/>
                                            </a:rPr>
                                            <m:t>𝑰</m:t>
                                          </m:r>
                                        </m:e>
                                        <m:sub>
                                          <m:r>
                                            <a:rPr lang="nl-NL" sz="2400" b="1" i="1" smtClean="0">
                                              <a:latin typeface="Cambria Math" panose="02040503050406030204" pitchFamily="18" charset="0"/>
                                            </a:rPr>
                                            <m:t>𝒎𝒖𝒕</m:t>
                                          </m:r>
                                        </m:sub>
                                      </m:sSub>
                                      <m:r>
                                        <a:rPr lang="nl-NL" sz="2400" b="1" i="1" smtClean="0">
                                          <a:latin typeface="Cambria Math" panose="02040503050406030204" pitchFamily="18" charset="0"/>
                                        </a:rPr>
                                        <m:t>(</m:t>
                                      </m:r>
                                      <m:r>
                                        <a:rPr lang="nl-NL" sz="2400" b="1" i="1" smtClean="0">
                                          <a:latin typeface="Cambria Math" panose="02040503050406030204" pitchFamily="18" charset="0"/>
                                        </a:rPr>
                                        <m:t>𝟏</m:t>
                                      </m:r>
                                      <m:r>
                                        <a:rPr lang="nl-NL" sz="2400" b="1" i="1" smtClean="0">
                                          <a:latin typeface="Cambria Math" panose="02040503050406030204" pitchFamily="18" charset="0"/>
                                        </a:rPr>
                                        <m:t>−</m:t>
                                      </m:r>
                                      <m:r>
                                        <a:rPr lang="nl-NL" sz="2400" b="1" i="1" smtClean="0">
                                          <a:latin typeface="Cambria Math" panose="02040503050406030204" pitchFamily="18" charset="0"/>
                                        </a:rPr>
                                        <m:t>𝑵</m:t>
                                      </m:r>
                                      <m:r>
                                        <a:rPr lang="nl-NL" sz="2400" b="1" i="1" smtClean="0">
                                          <a:latin typeface="Cambria Math" panose="02040503050406030204" pitchFamily="18" charset="0"/>
                                        </a:rPr>
                                        <m:t>)</m:t>
                                      </m:r>
                                    </m:sup>
                                  </m:sSup>
                                  <m:r>
                                    <a:rPr lang="nl-NL" sz="2400" b="1" i="1" smtClean="0">
                                      <a:latin typeface="Cambria Math" panose="02040503050406030204" pitchFamily="18" charset="0"/>
                                    </a:rPr>
                                    <m:t>⋅</m:t>
                                  </m:r>
                                </m:e>
                              </m:nary>
                            </m:e>
                          </m:nary>
                        </m:e>
                      </m:nary>
                    </m:oMath>
                  </m:oMathPara>
                </a14:m>
                <a:endParaRPr lang="nl-NL" sz="2400" b="1" dirty="0"/>
              </a:p>
              <a:p>
                <a:pPr lvl="2">
                  <a:lnSpc>
                    <a:spcPct val="100000"/>
                  </a:lnSpc>
                </a:pPr>
                <a14:m>
                  <m:oMathPara xmlns:m="http://schemas.openxmlformats.org/officeDocument/2006/math">
                    <m:oMathParaPr>
                      <m:jc m:val="left"/>
                    </m:oMathParaPr>
                    <m:oMath xmlns:m="http://schemas.openxmlformats.org/officeDocument/2006/math">
                      <m:r>
                        <a:rPr lang="nl-NL" sz="2400" b="1" i="1">
                          <a:latin typeface="Cambria Math" panose="02040503050406030204" pitchFamily="18" charset="0"/>
                        </a:rPr>
                        <m:t> </m:t>
                      </m:r>
                      <m:r>
                        <a:rPr lang="nl-NL" sz="2400" b="1" i="1" smtClean="0">
                          <a:latin typeface="Cambria Math" panose="02040503050406030204" pitchFamily="18" charset="0"/>
                        </a:rPr>
                        <m:t>                                            </m:t>
                      </m:r>
                      <m:sSup>
                        <m:sSupPr>
                          <m:ctrlPr>
                            <a:rPr lang="nl-NL" sz="2400" b="1" i="1" smtClean="0">
                              <a:latin typeface="Cambria Math" panose="02040503050406030204" pitchFamily="18" charset="0"/>
                            </a:rPr>
                          </m:ctrlPr>
                        </m:sSupPr>
                        <m:e>
                          <m:d>
                            <m:dPr>
                              <m:ctrlPr>
                                <a:rPr lang="nl-NL" sz="2400" b="1" i="1" smtClean="0">
                                  <a:latin typeface="Cambria Math" panose="02040503050406030204" pitchFamily="18" charset="0"/>
                                </a:rPr>
                              </m:ctrlPr>
                            </m:dPr>
                            <m:e>
                              <m:f>
                                <m:fPr>
                                  <m:ctrlPr>
                                    <a:rPr lang="nl-NL" sz="2400" b="1" i="1" smtClean="0">
                                      <a:latin typeface="Cambria Math" panose="02040503050406030204" pitchFamily="18" charset="0"/>
                                    </a:rPr>
                                  </m:ctrlPr>
                                </m:fPr>
                                <m:num>
                                  <m:r>
                                    <a:rPr lang="nl-NL" sz="2400" b="1" i="1" smtClean="0">
                                      <a:latin typeface="Cambria Math" panose="02040503050406030204" pitchFamily="18" charset="0"/>
                                    </a:rPr>
                                    <m:t>𝟏</m:t>
                                  </m:r>
                                </m:num>
                                <m:den>
                                  <m:r>
                                    <a:rPr lang="nl-NL" sz="2400" b="1" i="1" smtClean="0">
                                      <a:latin typeface="Cambria Math" panose="02040503050406030204" pitchFamily="18" charset="0"/>
                                    </a:rPr>
                                    <m:t>𝟒</m:t>
                                  </m:r>
                                </m:den>
                              </m:f>
                              <m:r>
                                <a:rPr lang="nl-NL" sz="2400" b="1" i="1" smtClean="0">
                                  <a:latin typeface="Cambria Math" panose="02040503050406030204" pitchFamily="18" charset="0"/>
                                </a:rPr>
                                <m:t>+</m:t>
                              </m:r>
                              <m:f>
                                <m:fPr>
                                  <m:ctrlPr>
                                    <a:rPr lang="nl-NL" sz="2400" b="1" i="1" smtClean="0">
                                      <a:latin typeface="Cambria Math" panose="02040503050406030204" pitchFamily="18" charset="0"/>
                                    </a:rPr>
                                  </m:ctrlPr>
                                </m:fPr>
                                <m:num>
                                  <m:r>
                                    <a:rPr lang="nl-NL" sz="2400" b="1" i="1" smtClean="0">
                                      <a:latin typeface="Cambria Math" panose="02040503050406030204" pitchFamily="18" charset="0"/>
                                    </a:rPr>
                                    <m:t>𝟑</m:t>
                                  </m:r>
                                </m:num>
                                <m:den>
                                  <m:r>
                                    <a:rPr lang="nl-NL" sz="2400" b="1" i="1" smtClean="0">
                                      <a:latin typeface="Cambria Math" panose="02040503050406030204" pitchFamily="18" charset="0"/>
                                    </a:rPr>
                                    <m:t>𝟒</m:t>
                                  </m:r>
                                </m:den>
                              </m:f>
                              <m:sSup>
                                <m:sSupPr>
                                  <m:ctrlPr>
                                    <a:rPr lang="nl-NL" sz="2400" b="1" i="1" smtClean="0">
                                      <a:latin typeface="Cambria Math" panose="02040503050406030204" pitchFamily="18" charset="0"/>
                                    </a:rPr>
                                  </m:ctrlPr>
                                </m:sSupPr>
                                <m:e>
                                  <m:r>
                                    <a:rPr lang="nl-NL" sz="2400" b="1" i="1" smtClean="0">
                                      <a:latin typeface="Cambria Math" panose="02040503050406030204" pitchFamily="18" charset="0"/>
                                    </a:rPr>
                                    <m:t>𝒆</m:t>
                                  </m:r>
                                </m:e>
                                <m:sup>
                                  <m:r>
                                    <a:rPr lang="nl-NL" sz="2400" b="1" i="1" smtClean="0">
                                      <a:latin typeface="Cambria Math" panose="02040503050406030204" pitchFamily="18" charset="0"/>
                                    </a:rPr>
                                    <m:t>−</m:t>
                                  </m:r>
                                  <m:r>
                                    <a:rPr lang="nl-NL" sz="2400" b="1" i="1" smtClean="0">
                                      <a:latin typeface="Cambria Math" panose="02040503050406030204" pitchFamily="18" charset="0"/>
                                    </a:rPr>
                                    <m:t>𝝁</m:t>
                                  </m:r>
                                  <m:d>
                                    <m:dPr>
                                      <m:ctrlPr>
                                        <a:rPr lang="nl-NL" sz="2400" b="1" i="1" smtClean="0">
                                          <a:latin typeface="Cambria Math" panose="02040503050406030204" pitchFamily="18" charset="0"/>
                                        </a:rPr>
                                      </m:ctrlPr>
                                    </m:dPr>
                                    <m:e>
                                      <m:sSub>
                                        <m:sSubPr>
                                          <m:ctrlPr>
                                            <a:rPr lang="nl-NL" sz="2400" b="1" i="1" smtClean="0">
                                              <a:latin typeface="Cambria Math" panose="02040503050406030204" pitchFamily="18" charset="0"/>
                                            </a:rPr>
                                          </m:ctrlPr>
                                        </m:sSubPr>
                                        <m:e>
                                          <m:r>
                                            <a:rPr lang="nl-NL" sz="2400" b="1" i="1" smtClean="0">
                                              <a:latin typeface="Cambria Math" panose="02040503050406030204" pitchFamily="18" charset="0"/>
                                            </a:rPr>
                                            <m:t>𝒕</m:t>
                                          </m:r>
                                        </m:e>
                                        <m:sub>
                                          <m:r>
                                            <a:rPr lang="nl-NL" sz="2400" b="1" i="1" smtClean="0">
                                              <a:latin typeface="Cambria Math" panose="02040503050406030204" pitchFamily="18" charset="0"/>
                                            </a:rPr>
                                            <m:t>𝒙</m:t>
                                          </m:r>
                                        </m:sub>
                                      </m:sSub>
                                      <m:r>
                                        <a:rPr lang="nl-NL" sz="2400" b="1" i="1" smtClean="0">
                                          <a:latin typeface="Cambria Math" panose="02040503050406030204" pitchFamily="18" charset="0"/>
                                        </a:rPr>
                                        <m:t>−</m:t>
                                      </m:r>
                                      <m:sSub>
                                        <m:sSubPr>
                                          <m:ctrlPr>
                                            <a:rPr lang="nl-NL" sz="2400" b="1" i="1" smtClean="0">
                                              <a:latin typeface="Cambria Math" panose="02040503050406030204" pitchFamily="18" charset="0"/>
                                            </a:rPr>
                                          </m:ctrlPr>
                                        </m:sSubPr>
                                        <m:e>
                                          <m:r>
                                            <a:rPr lang="nl-NL" sz="2400" b="1" i="1" smtClean="0">
                                              <a:latin typeface="Cambria Math" panose="02040503050406030204" pitchFamily="18" charset="0"/>
                                            </a:rPr>
                                            <m:t>𝒕</m:t>
                                          </m:r>
                                        </m:e>
                                        <m:sub>
                                          <m:sSub>
                                            <m:sSubPr>
                                              <m:ctrlPr>
                                                <a:rPr lang="nl-NL" sz="2400" b="1" i="1" smtClean="0">
                                                  <a:latin typeface="Cambria Math" panose="02040503050406030204" pitchFamily="18" charset="0"/>
                                                </a:rPr>
                                              </m:ctrlPr>
                                            </m:sSubPr>
                                            <m:e>
                                              <m:r>
                                                <a:rPr lang="nl-NL" sz="2400" b="1" i="1" smtClean="0">
                                                  <a:latin typeface="Cambria Math" panose="02040503050406030204" pitchFamily="18" charset="0"/>
                                                </a:rPr>
                                                <m:t>𝒗</m:t>
                                              </m:r>
                                            </m:e>
                                            <m:sub>
                                              <m:r>
                                                <a:rPr lang="nl-NL" sz="2400" b="1" i="1" smtClean="0">
                                                  <a:latin typeface="Cambria Math" panose="02040503050406030204" pitchFamily="18" charset="0"/>
                                                </a:rPr>
                                                <m:t>𝒙</m:t>
                                              </m:r>
                                            </m:sub>
                                          </m:sSub>
                                        </m:sub>
                                      </m:sSub>
                                    </m:e>
                                  </m:d>
                                </m:sup>
                              </m:sSup>
                            </m:e>
                          </m:d>
                        </m:e>
                        <m:sup>
                          <m:r>
                            <a:rPr lang="nl-NL" sz="2400" b="1" i="1" smtClean="0">
                              <a:latin typeface="Cambria Math" panose="02040503050406030204" pitchFamily="18" charset="0"/>
                            </a:rPr>
                            <m:t>(</m:t>
                          </m:r>
                          <m:r>
                            <a:rPr lang="nl-NL" sz="2400" b="1" i="1" smtClean="0">
                              <a:latin typeface="Cambria Math" panose="02040503050406030204" pitchFamily="18" charset="0"/>
                            </a:rPr>
                            <m:t>𝟏</m:t>
                          </m:r>
                          <m:r>
                            <a:rPr lang="nl-NL" sz="2400" b="1" i="1" smtClean="0">
                              <a:latin typeface="Cambria Math" panose="02040503050406030204" pitchFamily="18" charset="0"/>
                            </a:rPr>
                            <m:t>−</m:t>
                          </m:r>
                          <m:sSub>
                            <m:sSubPr>
                              <m:ctrlPr>
                                <a:rPr lang="nl-NL" sz="2400" b="1" i="1" smtClean="0">
                                  <a:latin typeface="Cambria Math" panose="02040503050406030204" pitchFamily="18" charset="0"/>
                                </a:rPr>
                              </m:ctrlPr>
                            </m:sSubPr>
                            <m:e>
                              <m:r>
                                <a:rPr lang="nl-NL" sz="2400" b="1" i="1" smtClean="0">
                                  <a:latin typeface="Cambria Math" panose="02040503050406030204" pitchFamily="18" charset="0"/>
                                </a:rPr>
                                <m:t>𝑰</m:t>
                              </m:r>
                            </m:e>
                            <m:sub>
                              <m:r>
                                <a:rPr lang="nl-NL" sz="2400" b="1" i="1" smtClean="0">
                                  <a:latin typeface="Cambria Math" panose="02040503050406030204" pitchFamily="18" charset="0"/>
                                </a:rPr>
                                <m:t>𝒎𝒖𝒕</m:t>
                              </m:r>
                            </m:sub>
                          </m:sSub>
                          <m:r>
                            <a:rPr lang="nl-NL" sz="2400" b="1" i="1" smtClean="0">
                              <a:latin typeface="Cambria Math" panose="02040503050406030204" pitchFamily="18" charset="0"/>
                            </a:rPr>
                            <m:t>)(</m:t>
                          </m:r>
                          <m:r>
                            <a:rPr lang="nl-NL" sz="2400" b="1" i="1" smtClean="0">
                              <a:latin typeface="Cambria Math" panose="02040503050406030204" pitchFamily="18" charset="0"/>
                            </a:rPr>
                            <m:t>𝟏</m:t>
                          </m:r>
                          <m:r>
                            <a:rPr lang="nl-NL" sz="2400" b="1" i="1" smtClean="0">
                              <a:latin typeface="Cambria Math" panose="02040503050406030204" pitchFamily="18" charset="0"/>
                            </a:rPr>
                            <m:t>−</m:t>
                          </m:r>
                          <m:r>
                            <a:rPr lang="nl-NL" sz="2400" b="1" i="1" smtClean="0">
                              <a:latin typeface="Cambria Math" panose="02040503050406030204" pitchFamily="18" charset="0"/>
                            </a:rPr>
                            <m:t>𝑵</m:t>
                          </m:r>
                          <m:r>
                            <a:rPr lang="nl-NL" sz="2400" b="1" i="1" smtClean="0">
                              <a:latin typeface="Cambria Math" panose="02040503050406030204" pitchFamily="18" charset="0"/>
                            </a:rPr>
                            <m:t>)</m:t>
                          </m:r>
                        </m:sup>
                      </m:sSup>
                    </m:oMath>
                  </m:oMathPara>
                </a14:m>
                <a:endParaRPr lang="en-US" dirty="0"/>
              </a:p>
            </p:txBody>
          </p:sp>
        </mc:Choice>
        <mc:Fallback xmlns="">
          <p:sp>
            <p:nvSpPr>
              <p:cNvPr id="4" name="Text Placeholder 3">
                <a:extLst>
                  <a:ext uri="{FF2B5EF4-FFF2-40B4-BE49-F238E27FC236}">
                    <a16:creationId xmlns:a16="http://schemas.microsoft.com/office/drawing/2014/main" id="{C1F7AFF0-EA4A-B49E-EDD8-ECD4A4018576}"/>
                  </a:ext>
                </a:extLst>
              </p:cNvPr>
              <p:cNvSpPr>
                <a:spLocks noGrp="1" noRot="1" noChangeAspect="1" noMove="1" noResize="1" noEditPoints="1" noAdjustHandles="1" noChangeArrowheads="1" noChangeShapeType="1" noTextEdit="1"/>
              </p:cNvSpPr>
              <p:nvPr>
                <p:ph type="body" sz="quarter" idx="11"/>
              </p:nvPr>
            </p:nvSpPr>
            <p:spPr>
              <a:blipFill>
                <a:blip r:embed="rId3"/>
                <a:stretch>
                  <a:fillRect l="-5434" t="-439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2A09D4C-94D9-92A7-C48A-38F4FB7855A9}"/>
              </a:ext>
            </a:extLst>
          </p:cNvPr>
          <p:cNvSpPr>
            <a:spLocks noGrp="1"/>
          </p:cNvSpPr>
          <p:nvPr>
            <p:ph type="sldNum" sz="quarter" idx="12"/>
          </p:nvPr>
        </p:nvSpPr>
        <p:spPr/>
        <p:txBody>
          <a:bodyPr/>
          <a:lstStyle/>
          <a:p>
            <a:fld id="{8FC21E99-CB6E-4E1C-8709-25BF64FEA530}" type="slidenum">
              <a:rPr lang="nl-NL" smtClean="0"/>
              <a:pPr/>
              <a:t>26</a:t>
            </a:fld>
            <a:endParaRPr lang="nl-NL"/>
          </a:p>
        </p:txBody>
      </p:sp>
      <p:sp>
        <p:nvSpPr>
          <p:cNvPr id="83" name="Title 82">
            <a:extLst>
              <a:ext uri="{FF2B5EF4-FFF2-40B4-BE49-F238E27FC236}">
                <a16:creationId xmlns:a16="http://schemas.microsoft.com/office/drawing/2014/main" id="{779BFBF8-249F-498D-BF49-DD180CFFF004}"/>
              </a:ext>
            </a:extLst>
          </p:cNvPr>
          <p:cNvSpPr>
            <a:spLocks noGrp="1"/>
          </p:cNvSpPr>
          <p:nvPr>
            <p:ph type="title"/>
          </p:nvPr>
        </p:nvSpPr>
        <p:spPr/>
        <p:txBody>
          <a:bodyPr/>
          <a:lstStyle/>
          <a:p>
            <a:r>
              <a:rPr lang="nl-NL" dirty="0"/>
              <a:t>4. </a:t>
            </a:r>
            <a:r>
              <a:rPr lang="nl-NL" dirty="0" err="1"/>
              <a:t>Genetic</a:t>
            </a:r>
            <a:endParaRPr lang="nl-NL" dirty="0"/>
          </a:p>
        </p:txBody>
      </p:sp>
      <p:sp>
        <p:nvSpPr>
          <p:cNvPr id="2" name="Footer Placeholder 1">
            <a:extLst>
              <a:ext uri="{FF2B5EF4-FFF2-40B4-BE49-F238E27FC236}">
                <a16:creationId xmlns:a16="http://schemas.microsoft.com/office/drawing/2014/main" id="{99E995BF-04FA-DA6C-0085-500DFE1D966D}"/>
              </a:ext>
            </a:extLst>
          </p:cNvPr>
          <p:cNvSpPr>
            <a:spLocks noGrp="1"/>
          </p:cNvSpPr>
          <p:nvPr>
            <p:ph type="ftr" sz="quarter" idx="3"/>
          </p:nvPr>
        </p:nvSpPr>
        <p:spPr/>
        <p:txBody>
          <a:bodyPr/>
          <a:lstStyle/>
          <a:p>
            <a:r>
              <a:rPr lang="nl-NL" dirty="0"/>
              <a:t>Phybreak: model</a:t>
            </a:r>
          </a:p>
        </p:txBody>
      </p:sp>
      <p:grpSp>
        <p:nvGrpSpPr>
          <p:cNvPr id="6" name="Group 5">
            <a:extLst>
              <a:ext uri="{FF2B5EF4-FFF2-40B4-BE49-F238E27FC236}">
                <a16:creationId xmlns:a16="http://schemas.microsoft.com/office/drawing/2014/main" id="{6AC94A11-697F-F082-2F68-D612E37E4FC2}"/>
              </a:ext>
            </a:extLst>
          </p:cNvPr>
          <p:cNvGrpSpPr/>
          <p:nvPr/>
        </p:nvGrpSpPr>
        <p:grpSpPr>
          <a:xfrm>
            <a:off x="7110248" y="3064508"/>
            <a:ext cx="6577263" cy="4061506"/>
            <a:chOff x="3519985" y="998997"/>
            <a:chExt cx="8171453" cy="4413600"/>
          </a:xfrm>
        </p:grpSpPr>
        <p:pic>
          <p:nvPicPr>
            <p:cNvPr id="96" name="Picture 95">
              <a:extLst>
                <a:ext uri="{FF2B5EF4-FFF2-40B4-BE49-F238E27FC236}">
                  <a16:creationId xmlns:a16="http://schemas.microsoft.com/office/drawing/2014/main" id="{1F30BA00-350D-4212-A6B8-D4611BD0F950}"/>
                </a:ext>
              </a:extLst>
            </p:cNvPr>
            <p:cNvPicPr>
              <a:picLocks noChangeAspect="1"/>
            </p:cNvPicPr>
            <p:nvPr/>
          </p:nvPicPr>
          <p:blipFill rotWithShape="1">
            <a:blip r:embed="rId4"/>
            <a:srcRect l="27019" b="40392"/>
            <a:stretch/>
          </p:blipFill>
          <p:spPr>
            <a:xfrm>
              <a:off x="4038600" y="1394422"/>
              <a:ext cx="7652838" cy="2634653"/>
            </a:xfrm>
            <a:prstGeom prst="rect">
              <a:avLst/>
            </a:prstGeom>
          </p:spPr>
        </p:pic>
        <p:pic>
          <p:nvPicPr>
            <p:cNvPr id="5" name="Picture 4">
              <a:extLst>
                <a:ext uri="{FF2B5EF4-FFF2-40B4-BE49-F238E27FC236}">
                  <a16:creationId xmlns:a16="http://schemas.microsoft.com/office/drawing/2014/main" id="{E030E271-2366-CB68-2F8D-B69D9B233DE8}"/>
                </a:ext>
              </a:extLst>
            </p:cNvPr>
            <p:cNvPicPr>
              <a:picLocks noChangeAspect="1"/>
            </p:cNvPicPr>
            <p:nvPr/>
          </p:nvPicPr>
          <p:blipFill rotWithShape="1">
            <a:blip r:embed="rId4"/>
            <a:srcRect r="94646"/>
            <a:stretch/>
          </p:blipFill>
          <p:spPr>
            <a:xfrm>
              <a:off x="3519985" y="998997"/>
              <a:ext cx="560666" cy="4413600"/>
            </a:xfrm>
            <a:prstGeom prst="rect">
              <a:avLst/>
            </a:prstGeom>
          </p:spPr>
        </p:pic>
      </p:grpSp>
    </p:spTree>
    <p:extLst>
      <p:ext uri="{BB962C8B-B14F-4D97-AF65-F5344CB8AC3E}">
        <p14:creationId xmlns:p14="http://schemas.microsoft.com/office/powerpoint/2010/main" val="890716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6EF4D4-E293-1C0E-E186-7E8DAEC8178A}"/>
              </a:ext>
            </a:extLst>
          </p:cNvPr>
          <p:cNvSpPr>
            <a:spLocks noGrp="1"/>
          </p:cNvSpPr>
          <p:nvPr>
            <p:ph type="title"/>
          </p:nvPr>
        </p:nvSpPr>
        <p:spPr/>
        <p:txBody>
          <a:bodyPr/>
          <a:lstStyle/>
          <a:p>
            <a:r>
              <a:rPr lang="en-US" dirty="0"/>
              <a:t>Multiple introductions</a:t>
            </a:r>
          </a:p>
        </p:txBody>
      </p:sp>
      <p:sp>
        <p:nvSpPr>
          <p:cNvPr id="4" name="Slide Number Placeholder 3">
            <a:extLst>
              <a:ext uri="{FF2B5EF4-FFF2-40B4-BE49-F238E27FC236}">
                <a16:creationId xmlns:a16="http://schemas.microsoft.com/office/drawing/2014/main" id="{5AD6E8EB-344F-D114-2D82-52C9F57AB473}"/>
              </a:ext>
            </a:extLst>
          </p:cNvPr>
          <p:cNvSpPr>
            <a:spLocks noGrp="1"/>
          </p:cNvSpPr>
          <p:nvPr>
            <p:ph type="sldNum" sz="quarter" idx="10"/>
          </p:nvPr>
        </p:nvSpPr>
        <p:spPr/>
        <p:txBody>
          <a:bodyPr/>
          <a:lstStyle/>
          <a:p>
            <a:fld id="{5A195573-6125-40C3-AA0C-3AC6CFB9F86B}" type="slidenum">
              <a:rPr lang="en-US" smtClean="0"/>
              <a:pPr/>
              <a:t>27</a:t>
            </a:fld>
            <a:endParaRPr lang="en-US" dirty="0"/>
          </a:p>
        </p:txBody>
      </p:sp>
      <p:sp>
        <p:nvSpPr>
          <p:cNvPr id="5" name="Footer Placeholder 4">
            <a:extLst>
              <a:ext uri="{FF2B5EF4-FFF2-40B4-BE49-F238E27FC236}">
                <a16:creationId xmlns:a16="http://schemas.microsoft.com/office/drawing/2014/main" id="{1528EF3C-A165-03E7-1CBF-8B85BFB39EC3}"/>
              </a:ext>
            </a:extLst>
          </p:cNvPr>
          <p:cNvSpPr>
            <a:spLocks noGrp="1"/>
          </p:cNvSpPr>
          <p:nvPr>
            <p:ph type="ftr" sz="quarter" idx="4294967295"/>
          </p:nvPr>
        </p:nvSpPr>
        <p:spPr>
          <a:xfrm>
            <a:off x="0" y="6356350"/>
            <a:ext cx="4114800" cy="365125"/>
          </a:xfrm>
          <a:prstGeom prst="rect">
            <a:avLst/>
          </a:prstGeom>
        </p:spPr>
        <p:txBody>
          <a:bodyPr/>
          <a:lstStyle/>
          <a:p>
            <a:r>
              <a:rPr lang="en-US"/>
              <a:t>Introduction</a:t>
            </a:r>
            <a:endParaRPr lang="en-US" dirty="0"/>
          </a:p>
        </p:txBody>
      </p:sp>
    </p:spTree>
    <p:extLst>
      <p:ext uri="{BB962C8B-B14F-4D97-AF65-F5344CB8AC3E}">
        <p14:creationId xmlns:p14="http://schemas.microsoft.com/office/powerpoint/2010/main" val="311381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BD991D-A6BB-B442-B079-4426B6D6E813}"/>
              </a:ext>
            </a:extLst>
          </p:cNvPr>
          <p:cNvPicPr>
            <a:picLocks noChangeAspect="1"/>
          </p:cNvPicPr>
          <p:nvPr/>
        </p:nvPicPr>
        <p:blipFill rotWithShape="1">
          <a:blip r:embed="rId2"/>
          <a:srcRect l="30272" t="15632" r="25218" b="18985"/>
          <a:stretch/>
        </p:blipFill>
        <p:spPr>
          <a:xfrm>
            <a:off x="1505307" y="1697489"/>
            <a:ext cx="3352145" cy="3463022"/>
          </a:xfrm>
          <a:prstGeom prst="rect">
            <a:avLst/>
          </a:prstGeom>
        </p:spPr>
      </p:pic>
      <p:sp>
        <p:nvSpPr>
          <p:cNvPr id="7" name="Oval 6">
            <a:extLst>
              <a:ext uri="{FF2B5EF4-FFF2-40B4-BE49-F238E27FC236}">
                <a16:creationId xmlns:a16="http://schemas.microsoft.com/office/drawing/2014/main" id="{344F5859-7AAE-1E42-AE26-0AAA927AE2B1}"/>
              </a:ext>
            </a:extLst>
          </p:cNvPr>
          <p:cNvSpPr/>
          <p:nvPr/>
        </p:nvSpPr>
        <p:spPr>
          <a:xfrm>
            <a:off x="3048869" y="3078659"/>
            <a:ext cx="380041" cy="399229"/>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9" name="Oval 8">
            <a:extLst>
              <a:ext uri="{FF2B5EF4-FFF2-40B4-BE49-F238E27FC236}">
                <a16:creationId xmlns:a16="http://schemas.microsoft.com/office/drawing/2014/main" id="{B91738D0-7E74-7443-B41D-4A9034C2501E}"/>
              </a:ext>
            </a:extLst>
          </p:cNvPr>
          <p:cNvSpPr/>
          <p:nvPr/>
        </p:nvSpPr>
        <p:spPr>
          <a:xfrm>
            <a:off x="3835340" y="3900205"/>
            <a:ext cx="380041" cy="399229"/>
          </a:xfrm>
          <a:prstGeom prst="ellipse">
            <a:avLst/>
          </a:prstGeom>
          <a:no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10" name="Oval 9">
            <a:extLst>
              <a:ext uri="{FF2B5EF4-FFF2-40B4-BE49-F238E27FC236}">
                <a16:creationId xmlns:a16="http://schemas.microsoft.com/office/drawing/2014/main" id="{6931D046-3701-1D4E-8E60-7E0638CB72D9}"/>
              </a:ext>
            </a:extLst>
          </p:cNvPr>
          <p:cNvSpPr/>
          <p:nvPr/>
        </p:nvSpPr>
        <p:spPr>
          <a:xfrm>
            <a:off x="2119878" y="2551787"/>
            <a:ext cx="380041" cy="399229"/>
          </a:xfrm>
          <a:prstGeom prst="ellipse">
            <a:avLst/>
          </a:prstGeom>
          <a:no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11" name="Oval 10">
            <a:extLst>
              <a:ext uri="{FF2B5EF4-FFF2-40B4-BE49-F238E27FC236}">
                <a16:creationId xmlns:a16="http://schemas.microsoft.com/office/drawing/2014/main" id="{82BCB3FC-1019-A144-93A0-7E6BA13A3A47}"/>
              </a:ext>
            </a:extLst>
          </p:cNvPr>
          <p:cNvSpPr/>
          <p:nvPr/>
        </p:nvSpPr>
        <p:spPr>
          <a:xfrm>
            <a:off x="3360289" y="2377971"/>
            <a:ext cx="380041" cy="399229"/>
          </a:xfrm>
          <a:prstGeom prst="ellipse">
            <a:avLst/>
          </a:prstGeom>
          <a:no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2" name="Title 1">
            <a:extLst>
              <a:ext uri="{FF2B5EF4-FFF2-40B4-BE49-F238E27FC236}">
                <a16:creationId xmlns:a16="http://schemas.microsoft.com/office/drawing/2014/main" id="{84CBD591-1EDF-C54C-AE28-A4DEBFA3DB1C}"/>
              </a:ext>
            </a:extLst>
          </p:cNvPr>
          <p:cNvSpPr>
            <a:spLocks noGrp="1"/>
          </p:cNvSpPr>
          <p:nvPr>
            <p:ph type="title"/>
          </p:nvPr>
        </p:nvSpPr>
        <p:spPr>
          <a:xfrm>
            <a:off x="619125" y="457495"/>
            <a:ext cx="10975975" cy="659242"/>
          </a:xfrm>
        </p:spPr>
        <p:txBody>
          <a:bodyPr/>
          <a:lstStyle/>
          <a:p>
            <a:r>
              <a:rPr lang="en-NL" dirty="0"/>
              <a:t>Preventing spread of an outbreak</a:t>
            </a:r>
          </a:p>
        </p:txBody>
      </p:sp>
      <p:sp>
        <p:nvSpPr>
          <p:cNvPr id="4" name="Slide Number Placeholder 3">
            <a:extLst>
              <a:ext uri="{FF2B5EF4-FFF2-40B4-BE49-F238E27FC236}">
                <a16:creationId xmlns:a16="http://schemas.microsoft.com/office/drawing/2014/main" id="{22EA3382-A3D4-9841-962F-EA1DF96E2367}"/>
              </a:ext>
            </a:extLst>
          </p:cNvPr>
          <p:cNvSpPr>
            <a:spLocks noGrp="1"/>
          </p:cNvSpPr>
          <p:nvPr>
            <p:ph type="sldNum" sz="quarter" idx="12"/>
          </p:nvPr>
        </p:nvSpPr>
        <p:spPr/>
        <p:txBody>
          <a:bodyPr/>
          <a:lstStyle/>
          <a:p>
            <a:fld id="{5A195573-6125-40C3-AA0C-3AC6CFB9F86B}" type="slidenum">
              <a:rPr lang="en-US" smtClean="0"/>
              <a:pPr/>
              <a:t>28</a:t>
            </a:fld>
            <a:endParaRPr lang="en-US" dirty="0"/>
          </a:p>
        </p:txBody>
      </p:sp>
      <p:pic>
        <p:nvPicPr>
          <p:cNvPr id="13" name="Picture 12">
            <a:extLst>
              <a:ext uri="{FF2B5EF4-FFF2-40B4-BE49-F238E27FC236}">
                <a16:creationId xmlns:a16="http://schemas.microsoft.com/office/drawing/2014/main" id="{A894E39B-61A5-6E43-AA95-FEFA94373C6D}"/>
              </a:ext>
            </a:extLst>
          </p:cNvPr>
          <p:cNvPicPr>
            <a:picLocks noChangeAspect="1"/>
          </p:cNvPicPr>
          <p:nvPr/>
        </p:nvPicPr>
        <p:blipFill rotWithShape="1">
          <a:blip r:embed="rId3"/>
          <a:srcRect l="30787" t="16604" r="25669" b="18419"/>
          <a:stretch/>
        </p:blipFill>
        <p:spPr>
          <a:xfrm>
            <a:off x="7345660" y="1877337"/>
            <a:ext cx="3560028" cy="3463022"/>
          </a:xfrm>
          <a:prstGeom prst="rect">
            <a:avLst/>
          </a:prstGeom>
        </p:spPr>
      </p:pic>
      <p:sp>
        <p:nvSpPr>
          <p:cNvPr id="14" name="Oval 13">
            <a:extLst>
              <a:ext uri="{FF2B5EF4-FFF2-40B4-BE49-F238E27FC236}">
                <a16:creationId xmlns:a16="http://schemas.microsoft.com/office/drawing/2014/main" id="{244C7592-EBE1-8B42-A2DE-EEAA3A923A54}"/>
              </a:ext>
            </a:extLst>
          </p:cNvPr>
          <p:cNvSpPr/>
          <p:nvPr/>
        </p:nvSpPr>
        <p:spPr>
          <a:xfrm>
            <a:off x="10529587" y="2321380"/>
            <a:ext cx="403609" cy="400849"/>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15" name="Oval 14">
            <a:extLst>
              <a:ext uri="{FF2B5EF4-FFF2-40B4-BE49-F238E27FC236}">
                <a16:creationId xmlns:a16="http://schemas.microsoft.com/office/drawing/2014/main" id="{7CABC5A6-8AD0-9243-9682-4A2663F03248}"/>
              </a:ext>
            </a:extLst>
          </p:cNvPr>
          <p:cNvSpPr/>
          <p:nvPr/>
        </p:nvSpPr>
        <p:spPr>
          <a:xfrm>
            <a:off x="10013746" y="1805765"/>
            <a:ext cx="403609" cy="400849"/>
          </a:xfrm>
          <a:prstGeom prst="ellipse">
            <a:avLst/>
          </a:prstGeom>
          <a:no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cxnSp>
        <p:nvCxnSpPr>
          <p:cNvPr id="18" name="Straight Connector 17">
            <a:extLst>
              <a:ext uri="{FF2B5EF4-FFF2-40B4-BE49-F238E27FC236}">
                <a16:creationId xmlns:a16="http://schemas.microsoft.com/office/drawing/2014/main" id="{F0888E33-07B7-8E4D-B5A6-CE0FD3EFA322}"/>
              </a:ext>
            </a:extLst>
          </p:cNvPr>
          <p:cNvCxnSpPr>
            <a:cxnSpLocks/>
          </p:cNvCxnSpPr>
          <p:nvPr/>
        </p:nvCxnSpPr>
        <p:spPr>
          <a:xfrm>
            <a:off x="6096000" y="1297172"/>
            <a:ext cx="0" cy="4755898"/>
          </a:xfrm>
          <a:prstGeom prst="line">
            <a:avLst/>
          </a:prstGeom>
        </p:spPr>
        <p:style>
          <a:lnRef idx="1">
            <a:schemeClr val="accent2"/>
          </a:lnRef>
          <a:fillRef idx="0">
            <a:schemeClr val="accent2"/>
          </a:fillRef>
          <a:effectRef idx="0">
            <a:schemeClr val="accent2"/>
          </a:effectRef>
          <a:fontRef idx="minor">
            <a:schemeClr val="tx1"/>
          </a:fontRef>
        </p:style>
      </p:cxnSp>
      <p:sp>
        <p:nvSpPr>
          <p:cNvPr id="17" name="Oval 16">
            <a:extLst>
              <a:ext uri="{FF2B5EF4-FFF2-40B4-BE49-F238E27FC236}">
                <a16:creationId xmlns:a16="http://schemas.microsoft.com/office/drawing/2014/main" id="{017C230D-7649-8F11-595D-1495A9AD3D34}"/>
              </a:ext>
            </a:extLst>
          </p:cNvPr>
          <p:cNvSpPr/>
          <p:nvPr/>
        </p:nvSpPr>
        <p:spPr>
          <a:xfrm>
            <a:off x="7715811" y="2677810"/>
            <a:ext cx="403609" cy="400849"/>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19" name="Oval 18">
            <a:extLst>
              <a:ext uri="{FF2B5EF4-FFF2-40B4-BE49-F238E27FC236}">
                <a16:creationId xmlns:a16="http://schemas.microsoft.com/office/drawing/2014/main" id="{2FA5F148-44D5-C671-A06D-E7CD4F97300C}"/>
              </a:ext>
            </a:extLst>
          </p:cNvPr>
          <p:cNvSpPr/>
          <p:nvPr/>
        </p:nvSpPr>
        <p:spPr>
          <a:xfrm>
            <a:off x="9461034" y="4255190"/>
            <a:ext cx="403609" cy="400849"/>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5" name="Footer Placeholder 4">
            <a:extLst>
              <a:ext uri="{FF2B5EF4-FFF2-40B4-BE49-F238E27FC236}">
                <a16:creationId xmlns:a16="http://schemas.microsoft.com/office/drawing/2014/main" id="{C6E67637-3F54-FDDD-78E7-ABAB0DCD39C1}"/>
              </a:ext>
            </a:extLst>
          </p:cNvPr>
          <p:cNvSpPr>
            <a:spLocks noGrp="1"/>
          </p:cNvSpPr>
          <p:nvPr>
            <p:ph type="ftr" sz="quarter" idx="3"/>
          </p:nvPr>
        </p:nvSpPr>
        <p:spPr>
          <a:xfrm>
            <a:off x="4038600" y="6356350"/>
            <a:ext cx="4114800" cy="365125"/>
          </a:xfrm>
        </p:spPr>
        <p:txBody>
          <a:bodyPr/>
          <a:lstStyle/>
          <a:p>
            <a:r>
              <a:rPr lang="en-US" dirty="0"/>
              <a:t>Introduction</a:t>
            </a:r>
          </a:p>
        </p:txBody>
      </p:sp>
    </p:spTree>
    <p:extLst>
      <p:ext uri="{BB962C8B-B14F-4D97-AF65-F5344CB8AC3E}">
        <p14:creationId xmlns:p14="http://schemas.microsoft.com/office/powerpoint/2010/main" val="4066762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BAA80460-884D-4254-3A18-E807E889CE17}"/>
              </a:ext>
            </a:extLst>
          </p:cNvPr>
          <p:cNvSpPr/>
          <p:nvPr/>
        </p:nvSpPr>
        <p:spPr>
          <a:xfrm>
            <a:off x="675357" y="2548277"/>
            <a:ext cx="5221070" cy="1568911"/>
          </a:xfrm>
          <a:prstGeom prst="roundRect">
            <a:avLst/>
          </a:prstGeom>
          <a:solidFill>
            <a:srgbClr val="FFAEAE"/>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L" dirty="0"/>
          </a:p>
        </p:txBody>
      </p:sp>
      <p:grpSp>
        <p:nvGrpSpPr>
          <p:cNvPr id="2" name="Group 1">
            <a:extLst>
              <a:ext uri="{FF2B5EF4-FFF2-40B4-BE49-F238E27FC236}">
                <a16:creationId xmlns:a16="http://schemas.microsoft.com/office/drawing/2014/main" id="{3B769C00-2A78-A926-C0B4-DD705FF12957}"/>
              </a:ext>
            </a:extLst>
          </p:cNvPr>
          <p:cNvGrpSpPr/>
          <p:nvPr/>
        </p:nvGrpSpPr>
        <p:grpSpPr>
          <a:xfrm>
            <a:off x="5134118" y="1496290"/>
            <a:ext cx="6399461" cy="4516207"/>
            <a:chOff x="5051024" y="833627"/>
            <a:chExt cx="6952290" cy="5190746"/>
          </a:xfrm>
        </p:grpSpPr>
        <p:sp>
          <p:nvSpPr>
            <p:cNvPr id="35" name="Rounded Rectangle 34">
              <a:extLst>
                <a:ext uri="{FF2B5EF4-FFF2-40B4-BE49-F238E27FC236}">
                  <a16:creationId xmlns:a16="http://schemas.microsoft.com/office/drawing/2014/main" id="{611FC4CF-3B24-1E75-2E5B-F385185D6E8D}"/>
                </a:ext>
              </a:extLst>
            </p:cNvPr>
            <p:cNvSpPr/>
            <p:nvPr/>
          </p:nvSpPr>
          <p:spPr>
            <a:xfrm>
              <a:off x="7848997" y="1985473"/>
              <a:ext cx="4154317" cy="720019"/>
            </a:xfrm>
            <a:prstGeom prst="roundRect">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L"/>
            </a:p>
          </p:txBody>
        </p:sp>
        <p:sp>
          <p:nvSpPr>
            <p:cNvPr id="36" name="Rounded Rectangle 35">
              <a:extLst>
                <a:ext uri="{FF2B5EF4-FFF2-40B4-BE49-F238E27FC236}">
                  <a16:creationId xmlns:a16="http://schemas.microsoft.com/office/drawing/2014/main" id="{37B3AA04-55FF-5D77-5145-A1103D667AA6}"/>
                </a:ext>
              </a:extLst>
            </p:cNvPr>
            <p:cNvSpPr/>
            <p:nvPr/>
          </p:nvSpPr>
          <p:spPr>
            <a:xfrm>
              <a:off x="5683951" y="4224321"/>
              <a:ext cx="3521390" cy="720019"/>
            </a:xfrm>
            <a:prstGeom prst="roundRect">
              <a:avLst/>
            </a:prstGeom>
            <a:no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L"/>
            </a:p>
          </p:txBody>
        </p:sp>
        <p:sp>
          <p:nvSpPr>
            <p:cNvPr id="37" name="Rounded Rectangle 36">
              <a:extLst>
                <a:ext uri="{FF2B5EF4-FFF2-40B4-BE49-F238E27FC236}">
                  <a16:creationId xmlns:a16="http://schemas.microsoft.com/office/drawing/2014/main" id="{F2D037A4-604D-3D4C-48E1-3D65FF6AE8E5}"/>
                </a:ext>
              </a:extLst>
            </p:cNvPr>
            <p:cNvSpPr/>
            <p:nvPr/>
          </p:nvSpPr>
          <p:spPr>
            <a:xfrm>
              <a:off x="5051024" y="833627"/>
              <a:ext cx="4154317" cy="720019"/>
            </a:xfrm>
            <a:prstGeom prst="roundRect">
              <a:avLst/>
            </a:prstGeom>
            <a:no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L" dirty="0"/>
            </a:p>
          </p:txBody>
        </p:sp>
        <p:cxnSp>
          <p:nvCxnSpPr>
            <p:cNvPr id="39" name="Straight Arrow Connector 38">
              <a:extLst>
                <a:ext uri="{FF2B5EF4-FFF2-40B4-BE49-F238E27FC236}">
                  <a16:creationId xmlns:a16="http://schemas.microsoft.com/office/drawing/2014/main" id="{2EC73758-B1BD-450F-FC64-1581DFFC6F76}"/>
                </a:ext>
              </a:extLst>
            </p:cNvPr>
            <p:cNvCxnSpPr>
              <a:cxnSpLocks/>
              <a:endCxn id="35" idx="1"/>
            </p:cNvCxnSpPr>
            <p:nvPr/>
          </p:nvCxnSpPr>
          <p:spPr>
            <a:xfrm>
              <a:off x="7848997" y="1189854"/>
              <a:ext cx="0" cy="1155631"/>
            </a:xfrm>
            <a:prstGeom prst="straightConnector1">
              <a:avLst/>
            </a:prstGeom>
            <a:ln w="38100">
              <a:solidFill>
                <a:srgbClr val="FFAEAE"/>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2755FEDD-0D80-D25D-9B30-FEED43B760AA}"/>
                </a:ext>
              </a:extLst>
            </p:cNvPr>
            <p:cNvSpPr/>
            <p:nvPr/>
          </p:nvSpPr>
          <p:spPr>
            <a:xfrm>
              <a:off x="6196694" y="5304354"/>
              <a:ext cx="1811520" cy="720019"/>
            </a:xfrm>
            <a:prstGeom prst="roundRect">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L"/>
            </a:p>
          </p:txBody>
        </p:sp>
        <p:cxnSp>
          <p:nvCxnSpPr>
            <p:cNvPr id="47" name="Straight Connector 46">
              <a:extLst>
                <a:ext uri="{FF2B5EF4-FFF2-40B4-BE49-F238E27FC236}">
                  <a16:creationId xmlns:a16="http://schemas.microsoft.com/office/drawing/2014/main" id="{242352C1-631C-1B18-DE74-40E1A984194F}"/>
                </a:ext>
              </a:extLst>
            </p:cNvPr>
            <p:cNvCxnSpPr>
              <a:cxnSpLocks/>
              <a:stCxn id="37" idx="1"/>
            </p:cNvCxnSpPr>
            <p:nvPr/>
          </p:nvCxnSpPr>
          <p:spPr>
            <a:xfrm flipV="1">
              <a:off x="5051024" y="1189854"/>
              <a:ext cx="3198993" cy="3785"/>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4A121DCC-83CF-E6C2-62F8-B588FBB2B723}"/>
                </a:ext>
              </a:extLst>
            </p:cNvPr>
            <p:cNvCxnSpPr>
              <a:cxnSpLocks/>
            </p:cNvCxnSpPr>
            <p:nvPr/>
          </p:nvCxnSpPr>
          <p:spPr>
            <a:xfrm>
              <a:off x="7848995" y="2364024"/>
              <a:ext cx="3406251" cy="893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DE3AE674-CCF1-463C-FE5F-C3907E4531E7}"/>
                </a:ext>
              </a:extLst>
            </p:cNvPr>
            <p:cNvCxnSpPr>
              <a:cxnSpLocks/>
            </p:cNvCxnSpPr>
            <p:nvPr/>
          </p:nvCxnSpPr>
          <p:spPr>
            <a:xfrm>
              <a:off x="5683951" y="4590843"/>
              <a:ext cx="244516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197B822-570B-CA7D-823E-E52C6AF4B691}"/>
                </a:ext>
              </a:extLst>
            </p:cNvPr>
            <p:cNvCxnSpPr>
              <a:cxnSpLocks/>
            </p:cNvCxnSpPr>
            <p:nvPr/>
          </p:nvCxnSpPr>
          <p:spPr>
            <a:xfrm>
              <a:off x="6214684" y="5662538"/>
              <a:ext cx="1328013"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FCA8D6B0-7547-9A08-5344-343F959319C8}"/>
                </a:ext>
              </a:extLst>
            </p:cNvPr>
            <p:cNvSpPr/>
            <p:nvPr/>
          </p:nvSpPr>
          <p:spPr>
            <a:xfrm>
              <a:off x="8195863" y="1133605"/>
              <a:ext cx="108306" cy="120067"/>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p>
          </p:txBody>
        </p:sp>
        <p:sp>
          <p:nvSpPr>
            <p:cNvPr id="54" name="Oval 53">
              <a:extLst>
                <a:ext uri="{FF2B5EF4-FFF2-40B4-BE49-F238E27FC236}">
                  <a16:creationId xmlns:a16="http://schemas.microsoft.com/office/drawing/2014/main" id="{5FED60EF-2103-DBF2-836C-7C4780890F39}"/>
                </a:ext>
              </a:extLst>
            </p:cNvPr>
            <p:cNvSpPr/>
            <p:nvPr/>
          </p:nvSpPr>
          <p:spPr>
            <a:xfrm>
              <a:off x="11201093" y="2303993"/>
              <a:ext cx="108306" cy="120067"/>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p>
          </p:txBody>
        </p:sp>
        <p:sp>
          <p:nvSpPr>
            <p:cNvPr id="55" name="Oval 54">
              <a:extLst>
                <a:ext uri="{FF2B5EF4-FFF2-40B4-BE49-F238E27FC236}">
                  <a16:creationId xmlns:a16="http://schemas.microsoft.com/office/drawing/2014/main" id="{CD9C8745-88F9-67F7-1C74-47E0001BCECD}"/>
                </a:ext>
              </a:extLst>
            </p:cNvPr>
            <p:cNvSpPr/>
            <p:nvPr/>
          </p:nvSpPr>
          <p:spPr>
            <a:xfrm>
              <a:off x="8074961" y="4535462"/>
              <a:ext cx="108306" cy="120067"/>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p>
          </p:txBody>
        </p:sp>
        <p:sp>
          <p:nvSpPr>
            <p:cNvPr id="56" name="Oval 55">
              <a:extLst>
                <a:ext uri="{FF2B5EF4-FFF2-40B4-BE49-F238E27FC236}">
                  <a16:creationId xmlns:a16="http://schemas.microsoft.com/office/drawing/2014/main" id="{0761F448-885B-ED88-9452-D7FEA9557F56}"/>
                </a:ext>
              </a:extLst>
            </p:cNvPr>
            <p:cNvSpPr/>
            <p:nvPr/>
          </p:nvSpPr>
          <p:spPr>
            <a:xfrm>
              <a:off x="7488541" y="5602504"/>
              <a:ext cx="108306" cy="120067"/>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p>
          </p:txBody>
        </p:sp>
        <p:sp>
          <p:nvSpPr>
            <p:cNvPr id="64" name="Rounded Rectangle 63">
              <a:extLst>
                <a:ext uri="{FF2B5EF4-FFF2-40B4-BE49-F238E27FC236}">
                  <a16:creationId xmlns:a16="http://schemas.microsoft.com/office/drawing/2014/main" id="{3A0F00D4-3CF9-54E5-3C85-F3916AC068E1}"/>
                </a:ext>
              </a:extLst>
            </p:cNvPr>
            <p:cNvSpPr/>
            <p:nvPr/>
          </p:nvSpPr>
          <p:spPr>
            <a:xfrm>
              <a:off x="9408162" y="3125959"/>
              <a:ext cx="2488579" cy="720019"/>
            </a:xfrm>
            <a:prstGeom prst="roundRect">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L"/>
            </a:p>
          </p:txBody>
        </p:sp>
        <p:cxnSp>
          <p:nvCxnSpPr>
            <p:cNvPr id="65" name="Straight Connector 64">
              <a:extLst>
                <a:ext uri="{FF2B5EF4-FFF2-40B4-BE49-F238E27FC236}">
                  <a16:creationId xmlns:a16="http://schemas.microsoft.com/office/drawing/2014/main" id="{BA07A8DA-9C73-D656-4AD0-EB44234171F4}"/>
                </a:ext>
              </a:extLst>
            </p:cNvPr>
            <p:cNvCxnSpPr>
              <a:cxnSpLocks/>
            </p:cNvCxnSpPr>
            <p:nvPr/>
          </p:nvCxnSpPr>
          <p:spPr>
            <a:xfrm>
              <a:off x="9408160" y="3504510"/>
              <a:ext cx="1728189" cy="14315"/>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6" name="Oval 65">
              <a:extLst>
                <a:ext uri="{FF2B5EF4-FFF2-40B4-BE49-F238E27FC236}">
                  <a16:creationId xmlns:a16="http://schemas.microsoft.com/office/drawing/2014/main" id="{EDD55DBA-9652-7212-8866-C8A3ADF8FCD7}"/>
                </a:ext>
              </a:extLst>
            </p:cNvPr>
            <p:cNvSpPr/>
            <p:nvPr/>
          </p:nvSpPr>
          <p:spPr>
            <a:xfrm>
              <a:off x="11124294" y="3456821"/>
              <a:ext cx="130952" cy="114140"/>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p>
          </p:txBody>
        </p:sp>
        <p:cxnSp>
          <p:nvCxnSpPr>
            <p:cNvPr id="67" name="Straight Arrow Connector 66">
              <a:extLst>
                <a:ext uri="{FF2B5EF4-FFF2-40B4-BE49-F238E27FC236}">
                  <a16:creationId xmlns:a16="http://schemas.microsoft.com/office/drawing/2014/main" id="{66689143-2A74-2A09-D048-CC6691625437}"/>
                </a:ext>
              </a:extLst>
            </p:cNvPr>
            <p:cNvCxnSpPr>
              <a:cxnSpLocks/>
            </p:cNvCxnSpPr>
            <p:nvPr/>
          </p:nvCxnSpPr>
          <p:spPr>
            <a:xfrm>
              <a:off x="9408160" y="2360416"/>
              <a:ext cx="0" cy="1155631"/>
            </a:xfrm>
            <a:prstGeom prst="straightConnector1">
              <a:avLst/>
            </a:prstGeom>
            <a:ln w="38100">
              <a:solidFill>
                <a:srgbClr val="FFAEA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1A94979-E3D1-4559-D79A-A152554183A1}"/>
                </a:ext>
              </a:extLst>
            </p:cNvPr>
            <p:cNvCxnSpPr>
              <a:cxnSpLocks/>
            </p:cNvCxnSpPr>
            <p:nvPr/>
          </p:nvCxnSpPr>
          <p:spPr>
            <a:xfrm>
              <a:off x="6228946" y="4584330"/>
              <a:ext cx="0" cy="1078207"/>
            </a:xfrm>
            <a:prstGeom prst="straightConnector1">
              <a:avLst/>
            </a:prstGeom>
            <a:ln w="38100">
              <a:solidFill>
                <a:srgbClr val="FFAEAE"/>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BA256B08-02FA-81CD-CF17-23E6FC735061}"/>
              </a:ext>
            </a:extLst>
          </p:cNvPr>
          <p:cNvSpPr>
            <a:spLocks noGrp="1"/>
          </p:cNvSpPr>
          <p:nvPr>
            <p:ph type="sldNum" sz="quarter" idx="12"/>
          </p:nvPr>
        </p:nvSpPr>
        <p:spPr/>
        <p:txBody>
          <a:bodyPr/>
          <a:lstStyle/>
          <a:p>
            <a:fld id="{5794A4C1-168D-D14F-BA28-19202930A097}" type="slidenum">
              <a:rPr lang="en-NL" smtClean="0"/>
              <a:t>29</a:t>
            </a:fld>
            <a:endParaRPr lang="en-NL"/>
          </a:p>
        </p:txBody>
      </p:sp>
      <p:sp>
        <p:nvSpPr>
          <p:cNvPr id="9" name="Title 8">
            <a:extLst>
              <a:ext uri="{FF2B5EF4-FFF2-40B4-BE49-F238E27FC236}">
                <a16:creationId xmlns:a16="http://schemas.microsoft.com/office/drawing/2014/main" id="{BE68531F-C962-879F-9DE1-E4BDE7CEA1A4}"/>
              </a:ext>
            </a:extLst>
          </p:cNvPr>
          <p:cNvSpPr>
            <a:spLocks noGrp="1"/>
          </p:cNvSpPr>
          <p:nvPr>
            <p:ph type="title"/>
          </p:nvPr>
        </p:nvSpPr>
        <p:spPr/>
        <p:txBody>
          <a:bodyPr/>
          <a:lstStyle/>
          <a:p>
            <a:r>
              <a:rPr lang="en-US" dirty="0"/>
              <a:t>History of lineages</a:t>
            </a:r>
          </a:p>
        </p:txBody>
      </p:sp>
      <p:sp>
        <p:nvSpPr>
          <p:cNvPr id="4" name="Footer Placeholder 3">
            <a:extLst>
              <a:ext uri="{FF2B5EF4-FFF2-40B4-BE49-F238E27FC236}">
                <a16:creationId xmlns:a16="http://schemas.microsoft.com/office/drawing/2014/main" id="{80365D1B-70BD-8ABD-AB4A-F5CF655C2B87}"/>
              </a:ext>
            </a:extLst>
          </p:cNvPr>
          <p:cNvSpPr>
            <a:spLocks noGrp="1"/>
          </p:cNvSpPr>
          <p:nvPr>
            <p:ph type="ftr" sz="quarter" idx="3"/>
          </p:nvPr>
        </p:nvSpPr>
        <p:spPr/>
        <p:txBody>
          <a:bodyPr/>
          <a:lstStyle/>
          <a:p>
            <a:r>
              <a:rPr lang="en-US" dirty="0"/>
              <a:t>Phybreak: multiple introductions</a:t>
            </a:r>
            <a:endParaRPr lang="en-NL" dirty="0"/>
          </a:p>
        </p:txBody>
      </p:sp>
      <p:cxnSp>
        <p:nvCxnSpPr>
          <p:cNvPr id="11" name="Straight Connector 10">
            <a:extLst>
              <a:ext uri="{FF2B5EF4-FFF2-40B4-BE49-F238E27FC236}">
                <a16:creationId xmlns:a16="http://schemas.microsoft.com/office/drawing/2014/main" id="{38EBFF55-2139-B8E9-9024-44F2D066E293}"/>
              </a:ext>
            </a:extLst>
          </p:cNvPr>
          <p:cNvCxnSpPr>
            <a:cxnSpLocks/>
          </p:cNvCxnSpPr>
          <p:nvPr/>
        </p:nvCxnSpPr>
        <p:spPr>
          <a:xfrm>
            <a:off x="691955" y="3312093"/>
            <a:ext cx="226293"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20DA16-D74B-AA06-4088-ADDFDFFBF059}"/>
              </a:ext>
            </a:extLst>
          </p:cNvPr>
          <p:cNvCxnSpPr>
            <a:cxnSpLocks/>
          </p:cNvCxnSpPr>
          <p:nvPr/>
        </p:nvCxnSpPr>
        <p:spPr>
          <a:xfrm flipV="1">
            <a:off x="912351" y="2957727"/>
            <a:ext cx="0" cy="79666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3FE6EE-9DCF-89D0-9FFD-6F8A1FDAA2E7}"/>
              </a:ext>
            </a:extLst>
          </p:cNvPr>
          <p:cNvCxnSpPr>
            <a:cxnSpLocks/>
          </p:cNvCxnSpPr>
          <p:nvPr/>
        </p:nvCxnSpPr>
        <p:spPr>
          <a:xfrm flipV="1">
            <a:off x="912351" y="2947972"/>
            <a:ext cx="4221767" cy="975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0AC1922-D30E-2480-C618-7EAB0A31CD37}"/>
              </a:ext>
            </a:extLst>
          </p:cNvPr>
          <p:cNvCxnSpPr>
            <a:cxnSpLocks/>
          </p:cNvCxnSpPr>
          <p:nvPr/>
        </p:nvCxnSpPr>
        <p:spPr>
          <a:xfrm flipV="1">
            <a:off x="912351" y="3720512"/>
            <a:ext cx="4804360" cy="975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7772836-FD27-9C68-DB18-46BE8ED4113A}"/>
              </a:ext>
            </a:extLst>
          </p:cNvPr>
          <p:cNvCxnSpPr>
            <a:cxnSpLocks/>
          </p:cNvCxnSpPr>
          <p:nvPr/>
        </p:nvCxnSpPr>
        <p:spPr>
          <a:xfrm>
            <a:off x="5134118" y="1809517"/>
            <a:ext cx="0" cy="1138456"/>
          </a:xfrm>
          <a:prstGeom prst="straightConnector1">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2A6B31-6FA3-5C28-ACB5-BB543A79D65C}"/>
              </a:ext>
            </a:extLst>
          </p:cNvPr>
          <p:cNvCxnSpPr>
            <a:cxnSpLocks/>
          </p:cNvCxnSpPr>
          <p:nvPr/>
        </p:nvCxnSpPr>
        <p:spPr>
          <a:xfrm>
            <a:off x="5708247" y="3730267"/>
            <a:ext cx="6" cy="1029322"/>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C2190D-8A6F-0EF9-9223-4605AB16763A}"/>
              </a:ext>
            </a:extLst>
          </p:cNvPr>
          <p:cNvCxnSpPr>
            <a:cxnSpLocks/>
          </p:cNvCxnSpPr>
          <p:nvPr/>
        </p:nvCxnSpPr>
        <p:spPr>
          <a:xfrm>
            <a:off x="5128859" y="1801921"/>
            <a:ext cx="0" cy="1138456"/>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9F90A99-46F5-C071-52D6-701D1A33483D}"/>
              </a:ext>
            </a:extLst>
          </p:cNvPr>
          <p:cNvCxnSpPr>
            <a:cxnSpLocks/>
          </p:cNvCxnSpPr>
          <p:nvPr/>
        </p:nvCxnSpPr>
        <p:spPr>
          <a:xfrm>
            <a:off x="5711451" y="3725007"/>
            <a:ext cx="6" cy="1029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07F6D8C-40B7-CE84-FA1C-BFF1CA78D91C}"/>
              </a:ext>
            </a:extLst>
          </p:cNvPr>
          <p:cNvSpPr txBox="1"/>
          <p:nvPr/>
        </p:nvSpPr>
        <p:spPr>
          <a:xfrm>
            <a:off x="2108209" y="4325541"/>
            <a:ext cx="1930391" cy="523220"/>
          </a:xfrm>
          <a:prstGeom prst="rect">
            <a:avLst/>
          </a:prstGeom>
          <a:noFill/>
        </p:spPr>
        <p:txBody>
          <a:bodyPr wrap="square" rtlCol="0">
            <a:spAutoFit/>
          </a:bodyPr>
          <a:lstStyle/>
          <a:p>
            <a:r>
              <a:rPr lang="en-US" sz="2800" dirty="0"/>
              <a:t>History host</a:t>
            </a:r>
          </a:p>
        </p:txBody>
      </p:sp>
    </p:spTree>
    <p:extLst>
      <p:ext uri="{BB962C8B-B14F-4D97-AF65-F5344CB8AC3E}">
        <p14:creationId xmlns:p14="http://schemas.microsoft.com/office/powerpoint/2010/main" val="145938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B60C1-3645-630B-E59C-ACFD68B002AD}"/>
              </a:ext>
            </a:extLst>
          </p:cNvPr>
          <p:cNvSpPr>
            <a:spLocks noGrp="1"/>
          </p:cNvSpPr>
          <p:nvPr>
            <p:ph type="sldNum" sz="quarter" idx="10"/>
          </p:nvPr>
        </p:nvSpPr>
        <p:spPr/>
        <p:txBody>
          <a:bodyPr/>
          <a:lstStyle/>
          <a:p>
            <a:fld id="{5A195573-6125-40C3-AA0C-3AC6CFB9F86B}" type="slidenum">
              <a:rPr lang="en-US" smtClean="0"/>
              <a:pPr/>
              <a:t>3</a:t>
            </a:fld>
            <a:endParaRPr lang="en-US" dirty="0"/>
          </a:p>
        </p:txBody>
      </p:sp>
      <p:pic>
        <p:nvPicPr>
          <p:cNvPr id="6" name="Picture 5" descr="A picture containing text, font, screenshot, algebra&#10;&#10;Description automatically generated">
            <a:extLst>
              <a:ext uri="{FF2B5EF4-FFF2-40B4-BE49-F238E27FC236}">
                <a16:creationId xmlns:a16="http://schemas.microsoft.com/office/drawing/2014/main" id="{725E4007-D30A-AA80-67A5-52A05401166D}"/>
              </a:ext>
            </a:extLst>
          </p:cNvPr>
          <p:cNvPicPr>
            <a:picLocks noChangeAspect="1"/>
          </p:cNvPicPr>
          <p:nvPr/>
        </p:nvPicPr>
        <p:blipFill>
          <a:blip r:embed="rId2"/>
          <a:stretch>
            <a:fillRect/>
          </a:stretch>
        </p:blipFill>
        <p:spPr>
          <a:xfrm>
            <a:off x="140551" y="162338"/>
            <a:ext cx="6275407" cy="1343076"/>
          </a:xfrm>
          <a:prstGeom prst="rect">
            <a:avLst/>
          </a:prstGeom>
        </p:spPr>
      </p:pic>
      <p:pic>
        <p:nvPicPr>
          <p:cNvPr id="9" name="Picture 8" descr="A picture containing text, font, screenshot, algebra&#10;&#10;Description automatically generated">
            <a:extLst>
              <a:ext uri="{FF2B5EF4-FFF2-40B4-BE49-F238E27FC236}">
                <a16:creationId xmlns:a16="http://schemas.microsoft.com/office/drawing/2014/main" id="{25D0FF95-9444-94E3-ADD2-C7B4095BCFBC}"/>
              </a:ext>
            </a:extLst>
          </p:cNvPr>
          <p:cNvPicPr>
            <a:picLocks noChangeAspect="1"/>
          </p:cNvPicPr>
          <p:nvPr/>
        </p:nvPicPr>
        <p:blipFill>
          <a:blip r:embed="rId3"/>
          <a:stretch>
            <a:fillRect/>
          </a:stretch>
        </p:blipFill>
        <p:spPr>
          <a:xfrm>
            <a:off x="5348909" y="1153223"/>
            <a:ext cx="6252251" cy="1620954"/>
          </a:xfrm>
          <a:prstGeom prst="rect">
            <a:avLst/>
          </a:prstGeom>
        </p:spPr>
      </p:pic>
      <p:pic>
        <p:nvPicPr>
          <p:cNvPr id="12" name="Picture 11" descr="A picture containing text, font, screenshot, algebra&#10;&#10;Description automatically generated">
            <a:extLst>
              <a:ext uri="{FF2B5EF4-FFF2-40B4-BE49-F238E27FC236}">
                <a16:creationId xmlns:a16="http://schemas.microsoft.com/office/drawing/2014/main" id="{CB0CB372-FCF7-421E-E50D-C4E197AB7C4C}"/>
              </a:ext>
            </a:extLst>
          </p:cNvPr>
          <p:cNvPicPr>
            <a:picLocks noChangeAspect="1"/>
          </p:cNvPicPr>
          <p:nvPr/>
        </p:nvPicPr>
        <p:blipFill>
          <a:blip r:embed="rId4"/>
          <a:stretch>
            <a:fillRect/>
          </a:stretch>
        </p:blipFill>
        <p:spPr>
          <a:xfrm>
            <a:off x="140551" y="2746327"/>
            <a:ext cx="6506974" cy="1366233"/>
          </a:xfrm>
          <a:prstGeom prst="rect">
            <a:avLst/>
          </a:prstGeom>
        </p:spPr>
      </p:pic>
      <p:pic>
        <p:nvPicPr>
          <p:cNvPr id="14" name="Picture 13" descr="A picture containing text, font, screenshot, algebra&#10;&#10;Description automatically generated">
            <a:extLst>
              <a:ext uri="{FF2B5EF4-FFF2-40B4-BE49-F238E27FC236}">
                <a16:creationId xmlns:a16="http://schemas.microsoft.com/office/drawing/2014/main" id="{47061D00-BB70-6BAD-BFE0-64F0888C9EA9}"/>
              </a:ext>
            </a:extLst>
          </p:cNvPr>
          <p:cNvPicPr>
            <a:picLocks noChangeAspect="1"/>
          </p:cNvPicPr>
          <p:nvPr/>
        </p:nvPicPr>
        <p:blipFill>
          <a:blip r:embed="rId5"/>
          <a:stretch>
            <a:fillRect/>
          </a:stretch>
        </p:blipFill>
        <p:spPr>
          <a:xfrm>
            <a:off x="5590788" y="3916146"/>
            <a:ext cx="6460661" cy="1319920"/>
          </a:xfrm>
          <a:prstGeom prst="rect">
            <a:avLst/>
          </a:prstGeom>
        </p:spPr>
      </p:pic>
      <p:pic>
        <p:nvPicPr>
          <p:cNvPr id="16" name="Picture 15" descr="A picture containing text, font, screenshot, algebra&#10;&#10;Description automatically generated">
            <a:extLst>
              <a:ext uri="{FF2B5EF4-FFF2-40B4-BE49-F238E27FC236}">
                <a16:creationId xmlns:a16="http://schemas.microsoft.com/office/drawing/2014/main" id="{65B6E21D-D519-3115-54C5-6825527BF0B7}"/>
              </a:ext>
            </a:extLst>
          </p:cNvPr>
          <p:cNvPicPr>
            <a:picLocks noChangeAspect="1"/>
          </p:cNvPicPr>
          <p:nvPr/>
        </p:nvPicPr>
        <p:blipFill>
          <a:blip r:embed="rId6"/>
          <a:stretch>
            <a:fillRect/>
          </a:stretch>
        </p:blipFill>
        <p:spPr>
          <a:xfrm>
            <a:off x="2372037" y="5143950"/>
            <a:ext cx="6437502" cy="1296763"/>
          </a:xfrm>
          <a:prstGeom prst="rect">
            <a:avLst/>
          </a:prstGeom>
        </p:spPr>
      </p:pic>
    </p:spTree>
    <p:extLst>
      <p:ext uri="{BB962C8B-B14F-4D97-AF65-F5344CB8AC3E}">
        <p14:creationId xmlns:p14="http://schemas.microsoft.com/office/powerpoint/2010/main" val="424321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966C6-2B7F-4C09-8B32-FFD14507E99B}"/>
                  </a:ext>
                </a:extLst>
              </p:cNvPr>
              <p:cNvSpPr>
                <a:spLocks noGrp="1"/>
              </p:cNvSpPr>
              <p:nvPr>
                <p:ph type="body" sz="quarter" idx="11"/>
              </p:nvPr>
            </p:nvSpPr>
            <p:spPr>
              <a:xfrm>
                <a:off x="619124" y="1530000"/>
                <a:ext cx="10975975" cy="4320000"/>
              </a:xfrm>
            </p:spPr>
            <p:txBody>
              <a:bodyPr>
                <a:normAutofit/>
              </a:bodyPr>
              <a:lstStyle/>
              <a:p>
                <a:pPr marL="457200" lvl="2" indent="-457200">
                  <a:lnSpc>
                    <a:spcPct val="110000"/>
                  </a:lnSpc>
                  <a:buFont typeface="Arial" panose="020B0604020202020204" pitchFamily="34" charset="0"/>
                  <a:buChar char="•"/>
                </a:pPr>
                <a14:m>
                  <m:oMath xmlns:m="http://schemas.openxmlformats.org/officeDocument/2006/math">
                    <m:r>
                      <a:rPr lang="nl-NL" b="1" i="0" smtClean="0">
                        <a:latin typeface="Cambria Math" panose="02040503050406030204" pitchFamily="18" charset="0"/>
                      </a:rPr>
                      <m:t>𝚲</m:t>
                    </m:r>
                    <m:d>
                      <m:dPr>
                        <m:ctrlPr>
                          <a:rPr lang="nl-NL" b="1" i="1" smtClean="0">
                            <a:latin typeface="Cambria Math" panose="02040503050406030204" pitchFamily="18" charset="0"/>
                          </a:rPr>
                        </m:ctrlPr>
                      </m:dPr>
                      <m:e>
                        <m:r>
                          <a:rPr lang="nl-NL" b="1" i="0" smtClean="0">
                            <a:latin typeface="Cambria Math" panose="02040503050406030204" pitchFamily="18" charset="0"/>
                          </a:rPr>
                          <m:t>𝐭</m:t>
                        </m:r>
                      </m:e>
                    </m:d>
                  </m:oMath>
                </a14:m>
                <a:r>
                  <a:rPr lang="nl-NL" dirty="0"/>
                  <a:t> </a:t>
                </a:r>
                <a:r>
                  <a:rPr lang="nl-NL" dirty="0" err="1"/>
                  <a:t>infection</a:t>
                </a:r>
                <a:r>
                  <a:rPr lang="nl-NL" dirty="0"/>
                  <a:t> </a:t>
                </a:r>
                <a:r>
                  <a:rPr lang="nl-NL" dirty="0" err="1"/>
                  <a:t>pressure</a:t>
                </a:r>
                <a:r>
                  <a:rPr lang="nl-NL" dirty="0"/>
                  <a:t> at time t, </a:t>
                </a:r>
                <a14:m>
                  <m:oMath xmlns:m="http://schemas.openxmlformats.org/officeDocument/2006/math">
                    <m:sSubSup>
                      <m:sSubSupPr>
                        <m:ctrlPr>
                          <a:rPr lang="nl-NL" b="1" i="1" smtClean="0">
                            <a:latin typeface="Cambria Math" panose="02040503050406030204" pitchFamily="18" charset="0"/>
                          </a:rPr>
                        </m:ctrlPr>
                      </m:sSubSupPr>
                      <m:e>
                        <m:r>
                          <a:rPr lang="nl-NL" b="1" i="0" smtClean="0">
                            <a:latin typeface="Cambria Math" panose="02040503050406030204" pitchFamily="18" charset="0"/>
                          </a:rPr>
                          <m:t>𝚲</m:t>
                        </m:r>
                      </m:e>
                      <m:sub>
                        <m:r>
                          <a:rPr lang="nl-NL" b="1" i="1" smtClean="0">
                            <a:latin typeface="Cambria Math" panose="02040503050406030204" pitchFamily="18" charset="0"/>
                          </a:rPr>
                          <m:t>𝒊</m:t>
                        </m:r>
                      </m:sub>
                      <m:sup>
                        <m:r>
                          <a:rPr lang="nl-NL" b="1" i="1" smtClean="0">
                            <a:latin typeface="Cambria Math" panose="02040503050406030204" pitchFamily="18" charset="0"/>
                          </a:rPr>
                          <m:t>𝒋</m:t>
                        </m:r>
                      </m:sup>
                    </m:sSubSup>
                    <m:r>
                      <a:rPr lang="nl-NL" b="1" i="1" smtClean="0">
                        <a:latin typeface="Cambria Math" panose="02040503050406030204" pitchFamily="18" charset="0"/>
                      </a:rPr>
                      <m:t>(</m:t>
                    </m:r>
                    <m:r>
                      <a:rPr lang="nl-NL" b="1" i="1" smtClean="0">
                        <a:latin typeface="Cambria Math" panose="02040503050406030204" pitchFamily="18" charset="0"/>
                      </a:rPr>
                      <m:t>𝒕</m:t>
                    </m:r>
                    <m:r>
                      <a:rPr lang="nl-NL" b="1" i="1" smtClean="0">
                        <a:latin typeface="Cambria Math" panose="02040503050406030204" pitchFamily="18" charset="0"/>
                      </a:rPr>
                      <m:t>)</m:t>
                    </m:r>
                  </m:oMath>
                </a14:m>
                <a:r>
                  <a:rPr lang="nl-NL" dirty="0"/>
                  <a:t> </a:t>
                </a:r>
                <a:r>
                  <a:rPr lang="nl-NL" dirty="0" err="1"/>
                  <a:t>infection</a:t>
                </a:r>
                <a:r>
                  <a:rPr lang="nl-NL" dirty="0"/>
                  <a:t> </a:t>
                </a:r>
                <a:r>
                  <a:rPr lang="nl-NL" dirty="0" err="1"/>
                  <a:t>pressure</a:t>
                </a:r>
                <a:r>
                  <a:rPr lang="nl-NL" dirty="0"/>
                  <a:t> on host </a:t>
                </a:r>
                <a14:m>
                  <m:oMath xmlns:m="http://schemas.openxmlformats.org/officeDocument/2006/math">
                    <m:r>
                      <a:rPr lang="nl-NL" b="1" i="1" smtClean="0">
                        <a:latin typeface="Cambria Math" panose="02040503050406030204" pitchFamily="18" charset="0"/>
                      </a:rPr>
                      <m:t>𝒊</m:t>
                    </m:r>
                  </m:oMath>
                </a14:m>
                <a:r>
                  <a:rPr lang="nl-NL" dirty="0"/>
                  <a:t> </a:t>
                </a:r>
                <a:r>
                  <a:rPr lang="nl-NL" dirty="0" err="1"/>
                  <a:t>by</a:t>
                </a:r>
                <a:r>
                  <a:rPr lang="nl-NL" dirty="0"/>
                  <a:t> host </a:t>
                </a:r>
                <a14:m>
                  <m:oMath xmlns:m="http://schemas.openxmlformats.org/officeDocument/2006/math">
                    <m:r>
                      <a:rPr lang="nl-NL" b="1" i="1" smtClean="0">
                        <a:latin typeface="Cambria Math" panose="02040503050406030204" pitchFamily="18" charset="0"/>
                      </a:rPr>
                      <m:t>𝒋</m:t>
                    </m:r>
                  </m:oMath>
                </a14:m>
                <a:r>
                  <a:rPr lang="nl-NL" dirty="0"/>
                  <a:t> at time t</a:t>
                </a:r>
                <a:br>
                  <a:rPr lang="nl-NL" dirty="0"/>
                </a:br>
                <a14:m>
                  <m:oMath xmlns:m="http://schemas.openxmlformats.org/officeDocument/2006/math">
                    <m:r>
                      <a:rPr lang="nl-NL" b="1" i="1" smtClean="0">
                        <a:latin typeface="Cambria Math" panose="02040503050406030204" pitchFamily="18" charset="0"/>
                      </a:rPr>
                      <m:t>𝑳</m:t>
                    </m:r>
                    <m:r>
                      <a:rPr lang="nl-NL" b="1" i="1" smtClean="0">
                        <a:latin typeface="Cambria Math" panose="02040503050406030204" pitchFamily="18" charset="0"/>
                      </a:rPr>
                      <m:t>=</m:t>
                    </m:r>
                    <m:sSup>
                      <m:sSupPr>
                        <m:ctrlPr>
                          <a:rPr lang="nl-NL" b="1" i="1" smtClean="0">
                            <a:latin typeface="Cambria Math" panose="02040503050406030204" pitchFamily="18" charset="0"/>
                          </a:rPr>
                        </m:ctrlPr>
                      </m:sSupPr>
                      <m:e>
                        <m:r>
                          <a:rPr lang="nl-NL" b="1" i="1" smtClean="0">
                            <a:latin typeface="Cambria Math" panose="02040503050406030204" pitchFamily="18" charset="0"/>
                          </a:rPr>
                          <m:t>𝒆</m:t>
                        </m:r>
                      </m:e>
                      <m:sup>
                        <m:r>
                          <a:rPr lang="nl-NL" b="1" i="1" smtClean="0">
                            <a:latin typeface="Cambria Math" panose="02040503050406030204" pitchFamily="18" charset="0"/>
                          </a:rPr>
                          <m:t>−</m:t>
                        </m:r>
                        <m:nary>
                          <m:naryPr>
                            <m:limLoc m:val="undOvr"/>
                            <m:ctrlPr>
                              <a:rPr lang="nl-NL" b="1" i="1" smtClean="0">
                                <a:latin typeface="Cambria Math" panose="02040503050406030204" pitchFamily="18" charset="0"/>
                              </a:rPr>
                            </m:ctrlPr>
                          </m:naryPr>
                          <m:sub>
                            <m:r>
                              <m:rPr>
                                <m:brk m:alnAt="24"/>
                              </m:rPr>
                              <a:rPr lang="nl-NL" b="1" i="1" smtClean="0">
                                <a:latin typeface="Cambria Math" panose="02040503050406030204" pitchFamily="18" charset="0"/>
                              </a:rPr>
                              <m:t>𝟎</m:t>
                            </m:r>
                          </m:sub>
                          <m:sup>
                            <m:r>
                              <a:rPr lang="nl-NL" b="1" i="1" smtClean="0">
                                <a:latin typeface="Cambria Math" panose="02040503050406030204" pitchFamily="18" charset="0"/>
                              </a:rPr>
                              <m:t>𝑻</m:t>
                            </m:r>
                          </m:sup>
                          <m:e>
                            <m:r>
                              <a:rPr lang="nl-NL" b="1" i="0" smtClean="0">
                                <a:latin typeface="Cambria Math" panose="02040503050406030204" pitchFamily="18" charset="0"/>
                              </a:rPr>
                              <m:t>𝚲</m:t>
                            </m:r>
                            <m:d>
                              <m:dPr>
                                <m:ctrlPr>
                                  <a:rPr lang="nl-NL" b="1" i="1" smtClean="0">
                                    <a:latin typeface="Cambria Math" panose="02040503050406030204" pitchFamily="18" charset="0"/>
                                  </a:rPr>
                                </m:ctrlPr>
                              </m:dPr>
                              <m:e>
                                <m:r>
                                  <a:rPr lang="nl-NL" b="1" i="1" smtClean="0">
                                    <a:latin typeface="Cambria Math" panose="02040503050406030204" pitchFamily="18" charset="0"/>
                                  </a:rPr>
                                  <m:t>𝝉</m:t>
                                </m:r>
                              </m:e>
                            </m:d>
                            <m:r>
                              <a:rPr lang="nl-NL" b="1" i="1" smtClean="0">
                                <a:latin typeface="Cambria Math" panose="02040503050406030204" pitchFamily="18" charset="0"/>
                              </a:rPr>
                              <m:t>𝒅</m:t>
                            </m:r>
                            <m:r>
                              <a:rPr lang="nl-NL" b="1" i="1" smtClean="0">
                                <a:latin typeface="Cambria Math" panose="02040503050406030204" pitchFamily="18" charset="0"/>
                              </a:rPr>
                              <m:t>𝝉</m:t>
                            </m:r>
                          </m:e>
                        </m:nary>
                      </m:sup>
                    </m:sSup>
                    <m:nary>
                      <m:naryPr>
                        <m:chr m:val="∏"/>
                        <m:supHide m:val="on"/>
                        <m:ctrlPr>
                          <a:rPr lang="nl-NL" b="1" i="1" smtClean="0">
                            <a:latin typeface="Cambria Math" panose="02040503050406030204" pitchFamily="18" charset="0"/>
                          </a:rPr>
                        </m:ctrlPr>
                      </m:naryPr>
                      <m:sub>
                        <m:r>
                          <m:rPr>
                            <m:brk m:alnAt="7"/>
                          </m:rPr>
                          <a:rPr lang="nl-NL" b="1" i="1" smtClean="0">
                            <a:latin typeface="Cambria Math" panose="02040503050406030204" pitchFamily="18" charset="0"/>
                          </a:rPr>
                          <m:t>𝒊</m:t>
                        </m:r>
                        <m:r>
                          <a:rPr lang="nl-NL" b="1" i="1" smtClean="0">
                            <a:latin typeface="Cambria Math" panose="02040503050406030204" pitchFamily="18" charset="0"/>
                          </a:rPr>
                          <m:t>:</m:t>
                        </m:r>
                        <m:sSub>
                          <m:sSubPr>
                            <m:ctrlPr>
                              <a:rPr lang="nl-NL" b="1" i="1" smtClean="0">
                                <a:latin typeface="Cambria Math" panose="02040503050406030204" pitchFamily="18" charset="0"/>
                              </a:rPr>
                            </m:ctrlPr>
                          </m:sSubPr>
                          <m:e>
                            <m:r>
                              <m:rPr>
                                <m:brk m:alnAt="7"/>
                              </m:rPr>
                              <a:rPr lang="nl-NL" b="1" i="1" smtClean="0">
                                <a:latin typeface="Cambria Math" panose="02040503050406030204" pitchFamily="18" charset="0"/>
                              </a:rPr>
                              <m:t>𝑴</m:t>
                            </m:r>
                          </m:e>
                          <m:sub>
                            <m:r>
                              <m:rPr>
                                <m:brk m:alnAt="7"/>
                              </m:rPr>
                              <a:rPr lang="nl-NL" b="1" i="1" smtClean="0">
                                <a:latin typeface="Cambria Math" panose="02040503050406030204" pitchFamily="18" charset="0"/>
                              </a:rPr>
                              <m:t>𝒊</m:t>
                            </m:r>
                          </m:sub>
                        </m:sSub>
                        <m:r>
                          <a:rPr lang="nl-NL" b="1" i="1" smtClean="0">
                            <a:latin typeface="Cambria Math" panose="02040503050406030204" pitchFamily="18" charset="0"/>
                          </a:rPr>
                          <m:t>≥</m:t>
                        </m:r>
                        <m:r>
                          <a:rPr lang="nl-NL" b="1" i="1" smtClean="0">
                            <a:latin typeface="Cambria Math" panose="02040503050406030204" pitchFamily="18" charset="0"/>
                          </a:rPr>
                          <m:t>𝟎</m:t>
                        </m:r>
                      </m:sub>
                      <m:sup/>
                      <m:e>
                        <m:sSubSup>
                          <m:sSubSupPr>
                            <m:ctrlPr>
                              <a:rPr lang="nl-NL" b="1" i="1" smtClean="0">
                                <a:latin typeface="Cambria Math" panose="02040503050406030204" pitchFamily="18" charset="0"/>
                              </a:rPr>
                            </m:ctrlPr>
                          </m:sSubSupPr>
                          <m:e>
                            <m:r>
                              <a:rPr lang="nl-NL" b="1" i="0" smtClean="0">
                                <a:latin typeface="Cambria Math" panose="02040503050406030204" pitchFamily="18" charset="0"/>
                              </a:rPr>
                              <m:t>𝚲</m:t>
                            </m:r>
                          </m:e>
                          <m:sub>
                            <m:r>
                              <a:rPr lang="nl-NL" b="1" i="1" smtClean="0">
                                <a:latin typeface="Cambria Math" panose="02040503050406030204" pitchFamily="18" charset="0"/>
                              </a:rPr>
                              <m:t>𝒊</m:t>
                            </m:r>
                          </m:sub>
                          <m:sup>
                            <m:sSub>
                              <m:sSubPr>
                                <m:ctrlPr>
                                  <a:rPr lang="nl-NL" b="1" i="1" smtClean="0">
                                    <a:latin typeface="Cambria Math" panose="02040503050406030204" pitchFamily="18" charset="0"/>
                                  </a:rPr>
                                </m:ctrlPr>
                              </m:sSubPr>
                              <m:e>
                                <m:r>
                                  <a:rPr lang="nl-NL" b="1" i="1" smtClean="0">
                                    <a:latin typeface="Cambria Math" panose="02040503050406030204" pitchFamily="18" charset="0"/>
                                  </a:rPr>
                                  <m:t>𝑴</m:t>
                                </m:r>
                              </m:e>
                              <m:sub>
                                <m:r>
                                  <a:rPr lang="nl-NL" b="1" i="1" smtClean="0">
                                    <a:latin typeface="Cambria Math" panose="02040503050406030204" pitchFamily="18" charset="0"/>
                                  </a:rPr>
                                  <m:t>𝒊</m:t>
                                </m:r>
                              </m:sub>
                            </m:sSub>
                          </m:sup>
                        </m:sSubSup>
                        <m:r>
                          <a:rPr lang="nl-NL" b="1" i="1" smtClean="0">
                            <a:latin typeface="Cambria Math" panose="02040503050406030204" pitchFamily="18" charset="0"/>
                          </a:rPr>
                          <m:t>(</m:t>
                        </m:r>
                        <m:sSub>
                          <m:sSubPr>
                            <m:ctrlPr>
                              <a:rPr lang="nl-NL" b="1" i="1" smtClean="0">
                                <a:latin typeface="Cambria Math" panose="02040503050406030204" pitchFamily="18" charset="0"/>
                              </a:rPr>
                            </m:ctrlPr>
                          </m:sSubPr>
                          <m:e>
                            <m:r>
                              <a:rPr lang="nl-NL" b="1" i="1" smtClean="0">
                                <a:latin typeface="Cambria Math" panose="02040503050406030204" pitchFamily="18" charset="0"/>
                              </a:rPr>
                              <m:t>𝑰</m:t>
                            </m:r>
                          </m:e>
                          <m:sub>
                            <m:r>
                              <a:rPr lang="nl-NL" b="1" i="1" smtClean="0">
                                <a:latin typeface="Cambria Math" panose="02040503050406030204" pitchFamily="18" charset="0"/>
                              </a:rPr>
                              <m:t>𝒊</m:t>
                            </m:r>
                          </m:sub>
                        </m:sSub>
                        <m:r>
                          <a:rPr lang="nl-NL" b="1" i="1" smtClean="0">
                            <a:latin typeface="Cambria Math" panose="02040503050406030204" pitchFamily="18" charset="0"/>
                          </a:rPr>
                          <m:t>)</m:t>
                        </m:r>
                      </m:e>
                    </m:nary>
                  </m:oMath>
                </a14:m>
                <a:endParaRPr lang="nl-NL" b="1" dirty="0"/>
              </a:p>
              <a:p>
                <a:pPr marL="457200" lvl="2" indent="-457200">
                  <a:lnSpc>
                    <a:spcPct val="110000"/>
                  </a:lnSpc>
                  <a:buFont typeface="Arial" panose="020B0604020202020204" pitchFamily="34" charset="0"/>
                  <a:buChar char="•"/>
                </a:pPr>
                <a:endParaRPr lang="nl-NL" b="1" dirty="0"/>
              </a:p>
              <a:p>
                <a:pPr lvl="2">
                  <a:lnSpc>
                    <a:spcPct val="110000"/>
                  </a:lnSpc>
                </a:pPr>
                <a14:m>
                  <m:oMathPara xmlns:m="http://schemas.openxmlformats.org/officeDocument/2006/math">
                    <m:oMathParaPr>
                      <m:jc m:val="centerGroup"/>
                    </m:oMathParaPr>
                    <m:oMath xmlns:m="http://schemas.openxmlformats.org/officeDocument/2006/math">
                      <m:sSub>
                        <m:sSubPr>
                          <m:ctrlPr>
                            <a:rPr lang="nl-NL" b="1" i="1" smtClean="0">
                              <a:latin typeface="Cambria Math" panose="02040503050406030204" pitchFamily="18" charset="0"/>
                            </a:rPr>
                          </m:ctrlPr>
                        </m:sSubPr>
                        <m:e>
                          <m:r>
                            <a:rPr lang="nl-NL" b="1" i="0" smtClean="0">
                              <a:latin typeface="Cambria Math" panose="02040503050406030204" pitchFamily="18" charset="0"/>
                            </a:rPr>
                            <m:t>𝚲</m:t>
                          </m:r>
                        </m:e>
                        <m:sub>
                          <m:r>
                            <a:rPr lang="nl-NL" b="1" i="0" smtClean="0">
                              <a:latin typeface="Cambria Math" panose="02040503050406030204" pitchFamily="18" charset="0"/>
                            </a:rPr>
                            <m:t>𝐢</m:t>
                          </m:r>
                        </m:sub>
                      </m:sSub>
                      <m:d>
                        <m:dPr>
                          <m:ctrlPr>
                            <a:rPr lang="nl-NL" b="1" i="1" smtClean="0">
                              <a:latin typeface="Cambria Math" panose="02040503050406030204" pitchFamily="18" charset="0"/>
                            </a:rPr>
                          </m:ctrlPr>
                        </m:dPr>
                        <m:e>
                          <m:r>
                            <a:rPr lang="nl-NL" b="1" i="0" smtClean="0">
                              <a:latin typeface="Cambria Math" panose="02040503050406030204" pitchFamily="18" charset="0"/>
                            </a:rPr>
                            <m:t>𝐭</m:t>
                          </m:r>
                        </m:e>
                      </m:d>
                      <m:r>
                        <a:rPr lang="nl-NL" b="1" i="0" smtClean="0">
                          <a:latin typeface="Cambria Math" panose="02040503050406030204" pitchFamily="18" charset="0"/>
                        </a:rPr>
                        <m:t>=</m:t>
                      </m:r>
                      <m:r>
                        <a:rPr lang="nl-NL" b="1" i="1" smtClean="0">
                          <a:latin typeface="Cambria Math" panose="02040503050406030204" pitchFamily="18" charset="0"/>
                        </a:rPr>
                        <m:t>𝜶</m:t>
                      </m:r>
                      <m:r>
                        <a:rPr lang="nl-NL" b="1" i="1" smtClean="0">
                          <a:latin typeface="Cambria Math" panose="02040503050406030204" pitchFamily="18" charset="0"/>
                        </a:rPr>
                        <m:t>+</m:t>
                      </m:r>
                      <m:nary>
                        <m:naryPr>
                          <m:chr m:val="∑"/>
                          <m:supHide m:val="on"/>
                          <m:ctrlPr>
                            <a:rPr lang="nl-NL" b="1" i="1" smtClean="0">
                              <a:latin typeface="Cambria Math" panose="02040503050406030204" pitchFamily="18" charset="0"/>
                            </a:rPr>
                          </m:ctrlPr>
                        </m:naryPr>
                        <m:sub>
                          <m:r>
                            <m:rPr>
                              <m:brk m:alnAt="7"/>
                            </m:rPr>
                            <a:rPr lang="nl-NL" b="1" i="1" smtClean="0">
                              <a:latin typeface="Cambria Math" panose="02040503050406030204" pitchFamily="18" charset="0"/>
                            </a:rPr>
                            <m:t>𝒋</m:t>
                          </m:r>
                          <m:r>
                            <a:rPr lang="nl-NL" b="1" i="1" smtClean="0">
                              <a:latin typeface="Cambria Math" panose="02040503050406030204" pitchFamily="18" charset="0"/>
                            </a:rPr>
                            <m:t>≠</m:t>
                          </m:r>
                          <m:r>
                            <a:rPr lang="nl-NL" b="1" i="1" smtClean="0">
                              <a:latin typeface="Cambria Math" panose="02040503050406030204" pitchFamily="18" charset="0"/>
                            </a:rPr>
                            <m:t>𝒊</m:t>
                          </m:r>
                        </m:sub>
                        <m:sup/>
                        <m:e>
                          <m:sSubSup>
                            <m:sSubSupPr>
                              <m:ctrlPr>
                                <a:rPr lang="nl-NL" b="1" i="1" smtClean="0">
                                  <a:latin typeface="Cambria Math" panose="02040503050406030204" pitchFamily="18" charset="0"/>
                                </a:rPr>
                              </m:ctrlPr>
                            </m:sSubSupPr>
                            <m:e>
                              <m:r>
                                <a:rPr lang="nl-NL" b="1" i="1" smtClean="0">
                                  <a:latin typeface="Cambria Math" panose="02040503050406030204" pitchFamily="18" charset="0"/>
                                </a:rPr>
                                <m:t>𝒈</m:t>
                              </m:r>
                            </m:e>
                            <m:sub>
                              <m:r>
                                <a:rPr lang="nl-NL" b="1" i="1" smtClean="0">
                                  <a:latin typeface="Cambria Math" panose="02040503050406030204" pitchFamily="18" charset="0"/>
                                </a:rPr>
                                <m:t>𝒋</m:t>
                              </m:r>
                            </m:sub>
                            <m:sup>
                              <m:r>
                                <a:rPr lang="nl-NL" b="1" i="1" smtClean="0">
                                  <a:latin typeface="Cambria Math" panose="02040503050406030204" pitchFamily="18" charset="0"/>
                                </a:rPr>
                                <m:t>𝜽</m:t>
                              </m:r>
                            </m:sup>
                          </m:sSubSup>
                          <m:d>
                            <m:dPr>
                              <m:ctrlPr>
                                <a:rPr lang="nl-NL" b="1" i="1" smtClean="0">
                                  <a:latin typeface="Cambria Math" panose="02040503050406030204" pitchFamily="18" charset="0"/>
                                </a:rPr>
                              </m:ctrlPr>
                            </m:dPr>
                            <m:e>
                              <m:r>
                                <a:rPr lang="nl-NL" b="1" i="1" smtClean="0">
                                  <a:latin typeface="Cambria Math" panose="02040503050406030204" pitchFamily="18" charset="0"/>
                                </a:rPr>
                                <m:t>𝒕</m:t>
                              </m:r>
                              <m:r>
                                <a:rPr lang="nl-NL" b="1" i="1" smtClean="0">
                                  <a:latin typeface="Cambria Math" panose="02040503050406030204" pitchFamily="18" charset="0"/>
                                </a:rPr>
                                <m:t>−</m:t>
                              </m:r>
                              <m:sSub>
                                <m:sSubPr>
                                  <m:ctrlPr>
                                    <a:rPr lang="nl-NL" b="1" i="1" smtClean="0">
                                      <a:latin typeface="Cambria Math" panose="02040503050406030204" pitchFamily="18" charset="0"/>
                                    </a:rPr>
                                  </m:ctrlPr>
                                </m:sSubPr>
                                <m:e>
                                  <m:r>
                                    <a:rPr lang="nl-NL" b="1" i="1" smtClean="0">
                                      <a:latin typeface="Cambria Math" panose="02040503050406030204" pitchFamily="18" charset="0"/>
                                    </a:rPr>
                                    <m:t>𝑰</m:t>
                                  </m:r>
                                </m:e>
                                <m:sub>
                                  <m:r>
                                    <a:rPr lang="nl-NL" b="1" i="1" smtClean="0">
                                      <a:latin typeface="Cambria Math" panose="02040503050406030204" pitchFamily="18" charset="0"/>
                                    </a:rPr>
                                    <m:t>𝒋</m:t>
                                  </m:r>
                                </m:sub>
                              </m:sSub>
                            </m:e>
                          </m:d>
                          <m:sSubSup>
                            <m:sSubSupPr>
                              <m:ctrlPr>
                                <a:rPr lang="nl-NL" b="1" i="1" smtClean="0">
                                  <a:latin typeface="Cambria Math" panose="02040503050406030204" pitchFamily="18" charset="0"/>
                                </a:rPr>
                              </m:ctrlPr>
                            </m:sSubSupPr>
                            <m:e>
                              <m:r>
                                <a:rPr lang="nl-NL" b="1" i="1" smtClean="0">
                                  <a:latin typeface="Cambria Math" panose="02040503050406030204" pitchFamily="18" charset="0"/>
                                </a:rPr>
                                <m:t>⋅</m:t>
                              </m:r>
                              <m:r>
                                <a:rPr lang="nl-NL" b="1" i="1" smtClean="0">
                                  <a:latin typeface="Cambria Math" panose="02040503050406030204" pitchFamily="18" charset="0"/>
                                </a:rPr>
                                <m:t>𝑲</m:t>
                              </m:r>
                            </m:e>
                            <m:sub>
                              <m:r>
                                <a:rPr lang="nl-NL" b="1" i="1" smtClean="0">
                                  <a:latin typeface="Cambria Math" panose="02040503050406030204" pitchFamily="18" charset="0"/>
                                </a:rPr>
                                <m:t>𝒊𝒋</m:t>
                              </m:r>
                            </m:sub>
                            <m:sup>
                              <m:r>
                                <a:rPr lang="nl-NL" b="1" i="1" smtClean="0">
                                  <a:latin typeface="Cambria Math" panose="02040503050406030204" pitchFamily="18" charset="0"/>
                                </a:rPr>
                                <m:t>𝜽</m:t>
                              </m:r>
                            </m:sup>
                          </m:sSubSup>
                          <m:r>
                            <a:rPr lang="nl-NL" b="1" i="1" smtClean="0">
                              <a:latin typeface="Cambria Math" panose="02040503050406030204" pitchFamily="18" charset="0"/>
                            </a:rPr>
                            <m:t>(</m:t>
                          </m:r>
                          <m:r>
                            <a:rPr lang="nl-NL" b="1" i="1" smtClean="0">
                              <a:latin typeface="Cambria Math" panose="02040503050406030204" pitchFamily="18" charset="0"/>
                            </a:rPr>
                            <m:t>𝒕</m:t>
                          </m:r>
                          <m:r>
                            <a:rPr lang="nl-NL" b="1" i="1" smtClean="0">
                              <a:latin typeface="Cambria Math" panose="02040503050406030204" pitchFamily="18" charset="0"/>
                            </a:rPr>
                            <m:t>)</m:t>
                          </m:r>
                        </m:e>
                      </m:nary>
                    </m:oMath>
                  </m:oMathPara>
                </a14:m>
                <a:endParaRPr lang="nl-NL" b="1" dirty="0"/>
              </a:p>
              <a:p>
                <a:pPr marL="457200" lvl="2" indent="-457200">
                  <a:lnSpc>
                    <a:spcPct val="110000"/>
                  </a:lnSpc>
                  <a:buFont typeface="Arial" panose="020B0604020202020204" pitchFamily="34" charset="0"/>
                  <a:buChar char="•"/>
                </a:pPr>
                <a:endParaRPr lang="nl-NL" dirty="0"/>
              </a:p>
              <a:p>
                <a:endParaRPr lang="nl-NL" i="1" dirty="0"/>
              </a:p>
              <a:p>
                <a:endParaRPr lang="nl-NL" dirty="0"/>
              </a:p>
              <a:p>
                <a:endParaRPr lang="nl-NL" dirty="0"/>
              </a:p>
            </p:txBody>
          </p:sp>
        </mc:Choice>
        <mc:Fallback xmlns="">
          <p:sp>
            <p:nvSpPr>
              <p:cNvPr id="3" name="Content Placeholder 2">
                <a:extLst>
                  <a:ext uri="{FF2B5EF4-FFF2-40B4-BE49-F238E27FC236}">
                    <a16:creationId xmlns:a16="http://schemas.microsoft.com/office/drawing/2014/main" id="{06A966C6-2B7F-4C09-8B32-FFD14507E99B}"/>
                  </a:ext>
                </a:extLst>
              </p:cNvPr>
              <p:cNvSpPr>
                <a:spLocks noGrp="1" noRot="1" noChangeAspect="1" noMove="1" noResize="1" noEditPoints="1" noAdjustHandles="1" noChangeArrowheads="1" noChangeShapeType="1" noTextEdit="1"/>
              </p:cNvSpPr>
              <p:nvPr>
                <p:ph type="body" sz="quarter" idx="11"/>
              </p:nvPr>
            </p:nvSpPr>
            <p:spPr>
              <a:xfrm>
                <a:off x="619124" y="1530000"/>
                <a:ext cx="10975975" cy="4320000"/>
              </a:xfrm>
              <a:blipFill>
                <a:blip r:embed="rId3"/>
                <a:stretch>
                  <a:fillRect l="-1618" t="-8798" b="-3900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959BD2E-30FA-A4FE-8342-FA98E111C80C}"/>
              </a:ext>
            </a:extLst>
          </p:cNvPr>
          <p:cNvSpPr>
            <a:spLocks noGrp="1"/>
          </p:cNvSpPr>
          <p:nvPr>
            <p:ph type="sldNum" sz="quarter" idx="12"/>
          </p:nvPr>
        </p:nvSpPr>
        <p:spPr/>
        <p:txBody>
          <a:bodyPr/>
          <a:lstStyle/>
          <a:p>
            <a:fld id="{8FC21E99-CB6E-4E1C-8709-25BF64FEA530}" type="slidenum">
              <a:rPr lang="nl-NL" smtClean="0"/>
              <a:pPr/>
              <a:t>30</a:t>
            </a:fld>
            <a:endParaRPr lang="nl-NL"/>
          </a:p>
        </p:txBody>
      </p:sp>
      <p:sp>
        <p:nvSpPr>
          <p:cNvPr id="2" name="Title 1">
            <a:extLst>
              <a:ext uri="{FF2B5EF4-FFF2-40B4-BE49-F238E27FC236}">
                <a16:creationId xmlns:a16="http://schemas.microsoft.com/office/drawing/2014/main" id="{000725C3-EC65-4F60-BA9E-F367A94F4903}"/>
              </a:ext>
            </a:extLst>
          </p:cNvPr>
          <p:cNvSpPr>
            <a:spLocks noGrp="1"/>
          </p:cNvSpPr>
          <p:nvPr>
            <p:ph type="title"/>
          </p:nvPr>
        </p:nvSpPr>
        <p:spPr/>
        <p:txBody>
          <a:bodyPr/>
          <a:lstStyle/>
          <a:p>
            <a:r>
              <a:rPr lang="nl-NL" dirty="0"/>
              <a:t>1. </a:t>
            </a:r>
            <a:r>
              <a:rPr lang="nl-NL" dirty="0" err="1"/>
              <a:t>Epidemiological</a:t>
            </a:r>
            <a:r>
              <a:rPr lang="nl-NL" dirty="0"/>
              <a:t> </a:t>
            </a:r>
            <a:r>
              <a:rPr lang="nl-NL" dirty="0" err="1"/>
              <a:t>likelihood</a:t>
            </a:r>
            <a:endParaRPr lang="nl-NL" dirty="0"/>
          </a:p>
        </p:txBody>
      </p:sp>
      <p:sp>
        <p:nvSpPr>
          <p:cNvPr id="4" name="Footer Placeholder 3">
            <a:extLst>
              <a:ext uri="{FF2B5EF4-FFF2-40B4-BE49-F238E27FC236}">
                <a16:creationId xmlns:a16="http://schemas.microsoft.com/office/drawing/2014/main" id="{F7290624-CE80-AD48-1AAA-D7A264907B8A}"/>
              </a:ext>
            </a:extLst>
          </p:cNvPr>
          <p:cNvSpPr>
            <a:spLocks noGrp="1"/>
          </p:cNvSpPr>
          <p:nvPr>
            <p:ph type="ftr" sz="quarter" idx="3"/>
          </p:nvPr>
        </p:nvSpPr>
        <p:spPr/>
        <p:txBody>
          <a:bodyPr/>
          <a:lstStyle/>
          <a:p>
            <a:r>
              <a:rPr lang="nl-NL" dirty="0"/>
              <a:t>Phybreak: model</a:t>
            </a:r>
          </a:p>
        </p:txBody>
      </p:sp>
      <p:sp>
        <p:nvSpPr>
          <p:cNvPr id="8" name="Oval 7">
            <a:extLst>
              <a:ext uri="{FF2B5EF4-FFF2-40B4-BE49-F238E27FC236}">
                <a16:creationId xmlns:a16="http://schemas.microsoft.com/office/drawing/2014/main" id="{F08EE7DB-FB96-2F87-25CF-2F0146D701F8}"/>
              </a:ext>
            </a:extLst>
          </p:cNvPr>
          <p:cNvSpPr/>
          <p:nvPr/>
        </p:nvSpPr>
        <p:spPr>
          <a:xfrm>
            <a:off x="4529797" y="4557932"/>
            <a:ext cx="576775" cy="590843"/>
          </a:xfrm>
          <a:prstGeom prst="ellipse">
            <a:avLst/>
          </a:prstGeom>
          <a:noFill/>
          <a:ln w="57150">
            <a:solidFill>
              <a:srgbClr val="FC6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870844B-C079-5675-25BB-66EBA6A7F681}"/>
              </a:ext>
            </a:extLst>
          </p:cNvPr>
          <p:cNvCxnSpPr>
            <a:endCxn id="8" idx="3"/>
          </p:cNvCxnSpPr>
          <p:nvPr/>
        </p:nvCxnSpPr>
        <p:spPr>
          <a:xfrm flipV="1">
            <a:off x="4220308" y="5062248"/>
            <a:ext cx="393956" cy="536694"/>
          </a:xfrm>
          <a:prstGeom prst="straightConnector1">
            <a:avLst/>
          </a:prstGeom>
          <a:ln w="57150">
            <a:solidFill>
              <a:srgbClr val="FC6039"/>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FBB255F2-F689-6BAE-C877-9BFF0DA456D6}"/>
              </a:ext>
            </a:extLst>
          </p:cNvPr>
          <p:cNvSpPr txBox="1"/>
          <p:nvPr/>
        </p:nvSpPr>
        <p:spPr>
          <a:xfrm>
            <a:off x="2982351" y="5609716"/>
            <a:ext cx="2475914" cy="830997"/>
          </a:xfrm>
          <a:prstGeom prst="rect">
            <a:avLst/>
          </a:prstGeom>
          <a:noFill/>
        </p:spPr>
        <p:txBody>
          <a:bodyPr wrap="square" rtlCol="0">
            <a:spAutoFit/>
          </a:bodyPr>
          <a:lstStyle/>
          <a:p>
            <a:r>
              <a:rPr lang="en-US" sz="2400" dirty="0"/>
              <a:t>Introduction rate from history host</a:t>
            </a:r>
          </a:p>
        </p:txBody>
      </p:sp>
      <p:sp>
        <p:nvSpPr>
          <p:cNvPr id="12" name="Oval 11">
            <a:extLst>
              <a:ext uri="{FF2B5EF4-FFF2-40B4-BE49-F238E27FC236}">
                <a16:creationId xmlns:a16="http://schemas.microsoft.com/office/drawing/2014/main" id="{A39386F8-2BEE-4CC9-90FD-6193553BB5E4}"/>
              </a:ext>
            </a:extLst>
          </p:cNvPr>
          <p:cNvSpPr/>
          <p:nvPr/>
        </p:nvSpPr>
        <p:spPr>
          <a:xfrm>
            <a:off x="7652825" y="4360984"/>
            <a:ext cx="1139483" cy="998806"/>
          </a:xfrm>
          <a:prstGeom prst="ellipse">
            <a:avLst/>
          </a:prstGeom>
          <a:noFill/>
          <a:ln w="57150">
            <a:solidFill>
              <a:srgbClr val="FC6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7C8EF04-37E1-EE9C-891C-66AD5A02EE81}"/>
              </a:ext>
            </a:extLst>
          </p:cNvPr>
          <p:cNvCxnSpPr>
            <a:endCxn id="12" idx="5"/>
          </p:cNvCxnSpPr>
          <p:nvPr/>
        </p:nvCxnSpPr>
        <p:spPr>
          <a:xfrm flipH="1" flipV="1">
            <a:off x="8625435" y="5213518"/>
            <a:ext cx="560768" cy="39619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3286993F-A98C-2D70-10A1-71CFBF14A24D}"/>
              </a:ext>
            </a:extLst>
          </p:cNvPr>
          <p:cNvSpPr txBox="1"/>
          <p:nvPr/>
        </p:nvSpPr>
        <p:spPr>
          <a:xfrm>
            <a:off x="9209649" y="4955184"/>
            <a:ext cx="2604463" cy="1569660"/>
          </a:xfrm>
          <a:prstGeom prst="rect">
            <a:avLst/>
          </a:prstGeom>
          <a:noFill/>
        </p:spPr>
        <p:txBody>
          <a:bodyPr wrap="square" rtlCol="0">
            <a:spAutoFit/>
          </a:bodyPr>
          <a:lstStyle/>
          <a:p>
            <a:r>
              <a:rPr lang="en-US" sz="2400" dirty="0"/>
              <a:t>Connectivity from host j to host </a:t>
            </a:r>
            <a:r>
              <a:rPr lang="en-US" sz="2400" dirty="0" err="1"/>
              <a:t>i</a:t>
            </a:r>
            <a:r>
              <a:rPr lang="en-US" sz="2400" dirty="0"/>
              <a:t>:</a:t>
            </a:r>
          </a:p>
          <a:p>
            <a:pPr marL="285750" indent="-285750">
              <a:buFontTx/>
              <a:buChar char="-"/>
            </a:pPr>
            <a:r>
              <a:rPr lang="en-US" sz="2400" dirty="0"/>
              <a:t>Spatial distance</a:t>
            </a:r>
          </a:p>
          <a:p>
            <a:pPr marL="285750" indent="-285750">
              <a:buFontTx/>
              <a:buChar char="-"/>
            </a:pPr>
            <a:r>
              <a:rPr lang="en-US" sz="2400" dirty="0"/>
              <a:t>Contact data</a:t>
            </a:r>
            <a:endParaRPr lang="en-US" dirty="0"/>
          </a:p>
        </p:txBody>
      </p:sp>
    </p:spTree>
    <p:extLst>
      <p:ext uri="{BB962C8B-B14F-4D97-AF65-F5344CB8AC3E}">
        <p14:creationId xmlns:p14="http://schemas.microsoft.com/office/powerpoint/2010/main" val="20069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1F30BA00-350D-4212-A6B8-D4611BD0F950}"/>
              </a:ext>
            </a:extLst>
          </p:cNvPr>
          <p:cNvPicPr>
            <a:picLocks noChangeAspect="1"/>
          </p:cNvPicPr>
          <p:nvPr/>
        </p:nvPicPr>
        <p:blipFill>
          <a:blip r:embed="rId2"/>
          <a:stretch>
            <a:fillRect/>
          </a:stretch>
        </p:blipFill>
        <p:spPr>
          <a:xfrm>
            <a:off x="1205409" y="1394422"/>
            <a:ext cx="10486029" cy="4419983"/>
          </a:xfrm>
          <a:prstGeom prst="rect">
            <a:avLst/>
          </a:prstGeom>
        </p:spPr>
      </p:pic>
      <p:sp>
        <p:nvSpPr>
          <p:cNvPr id="4" name="Text Placeholder 3">
            <a:extLst>
              <a:ext uri="{FF2B5EF4-FFF2-40B4-BE49-F238E27FC236}">
                <a16:creationId xmlns:a16="http://schemas.microsoft.com/office/drawing/2014/main" id="{991B8E2A-B696-D0B4-03C6-181C487626B3}"/>
              </a:ext>
            </a:extLst>
          </p:cNvPr>
          <p:cNvSpPr>
            <a:spLocks noGrp="1"/>
          </p:cNvSpPr>
          <p:nvPr>
            <p:ph type="body" sz="quarter" idx="11"/>
          </p:nvPr>
        </p:nvSpPr>
        <p:spPr/>
        <p:txBody>
          <a:bodyPr/>
          <a:lstStyle/>
          <a:p>
            <a:endParaRPr lang="en-US"/>
          </a:p>
        </p:txBody>
      </p:sp>
      <p:sp>
        <p:nvSpPr>
          <p:cNvPr id="3" name="Slide Number Placeholder 2">
            <a:extLst>
              <a:ext uri="{FF2B5EF4-FFF2-40B4-BE49-F238E27FC236}">
                <a16:creationId xmlns:a16="http://schemas.microsoft.com/office/drawing/2014/main" id="{C53A08B6-3163-D493-806B-D2AB12CA7550}"/>
              </a:ext>
            </a:extLst>
          </p:cNvPr>
          <p:cNvSpPr>
            <a:spLocks noGrp="1"/>
          </p:cNvSpPr>
          <p:nvPr>
            <p:ph type="sldNum" sz="quarter" idx="12"/>
          </p:nvPr>
        </p:nvSpPr>
        <p:spPr/>
        <p:txBody>
          <a:bodyPr/>
          <a:lstStyle/>
          <a:p>
            <a:fld id="{8FC21E99-CB6E-4E1C-8709-25BF64FEA530}" type="slidenum">
              <a:rPr lang="nl-NL" smtClean="0"/>
              <a:pPr/>
              <a:t>31</a:t>
            </a:fld>
            <a:endParaRPr lang="nl-NL"/>
          </a:p>
        </p:txBody>
      </p:sp>
      <p:sp>
        <p:nvSpPr>
          <p:cNvPr id="83" name="Title 82">
            <a:extLst>
              <a:ext uri="{FF2B5EF4-FFF2-40B4-BE49-F238E27FC236}">
                <a16:creationId xmlns:a16="http://schemas.microsoft.com/office/drawing/2014/main" id="{779BFBF8-249F-498D-BF49-DD180CFFF004}"/>
              </a:ext>
            </a:extLst>
          </p:cNvPr>
          <p:cNvSpPr>
            <a:spLocks noGrp="1"/>
          </p:cNvSpPr>
          <p:nvPr>
            <p:ph type="title"/>
          </p:nvPr>
        </p:nvSpPr>
        <p:spPr/>
        <p:txBody>
          <a:bodyPr/>
          <a:lstStyle/>
          <a:p>
            <a:r>
              <a:rPr lang="nl-NL" dirty="0"/>
              <a:t>Overall </a:t>
            </a:r>
            <a:r>
              <a:rPr lang="nl-NL" dirty="0" err="1"/>
              <a:t>overview</a:t>
            </a:r>
            <a:endParaRPr lang="nl-NL" dirty="0"/>
          </a:p>
        </p:txBody>
      </p:sp>
      <p:sp>
        <p:nvSpPr>
          <p:cNvPr id="2" name="Footer Placeholder 1">
            <a:extLst>
              <a:ext uri="{FF2B5EF4-FFF2-40B4-BE49-F238E27FC236}">
                <a16:creationId xmlns:a16="http://schemas.microsoft.com/office/drawing/2014/main" id="{3E8309B7-0715-9CB7-A0A9-D40C0F1F0EA8}"/>
              </a:ext>
            </a:extLst>
          </p:cNvPr>
          <p:cNvSpPr>
            <a:spLocks noGrp="1"/>
          </p:cNvSpPr>
          <p:nvPr>
            <p:ph type="ftr" sz="quarter" idx="3"/>
          </p:nvPr>
        </p:nvSpPr>
        <p:spPr/>
        <p:txBody>
          <a:bodyPr/>
          <a:lstStyle/>
          <a:p>
            <a:r>
              <a:rPr lang="nl-NL" dirty="0"/>
              <a:t>Phybreak: multiple </a:t>
            </a:r>
            <a:r>
              <a:rPr lang="nl-NL" dirty="0" err="1"/>
              <a:t>introductions</a:t>
            </a:r>
            <a:endParaRPr lang="nl-NL" dirty="0"/>
          </a:p>
        </p:txBody>
      </p:sp>
    </p:spTree>
    <p:extLst>
      <p:ext uri="{BB962C8B-B14F-4D97-AF65-F5344CB8AC3E}">
        <p14:creationId xmlns:p14="http://schemas.microsoft.com/office/powerpoint/2010/main" val="302244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13E318-668D-7C78-EA80-773072DEBFAD}"/>
              </a:ext>
            </a:extLst>
          </p:cNvPr>
          <p:cNvSpPr>
            <a:spLocks noGrp="1"/>
          </p:cNvSpPr>
          <p:nvPr>
            <p:ph type="title"/>
          </p:nvPr>
        </p:nvSpPr>
        <p:spPr/>
        <p:txBody>
          <a:bodyPr/>
          <a:lstStyle/>
          <a:p>
            <a:r>
              <a:rPr lang="en-US" dirty="0"/>
              <a:t>Simulation study</a:t>
            </a:r>
          </a:p>
        </p:txBody>
      </p:sp>
      <p:sp>
        <p:nvSpPr>
          <p:cNvPr id="3" name="Slide Number Placeholder 2">
            <a:extLst>
              <a:ext uri="{FF2B5EF4-FFF2-40B4-BE49-F238E27FC236}">
                <a16:creationId xmlns:a16="http://schemas.microsoft.com/office/drawing/2014/main" id="{522A5FB4-E0FC-D1C7-EFE8-5CBD50AECF54}"/>
              </a:ext>
            </a:extLst>
          </p:cNvPr>
          <p:cNvSpPr>
            <a:spLocks noGrp="1"/>
          </p:cNvSpPr>
          <p:nvPr>
            <p:ph type="sldNum" sz="quarter" idx="10"/>
          </p:nvPr>
        </p:nvSpPr>
        <p:spPr/>
        <p:txBody>
          <a:bodyPr/>
          <a:lstStyle/>
          <a:p>
            <a:fld id="{5A195573-6125-40C3-AA0C-3AC6CFB9F86B}" type="slidenum">
              <a:rPr lang="en-US" smtClean="0"/>
              <a:pPr/>
              <a:t>32</a:t>
            </a:fld>
            <a:endParaRPr lang="en-US" dirty="0"/>
          </a:p>
        </p:txBody>
      </p:sp>
    </p:spTree>
    <p:extLst>
      <p:ext uri="{BB962C8B-B14F-4D97-AF65-F5344CB8AC3E}">
        <p14:creationId xmlns:p14="http://schemas.microsoft.com/office/powerpoint/2010/main" val="353887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513E8-2E77-4BFB-DD11-FD80613159CA}"/>
              </a:ext>
            </a:extLst>
          </p:cNvPr>
          <p:cNvSpPr>
            <a:spLocks noGrp="1"/>
          </p:cNvSpPr>
          <p:nvPr>
            <p:ph type="title"/>
          </p:nvPr>
        </p:nvSpPr>
        <p:spPr>
          <a:xfrm>
            <a:off x="619125" y="457495"/>
            <a:ext cx="10975975" cy="659242"/>
          </a:xfrm>
        </p:spPr>
        <p:txBody>
          <a:bodyPr/>
          <a:lstStyle/>
          <a:p>
            <a:r>
              <a:rPr lang="en-US" dirty="0"/>
              <a:t>Simulation study</a:t>
            </a:r>
          </a:p>
        </p:txBody>
      </p:sp>
      <p:sp>
        <p:nvSpPr>
          <p:cNvPr id="4" name="Slide Number Placeholder 3">
            <a:extLst>
              <a:ext uri="{FF2B5EF4-FFF2-40B4-BE49-F238E27FC236}">
                <a16:creationId xmlns:a16="http://schemas.microsoft.com/office/drawing/2014/main" id="{A8EE06EF-6300-F2B2-333F-B56316CAF7D9}"/>
              </a:ext>
            </a:extLst>
          </p:cNvPr>
          <p:cNvSpPr>
            <a:spLocks noGrp="1"/>
          </p:cNvSpPr>
          <p:nvPr>
            <p:ph type="sldNum" sz="quarter" idx="12"/>
          </p:nvPr>
        </p:nvSpPr>
        <p:spPr/>
        <p:txBody>
          <a:bodyPr/>
          <a:lstStyle/>
          <a:p>
            <a:fld id="{5794A4C1-168D-D14F-BA28-19202930A097}" type="slidenum">
              <a:rPr lang="en-NL" smtClean="0"/>
              <a:t>33</a:t>
            </a:fld>
            <a:endParaRPr lang="en-NL"/>
          </a:p>
        </p:txBody>
      </p:sp>
      <p:graphicFrame>
        <p:nvGraphicFramePr>
          <p:cNvPr id="7" name="Diagram 6">
            <a:extLst>
              <a:ext uri="{FF2B5EF4-FFF2-40B4-BE49-F238E27FC236}">
                <a16:creationId xmlns:a16="http://schemas.microsoft.com/office/drawing/2014/main" id="{4A7C2EB3-55CD-53DD-0A65-9A168F655551}"/>
              </a:ext>
            </a:extLst>
          </p:cNvPr>
          <p:cNvGraphicFramePr/>
          <p:nvPr>
            <p:extLst>
              <p:ext uri="{D42A27DB-BD31-4B8C-83A1-F6EECF244321}">
                <p14:modId xmlns:p14="http://schemas.microsoft.com/office/powerpoint/2010/main" val="276203807"/>
              </p:ext>
            </p:extLst>
          </p:nvPr>
        </p:nvGraphicFramePr>
        <p:xfrm>
          <a:off x="1841397" y="2974474"/>
          <a:ext cx="9288626" cy="192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78A5F9D-D676-E424-A1D0-E8AF16EA9FAA}"/>
              </a:ext>
            </a:extLst>
          </p:cNvPr>
          <p:cNvGraphicFramePr/>
          <p:nvPr>
            <p:extLst>
              <p:ext uri="{D42A27DB-BD31-4B8C-83A1-F6EECF244321}">
                <p14:modId xmlns:p14="http://schemas.microsoft.com/office/powerpoint/2010/main" val="1975625240"/>
              </p:ext>
            </p:extLst>
          </p:nvPr>
        </p:nvGraphicFramePr>
        <p:xfrm>
          <a:off x="1796568" y="1322732"/>
          <a:ext cx="9341331" cy="2031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693143A9-4054-3020-7B01-FB73F920A89C}"/>
              </a:ext>
            </a:extLst>
          </p:cNvPr>
          <p:cNvGraphicFramePr/>
          <p:nvPr>
            <p:extLst>
              <p:ext uri="{D42A27DB-BD31-4B8C-83A1-F6EECF244321}">
                <p14:modId xmlns:p14="http://schemas.microsoft.com/office/powerpoint/2010/main" val="3177163195"/>
              </p:ext>
            </p:extLst>
          </p:nvPr>
        </p:nvGraphicFramePr>
        <p:xfrm>
          <a:off x="1808760" y="4589640"/>
          <a:ext cx="9288625" cy="19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Footer Placeholder 1">
            <a:extLst>
              <a:ext uri="{FF2B5EF4-FFF2-40B4-BE49-F238E27FC236}">
                <a16:creationId xmlns:a16="http://schemas.microsoft.com/office/drawing/2014/main" id="{5E03B904-F5AB-0AD7-7D08-71B57D9176D0}"/>
              </a:ext>
            </a:extLst>
          </p:cNvPr>
          <p:cNvSpPr>
            <a:spLocks noGrp="1"/>
          </p:cNvSpPr>
          <p:nvPr>
            <p:ph type="ftr" sz="quarter" idx="3"/>
          </p:nvPr>
        </p:nvSpPr>
        <p:spPr/>
        <p:txBody>
          <a:bodyPr/>
          <a:lstStyle/>
          <a:p>
            <a:r>
              <a:rPr lang="en-US" dirty="0"/>
              <a:t>Results: simulations</a:t>
            </a:r>
          </a:p>
        </p:txBody>
      </p:sp>
    </p:spTree>
    <p:extLst>
      <p:ext uri="{BB962C8B-B14F-4D97-AF65-F5344CB8AC3E}">
        <p14:creationId xmlns:p14="http://schemas.microsoft.com/office/powerpoint/2010/main" val="22522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Lst>
  </p:timing>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A5B6E7-9AB1-CB34-17A0-50464D94A403}"/>
              </a:ext>
            </a:extLst>
          </p:cNvPr>
          <p:cNvSpPr>
            <a:spLocks noGrp="1"/>
          </p:cNvSpPr>
          <p:nvPr>
            <p:ph type="sldNum" sz="quarter" idx="10"/>
          </p:nvPr>
        </p:nvSpPr>
        <p:spPr/>
        <p:txBody>
          <a:bodyPr/>
          <a:lstStyle/>
          <a:p>
            <a:fld id="{5A195573-6125-40C3-AA0C-3AC6CFB9F86B}" type="slidenum">
              <a:rPr lang="en-US" smtClean="0"/>
              <a:pPr/>
              <a:t>34</a:t>
            </a:fld>
            <a:endParaRPr lang="en-US" dirty="0"/>
          </a:p>
        </p:txBody>
      </p:sp>
      <p:pic>
        <p:nvPicPr>
          <p:cNvPr id="6" name="Picture 5">
            <a:extLst>
              <a:ext uri="{FF2B5EF4-FFF2-40B4-BE49-F238E27FC236}">
                <a16:creationId xmlns:a16="http://schemas.microsoft.com/office/drawing/2014/main" id="{D20AF843-ED68-272B-A6C1-66F103A9EC40}"/>
              </a:ext>
            </a:extLst>
          </p:cNvPr>
          <p:cNvPicPr>
            <a:picLocks noChangeAspect="1"/>
          </p:cNvPicPr>
          <p:nvPr/>
        </p:nvPicPr>
        <p:blipFill rotWithShape="1">
          <a:blip r:embed="rId3"/>
          <a:srcRect r="57071"/>
          <a:stretch/>
        </p:blipFill>
        <p:spPr>
          <a:xfrm>
            <a:off x="1335056" y="829949"/>
            <a:ext cx="4404561" cy="5198101"/>
          </a:xfrm>
          <a:prstGeom prst="rect">
            <a:avLst/>
          </a:prstGeom>
        </p:spPr>
      </p:pic>
      <p:pic>
        <p:nvPicPr>
          <p:cNvPr id="3" name="Picture 2">
            <a:extLst>
              <a:ext uri="{FF2B5EF4-FFF2-40B4-BE49-F238E27FC236}">
                <a16:creationId xmlns:a16="http://schemas.microsoft.com/office/drawing/2014/main" id="{D565816E-29C0-10E2-E546-821EC148D203}"/>
              </a:ext>
            </a:extLst>
          </p:cNvPr>
          <p:cNvPicPr>
            <a:picLocks noChangeAspect="1"/>
          </p:cNvPicPr>
          <p:nvPr/>
        </p:nvPicPr>
        <p:blipFill rotWithShape="1">
          <a:blip r:embed="rId3"/>
          <a:srcRect l="42678"/>
          <a:stretch/>
        </p:blipFill>
        <p:spPr>
          <a:xfrm>
            <a:off x="5950632" y="829948"/>
            <a:ext cx="5881273" cy="5198101"/>
          </a:xfrm>
          <a:prstGeom prst="rect">
            <a:avLst/>
          </a:prstGeom>
        </p:spPr>
      </p:pic>
      <p:pic>
        <p:nvPicPr>
          <p:cNvPr id="7" name="Picture 6">
            <a:extLst>
              <a:ext uri="{FF2B5EF4-FFF2-40B4-BE49-F238E27FC236}">
                <a16:creationId xmlns:a16="http://schemas.microsoft.com/office/drawing/2014/main" id="{4F2F7AA9-A722-79D0-D0E6-A00479F6202D}"/>
              </a:ext>
            </a:extLst>
          </p:cNvPr>
          <p:cNvPicPr>
            <a:picLocks noChangeAspect="1"/>
          </p:cNvPicPr>
          <p:nvPr/>
        </p:nvPicPr>
        <p:blipFill>
          <a:blip r:embed="rId4"/>
          <a:stretch>
            <a:fillRect/>
          </a:stretch>
        </p:blipFill>
        <p:spPr>
          <a:xfrm>
            <a:off x="2799471" y="970671"/>
            <a:ext cx="7772400" cy="4371975"/>
          </a:xfrm>
          <a:prstGeom prst="rect">
            <a:avLst/>
          </a:prstGeom>
        </p:spPr>
      </p:pic>
    </p:spTree>
    <p:extLst>
      <p:ext uri="{BB962C8B-B14F-4D97-AF65-F5344CB8AC3E}">
        <p14:creationId xmlns:p14="http://schemas.microsoft.com/office/powerpoint/2010/main" val="41166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A5EC-7BF3-7666-BD65-69437B703C27}"/>
              </a:ext>
            </a:extLst>
          </p:cNvPr>
          <p:cNvSpPr>
            <a:spLocks noGrp="1"/>
          </p:cNvSpPr>
          <p:nvPr>
            <p:ph type="title"/>
          </p:nvPr>
        </p:nvSpPr>
        <p:spPr>
          <a:xfrm>
            <a:off x="1254125" y="2743007"/>
            <a:ext cx="8693916" cy="1123949"/>
          </a:xfrm>
        </p:spPr>
        <p:txBody>
          <a:bodyPr/>
          <a:lstStyle/>
          <a:p>
            <a:r>
              <a:rPr lang="en-US" dirty="0"/>
              <a:t>Inference of mink farms transmission tree</a:t>
            </a:r>
          </a:p>
        </p:txBody>
      </p:sp>
      <p:sp>
        <p:nvSpPr>
          <p:cNvPr id="3" name="Slide Number Placeholder 2">
            <a:extLst>
              <a:ext uri="{FF2B5EF4-FFF2-40B4-BE49-F238E27FC236}">
                <a16:creationId xmlns:a16="http://schemas.microsoft.com/office/drawing/2014/main" id="{F53E4C80-2B5C-7F7C-FADC-DA1A7963EBB0}"/>
              </a:ext>
            </a:extLst>
          </p:cNvPr>
          <p:cNvSpPr>
            <a:spLocks noGrp="1"/>
          </p:cNvSpPr>
          <p:nvPr>
            <p:ph type="sldNum" sz="quarter" idx="10"/>
          </p:nvPr>
        </p:nvSpPr>
        <p:spPr/>
        <p:txBody>
          <a:bodyPr/>
          <a:lstStyle/>
          <a:p>
            <a:fld id="{5A195573-6125-40C3-AA0C-3AC6CFB9F86B}" type="slidenum">
              <a:rPr lang="en-US" smtClean="0"/>
              <a:pPr/>
              <a:t>35</a:t>
            </a:fld>
            <a:endParaRPr lang="en-US" dirty="0"/>
          </a:p>
        </p:txBody>
      </p:sp>
    </p:spTree>
    <p:extLst>
      <p:ext uri="{BB962C8B-B14F-4D97-AF65-F5344CB8AC3E}">
        <p14:creationId xmlns:p14="http://schemas.microsoft.com/office/powerpoint/2010/main" val="3457150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844E7A-358E-FEBC-92B6-AC44995E433E}"/>
              </a:ext>
            </a:extLst>
          </p:cNvPr>
          <p:cNvSpPr>
            <a:spLocks noGrp="1"/>
          </p:cNvSpPr>
          <p:nvPr>
            <p:ph type="title"/>
          </p:nvPr>
        </p:nvSpPr>
        <p:spPr/>
        <p:txBody>
          <a:bodyPr/>
          <a:lstStyle/>
          <a:p>
            <a:r>
              <a:rPr lang="en-US" dirty="0"/>
              <a:t>Five genetic clusters </a:t>
            </a:r>
          </a:p>
        </p:txBody>
      </p:sp>
      <p:sp>
        <p:nvSpPr>
          <p:cNvPr id="6" name="Slide Number Placeholder 5">
            <a:extLst>
              <a:ext uri="{FF2B5EF4-FFF2-40B4-BE49-F238E27FC236}">
                <a16:creationId xmlns:a16="http://schemas.microsoft.com/office/drawing/2014/main" id="{E8FBDA4B-ACA1-AA34-6ACB-126862B6ABB7}"/>
              </a:ext>
            </a:extLst>
          </p:cNvPr>
          <p:cNvSpPr>
            <a:spLocks noGrp="1"/>
          </p:cNvSpPr>
          <p:nvPr>
            <p:ph type="sldNum" sz="quarter" idx="13"/>
          </p:nvPr>
        </p:nvSpPr>
        <p:spPr/>
        <p:txBody>
          <a:bodyPr/>
          <a:lstStyle/>
          <a:p>
            <a:fld id="{5A195573-6125-40C3-AA0C-3AC6CFB9F86B}" type="slidenum">
              <a:rPr lang="en-US" smtClean="0"/>
              <a:pPr/>
              <a:t>36</a:t>
            </a:fld>
            <a:endParaRPr lang="en-US" dirty="0"/>
          </a:p>
        </p:txBody>
      </p:sp>
      <p:pic>
        <p:nvPicPr>
          <p:cNvPr id="1026" name="Picture 2" descr="Fig. 1">
            <a:extLst>
              <a:ext uri="{FF2B5EF4-FFF2-40B4-BE49-F238E27FC236}">
                <a16:creationId xmlns:a16="http://schemas.microsoft.com/office/drawing/2014/main" id="{8F0302F0-F327-496A-E882-101A42C61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249" b="57471"/>
          <a:stretch/>
        </p:blipFill>
        <p:spPr bwMode="auto">
          <a:xfrm>
            <a:off x="6096000" y="1280240"/>
            <a:ext cx="3836276" cy="4694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 2">
            <a:extLst>
              <a:ext uri="{FF2B5EF4-FFF2-40B4-BE49-F238E27FC236}">
                <a16:creationId xmlns:a16="http://schemas.microsoft.com/office/drawing/2014/main" id="{803C3EF7-0C88-17AB-1626-1DC8449F5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724" y="1339774"/>
            <a:ext cx="3261360" cy="5060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812102-6377-C1F0-9403-E0BFAD29D520}"/>
              </a:ext>
            </a:extLst>
          </p:cNvPr>
          <p:cNvSpPr txBox="1"/>
          <p:nvPr/>
        </p:nvSpPr>
        <p:spPr>
          <a:xfrm>
            <a:off x="9218142" y="6114852"/>
            <a:ext cx="3072384" cy="369332"/>
          </a:xfrm>
          <a:prstGeom prst="rect">
            <a:avLst/>
          </a:prstGeom>
          <a:noFill/>
        </p:spPr>
        <p:txBody>
          <a:bodyPr wrap="square" rtlCol="0">
            <a:spAutoFit/>
          </a:bodyPr>
          <a:lstStyle/>
          <a:p>
            <a:r>
              <a:rPr lang="en-NL" dirty="0"/>
              <a:t>Lu et al. (2021)</a:t>
            </a:r>
          </a:p>
        </p:txBody>
      </p:sp>
    </p:spTree>
    <p:extLst>
      <p:ext uri="{BB962C8B-B14F-4D97-AF65-F5344CB8AC3E}">
        <p14:creationId xmlns:p14="http://schemas.microsoft.com/office/powerpoint/2010/main" val="3071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8B957D-FC4F-B7F9-867C-203B7C4CE104}"/>
              </a:ext>
            </a:extLst>
          </p:cNvPr>
          <p:cNvSpPr>
            <a:spLocks noGrp="1"/>
          </p:cNvSpPr>
          <p:nvPr>
            <p:ph type="title"/>
          </p:nvPr>
        </p:nvSpPr>
        <p:spPr>
          <a:xfrm>
            <a:off x="619125" y="457495"/>
            <a:ext cx="10975975" cy="659242"/>
          </a:xfrm>
        </p:spPr>
        <p:txBody>
          <a:bodyPr/>
          <a:lstStyle/>
          <a:p>
            <a:r>
              <a:rPr lang="en-US" dirty="0"/>
              <a:t>13 transmission clusters</a:t>
            </a:r>
          </a:p>
        </p:txBody>
      </p:sp>
      <p:pic>
        <p:nvPicPr>
          <p:cNvPr id="17" name="Picture 16">
            <a:extLst>
              <a:ext uri="{FF2B5EF4-FFF2-40B4-BE49-F238E27FC236}">
                <a16:creationId xmlns:a16="http://schemas.microsoft.com/office/drawing/2014/main" id="{B464F57D-6DDF-2EA0-8B5F-641D224F9A09}"/>
              </a:ext>
            </a:extLst>
          </p:cNvPr>
          <p:cNvPicPr>
            <a:picLocks noChangeAspect="1"/>
          </p:cNvPicPr>
          <p:nvPr/>
        </p:nvPicPr>
        <p:blipFill>
          <a:blip r:embed="rId3"/>
          <a:stretch>
            <a:fillRect/>
          </a:stretch>
        </p:blipFill>
        <p:spPr>
          <a:xfrm>
            <a:off x="1823188" y="1237281"/>
            <a:ext cx="8545624" cy="4800912"/>
          </a:xfrm>
          <a:prstGeom prst="rect">
            <a:avLst/>
          </a:prstGeom>
        </p:spPr>
      </p:pic>
      <p:sp>
        <p:nvSpPr>
          <p:cNvPr id="2" name="Slide Number Placeholder 1">
            <a:extLst>
              <a:ext uri="{FF2B5EF4-FFF2-40B4-BE49-F238E27FC236}">
                <a16:creationId xmlns:a16="http://schemas.microsoft.com/office/drawing/2014/main" id="{4CE3384B-9B2D-6132-44AA-2C07CBEE9A77}"/>
              </a:ext>
            </a:extLst>
          </p:cNvPr>
          <p:cNvSpPr>
            <a:spLocks noGrp="1"/>
          </p:cNvSpPr>
          <p:nvPr>
            <p:ph type="sldNum" sz="quarter" idx="12"/>
          </p:nvPr>
        </p:nvSpPr>
        <p:spPr/>
        <p:txBody>
          <a:bodyPr/>
          <a:lstStyle/>
          <a:p>
            <a:fld id="{5A195573-6125-40C3-AA0C-3AC6CFB9F86B}" type="slidenum">
              <a:rPr lang="en-US" smtClean="0"/>
              <a:pPr/>
              <a:t>37</a:t>
            </a:fld>
            <a:endParaRPr lang="en-US" dirty="0"/>
          </a:p>
        </p:txBody>
      </p:sp>
      <p:sp>
        <p:nvSpPr>
          <p:cNvPr id="3" name="Footer Placeholder 2">
            <a:extLst>
              <a:ext uri="{FF2B5EF4-FFF2-40B4-BE49-F238E27FC236}">
                <a16:creationId xmlns:a16="http://schemas.microsoft.com/office/drawing/2014/main" id="{4F3D1E00-D305-9091-1D70-4DFE5C09BF95}"/>
              </a:ext>
            </a:extLst>
          </p:cNvPr>
          <p:cNvSpPr>
            <a:spLocks noGrp="1"/>
          </p:cNvSpPr>
          <p:nvPr>
            <p:ph type="ftr" sz="quarter" idx="3"/>
          </p:nvPr>
        </p:nvSpPr>
        <p:spPr/>
        <p:txBody>
          <a:bodyPr/>
          <a:lstStyle/>
          <a:p>
            <a:r>
              <a:rPr lang="en-US"/>
              <a:t>Introduction</a:t>
            </a:r>
            <a:endParaRPr lang="en-US" dirty="0"/>
          </a:p>
        </p:txBody>
      </p:sp>
    </p:spTree>
    <p:extLst>
      <p:ext uri="{BB962C8B-B14F-4D97-AF65-F5344CB8AC3E}">
        <p14:creationId xmlns:p14="http://schemas.microsoft.com/office/powerpoint/2010/main" val="1612645553"/>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9DB8-DCCF-99D6-5CE6-0512DD956C55}"/>
              </a:ext>
            </a:extLst>
          </p:cNvPr>
          <p:cNvSpPr>
            <a:spLocks noGrp="1"/>
          </p:cNvSpPr>
          <p:nvPr>
            <p:ph type="title"/>
          </p:nvPr>
        </p:nvSpPr>
        <p:spPr>
          <a:xfrm>
            <a:off x="619125" y="457495"/>
            <a:ext cx="10975975" cy="659242"/>
          </a:xfrm>
        </p:spPr>
        <p:txBody>
          <a:bodyPr/>
          <a:lstStyle/>
          <a:p>
            <a:r>
              <a:rPr lang="en-US" dirty="0"/>
              <a:t>Overlap in transmission clusters</a:t>
            </a:r>
          </a:p>
        </p:txBody>
      </p:sp>
      <p:sp>
        <p:nvSpPr>
          <p:cNvPr id="3" name="Text Placeholder 2">
            <a:extLst>
              <a:ext uri="{FF2B5EF4-FFF2-40B4-BE49-F238E27FC236}">
                <a16:creationId xmlns:a16="http://schemas.microsoft.com/office/drawing/2014/main" id="{98E35571-52DB-3A09-8F50-82DDC12E7C92}"/>
              </a:ext>
            </a:extLst>
          </p:cNvPr>
          <p:cNvSpPr>
            <a:spLocks noGrp="1"/>
          </p:cNvSpPr>
          <p:nvPr>
            <p:ph type="body"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5BD3A2-6D84-5E93-E965-B810A16978C1}"/>
              </a:ext>
            </a:extLst>
          </p:cNvPr>
          <p:cNvSpPr>
            <a:spLocks noGrp="1"/>
          </p:cNvSpPr>
          <p:nvPr>
            <p:ph type="sldNum" sz="quarter" idx="12"/>
          </p:nvPr>
        </p:nvSpPr>
        <p:spPr/>
        <p:txBody>
          <a:bodyPr/>
          <a:lstStyle/>
          <a:p>
            <a:fld id="{5A195573-6125-40C3-AA0C-3AC6CFB9F86B}" type="slidenum">
              <a:rPr lang="en-US" smtClean="0"/>
              <a:pPr/>
              <a:t>38</a:t>
            </a:fld>
            <a:endParaRPr lang="en-US" dirty="0"/>
          </a:p>
        </p:txBody>
      </p:sp>
      <p:sp>
        <p:nvSpPr>
          <p:cNvPr id="5" name="Footer Placeholder 4">
            <a:extLst>
              <a:ext uri="{FF2B5EF4-FFF2-40B4-BE49-F238E27FC236}">
                <a16:creationId xmlns:a16="http://schemas.microsoft.com/office/drawing/2014/main" id="{4900659A-462D-F910-52A9-01C7E28E661D}"/>
              </a:ext>
            </a:extLst>
          </p:cNvPr>
          <p:cNvSpPr>
            <a:spLocks noGrp="1"/>
          </p:cNvSpPr>
          <p:nvPr>
            <p:ph type="ftr" sz="quarter" idx="3"/>
          </p:nvPr>
        </p:nvSpPr>
        <p:spPr/>
        <p:txBody>
          <a:bodyPr/>
          <a:lstStyle/>
          <a:p>
            <a:r>
              <a:rPr lang="en-US" dirty="0"/>
              <a:t>Introduction</a:t>
            </a:r>
          </a:p>
        </p:txBody>
      </p:sp>
      <p:pic>
        <p:nvPicPr>
          <p:cNvPr id="6" name="Picture 5">
            <a:extLst>
              <a:ext uri="{FF2B5EF4-FFF2-40B4-BE49-F238E27FC236}">
                <a16:creationId xmlns:a16="http://schemas.microsoft.com/office/drawing/2014/main" id="{42C89FC0-03AE-F016-AF09-ADC1343E9111}"/>
              </a:ext>
            </a:extLst>
          </p:cNvPr>
          <p:cNvPicPr>
            <a:picLocks noChangeAspect="1"/>
          </p:cNvPicPr>
          <p:nvPr/>
        </p:nvPicPr>
        <p:blipFill>
          <a:blip r:embed="rId2"/>
          <a:stretch>
            <a:fillRect/>
          </a:stretch>
        </p:blipFill>
        <p:spPr>
          <a:xfrm>
            <a:off x="2290233" y="1246531"/>
            <a:ext cx="8665634" cy="5097495"/>
          </a:xfrm>
          <a:prstGeom prst="rect">
            <a:avLst/>
          </a:prstGeom>
        </p:spPr>
      </p:pic>
    </p:spTree>
    <p:extLst>
      <p:ext uri="{BB962C8B-B14F-4D97-AF65-F5344CB8AC3E}">
        <p14:creationId xmlns:p14="http://schemas.microsoft.com/office/powerpoint/2010/main" val="3442467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04AAE3C-DC00-91D9-6717-F1EC4719B241}"/>
              </a:ext>
            </a:extLst>
          </p:cNvPr>
          <p:cNvSpPr>
            <a:spLocks noGrp="1"/>
          </p:cNvSpPr>
          <p:nvPr>
            <p:ph type="title"/>
          </p:nvPr>
        </p:nvSpPr>
        <p:spPr/>
        <p:txBody>
          <a:bodyPr/>
          <a:lstStyle/>
          <a:p>
            <a:r>
              <a:rPr lang="en-US" dirty="0"/>
              <a:t>Discussion</a:t>
            </a:r>
          </a:p>
        </p:txBody>
      </p:sp>
      <p:sp>
        <p:nvSpPr>
          <p:cNvPr id="3" name="Slide Number Placeholder 2">
            <a:extLst>
              <a:ext uri="{FF2B5EF4-FFF2-40B4-BE49-F238E27FC236}">
                <a16:creationId xmlns:a16="http://schemas.microsoft.com/office/drawing/2014/main" id="{B35E95F8-0F85-57B8-0338-499F112E3AFE}"/>
              </a:ext>
            </a:extLst>
          </p:cNvPr>
          <p:cNvSpPr>
            <a:spLocks noGrp="1"/>
          </p:cNvSpPr>
          <p:nvPr>
            <p:ph type="sldNum" sz="quarter" idx="10"/>
          </p:nvPr>
        </p:nvSpPr>
        <p:spPr/>
        <p:txBody>
          <a:bodyPr/>
          <a:lstStyle/>
          <a:p>
            <a:fld id="{5A195573-6125-40C3-AA0C-3AC6CFB9F86B}" type="slidenum">
              <a:rPr lang="en-US" smtClean="0"/>
              <a:pPr/>
              <a:t>39</a:t>
            </a:fld>
            <a:endParaRPr lang="en-US" dirty="0"/>
          </a:p>
        </p:txBody>
      </p:sp>
      <p:sp>
        <p:nvSpPr>
          <p:cNvPr id="5" name="Footer Placeholder 4">
            <a:extLst>
              <a:ext uri="{FF2B5EF4-FFF2-40B4-BE49-F238E27FC236}">
                <a16:creationId xmlns:a16="http://schemas.microsoft.com/office/drawing/2014/main" id="{C63A1F04-5AC8-AAF4-FA8E-F55DF24E271B}"/>
              </a:ext>
            </a:extLst>
          </p:cNvPr>
          <p:cNvSpPr>
            <a:spLocks noGrp="1"/>
          </p:cNvSpPr>
          <p:nvPr>
            <p:ph type="ftr" sz="quarter" idx="4294967295"/>
          </p:nvPr>
        </p:nvSpPr>
        <p:spPr>
          <a:xfrm>
            <a:off x="0" y="6356350"/>
            <a:ext cx="4114800" cy="365125"/>
          </a:xfrm>
          <a:prstGeom prst="rect">
            <a:avLst/>
          </a:prstGeom>
        </p:spPr>
        <p:txBody>
          <a:bodyPr/>
          <a:lstStyle/>
          <a:p>
            <a:r>
              <a:rPr lang="en-US"/>
              <a:t>Introduction</a:t>
            </a:r>
            <a:endParaRPr lang="en-US" dirty="0"/>
          </a:p>
        </p:txBody>
      </p:sp>
    </p:spTree>
    <p:extLst>
      <p:ext uri="{BB962C8B-B14F-4D97-AF65-F5344CB8AC3E}">
        <p14:creationId xmlns:p14="http://schemas.microsoft.com/office/powerpoint/2010/main" val="238569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A9FE7D-3081-3497-8A96-8906ECC33E9C}"/>
              </a:ext>
            </a:extLst>
          </p:cNvPr>
          <p:cNvSpPr>
            <a:spLocks noGrp="1"/>
          </p:cNvSpPr>
          <p:nvPr>
            <p:ph type="title"/>
          </p:nvPr>
        </p:nvSpPr>
        <p:spPr>
          <a:xfrm>
            <a:off x="619125" y="457495"/>
            <a:ext cx="10975975" cy="659242"/>
          </a:xfrm>
        </p:spPr>
        <p:txBody>
          <a:bodyPr/>
          <a:lstStyle/>
          <a:p>
            <a:r>
              <a:rPr lang="en-US" dirty="0"/>
              <a:t>SARS-CoV-2 in mink farms in Netherlands</a:t>
            </a:r>
          </a:p>
        </p:txBody>
      </p:sp>
      <p:sp>
        <p:nvSpPr>
          <p:cNvPr id="7" name="Text Placeholder 6">
            <a:extLst>
              <a:ext uri="{FF2B5EF4-FFF2-40B4-BE49-F238E27FC236}">
                <a16:creationId xmlns:a16="http://schemas.microsoft.com/office/drawing/2014/main" id="{53313987-C3EF-4E71-08EF-B2ADED7A175F}"/>
              </a:ext>
            </a:extLst>
          </p:cNvPr>
          <p:cNvSpPr>
            <a:spLocks noGrp="1"/>
          </p:cNvSpPr>
          <p:nvPr>
            <p:ph type="body" sz="quarter" idx="11"/>
          </p:nvPr>
        </p:nvSpPr>
        <p:spPr/>
        <p:txBody>
          <a:bodyPr/>
          <a:lstStyle/>
          <a:p>
            <a:pPr marL="457200" indent="-457200">
              <a:buFont typeface="Arial" panose="020B0604020202020204" pitchFamily="34" charset="0"/>
              <a:buChar char="•"/>
            </a:pPr>
            <a:r>
              <a:rPr lang="en-US" dirty="0"/>
              <a:t>SARS-CoV-2 outbreak among humans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Simultaneously outbreak among mink farms</a:t>
            </a:r>
          </a:p>
          <a:p>
            <a:pPr marL="727200" lvl="3" indent="-457200"/>
            <a:r>
              <a:rPr lang="en-US" dirty="0"/>
              <a:t>First case April 23, 2020</a:t>
            </a:r>
          </a:p>
          <a:p>
            <a:pPr marL="727200" lvl="3" indent="-457200"/>
            <a:r>
              <a:rPr lang="en-US" dirty="0"/>
              <a:t>63 farms infected between April and November 2020</a:t>
            </a:r>
          </a:p>
          <a:p>
            <a:pPr marL="727200" lvl="3" indent="-457200"/>
            <a:r>
              <a:rPr lang="en-US" dirty="0"/>
              <a:t>All Dutch farms (128) culled in January 2021</a:t>
            </a:r>
          </a:p>
          <a:p>
            <a:pPr marL="727200" lvl="3" indent="-457200"/>
            <a:endParaRPr lang="en-US" dirty="0"/>
          </a:p>
          <a:p>
            <a:pPr marL="457200" indent="-457200">
              <a:buFont typeface="Arial" panose="020B0604020202020204" pitchFamily="34" charset="0"/>
              <a:buChar char="•"/>
            </a:pPr>
            <a:r>
              <a:rPr lang="en-US" dirty="0"/>
              <a:t>Transmission routes</a:t>
            </a:r>
          </a:p>
          <a:p>
            <a:pPr lvl="2"/>
            <a:endParaRPr lang="en-US" dirty="0"/>
          </a:p>
          <a:p>
            <a:pPr marL="727200" lvl="3" indent="-457200"/>
            <a:endParaRPr lang="en-US" dirty="0"/>
          </a:p>
        </p:txBody>
      </p:sp>
      <p:sp>
        <p:nvSpPr>
          <p:cNvPr id="8" name="Slide Number Placeholder 7">
            <a:extLst>
              <a:ext uri="{FF2B5EF4-FFF2-40B4-BE49-F238E27FC236}">
                <a16:creationId xmlns:a16="http://schemas.microsoft.com/office/drawing/2014/main" id="{F6C3D48F-0769-E185-5AD0-30DFC2A2256E}"/>
              </a:ext>
            </a:extLst>
          </p:cNvPr>
          <p:cNvSpPr>
            <a:spLocks noGrp="1"/>
          </p:cNvSpPr>
          <p:nvPr>
            <p:ph type="sldNum" sz="quarter" idx="12"/>
          </p:nvPr>
        </p:nvSpPr>
        <p:spPr/>
        <p:txBody>
          <a:bodyPr/>
          <a:lstStyle/>
          <a:p>
            <a:fld id="{5A195573-6125-40C3-AA0C-3AC6CFB9F86B}" type="slidenum">
              <a:rPr lang="en-US" smtClean="0"/>
              <a:pPr/>
              <a:t>4</a:t>
            </a:fld>
            <a:endParaRPr lang="en-US" dirty="0"/>
          </a:p>
        </p:txBody>
      </p:sp>
      <p:grpSp>
        <p:nvGrpSpPr>
          <p:cNvPr id="40" name="Group 39">
            <a:extLst>
              <a:ext uri="{FF2B5EF4-FFF2-40B4-BE49-F238E27FC236}">
                <a16:creationId xmlns:a16="http://schemas.microsoft.com/office/drawing/2014/main" id="{0AF32F19-BBBA-64B3-EE8D-71E7651E3E26}"/>
              </a:ext>
            </a:extLst>
          </p:cNvPr>
          <p:cNvGrpSpPr/>
          <p:nvPr/>
        </p:nvGrpSpPr>
        <p:grpSpPr>
          <a:xfrm>
            <a:off x="2425108" y="4362528"/>
            <a:ext cx="3960283" cy="1828800"/>
            <a:chOff x="2425108" y="4362528"/>
            <a:chExt cx="3960283" cy="1828800"/>
          </a:xfrm>
        </p:grpSpPr>
        <p:grpSp>
          <p:nvGrpSpPr>
            <p:cNvPr id="35" name="Group 34">
              <a:extLst>
                <a:ext uri="{FF2B5EF4-FFF2-40B4-BE49-F238E27FC236}">
                  <a16:creationId xmlns:a16="http://schemas.microsoft.com/office/drawing/2014/main" id="{64309FB8-06B4-30C3-EC57-67BDE1A77908}"/>
                </a:ext>
              </a:extLst>
            </p:cNvPr>
            <p:cNvGrpSpPr/>
            <p:nvPr/>
          </p:nvGrpSpPr>
          <p:grpSpPr>
            <a:xfrm>
              <a:off x="2425108" y="4362528"/>
              <a:ext cx="3960283" cy="1828800"/>
              <a:chOff x="4387721" y="4309946"/>
              <a:chExt cx="3960283" cy="1828800"/>
            </a:xfrm>
          </p:grpSpPr>
          <p:pic>
            <p:nvPicPr>
              <p:cNvPr id="10" name="Graphic 9" descr="Farm scene with solid fill">
                <a:extLst>
                  <a:ext uri="{FF2B5EF4-FFF2-40B4-BE49-F238E27FC236}">
                    <a16:creationId xmlns:a16="http://schemas.microsoft.com/office/drawing/2014/main" id="{543BD6BD-C53A-52C8-475A-1A7634AC53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7721" y="4309946"/>
                <a:ext cx="914400" cy="914400"/>
              </a:xfrm>
              <a:prstGeom prst="rect">
                <a:avLst/>
              </a:prstGeom>
            </p:spPr>
          </p:pic>
          <p:pic>
            <p:nvPicPr>
              <p:cNvPr id="31" name="Graphic 30" descr="Man with solid fill">
                <a:extLst>
                  <a:ext uri="{FF2B5EF4-FFF2-40B4-BE49-F238E27FC236}">
                    <a16:creationId xmlns:a16="http://schemas.microsoft.com/office/drawing/2014/main" id="{F7433AE7-B1A0-493C-FB30-7106A7F0D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7721" y="5224346"/>
                <a:ext cx="914400" cy="914400"/>
              </a:xfrm>
              <a:prstGeom prst="rect">
                <a:avLst/>
              </a:prstGeom>
            </p:spPr>
          </p:pic>
          <p:pic>
            <p:nvPicPr>
              <p:cNvPr id="33" name="Graphic 32" descr="Arrow Right with solid fill">
                <a:extLst>
                  <a:ext uri="{FF2B5EF4-FFF2-40B4-BE49-F238E27FC236}">
                    <a16:creationId xmlns:a16="http://schemas.microsoft.com/office/drawing/2014/main" id="{86A83B8A-3BB1-6152-13DB-C64EE7BD49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20000">
                <a:off x="5910663" y="4506825"/>
                <a:ext cx="914400" cy="914400"/>
              </a:xfrm>
              <a:prstGeom prst="rect">
                <a:avLst/>
              </a:prstGeom>
            </p:spPr>
          </p:pic>
          <p:pic>
            <p:nvPicPr>
              <p:cNvPr id="34" name="Graphic 33" descr="Farm scene with solid fill">
                <a:extLst>
                  <a:ext uri="{FF2B5EF4-FFF2-40B4-BE49-F238E27FC236}">
                    <a16:creationId xmlns:a16="http://schemas.microsoft.com/office/drawing/2014/main" id="{C4D3715F-E206-3950-C9B6-9B99386FED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3604" y="4649064"/>
                <a:ext cx="914400" cy="914400"/>
              </a:xfrm>
              <a:prstGeom prst="rect">
                <a:avLst/>
              </a:prstGeom>
            </p:spPr>
          </p:pic>
        </p:grpSp>
        <p:pic>
          <p:nvPicPr>
            <p:cNvPr id="36" name="Graphic 35" descr="Arrow Right with solid fill">
              <a:extLst>
                <a:ext uri="{FF2B5EF4-FFF2-40B4-BE49-F238E27FC236}">
                  <a16:creationId xmlns:a16="http://schemas.microsoft.com/office/drawing/2014/main" id="{71F92C7A-3917-5D6E-C108-5634B67D49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880000">
              <a:off x="3948049" y="5106264"/>
              <a:ext cx="914400" cy="914400"/>
            </a:xfrm>
            <a:prstGeom prst="rect">
              <a:avLst/>
            </a:prstGeom>
          </p:spPr>
        </p:pic>
        <p:pic>
          <p:nvPicPr>
            <p:cNvPr id="38" name="Graphic 37" descr="Question Mark with solid fill">
              <a:extLst>
                <a:ext uri="{FF2B5EF4-FFF2-40B4-BE49-F238E27FC236}">
                  <a16:creationId xmlns:a16="http://schemas.microsoft.com/office/drawing/2014/main" id="{065F1DBE-4FC7-A6D8-1C95-FF07734983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4757" y="4450528"/>
              <a:ext cx="458682" cy="458682"/>
            </a:xfrm>
            <a:prstGeom prst="rect">
              <a:avLst/>
            </a:prstGeom>
          </p:spPr>
        </p:pic>
        <p:pic>
          <p:nvPicPr>
            <p:cNvPr id="39" name="Graphic 38" descr="Question Mark with solid fill">
              <a:extLst>
                <a:ext uri="{FF2B5EF4-FFF2-40B4-BE49-F238E27FC236}">
                  <a16:creationId xmlns:a16="http://schemas.microsoft.com/office/drawing/2014/main" id="{AC1F599D-B586-622F-B008-457FBE9554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4757" y="5712955"/>
              <a:ext cx="458682" cy="458682"/>
            </a:xfrm>
            <a:prstGeom prst="rect">
              <a:avLst/>
            </a:prstGeom>
          </p:spPr>
        </p:pic>
      </p:grpSp>
      <p:sp>
        <p:nvSpPr>
          <p:cNvPr id="41" name="Footer Placeholder 4">
            <a:extLst>
              <a:ext uri="{FF2B5EF4-FFF2-40B4-BE49-F238E27FC236}">
                <a16:creationId xmlns:a16="http://schemas.microsoft.com/office/drawing/2014/main" id="{7BCEAF9C-FE71-B597-EC45-1587B77E7C5F}"/>
              </a:ext>
            </a:extLst>
          </p:cNvPr>
          <p:cNvSpPr>
            <a:spLocks noGrp="1"/>
          </p:cNvSpPr>
          <p:nvPr>
            <p:ph type="ftr" sz="quarter" idx="3"/>
          </p:nvPr>
        </p:nvSpPr>
        <p:spPr>
          <a:xfrm>
            <a:off x="4038600" y="6356350"/>
            <a:ext cx="4114800" cy="365125"/>
          </a:xfrm>
        </p:spPr>
        <p:txBody>
          <a:bodyPr/>
          <a:lstStyle/>
          <a:p>
            <a:r>
              <a:rPr lang="en-US" dirty="0"/>
              <a:t>Introduction</a:t>
            </a:r>
          </a:p>
        </p:txBody>
      </p:sp>
    </p:spTree>
    <p:extLst>
      <p:ext uri="{BB962C8B-B14F-4D97-AF65-F5344CB8AC3E}">
        <p14:creationId xmlns:p14="http://schemas.microsoft.com/office/powerpoint/2010/main" val="23924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679DBC-AB5F-3849-CF4F-D3F7AACD0EC5}"/>
              </a:ext>
            </a:extLst>
          </p:cNvPr>
          <p:cNvSpPr>
            <a:spLocks noGrp="1"/>
          </p:cNvSpPr>
          <p:nvPr>
            <p:ph type="body" sz="quarter" idx="11"/>
          </p:nvPr>
        </p:nvSpPr>
        <p:spPr/>
        <p:txBody>
          <a:bodyPr/>
          <a:lstStyle/>
          <a:p>
            <a:pPr marL="457200" indent="-457200">
              <a:buFont typeface="Arial" panose="020B0604020202020204" pitchFamily="34" charset="0"/>
              <a:buChar char="•"/>
            </a:pPr>
            <a:r>
              <a:rPr lang="en-US" dirty="0"/>
              <a:t>Outbreaker2</a:t>
            </a:r>
          </a:p>
          <a:p>
            <a:pPr marL="727200" lvl="3" indent="-457200"/>
            <a:r>
              <a:rPr lang="en-US" dirty="0"/>
              <a:t>No phylogenetic tree</a:t>
            </a:r>
          </a:p>
          <a:p>
            <a:pPr marL="727200" lvl="3" indent="-457200"/>
            <a:r>
              <a:rPr lang="en-US" dirty="0"/>
              <a:t>Mutation at transmission</a:t>
            </a:r>
          </a:p>
          <a:p>
            <a:pPr marL="727200" lvl="3" indent="-457200"/>
            <a:r>
              <a:rPr lang="en-US" dirty="0"/>
              <a:t>Multiple introductions by missing links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err="1"/>
              <a:t>Transphylo</a:t>
            </a:r>
            <a:endParaRPr lang="en-US" dirty="0"/>
          </a:p>
          <a:p>
            <a:pPr marL="727200" lvl="3" indent="-457200"/>
            <a:r>
              <a:rPr lang="en-US" dirty="0"/>
              <a:t>Sequential inference of transmission tree</a:t>
            </a:r>
          </a:p>
          <a:p>
            <a:pPr marL="727200" lvl="3" indent="-457200"/>
            <a:r>
              <a:rPr lang="en-US" dirty="0"/>
              <a:t>Multiple introductions by missing links</a:t>
            </a:r>
          </a:p>
        </p:txBody>
      </p:sp>
      <p:sp>
        <p:nvSpPr>
          <p:cNvPr id="3" name="Slide Number Placeholder 2">
            <a:extLst>
              <a:ext uri="{FF2B5EF4-FFF2-40B4-BE49-F238E27FC236}">
                <a16:creationId xmlns:a16="http://schemas.microsoft.com/office/drawing/2014/main" id="{290DB290-FE0C-7FBD-0353-9A20919A3FC2}"/>
              </a:ext>
            </a:extLst>
          </p:cNvPr>
          <p:cNvSpPr>
            <a:spLocks noGrp="1"/>
          </p:cNvSpPr>
          <p:nvPr>
            <p:ph type="sldNum" sz="quarter" idx="12"/>
          </p:nvPr>
        </p:nvSpPr>
        <p:spPr/>
        <p:txBody>
          <a:bodyPr/>
          <a:lstStyle/>
          <a:p>
            <a:fld id="{5A195573-6125-40C3-AA0C-3AC6CFB9F86B}" type="slidenum">
              <a:rPr lang="en-US" smtClean="0"/>
              <a:pPr/>
              <a:t>40</a:t>
            </a:fld>
            <a:endParaRPr lang="en-US" dirty="0"/>
          </a:p>
        </p:txBody>
      </p:sp>
      <p:sp>
        <p:nvSpPr>
          <p:cNvPr id="4" name="Title 3">
            <a:extLst>
              <a:ext uri="{FF2B5EF4-FFF2-40B4-BE49-F238E27FC236}">
                <a16:creationId xmlns:a16="http://schemas.microsoft.com/office/drawing/2014/main" id="{DF7E73A9-7CF7-502B-23A7-3C923524C412}"/>
              </a:ext>
            </a:extLst>
          </p:cNvPr>
          <p:cNvSpPr>
            <a:spLocks noGrp="1"/>
          </p:cNvSpPr>
          <p:nvPr>
            <p:ph type="title"/>
          </p:nvPr>
        </p:nvSpPr>
        <p:spPr/>
        <p:txBody>
          <a:bodyPr/>
          <a:lstStyle/>
          <a:p>
            <a:r>
              <a:rPr lang="en-US" dirty="0"/>
              <a:t>Put into perspective</a:t>
            </a:r>
          </a:p>
        </p:txBody>
      </p:sp>
      <p:sp>
        <p:nvSpPr>
          <p:cNvPr id="5" name="Footer Placeholder 4">
            <a:extLst>
              <a:ext uri="{FF2B5EF4-FFF2-40B4-BE49-F238E27FC236}">
                <a16:creationId xmlns:a16="http://schemas.microsoft.com/office/drawing/2014/main" id="{433C8F9D-7C49-A704-C0D3-334D139EF604}"/>
              </a:ext>
            </a:extLst>
          </p:cNvPr>
          <p:cNvSpPr>
            <a:spLocks noGrp="1"/>
          </p:cNvSpPr>
          <p:nvPr>
            <p:ph type="ftr" sz="quarter" idx="3"/>
          </p:nvPr>
        </p:nvSpPr>
        <p:spPr/>
        <p:txBody>
          <a:bodyPr/>
          <a:lstStyle/>
          <a:p>
            <a:r>
              <a:rPr lang="en-US" dirty="0"/>
              <a:t>Discussion</a:t>
            </a:r>
          </a:p>
        </p:txBody>
      </p:sp>
      <p:pic>
        <p:nvPicPr>
          <p:cNvPr id="6" name="Picture 5" descr="Diagram&#10;&#10;Description automatically generated">
            <a:extLst>
              <a:ext uri="{FF2B5EF4-FFF2-40B4-BE49-F238E27FC236}">
                <a16:creationId xmlns:a16="http://schemas.microsoft.com/office/drawing/2014/main" id="{9075DBB1-0891-B8AA-8C92-816D9E182579}"/>
              </a:ext>
            </a:extLst>
          </p:cNvPr>
          <p:cNvPicPr>
            <a:picLocks noChangeAspect="1"/>
          </p:cNvPicPr>
          <p:nvPr/>
        </p:nvPicPr>
        <p:blipFill>
          <a:blip r:embed="rId2"/>
          <a:stretch>
            <a:fillRect/>
          </a:stretch>
        </p:blipFill>
        <p:spPr>
          <a:xfrm>
            <a:off x="7157417" y="1256709"/>
            <a:ext cx="4862460" cy="2740171"/>
          </a:xfrm>
          <a:prstGeom prst="rect">
            <a:avLst/>
          </a:prstGeom>
        </p:spPr>
      </p:pic>
      <p:pic>
        <p:nvPicPr>
          <p:cNvPr id="7" name="Picture 6" descr="Diagram&#10;&#10;Description automatically generated">
            <a:extLst>
              <a:ext uri="{FF2B5EF4-FFF2-40B4-BE49-F238E27FC236}">
                <a16:creationId xmlns:a16="http://schemas.microsoft.com/office/drawing/2014/main" id="{C87B7CC9-D342-A9CC-0C6D-4983B727D9E7}"/>
              </a:ext>
            </a:extLst>
          </p:cNvPr>
          <p:cNvPicPr>
            <a:picLocks noChangeAspect="1"/>
          </p:cNvPicPr>
          <p:nvPr/>
        </p:nvPicPr>
        <p:blipFill>
          <a:blip r:embed="rId3"/>
          <a:stretch>
            <a:fillRect/>
          </a:stretch>
        </p:blipFill>
        <p:spPr>
          <a:xfrm>
            <a:off x="1563766" y="3990065"/>
            <a:ext cx="7631767" cy="2528958"/>
          </a:xfrm>
          <a:prstGeom prst="rect">
            <a:avLst/>
          </a:prstGeom>
        </p:spPr>
      </p:pic>
      <p:pic>
        <p:nvPicPr>
          <p:cNvPr id="8" name="Picture 2">
            <a:extLst>
              <a:ext uri="{FF2B5EF4-FFF2-40B4-BE49-F238E27FC236}">
                <a16:creationId xmlns:a16="http://schemas.microsoft.com/office/drawing/2014/main" id="{9F85C017-E17B-5E82-3A36-7CF89EAE7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23" y="1390028"/>
            <a:ext cx="7011675" cy="225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8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74CD6F5-4957-06F2-193C-34614F635442}"/>
              </a:ext>
            </a:extLst>
          </p:cNvPr>
          <p:cNvSpPr>
            <a:spLocks noGrp="1"/>
          </p:cNvSpPr>
          <p:nvPr>
            <p:ph type="body" sz="quarter" idx="11"/>
          </p:nvPr>
        </p:nvSpPr>
        <p:spPr/>
        <p:txBody>
          <a:bodyPr/>
          <a:lstStyle/>
          <a:p>
            <a:pPr marL="457200" indent="-457200">
              <a:buFont typeface="Arial" panose="020B0604020202020204" pitchFamily="34" charset="0"/>
              <a:buChar char="•"/>
            </a:pPr>
            <a:r>
              <a:rPr lang="en-US" dirty="0"/>
              <a:t>Multiple introductions per host</a:t>
            </a:r>
            <a:br>
              <a:rPr lang="en-US" dirty="0"/>
            </a:br>
            <a:endParaRPr lang="en-US" dirty="0"/>
          </a:p>
          <a:p>
            <a:pPr marL="457200" indent="-457200">
              <a:buFont typeface="Arial" panose="020B0604020202020204" pitchFamily="34" charset="0"/>
              <a:buChar char="•"/>
            </a:pPr>
            <a:r>
              <a:rPr lang="en-US" dirty="0"/>
              <a:t>Open population (hospital)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More detailed description of history host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Additional epidemiological data: </a:t>
            </a:r>
          </a:p>
          <a:p>
            <a:pPr marL="727200" lvl="3" indent="-457200"/>
            <a:r>
              <a:rPr lang="en-US" dirty="0"/>
              <a:t>Geographic distance</a:t>
            </a:r>
          </a:p>
          <a:p>
            <a:pPr marL="727200" lvl="3" indent="-457200"/>
            <a:r>
              <a:rPr lang="en-US" dirty="0"/>
              <a:t>Contact data</a:t>
            </a:r>
          </a:p>
        </p:txBody>
      </p:sp>
      <p:sp>
        <p:nvSpPr>
          <p:cNvPr id="3" name="Slide Number Placeholder 2">
            <a:extLst>
              <a:ext uri="{FF2B5EF4-FFF2-40B4-BE49-F238E27FC236}">
                <a16:creationId xmlns:a16="http://schemas.microsoft.com/office/drawing/2014/main" id="{BB99CC09-F31E-4FE1-5A1E-EE78E4F32541}"/>
              </a:ext>
            </a:extLst>
          </p:cNvPr>
          <p:cNvSpPr>
            <a:spLocks noGrp="1"/>
          </p:cNvSpPr>
          <p:nvPr>
            <p:ph type="sldNum" sz="quarter" idx="12"/>
          </p:nvPr>
        </p:nvSpPr>
        <p:spPr/>
        <p:txBody>
          <a:bodyPr/>
          <a:lstStyle/>
          <a:p>
            <a:fld id="{5A195573-6125-40C3-AA0C-3AC6CFB9F86B}" type="slidenum">
              <a:rPr lang="en-US" smtClean="0"/>
              <a:pPr/>
              <a:t>41</a:t>
            </a:fld>
            <a:endParaRPr lang="en-US" dirty="0"/>
          </a:p>
        </p:txBody>
      </p:sp>
      <p:sp>
        <p:nvSpPr>
          <p:cNvPr id="6" name="Title 5">
            <a:extLst>
              <a:ext uri="{FF2B5EF4-FFF2-40B4-BE49-F238E27FC236}">
                <a16:creationId xmlns:a16="http://schemas.microsoft.com/office/drawing/2014/main" id="{A195359C-8019-33EB-B89C-64523C35D915}"/>
              </a:ext>
            </a:extLst>
          </p:cNvPr>
          <p:cNvSpPr>
            <a:spLocks noGrp="1"/>
          </p:cNvSpPr>
          <p:nvPr>
            <p:ph type="title"/>
          </p:nvPr>
        </p:nvSpPr>
        <p:spPr/>
        <p:txBody>
          <a:bodyPr/>
          <a:lstStyle/>
          <a:p>
            <a:r>
              <a:rPr lang="en-US" dirty="0"/>
              <a:t>Discussion</a:t>
            </a:r>
          </a:p>
        </p:txBody>
      </p:sp>
      <p:sp>
        <p:nvSpPr>
          <p:cNvPr id="5" name="Footer Placeholder 4">
            <a:extLst>
              <a:ext uri="{FF2B5EF4-FFF2-40B4-BE49-F238E27FC236}">
                <a16:creationId xmlns:a16="http://schemas.microsoft.com/office/drawing/2014/main" id="{5A51A177-59F5-3A4B-8311-5BFBEBCEE185}"/>
              </a:ext>
            </a:extLst>
          </p:cNvPr>
          <p:cNvSpPr>
            <a:spLocks noGrp="1"/>
          </p:cNvSpPr>
          <p:nvPr>
            <p:ph type="ftr" sz="quarter" idx="3"/>
          </p:nvPr>
        </p:nvSpPr>
        <p:spPr/>
        <p:txBody>
          <a:bodyPr/>
          <a:lstStyle/>
          <a:p>
            <a:r>
              <a:rPr lang="en-US"/>
              <a:t>Introduction</a:t>
            </a:r>
            <a:endParaRPr lang="en-US" dirty="0"/>
          </a:p>
        </p:txBody>
      </p:sp>
    </p:spTree>
    <p:extLst>
      <p:ext uri="{BB962C8B-B14F-4D97-AF65-F5344CB8AC3E}">
        <p14:creationId xmlns:p14="http://schemas.microsoft.com/office/powerpoint/2010/main" val="625011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E063-12CD-925A-45ED-E229846057DB}"/>
              </a:ext>
            </a:extLst>
          </p:cNvPr>
          <p:cNvSpPr>
            <a:spLocks noGrp="1"/>
          </p:cNvSpPr>
          <p:nvPr>
            <p:ph type="title"/>
          </p:nvPr>
        </p:nvSpPr>
        <p:spPr>
          <a:xfrm>
            <a:off x="619125" y="457495"/>
            <a:ext cx="10975975" cy="659242"/>
          </a:xfrm>
        </p:spPr>
        <p:txBody>
          <a:bodyPr anchor="t">
            <a:normAutofit/>
          </a:bodyPr>
          <a:lstStyle/>
          <a:p>
            <a:r>
              <a:rPr lang="en-US"/>
              <a:t>Take home messages</a:t>
            </a:r>
            <a:endParaRPr lang="en-US" dirty="0"/>
          </a:p>
        </p:txBody>
      </p:sp>
      <p:sp>
        <p:nvSpPr>
          <p:cNvPr id="15" name="Text Placeholder 3">
            <a:extLst>
              <a:ext uri="{FF2B5EF4-FFF2-40B4-BE49-F238E27FC236}">
                <a16:creationId xmlns:a16="http://schemas.microsoft.com/office/drawing/2014/main" id="{E317F83D-9C58-32B6-1A2F-A3955132995E}"/>
              </a:ext>
            </a:extLst>
          </p:cNvPr>
          <p:cNvSpPr>
            <a:spLocks noGrp="1"/>
          </p:cNvSpPr>
          <p:nvPr>
            <p:ph type="body" sz="quarter" idx="15"/>
          </p:nvPr>
        </p:nvSpPr>
        <p:spPr>
          <a:xfrm>
            <a:off x="10001250" y="5372657"/>
            <a:ext cx="1593849" cy="423718"/>
          </a:xfrm>
        </p:spPr>
        <p:txBody>
          <a:bodyPr/>
          <a:lstStyle/>
          <a:p>
            <a:endParaRPr lang="en-US"/>
          </a:p>
        </p:txBody>
      </p:sp>
      <p:sp>
        <p:nvSpPr>
          <p:cNvPr id="4" name="Slide Number Placeholder 3">
            <a:extLst>
              <a:ext uri="{FF2B5EF4-FFF2-40B4-BE49-F238E27FC236}">
                <a16:creationId xmlns:a16="http://schemas.microsoft.com/office/drawing/2014/main" id="{6B3B9FB6-0B83-EE65-C030-A1A4FB54FD3B}"/>
              </a:ext>
            </a:extLst>
          </p:cNvPr>
          <p:cNvSpPr>
            <a:spLocks noGrp="1"/>
          </p:cNvSpPr>
          <p:nvPr>
            <p:ph type="sldNum" sz="quarter" idx="16"/>
          </p:nvPr>
        </p:nvSpPr>
        <p:spPr>
          <a:xfrm>
            <a:off x="11229975" y="6191328"/>
            <a:ext cx="365125" cy="249385"/>
          </a:xfrm>
        </p:spPr>
        <p:txBody>
          <a:bodyPr anchor="ctr">
            <a:normAutofit/>
          </a:bodyPr>
          <a:lstStyle/>
          <a:p>
            <a:pPr>
              <a:spcAft>
                <a:spcPts val="600"/>
              </a:spcAft>
            </a:pPr>
            <a:fld id="{5A195573-6125-40C3-AA0C-3AC6CFB9F86B}" type="slidenum">
              <a:rPr lang="en-US" smtClean="0"/>
              <a:pPr>
                <a:spcAft>
                  <a:spcPts val="600"/>
                </a:spcAft>
              </a:pPr>
              <a:t>42</a:t>
            </a:fld>
            <a:endParaRPr lang="en-US"/>
          </a:p>
        </p:txBody>
      </p:sp>
      <p:graphicFrame>
        <p:nvGraphicFramePr>
          <p:cNvPr id="16" name="Text Placeholder 2">
            <a:extLst>
              <a:ext uri="{FF2B5EF4-FFF2-40B4-BE49-F238E27FC236}">
                <a16:creationId xmlns:a16="http://schemas.microsoft.com/office/drawing/2014/main" id="{78F78DA0-9573-527C-5AE7-1EA5CF076176}"/>
              </a:ext>
            </a:extLst>
          </p:cNvPr>
          <p:cNvGraphicFramePr/>
          <p:nvPr>
            <p:extLst>
              <p:ext uri="{D42A27DB-BD31-4B8C-83A1-F6EECF244321}">
                <p14:modId xmlns:p14="http://schemas.microsoft.com/office/powerpoint/2010/main" val="2418623276"/>
              </p:ext>
            </p:extLst>
          </p:nvPr>
        </p:nvGraphicFramePr>
        <p:xfrm>
          <a:off x="619124" y="1476375"/>
          <a:ext cx="10975975" cy="43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53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0C09-FB07-1A47-CD3E-A379D269063F}"/>
              </a:ext>
            </a:extLst>
          </p:cNvPr>
          <p:cNvSpPr>
            <a:spLocks noGrp="1"/>
          </p:cNvSpPr>
          <p:nvPr>
            <p:ph type="title"/>
          </p:nvPr>
        </p:nvSpPr>
        <p:spPr>
          <a:xfrm>
            <a:off x="619125" y="457495"/>
            <a:ext cx="10975975" cy="659242"/>
          </a:xfrm>
        </p:spPr>
        <p:txBody>
          <a:bodyPr/>
          <a:lstStyle/>
          <a:p>
            <a:r>
              <a:rPr lang="en-NL" dirty="0"/>
              <a:t>Acknowledgements</a:t>
            </a:r>
          </a:p>
        </p:txBody>
      </p:sp>
      <p:sp>
        <p:nvSpPr>
          <p:cNvPr id="3" name="Text Placeholder 2">
            <a:extLst>
              <a:ext uri="{FF2B5EF4-FFF2-40B4-BE49-F238E27FC236}">
                <a16:creationId xmlns:a16="http://schemas.microsoft.com/office/drawing/2014/main" id="{CC630304-159D-B532-D1D9-63355780C203}"/>
              </a:ext>
            </a:extLst>
          </p:cNvPr>
          <p:cNvSpPr>
            <a:spLocks noGrp="1"/>
          </p:cNvSpPr>
          <p:nvPr>
            <p:ph type="body" sz="quarter" idx="11"/>
          </p:nvPr>
        </p:nvSpPr>
        <p:spPr/>
        <p:txBody>
          <a:bodyPr/>
          <a:lstStyle/>
          <a:p>
            <a:pPr marL="457200" indent="-457200">
              <a:buFont typeface="Arial" panose="020B0604020202020204" pitchFamily="34" charset="0"/>
              <a:buChar char="•"/>
            </a:pPr>
            <a:r>
              <a:rPr lang="en-NL" dirty="0"/>
              <a:t>Netherlands Centre for One Health (NCOH)</a:t>
            </a:r>
          </a:p>
          <a:p>
            <a:pPr marL="457200" indent="-457200">
              <a:buFont typeface="Arial" panose="020B0604020202020204" pitchFamily="34" charset="0"/>
              <a:buChar char="•"/>
            </a:pPr>
            <a:endParaRPr lang="en-NL" dirty="0"/>
          </a:p>
          <a:p>
            <a:pPr marL="457200" indent="-457200">
              <a:buFont typeface="Arial" panose="020B0604020202020204" pitchFamily="34" charset="0"/>
              <a:buChar char="•"/>
            </a:pPr>
            <a:endParaRPr lang="en-NL" dirty="0"/>
          </a:p>
          <a:p>
            <a:pPr marL="457200" indent="-457200"/>
            <a:endParaRPr lang="en-NL" dirty="0"/>
          </a:p>
        </p:txBody>
      </p:sp>
      <p:sp>
        <p:nvSpPr>
          <p:cNvPr id="4" name="Slide Number Placeholder 3">
            <a:extLst>
              <a:ext uri="{FF2B5EF4-FFF2-40B4-BE49-F238E27FC236}">
                <a16:creationId xmlns:a16="http://schemas.microsoft.com/office/drawing/2014/main" id="{5C4D83B8-FA86-FE1C-9EF6-133DADD686CC}"/>
              </a:ext>
            </a:extLst>
          </p:cNvPr>
          <p:cNvSpPr>
            <a:spLocks noGrp="1"/>
          </p:cNvSpPr>
          <p:nvPr>
            <p:ph type="sldNum" sz="quarter" idx="12"/>
          </p:nvPr>
        </p:nvSpPr>
        <p:spPr/>
        <p:txBody>
          <a:bodyPr/>
          <a:lstStyle/>
          <a:p>
            <a:fld id="{5A195573-6125-40C3-AA0C-3AC6CFB9F86B}" type="slidenum">
              <a:rPr lang="en-US" smtClean="0"/>
              <a:pPr/>
              <a:t>43</a:t>
            </a:fld>
            <a:endParaRPr lang="en-US" dirty="0"/>
          </a:p>
        </p:txBody>
      </p:sp>
      <p:pic>
        <p:nvPicPr>
          <p:cNvPr id="6" name="Picture 5" descr="Logo, company name&#10;&#10;Description automatically generated">
            <a:extLst>
              <a:ext uri="{FF2B5EF4-FFF2-40B4-BE49-F238E27FC236}">
                <a16:creationId xmlns:a16="http://schemas.microsoft.com/office/drawing/2014/main" id="{653EF837-7162-8E4A-E4B7-A8273CDEC082}"/>
              </a:ext>
            </a:extLst>
          </p:cNvPr>
          <p:cNvPicPr>
            <a:picLocks noChangeAspect="1"/>
          </p:cNvPicPr>
          <p:nvPr/>
        </p:nvPicPr>
        <p:blipFill rotWithShape="1">
          <a:blip r:embed="rId2"/>
          <a:srcRect r="27348"/>
          <a:stretch/>
        </p:blipFill>
        <p:spPr>
          <a:xfrm>
            <a:off x="2493580" y="5718927"/>
            <a:ext cx="5646810" cy="1088671"/>
          </a:xfrm>
          <a:prstGeom prst="rect">
            <a:avLst/>
          </a:prstGeom>
        </p:spPr>
      </p:pic>
      <p:sp>
        <p:nvSpPr>
          <p:cNvPr id="5" name="Footer Placeholder 4">
            <a:extLst>
              <a:ext uri="{FF2B5EF4-FFF2-40B4-BE49-F238E27FC236}">
                <a16:creationId xmlns:a16="http://schemas.microsoft.com/office/drawing/2014/main" id="{235DD661-18AA-1D7D-092B-6970142B64D1}"/>
              </a:ext>
            </a:extLst>
          </p:cNvPr>
          <p:cNvSpPr>
            <a:spLocks noGrp="1"/>
          </p:cNvSpPr>
          <p:nvPr>
            <p:ph type="ftr" sz="quarter" idx="3"/>
          </p:nvPr>
        </p:nvSpPr>
        <p:spPr/>
        <p:txBody>
          <a:bodyPr/>
          <a:lstStyle/>
          <a:p>
            <a:r>
              <a:rPr lang="en-US"/>
              <a:t>Introduction</a:t>
            </a:r>
            <a:endParaRPr lang="en-US" dirty="0"/>
          </a:p>
        </p:txBody>
      </p:sp>
    </p:spTree>
    <p:extLst>
      <p:ext uri="{BB962C8B-B14F-4D97-AF65-F5344CB8AC3E}">
        <p14:creationId xmlns:p14="http://schemas.microsoft.com/office/powerpoint/2010/main" val="113113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504241-A660-624A-E47B-66289AAAF059}"/>
              </a:ext>
            </a:extLst>
          </p:cNvPr>
          <p:cNvSpPr>
            <a:spLocks noGrp="1"/>
          </p:cNvSpPr>
          <p:nvPr>
            <p:ph type="sldNum" sz="quarter" idx="10"/>
          </p:nvPr>
        </p:nvSpPr>
        <p:spPr/>
        <p:txBody>
          <a:bodyPr/>
          <a:lstStyle/>
          <a:p>
            <a:fld id="{5A195573-6125-40C3-AA0C-3AC6CFB9F86B}" type="slidenum">
              <a:rPr lang="en-US" smtClean="0"/>
              <a:pPr/>
              <a:t>44</a:t>
            </a:fld>
            <a:endParaRPr lang="en-US" dirty="0"/>
          </a:p>
        </p:txBody>
      </p:sp>
    </p:spTree>
    <p:extLst>
      <p:ext uri="{BB962C8B-B14F-4D97-AF65-F5344CB8AC3E}">
        <p14:creationId xmlns:p14="http://schemas.microsoft.com/office/powerpoint/2010/main" val="412837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BD991D-A6BB-B442-B079-4426B6D6E813}"/>
              </a:ext>
            </a:extLst>
          </p:cNvPr>
          <p:cNvPicPr>
            <a:picLocks noChangeAspect="1"/>
          </p:cNvPicPr>
          <p:nvPr/>
        </p:nvPicPr>
        <p:blipFill rotWithShape="1">
          <a:blip r:embed="rId2"/>
          <a:srcRect l="30272" t="15632" r="25218" b="18985"/>
          <a:stretch/>
        </p:blipFill>
        <p:spPr>
          <a:xfrm>
            <a:off x="1505307" y="1697489"/>
            <a:ext cx="3352145" cy="3463022"/>
          </a:xfrm>
          <a:prstGeom prst="rect">
            <a:avLst/>
          </a:prstGeom>
        </p:spPr>
      </p:pic>
      <p:sp>
        <p:nvSpPr>
          <p:cNvPr id="7" name="Oval 6">
            <a:extLst>
              <a:ext uri="{FF2B5EF4-FFF2-40B4-BE49-F238E27FC236}">
                <a16:creationId xmlns:a16="http://schemas.microsoft.com/office/drawing/2014/main" id="{344F5859-7AAE-1E42-AE26-0AAA927AE2B1}"/>
              </a:ext>
            </a:extLst>
          </p:cNvPr>
          <p:cNvSpPr/>
          <p:nvPr/>
        </p:nvSpPr>
        <p:spPr>
          <a:xfrm>
            <a:off x="3048869" y="3078659"/>
            <a:ext cx="380041" cy="399229"/>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9" name="Oval 8">
            <a:extLst>
              <a:ext uri="{FF2B5EF4-FFF2-40B4-BE49-F238E27FC236}">
                <a16:creationId xmlns:a16="http://schemas.microsoft.com/office/drawing/2014/main" id="{B91738D0-7E74-7443-B41D-4A9034C2501E}"/>
              </a:ext>
            </a:extLst>
          </p:cNvPr>
          <p:cNvSpPr/>
          <p:nvPr/>
        </p:nvSpPr>
        <p:spPr>
          <a:xfrm>
            <a:off x="3835340" y="3900205"/>
            <a:ext cx="380041" cy="399229"/>
          </a:xfrm>
          <a:prstGeom prst="ellipse">
            <a:avLst/>
          </a:prstGeom>
          <a:no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10" name="Oval 9">
            <a:extLst>
              <a:ext uri="{FF2B5EF4-FFF2-40B4-BE49-F238E27FC236}">
                <a16:creationId xmlns:a16="http://schemas.microsoft.com/office/drawing/2014/main" id="{6931D046-3701-1D4E-8E60-7E0638CB72D9}"/>
              </a:ext>
            </a:extLst>
          </p:cNvPr>
          <p:cNvSpPr/>
          <p:nvPr/>
        </p:nvSpPr>
        <p:spPr>
          <a:xfrm>
            <a:off x="2119878" y="2551787"/>
            <a:ext cx="380041" cy="399229"/>
          </a:xfrm>
          <a:prstGeom prst="ellipse">
            <a:avLst/>
          </a:prstGeom>
          <a:no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11" name="Oval 10">
            <a:extLst>
              <a:ext uri="{FF2B5EF4-FFF2-40B4-BE49-F238E27FC236}">
                <a16:creationId xmlns:a16="http://schemas.microsoft.com/office/drawing/2014/main" id="{82BCB3FC-1019-A144-93A0-7E6BA13A3A47}"/>
              </a:ext>
            </a:extLst>
          </p:cNvPr>
          <p:cNvSpPr/>
          <p:nvPr/>
        </p:nvSpPr>
        <p:spPr>
          <a:xfrm>
            <a:off x="3360289" y="2377971"/>
            <a:ext cx="380041" cy="399229"/>
          </a:xfrm>
          <a:prstGeom prst="ellipse">
            <a:avLst/>
          </a:prstGeom>
          <a:no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2" name="Title 1">
            <a:extLst>
              <a:ext uri="{FF2B5EF4-FFF2-40B4-BE49-F238E27FC236}">
                <a16:creationId xmlns:a16="http://schemas.microsoft.com/office/drawing/2014/main" id="{84CBD591-1EDF-C54C-AE28-A4DEBFA3DB1C}"/>
              </a:ext>
            </a:extLst>
          </p:cNvPr>
          <p:cNvSpPr>
            <a:spLocks noGrp="1"/>
          </p:cNvSpPr>
          <p:nvPr>
            <p:ph type="title"/>
          </p:nvPr>
        </p:nvSpPr>
        <p:spPr>
          <a:xfrm>
            <a:off x="619125" y="457495"/>
            <a:ext cx="10975975" cy="659242"/>
          </a:xfrm>
        </p:spPr>
        <p:txBody>
          <a:bodyPr/>
          <a:lstStyle/>
          <a:p>
            <a:r>
              <a:rPr lang="en-NL" dirty="0"/>
              <a:t>Preventing spread of an outbreak</a:t>
            </a:r>
          </a:p>
        </p:txBody>
      </p:sp>
      <p:sp>
        <p:nvSpPr>
          <p:cNvPr id="4" name="Slide Number Placeholder 3">
            <a:extLst>
              <a:ext uri="{FF2B5EF4-FFF2-40B4-BE49-F238E27FC236}">
                <a16:creationId xmlns:a16="http://schemas.microsoft.com/office/drawing/2014/main" id="{22EA3382-A3D4-9841-962F-EA1DF96E2367}"/>
              </a:ext>
            </a:extLst>
          </p:cNvPr>
          <p:cNvSpPr>
            <a:spLocks noGrp="1"/>
          </p:cNvSpPr>
          <p:nvPr>
            <p:ph type="sldNum" sz="quarter" idx="12"/>
          </p:nvPr>
        </p:nvSpPr>
        <p:spPr/>
        <p:txBody>
          <a:bodyPr/>
          <a:lstStyle/>
          <a:p>
            <a:fld id="{5A195573-6125-40C3-AA0C-3AC6CFB9F86B}" type="slidenum">
              <a:rPr lang="en-US" smtClean="0"/>
              <a:pPr/>
              <a:t>5</a:t>
            </a:fld>
            <a:endParaRPr lang="en-US" dirty="0"/>
          </a:p>
        </p:txBody>
      </p:sp>
      <p:pic>
        <p:nvPicPr>
          <p:cNvPr id="13" name="Picture 12">
            <a:extLst>
              <a:ext uri="{FF2B5EF4-FFF2-40B4-BE49-F238E27FC236}">
                <a16:creationId xmlns:a16="http://schemas.microsoft.com/office/drawing/2014/main" id="{A894E39B-61A5-6E43-AA95-FEFA94373C6D}"/>
              </a:ext>
            </a:extLst>
          </p:cNvPr>
          <p:cNvPicPr>
            <a:picLocks noChangeAspect="1"/>
          </p:cNvPicPr>
          <p:nvPr/>
        </p:nvPicPr>
        <p:blipFill rotWithShape="1">
          <a:blip r:embed="rId3"/>
          <a:srcRect l="30787" t="16604" r="25669" b="18419"/>
          <a:stretch/>
        </p:blipFill>
        <p:spPr>
          <a:xfrm>
            <a:off x="7345660" y="1877337"/>
            <a:ext cx="3560028" cy="3463022"/>
          </a:xfrm>
          <a:prstGeom prst="rect">
            <a:avLst/>
          </a:prstGeom>
        </p:spPr>
      </p:pic>
      <p:sp>
        <p:nvSpPr>
          <p:cNvPr id="14" name="Oval 13">
            <a:extLst>
              <a:ext uri="{FF2B5EF4-FFF2-40B4-BE49-F238E27FC236}">
                <a16:creationId xmlns:a16="http://schemas.microsoft.com/office/drawing/2014/main" id="{244C7592-EBE1-8B42-A2DE-EEAA3A923A54}"/>
              </a:ext>
            </a:extLst>
          </p:cNvPr>
          <p:cNvSpPr/>
          <p:nvPr/>
        </p:nvSpPr>
        <p:spPr>
          <a:xfrm>
            <a:off x="10529587" y="2321380"/>
            <a:ext cx="403609" cy="400849"/>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15" name="Oval 14">
            <a:extLst>
              <a:ext uri="{FF2B5EF4-FFF2-40B4-BE49-F238E27FC236}">
                <a16:creationId xmlns:a16="http://schemas.microsoft.com/office/drawing/2014/main" id="{7CABC5A6-8AD0-9243-9682-4A2663F03248}"/>
              </a:ext>
            </a:extLst>
          </p:cNvPr>
          <p:cNvSpPr/>
          <p:nvPr/>
        </p:nvSpPr>
        <p:spPr>
          <a:xfrm>
            <a:off x="10013746" y="1805765"/>
            <a:ext cx="403609" cy="400849"/>
          </a:xfrm>
          <a:prstGeom prst="ellipse">
            <a:avLst/>
          </a:prstGeom>
          <a:no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cxnSp>
        <p:nvCxnSpPr>
          <p:cNvPr id="18" name="Straight Connector 17">
            <a:extLst>
              <a:ext uri="{FF2B5EF4-FFF2-40B4-BE49-F238E27FC236}">
                <a16:creationId xmlns:a16="http://schemas.microsoft.com/office/drawing/2014/main" id="{F0888E33-07B7-8E4D-B5A6-CE0FD3EFA322}"/>
              </a:ext>
            </a:extLst>
          </p:cNvPr>
          <p:cNvCxnSpPr>
            <a:cxnSpLocks/>
          </p:cNvCxnSpPr>
          <p:nvPr/>
        </p:nvCxnSpPr>
        <p:spPr>
          <a:xfrm>
            <a:off x="6096000" y="1297172"/>
            <a:ext cx="0" cy="4755898"/>
          </a:xfrm>
          <a:prstGeom prst="line">
            <a:avLst/>
          </a:prstGeom>
        </p:spPr>
        <p:style>
          <a:lnRef idx="1">
            <a:schemeClr val="accent2"/>
          </a:lnRef>
          <a:fillRef idx="0">
            <a:schemeClr val="accent2"/>
          </a:fillRef>
          <a:effectRef idx="0">
            <a:schemeClr val="accent2"/>
          </a:effectRef>
          <a:fontRef idx="minor">
            <a:schemeClr val="tx1"/>
          </a:fontRef>
        </p:style>
      </p:cxnSp>
      <p:sp>
        <p:nvSpPr>
          <p:cNvPr id="17" name="Oval 16">
            <a:extLst>
              <a:ext uri="{FF2B5EF4-FFF2-40B4-BE49-F238E27FC236}">
                <a16:creationId xmlns:a16="http://schemas.microsoft.com/office/drawing/2014/main" id="{017C230D-7649-8F11-595D-1495A9AD3D34}"/>
              </a:ext>
            </a:extLst>
          </p:cNvPr>
          <p:cNvSpPr/>
          <p:nvPr/>
        </p:nvSpPr>
        <p:spPr>
          <a:xfrm>
            <a:off x="7715811" y="2677810"/>
            <a:ext cx="403609" cy="400849"/>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19" name="Oval 18">
            <a:extLst>
              <a:ext uri="{FF2B5EF4-FFF2-40B4-BE49-F238E27FC236}">
                <a16:creationId xmlns:a16="http://schemas.microsoft.com/office/drawing/2014/main" id="{2FA5F148-44D5-C671-A06D-E7CD4F97300C}"/>
              </a:ext>
            </a:extLst>
          </p:cNvPr>
          <p:cNvSpPr/>
          <p:nvPr/>
        </p:nvSpPr>
        <p:spPr>
          <a:xfrm>
            <a:off x="9461034" y="4255190"/>
            <a:ext cx="403609" cy="400849"/>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NL">
              <a:solidFill>
                <a:schemeClr val="accent2"/>
              </a:solidFill>
            </a:endParaRPr>
          </a:p>
        </p:txBody>
      </p:sp>
      <p:sp>
        <p:nvSpPr>
          <p:cNvPr id="5" name="Footer Placeholder 4">
            <a:extLst>
              <a:ext uri="{FF2B5EF4-FFF2-40B4-BE49-F238E27FC236}">
                <a16:creationId xmlns:a16="http://schemas.microsoft.com/office/drawing/2014/main" id="{C6E67637-3F54-FDDD-78E7-ABAB0DCD39C1}"/>
              </a:ext>
            </a:extLst>
          </p:cNvPr>
          <p:cNvSpPr>
            <a:spLocks noGrp="1"/>
          </p:cNvSpPr>
          <p:nvPr>
            <p:ph type="ftr" sz="quarter" idx="3"/>
          </p:nvPr>
        </p:nvSpPr>
        <p:spPr>
          <a:xfrm>
            <a:off x="4038600" y="6356350"/>
            <a:ext cx="4114800" cy="365125"/>
          </a:xfrm>
        </p:spPr>
        <p:txBody>
          <a:bodyPr/>
          <a:lstStyle/>
          <a:p>
            <a:r>
              <a:rPr lang="en-US" dirty="0"/>
              <a:t>Introduction</a:t>
            </a:r>
          </a:p>
        </p:txBody>
      </p:sp>
    </p:spTree>
    <p:extLst>
      <p:ext uri="{BB962C8B-B14F-4D97-AF65-F5344CB8AC3E}">
        <p14:creationId xmlns:p14="http://schemas.microsoft.com/office/powerpoint/2010/main" val="7772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65E7F-49F4-A79E-1930-ABA9C9BD48D1}"/>
              </a:ext>
            </a:extLst>
          </p:cNvPr>
          <p:cNvSpPr>
            <a:spLocks noGrp="1"/>
          </p:cNvSpPr>
          <p:nvPr>
            <p:ph type="body" sz="quarter" idx="11"/>
          </p:nvPr>
        </p:nvSpPr>
        <p:spPr/>
        <p:txBody>
          <a:bodyPr/>
          <a:lstStyle/>
          <a:p>
            <a:pPr marL="457200" indent="-457200">
              <a:buFont typeface="Arial" panose="020B0604020202020204" pitchFamily="34" charset="0"/>
              <a:buChar char="•"/>
            </a:pPr>
            <a:r>
              <a:rPr lang="en-US" dirty="0"/>
              <a:t>Epidemiological data:</a:t>
            </a:r>
          </a:p>
          <a:p>
            <a:pPr marL="727200" lvl="3" indent="-457200"/>
            <a:r>
              <a:rPr lang="en-US" dirty="0"/>
              <a:t>Day of detection (sampling time)</a:t>
            </a:r>
          </a:p>
          <a:p>
            <a:pPr marL="727200" lvl="3" indent="-457200"/>
            <a:r>
              <a:rPr lang="en-US" dirty="0"/>
              <a:t>Risk factors host</a:t>
            </a:r>
          </a:p>
          <a:p>
            <a:pPr marL="727200" lvl="3" indent="-457200"/>
            <a:r>
              <a:rPr lang="en-US" dirty="0"/>
              <a:t>(Geographical) distance</a:t>
            </a:r>
          </a:p>
          <a:p>
            <a:pPr marL="727200" lvl="3" indent="-457200"/>
            <a:r>
              <a:rPr lang="en-US" dirty="0"/>
              <a:t>Generation time interval</a:t>
            </a:r>
          </a:p>
          <a:p>
            <a:pPr marL="727200" lvl="3" indent="-457200"/>
            <a:endParaRPr lang="en-US" dirty="0"/>
          </a:p>
          <a:p>
            <a:pPr marL="457200" indent="-457200">
              <a:buFont typeface="Arial" panose="020B0604020202020204" pitchFamily="34" charset="0"/>
              <a:buChar char="•"/>
            </a:pPr>
            <a:r>
              <a:rPr lang="en-US" dirty="0"/>
              <a:t>Genetic data of pathogen (sequence data)</a:t>
            </a:r>
          </a:p>
          <a:p>
            <a:pPr marL="727200" lvl="3" indent="-457200"/>
            <a:r>
              <a:rPr lang="en-US" dirty="0"/>
              <a:t>Single nucleotide polymorphisms (SNPs)</a:t>
            </a:r>
          </a:p>
        </p:txBody>
      </p:sp>
      <p:sp>
        <p:nvSpPr>
          <p:cNvPr id="3" name="Slide Number Placeholder 2">
            <a:extLst>
              <a:ext uri="{FF2B5EF4-FFF2-40B4-BE49-F238E27FC236}">
                <a16:creationId xmlns:a16="http://schemas.microsoft.com/office/drawing/2014/main" id="{1F4C0E11-E856-0DFF-D2E3-0424F32E4248}"/>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
        <p:nvSpPr>
          <p:cNvPr id="4" name="Title 3">
            <a:extLst>
              <a:ext uri="{FF2B5EF4-FFF2-40B4-BE49-F238E27FC236}">
                <a16:creationId xmlns:a16="http://schemas.microsoft.com/office/drawing/2014/main" id="{F767BDDE-A90E-7217-7F46-C7CF653EC2DB}"/>
              </a:ext>
            </a:extLst>
          </p:cNvPr>
          <p:cNvSpPr>
            <a:spLocks noGrp="1"/>
          </p:cNvSpPr>
          <p:nvPr>
            <p:ph type="title"/>
          </p:nvPr>
        </p:nvSpPr>
        <p:spPr/>
        <p:txBody>
          <a:bodyPr/>
          <a:lstStyle/>
          <a:p>
            <a:r>
              <a:rPr lang="en-US" dirty="0"/>
              <a:t>Available data</a:t>
            </a:r>
          </a:p>
        </p:txBody>
      </p:sp>
      <p:sp>
        <p:nvSpPr>
          <p:cNvPr id="5" name="Footer Placeholder 4">
            <a:extLst>
              <a:ext uri="{FF2B5EF4-FFF2-40B4-BE49-F238E27FC236}">
                <a16:creationId xmlns:a16="http://schemas.microsoft.com/office/drawing/2014/main" id="{77B06A04-EA0E-6978-AC88-EF25E12DC658}"/>
              </a:ext>
            </a:extLst>
          </p:cNvPr>
          <p:cNvSpPr>
            <a:spLocks noGrp="1"/>
          </p:cNvSpPr>
          <p:nvPr>
            <p:ph type="ftr" sz="quarter" idx="3"/>
          </p:nvPr>
        </p:nvSpPr>
        <p:spPr/>
        <p:txBody>
          <a:bodyPr/>
          <a:lstStyle/>
          <a:p>
            <a:r>
              <a:rPr lang="en-US"/>
              <a:t>Introduction</a:t>
            </a:r>
            <a:endParaRPr lang="en-US" dirty="0"/>
          </a:p>
        </p:txBody>
      </p:sp>
    </p:spTree>
    <p:extLst>
      <p:ext uri="{BB962C8B-B14F-4D97-AF65-F5344CB8AC3E}">
        <p14:creationId xmlns:p14="http://schemas.microsoft.com/office/powerpoint/2010/main" val="397859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2B67-0E5F-A90B-5711-49544BD189F9}"/>
              </a:ext>
            </a:extLst>
          </p:cNvPr>
          <p:cNvSpPr>
            <a:spLocks noGrp="1"/>
          </p:cNvSpPr>
          <p:nvPr>
            <p:ph type="title"/>
          </p:nvPr>
        </p:nvSpPr>
        <p:spPr/>
        <p:txBody>
          <a:bodyPr/>
          <a:lstStyle/>
          <a:p>
            <a:r>
              <a:rPr lang="en-US" dirty="0"/>
              <a:t>Phylogenetic analysis</a:t>
            </a:r>
          </a:p>
        </p:txBody>
      </p:sp>
      <p:sp>
        <p:nvSpPr>
          <p:cNvPr id="3" name="Slide Number Placeholder 2">
            <a:extLst>
              <a:ext uri="{FF2B5EF4-FFF2-40B4-BE49-F238E27FC236}">
                <a16:creationId xmlns:a16="http://schemas.microsoft.com/office/drawing/2014/main" id="{1C5CC5EC-FB7F-227F-35A7-5C0B42145ACB}"/>
              </a:ext>
            </a:extLst>
          </p:cNvPr>
          <p:cNvSpPr>
            <a:spLocks noGrp="1"/>
          </p:cNvSpPr>
          <p:nvPr>
            <p:ph type="sldNum" sz="quarter" idx="10"/>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123795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9E953C-045B-64FA-C53A-C446B64F15BB}"/>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
        <p:nvSpPr>
          <p:cNvPr id="4" name="Title 3">
            <a:extLst>
              <a:ext uri="{FF2B5EF4-FFF2-40B4-BE49-F238E27FC236}">
                <a16:creationId xmlns:a16="http://schemas.microsoft.com/office/drawing/2014/main" id="{97B6F9F0-BCC8-E5C8-7D11-7958C3BCAB63}"/>
              </a:ext>
            </a:extLst>
          </p:cNvPr>
          <p:cNvSpPr>
            <a:spLocks noGrp="1"/>
          </p:cNvSpPr>
          <p:nvPr>
            <p:ph type="title"/>
          </p:nvPr>
        </p:nvSpPr>
        <p:spPr/>
        <p:txBody>
          <a:bodyPr/>
          <a:lstStyle/>
          <a:p>
            <a:r>
              <a:rPr lang="en-US" dirty="0"/>
              <a:t>Phylogeny of mink farms</a:t>
            </a:r>
            <a:r>
              <a:rPr lang="en-US" baseline="30000" dirty="0"/>
              <a:t>1</a:t>
            </a:r>
            <a:endParaRPr lang="en-US" dirty="0"/>
          </a:p>
        </p:txBody>
      </p:sp>
      <p:sp>
        <p:nvSpPr>
          <p:cNvPr id="5" name="Footer Placeholder 4">
            <a:extLst>
              <a:ext uri="{FF2B5EF4-FFF2-40B4-BE49-F238E27FC236}">
                <a16:creationId xmlns:a16="http://schemas.microsoft.com/office/drawing/2014/main" id="{9F621309-AA2B-3B6F-58CE-880A6299294F}"/>
              </a:ext>
            </a:extLst>
          </p:cNvPr>
          <p:cNvSpPr>
            <a:spLocks noGrp="1"/>
          </p:cNvSpPr>
          <p:nvPr>
            <p:ph type="ftr" sz="quarter" idx="3"/>
          </p:nvPr>
        </p:nvSpPr>
        <p:spPr/>
        <p:txBody>
          <a:bodyPr/>
          <a:lstStyle/>
          <a:p>
            <a:r>
              <a:rPr lang="en-US" dirty="0"/>
              <a:t>Phylogenetic tree</a:t>
            </a:r>
          </a:p>
        </p:txBody>
      </p:sp>
      <p:pic>
        <p:nvPicPr>
          <p:cNvPr id="9" name="Picture 2" descr="Fig. 1">
            <a:extLst>
              <a:ext uri="{FF2B5EF4-FFF2-40B4-BE49-F238E27FC236}">
                <a16:creationId xmlns:a16="http://schemas.microsoft.com/office/drawing/2014/main" id="{BFD09D6B-7F8C-DF59-1A99-C05177F9AA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249" b="57471"/>
          <a:stretch/>
        </p:blipFill>
        <p:spPr bwMode="auto">
          <a:xfrm>
            <a:off x="6096000" y="1280240"/>
            <a:ext cx="3836276" cy="4694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ig. 2">
            <a:extLst>
              <a:ext uri="{FF2B5EF4-FFF2-40B4-BE49-F238E27FC236}">
                <a16:creationId xmlns:a16="http://schemas.microsoft.com/office/drawing/2014/main" id="{F23FB975-9870-079A-805D-A0EBF438F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724" y="1339774"/>
            <a:ext cx="3261360" cy="50607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DFFA2B2-E1F6-8501-4C95-B6F28570F7A3}"/>
              </a:ext>
            </a:extLst>
          </p:cNvPr>
          <p:cNvSpPr txBox="1"/>
          <p:nvPr/>
        </p:nvSpPr>
        <p:spPr>
          <a:xfrm>
            <a:off x="9436536" y="6163714"/>
            <a:ext cx="2063898" cy="276999"/>
          </a:xfrm>
          <a:prstGeom prst="rect">
            <a:avLst/>
          </a:prstGeom>
          <a:noFill/>
        </p:spPr>
        <p:txBody>
          <a:bodyPr wrap="none" rtlCol="0">
            <a:spAutoFit/>
          </a:bodyPr>
          <a:lstStyle/>
          <a:p>
            <a:r>
              <a:rPr lang="en-US" sz="1200" baseline="30000" dirty="0"/>
              <a:t>1 </a:t>
            </a:r>
            <a:r>
              <a:rPr lang="en-US" sz="1200" dirty="0"/>
              <a:t>Lu et al Nature Comm (2021)</a:t>
            </a:r>
            <a:endParaRPr lang="en-US" sz="1200" baseline="30000" dirty="0"/>
          </a:p>
        </p:txBody>
      </p:sp>
    </p:spTree>
    <p:extLst>
      <p:ext uri="{BB962C8B-B14F-4D97-AF65-F5344CB8AC3E}">
        <p14:creationId xmlns:p14="http://schemas.microsoft.com/office/powerpoint/2010/main" val="129913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DD9E-D8B2-7709-BBD3-045C45B7F042}"/>
              </a:ext>
            </a:extLst>
          </p:cNvPr>
          <p:cNvSpPr>
            <a:spLocks noGrp="1"/>
          </p:cNvSpPr>
          <p:nvPr>
            <p:ph type="title"/>
          </p:nvPr>
        </p:nvSpPr>
        <p:spPr>
          <a:xfrm>
            <a:off x="619125" y="457495"/>
            <a:ext cx="10975975" cy="659242"/>
          </a:xfrm>
        </p:spPr>
        <p:txBody>
          <a:bodyPr/>
          <a:lstStyle/>
          <a:p>
            <a:r>
              <a:rPr lang="en-US" dirty="0"/>
              <a:t>Phylogenetic tree is NOT transmission tree</a:t>
            </a:r>
          </a:p>
        </p:txBody>
      </p:sp>
      <p:sp>
        <p:nvSpPr>
          <p:cNvPr id="3" name="Text Placeholder 2">
            <a:extLst>
              <a:ext uri="{FF2B5EF4-FFF2-40B4-BE49-F238E27FC236}">
                <a16:creationId xmlns:a16="http://schemas.microsoft.com/office/drawing/2014/main" id="{AC6B64AB-1674-EFD4-E498-98C993593D60}"/>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15B65FA8-6F91-4C47-1C08-FD4637A0D846}"/>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5" name="Picture 2">
            <a:extLst>
              <a:ext uri="{FF2B5EF4-FFF2-40B4-BE49-F238E27FC236}">
                <a16:creationId xmlns:a16="http://schemas.microsoft.com/office/drawing/2014/main" id="{BFBD9901-D241-945A-9AFD-46FAD1A963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3" b="55600"/>
          <a:stretch/>
        </p:blipFill>
        <p:spPr bwMode="auto">
          <a:xfrm>
            <a:off x="2130867" y="1460984"/>
            <a:ext cx="7930266" cy="188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5B5D2016-9949-08E3-F6F2-7DB64481FE5C}"/>
              </a:ext>
            </a:extLst>
          </p:cNvPr>
          <p:cNvSpPr txBox="1"/>
          <p:nvPr/>
        </p:nvSpPr>
        <p:spPr>
          <a:xfrm>
            <a:off x="9624967" y="6177520"/>
            <a:ext cx="1859099" cy="276999"/>
          </a:xfrm>
          <a:prstGeom prst="rect">
            <a:avLst/>
          </a:prstGeom>
          <a:noFill/>
        </p:spPr>
        <p:txBody>
          <a:bodyPr wrap="none" rtlCol="0">
            <a:spAutoFit/>
          </a:bodyPr>
          <a:lstStyle/>
          <a:p>
            <a:r>
              <a:rPr lang="en-US" sz="1200" dirty="0" err="1"/>
              <a:t>Ypma</a:t>
            </a:r>
            <a:r>
              <a:rPr lang="en-US" sz="1200" dirty="0"/>
              <a:t> et al Genetics (2013)</a:t>
            </a:r>
            <a:endParaRPr lang="nl-NL" sz="1200" dirty="0"/>
          </a:p>
        </p:txBody>
      </p:sp>
      <p:sp>
        <p:nvSpPr>
          <p:cNvPr id="8" name="TextBox 7">
            <a:extLst>
              <a:ext uri="{FF2B5EF4-FFF2-40B4-BE49-F238E27FC236}">
                <a16:creationId xmlns:a16="http://schemas.microsoft.com/office/drawing/2014/main" id="{B206757E-25BD-67C5-092E-C47F8ACCAB56}"/>
              </a:ext>
            </a:extLst>
          </p:cNvPr>
          <p:cNvSpPr txBox="1"/>
          <p:nvPr/>
        </p:nvSpPr>
        <p:spPr>
          <a:xfrm>
            <a:off x="3681697" y="5765624"/>
            <a:ext cx="1622826" cy="646331"/>
          </a:xfrm>
          <a:prstGeom prst="rect">
            <a:avLst/>
          </a:prstGeom>
          <a:noFill/>
        </p:spPr>
        <p:txBody>
          <a:bodyPr wrap="square" rtlCol="0">
            <a:spAutoFit/>
          </a:bodyPr>
          <a:lstStyle/>
          <a:p>
            <a:pPr algn="ctr"/>
            <a:r>
              <a:rPr lang="en-US" dirty="0"/>
              <a:t>Sparse sampling</a:t>
            </a:r>
          </a:p>
        </p:txBody>
      </p:sp>
      <p:sp>
        <p:nvSpPr>
          <p:cNvPr id="9" name="TextBox 8">
            <a:extLst>
              <a:ext uri="{FF2B5EF4-FFF2-40B4-BE49-F238E27FC236}">
                <a16:creationId xmlns:a16="http://schemas.microsoft.com/office/drawing/2014/main" id="{87EC0FB6-F9F3-D5CF-F46D-CC69506C4E89}"/>
              </a:ext>
            </a:extLst>
          </p:cNvPr>
          <p:cNvSpPr txBox="1"/>
          <p:nvPr/>
        </p:nvSpPr>
        <p:spPr>
          <a:xfrm>
            <a:off x="7866422" y="5765624"/>
            <a:ext cx="1622826" cy="646331"/>
          </a:xfrm>
          <a:prstGeom prst="rect">
            <a:avLst/>
          </a:prstGeom>
          <a:noFill/>
        </p:spPr>
        <p:txBody>
          <a:bodyPr wrap="square" rtlCol="0">
            <a:spAutoFit/>
          </a:bodyPr>
          <a:lstStyle/>
          <a:p>
            <a:pPr algn="ctr"/>
            <a:r>
              <a:rPr lang="en-US" dirty="0"/>
              <a:t>Dense sampling</a:t>
            </a:r>
          </a:p>
        </p:txBody>
      </p:sp>
      <p:pic>
        <p:nvPicPr>
          <p:cNvPr id="6" name="Picture 2">
            <a:extLst>
              <a:ext uri="{FF2B5EF4-FFF2-40B4-BE49-F238E27FC236}">
                <a16:creationId xmlns:a16="http://schemas.microsoft.com/office/drawing/2014/main" id="{769BE034-6F18-04E4-159A-BC8842511D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086" b="-1"/>
          <a:stretch/>
        </p:blipFill>
        <p:spPr bwMode="auto">
          <a:xfrm>
            <a:off x="2143413" y="3364452"/>
            <a:ext cx="7930266" cy="246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a:extLst>
              <a:ext uri="{FF2B5EF4-FFF2-40B4-BE49-F238E27FC236}">
                <a16:creationId xmlns:a16="http://schemas.microsoft.com/office/drawing/2014/main" id="{CA8DEB34-B0CD-F06A-AE48-51099B6DB9E1}"/>
              </a:ext>
            </a:extLst>
          </p:cNvPr>
          <p:cNvSpPr>
            <a:spLocks noGrp="1"/>
          </p:cNvSpPr>
          <p:nvPr>
            <p:ph type="ftr" sz="quarter" idx="3"/>
          </p:nvPr>
        </p:nvSpPr>
        <p:spPr/>
        <p:txBody>
          <a:bodyPr/>
          <a:lstStyle/>
          <a:p>
            <a:r>
              <a:rPr lang="en-US" dirty="0"/>
              <a:t>Phylogenetic tree</a:t>
            </a:r>
          </a:p>
        </p:txBody>
      </p:sp>
    </p:spTree>
    <p:extLst>
      <p:ext uri="{BB962C8B-B14F-4D97-AF65-F5344CB8AC3E}">
        <p14:creationId xmlns:p14="http://schemas.microsoft.com/office/powerpoint/2010/main" val="3644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UMC PowerPoint ENG">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ENG_Template.potx" id="{8BD2C18E-2DE2-44CC-8A08-3D413E8572D4}" vid="{10FCD471-8DA0-4AAB-B603-FFEA83A4AC4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B96164B632E245B59C4CD1B5558318" ma:contentTypeVersion="6" ma:contentTypeDescription="Create a new document." ma:contentTypeScope="" ma:versionID="ad8faf95fdf960a3088f3d5aa2ba43b0">
  <xsd:schema xmlns:xsd="http://www.w3.org/2001/XMLSchema" xmlns:xs="http://www.w3.org/2001/XMLSchema" xmlns:p="http://schemas.microsoft.com/office/2006/metadata/properties" xmlns:ns2="01fe4544-5ed6-4f84-b1f8-2dc2d958441e" xmlns:ns3="6e7c3402-7944-415b-a2cb-24565b0562b1" targetNamespace="http://schemas.microsoft.com/office/2006/metadata/properties" ma:root="true" ma:fieldsID="44976162e4204589e69dc1a81b79b544" ns2:_="" ns3:_="">
    <xsd:import namespace="01fe4544-5ed6-4f84-b1f8-2dc2d958441e"/>
    <xsd:import namespace="6e7c3402-7944-415b-a2cb-24565b056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e4544-5ed6-4f84-b1f8-2dc2d9584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7c3402-7944-415b-a2cb-24565b0562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8E24C-1954-40AB-8A7A-F5FB1F68E54B}">
  <ds:schemaRefs>
    <ds:schemaRef ds:uri="01fe4544-5ed6-4f84-b1f8-2dc2d958441e"/>
    <ds:schemaRef ds:uri="6e7c3402-7944-415b-a2cb-24565b056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04B5B8-8BB4-4599-A6D4-DD229814D2D8}">
  <ds:schemaRefs>
    <ds:schemaRef ds:uri="http://purl.org/dc/terms/"/>
    <ds:schemaRef ds:uri="http://purl.org/dc/elements/1.1/"/>
    <ds:schemaRef ds:uri="http://purl.org/dc/dcmitype/"/>
    <ds:schemaRef ds:uri="http://schemas.microsoft.com/office/2006/documentManagement/types"/>
    <ds:schemaRef ds:uri="http://www.w3.org/XML/1998/namespace"/>
    <ds:schemaRef ds:uri="6e7c3402-7944-415b-a2cb-24565b0562b1"/>
    <ds:schemaRef ds:uri="http://schemas.microsoft.com/office/infopath/2007/PartnerControls"/>
    <ds:schemaRef ds:uri="http://schemas.openxmlformats.org/package/2006/metadata/core-properties"/>
    <ds:schemaRef ds:uri="01fe4544-5ed6-4f84-b1f8-2dc2d958441e"/>
    <ds:schemaRef ds:uri="http://schemas.microsoft.com/office/2006/metadata/properties"/>
  </ds:schemaRefs>
</ds:datastoreItem>
</file>

<file path=customXml/itemProps3.xml><?xml version="1.0" encoding="utf-8"?>
<ds:datastoreItem xmlns:ds="http://schemas.openxmlformats.org/officeDocument/2006/customXml" ds:itemID="{2ACC703A-05A1-40D4-941B-69A2C46424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UMC PowerPoint ENG</Template>
  <TotalTime>19743</TotalTime>
  <Words>1598</Words>
  <Application>Microsoft Macintosh PowerPoint</Application>
  <PresentationFormat>Widescreen</PresentationFormat>
  <Paragraphs>354</Paragraphs>
  <Slides>44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Calibri</vt:lpstr>
      <vt:lpstr>Calibri Light</vt:lpstr>
      <vt:lpstr>Cambria Math</vt:lpstr>
      <vt:lpstr>Open Sans</vt:lpstr>
      <vt:lpstr>Source Sans Pro</vt:lpstr>
      <vt:lpstr>Symbol</vt:lpstr>
      <vt:lpstr>Verdana</vt:lpstr>
      <vt:lpstr>Wingdings</vt:lpstr>
      <vt:lpstr>UMC PowerPoint ENG</vt:lpstr>
      <vt:lpstr>Custom Design</vt:lpstr>
      <vt:lpstr>Estimating transmission trees while allowing for multiple introductions</vt:lpstr>
      <vt:lpstr>PowerPoint Presentation</vt:lpstr>
      <vt:lpstr>PowerPoint Presentation</vt:lpstr>
      <vt:lpstr>SARS-CoV-2 in mink farms in Netherlands</vt:lpstr>
      <vt:lpstr>Preventing spread of an outbreak</vt:lpstr>
      <vt:lpstr>Available data</vt:lpstr>
      <vt:lpstr>Phylogenetic analysis</vt:lpstr>
      <vt:lpstr>Phylogeny of mink farms1</vt:lpstr>
      <vt:lpstr>Phylogenetic tree is NOT transmission tree</vt:lpstr>
      <vt:lpstr>Genetic + Transmission methods</vt:lpstr>
      <vt:lpstr>Phybreak</vt:lpstr>
      <vt:lpstr>The phybreak model</vt:lpstr>
      <vt:lpstr>Phybreak: model</vt:lpstr>
      <vt:lpstr>Phybreak: model</vt:lpstr>
      <vt:lpstr>Description previous model1</vt:lpstr>
      <vt:lpstr>1. Epidemiological</vt:lpstr>
      <vt:lpstr>Description previous model1</vt:lpstr>
      <vt:lpstr>2. Detection</vt:lpstr>
      <vt:lpstr>Description previous model1</vt:lpstr>
      <vt:lpstr>3. Phylogenetic tree</vt:lpstr>
      <vt:lpstr>3. Phylogenetic tree</vt:lpstr>
      <vt:lpstr>3. Phylogenetic tree</vt:lpstr>
      <vt:lpstr>3. Phylogenetic tree</vt:lpstr>
      <vt:lpstr>3. Phylogenetic tree</vt:lpstr>
      <vt:lpstr>Description previous model1</vt:lpstr>
      <vt:lpstr>4. Genetic</vt:lpstr>
      <vt:lpstr>Multiple introductions</vt:lpstr>
      <vt:lpstr>Preventing spread of an outbreak</vt:lpstr>
      <vt:lpstr>History of lineages</vt:lpstr>
      <vt:lpstr>1. Epidemiological likelihood</vt:lpstr>
      <vt:lpstr>Overall overview</vt:lpstr>
      <vt:lpstr>Simulation study</vt:lpstr>
      <vt:lpstr>Simulation study</vt:lpstr>
      <vt:lpstr>PowerPoint Presentation</vt:lpstr>
      <vt:lpstr>Inference of mink farms transmission tree</vt:lpstr>
      <vt:lpstr>Five genetic clusters </vt:lpstr>
      <vt:lpstr>13 transmission clusters</vt:lpstr>
      <vt:lpstr>Overlap in transmission clusters</vt:lpstr>
      <vt:lpstr>Discussion</vt:lpstr>
      <vt:lpstr>Put into perspective</vt:lpstr>
      <vt:lpstr>Discussion</vt:lpstr>
      <vt:lpstr>Take home messages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Roest-2, B.R. van der (Bastiaan)</dc:creator>
  <cp:lastModifiedBy>Roest-2, B.R. van der (Bastiaan)</cp:lastModifiedBy>
  <cp:revision>10</cp:revision>
  <dcterms:created xsi:type="dcterms:W3CDTF">2023-03-16T10:39:52Z</dcterms:created>
  <dcterms:modified xsi:type="dcterms:W3CDTF">2023-06-07T08:29:18Z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0x01010091B96164B632E245B59C4CD1B5558318</vt:lpwstr>
  </property>
  <property fmtid="{D5CDD505-2E9C-101B-9397-08002B2CF9AE}" pid="3" name="_dlc_DocIdItemGuid">
    <vt:lpwstr>2fb40079-c75c-45b7-b7aa-13deb369d2a6</vt:lpwstr>
  </property>
</Properties>
</file>