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8" r:id="rId2"/>
    <p:sldId id="377" r:id="rId3"/>
    <p:sldId id="367" r:id="rId4"/>
    <p:sldId id="374" r:id="rId5"/>
    <p:sldId id="375" r:id="rId6"/>
    <p:sldId id="376" r:id="rId7"/>
    <p:sldId id="381" r:id="rId8"/>
    <p:sldId id="281" r:id="rId9"/>
    <p:sldId id="258" r:id="rId10"/>
    <p:sldId id="259" r:id="rId11"/>
    <p:sldId id="262" r:id="rId12"/>
    <p:sldId id="282" r:id="rId13"/>
    <p:sldId id="263" r:id="rId14"/>
    <p:sldId id="265" r:id="rId15"/>
    <p:sldId id="266" r:id="rId16"/>
    <p:sldId id="268" r:id="rId17"/>
    <p:sldId id="269" r:id="rId18"/>
    <p:sldId id="272" r:id="rId19"/>
    <p:sldId id="285" r:id="rId20"/>
    <p:sldId id="286" r:id="rId21"/>
    <p:sldId id="283" r:id="rId22"/>
    <p:sldId id="284" r:id="rId23"/>
    <p:sldId id="378" r:id="rId24"/>
    <p:sldId id="276" r:id="rId25"/>
    <p:sldId id="277" r:id="rId26"/>
    <p:sldId id="260" r:id="rId27"/>
    <p:sldId id="379" r:id="rId28"/>
    <p:sldId id="380" r:id="rId29"/>
    <p:sldId id="373" r:id="rId30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/>
    <p:restoredTop sz="94666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FCDD-172B-B842-A97F-9B390D6C4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3B518-3BDD-AA4F-9FF6-E9FC00763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9628C-C837-4D45-AAE1-3D3A0A85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1730D-45AE-3D40-AEE9-549A1EBA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1810A-ADA2-D543-9A3F-AA37C5BB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10969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1D27-7164-BF4B-9F13-DD94A394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ED067-B448-C74D-8B01-64EEC591F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0F029-4BCD-0843-B963-818C47D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D3549-B018-8B43-BA0C-80174A1D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44B65-271F-0D45-97BE-A5D7B1FF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6831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A8B34-2ED1-C142-B9B2-49F662741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0F417-9F8C-1640-8898-CE288B6D4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2666-0444-AB43-B2B4-CD641DDE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6557-161C-8546-AE52-540AA47F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57336-3A47-6447-B3F0-CEAB7C4A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2452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0ED0-732B-4A48-BC79-75AB3B9C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FC788-106A-5248-AD3C-C56B6B25F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6B793-F858-724F-80B1-238ED48F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B597-4DDE-774F-987C-EB95784C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B68A9-067C-154E-B296-2EF639DA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2936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5E5A-1A31-1E40-A937-533B79E6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9D043-C2FE-0D4B-A558-58919985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49C1F-B0E6-1547-A0EC-7DAF4F1A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BAAD-38E9-034A-9564-4F78FB66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DD6C-935F-8B47-A61A-E671F4C5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6011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C8DA-B457-B54E-9D8F-9B3DEAC5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8C416-B209-4D46-BBB4-4A04CDBF6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833AB-ADFC-984C-AD8E-84A25153D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0B036-7AED-ED48-B631-46FE1487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2CAED-9547-9341-96C0-63F70EBF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B2685-2BDE-CC4E-998C-C4120BB0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0990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F763-FCC5-CD4D-83D7-4FF363F0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24B67-E3BD-C642-AC94-B4447A6AD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BB65F-3E90-E64C-B4B5-7CB1F631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1A2EF-E7C9-044F-A01B-7BFEE6DF8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B773C-EF82-8744-A7CB-C46A17A5D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E30DD-8751-D74B-BBBB-ADFEEF9A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9A194-ACA6-7045-8E57-7505E0DC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425D2E-C56E-A64A-9A8B-8A84DF7C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8353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7202-18F7-A043-B71F-094D3FEE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C6837-68B1-9644-B9BA-CFDD71AA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37E0E-0348-D24E-AE90-25D15E5E8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28FFF-671A-A54A-9D3C-B8DAAECB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244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D0D53-7C12-4B47-9FFB-2D4C5B99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8516B-0F14-554D-BCEE-C2E444FA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7BBDE-72A3-8E46-9DFF-C8498F43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6264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59D8-7BBC-E947-86FB-674173CB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6721-E83D-2548-B420-B6E9D6447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DF1AF-58FA-AC4B-A4BC-8B1513059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E287A-8ABE-3E47-9ABD-056F821C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48D7B-EB97-9F42-963C-B9670850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F5EE3-1F85-2A47-A9FF-A1B46947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1339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CC81-4047-2D48-963B-C18AACA4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14F82-C581-AE43-824B-9D745448A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B565D-8045-4844-B108-D9CF9AD18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A86BC-0331-0441-BBC6-535FFE4B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C1A54-AC16-0546-9541-529B9440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0C78D-7082-FC4F-824D-6D278AC57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4229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1AA7B-B9EF-FA47-B158-C8BE58BA3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CF379-D083-5441-8CF6-BCFCF208C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8A6DC-A00F-E94E-9B7D-AA4755D63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C791A-68DF-6E42-8135-A992AE3CE98F}" type="datetimeFigureOut">
              <a:rPr lang="en-FR" smtClean="0"/>
              <a:t>14/06/2023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FE078-A3B4-3942-941E-6E712F1FA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0561F-B3D9-B744-9DAF-9CB00E688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E0CBA-DFA6-4F42-B1A7-065F4F9881E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0710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ECFA-4481-6045-B81F-2A80A9345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517" y="202102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0" u="none" strike="noStrike" dirty="0">
                <a:solidFill>
                  <a:srgbClr val="4472C4"/>
                </a:solidFill>
                <a:effectLst/>
                <a:latin typeface="Calibri" panose="020F0502020204030204" pitchFamily="34" charset="0"/>
              </a:rPr>
              <a:t>Inference of fitness landscape from genomic data</a:t>
            </a:r>
            <a:br>
              <a:rPr lang="en-GB" sz="6000" dirty="0">
                <a:latin typeface="+mj-lt"/>
              </a:rPr>
            </a:br>
            <a:endParaRPr lang="en-FR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88C88028-0E3C-5241-817D-639FDA710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3337"/>
            <a:ext cx="9144000" cy="2705813"/>
          </a:xfrm>
        </p:spPr>
        <p:txBody>
          <a:bodyPr>
            <a:normAutofit/>
          </a:bodyPr>
          <a:lstStyle/>
          <a:p>
            <a:pPr algn="ctr"/>
            <a:endParaRPr lang="ru-RU" sz="3200" dirty="0"/>
          </a:p>
          <a:p>
            <a:pPr algn="ctr"/>
            <a:r>
              <a:rPr lang="en-US" dirty="0"/>
              <a:t>Igor M. Rouzine</a:t>
            </a:r>
          </a:p>
          <a:p>
            <a:pPr algn="ctr"/>
            <a:endParaRPr lang="ru-RU" dirty="0"/>
          </a:p>
          <a:p>
            <a:pPr algn="ctr"/>
            <a:r>
              <a:rPr lang="en-US" dirty="0"/>
              <a:t>Institute of Evolutionary Physiology and Biochemistry RAS</a:t>
            </a:r>
          </a:p>
          <a:p>
            <a:pPr algn="ctr"/>
            <a:r>
              <a:rPr lang="en-US" dirty="0"/>
              <a:t>Peter the Great Polytechnical University of St Petersburg</a:t>
            </a:r>
            <a:endParaRPr lang="ru-RU" dirty="0"/>
          </a:p>
          <a:p>
            <a:pPr algn="ctr"/>
            <a:endParaRPr lang="ru-RU" dirty="0"/>
          </a:p>
          <a:p>
            <a:endParaRPr lang="en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8B73E-5121-7140-B2C9-6FC90E38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403761"/>
            <a:ext cx="3517900" cy="124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80B3B-17A5-7842-BE3B-92B579A7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5" y="269875"/>
            <a:ext cx="1818408" cy="16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99">
            <a:extLst>
              <a:ext uri="{FF2B5EF4-FFF2-40B4-BE49-F238E27FC236}">
                <a16:creationId xmlns:a16="http://schemas.microsoft.com/office/drawing/2014/main" id="{C7F7245B-1A41-EC48-8B47-CCC567F9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05" y="1577189"/>
            <a:ext cx="2187739" cy="2137097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1ECACC06-34E0-534F-9764-A682B0B2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70" y="1568041"/>
            <a:ext cx="2187739" cy="2137097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0A421AFF-C3D5-894B-8498-EC663548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035" y="1573883"/>
            <a:ext cx="2187739" cy="2137097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6E76A5E-C752-D84F-8F0F-50E12F52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841" y="4096317"/>
            <a:ext cx="2187739" cy="2137097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E7923907-7301-E843-B800-CFC0050B2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242" y="4169825"/>
            <a:ext cx="2213833" cy="207517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66894-7BA6-564A-8C01-D117345512FD}"/>
              </a:ext>
            </a:extLst>
          </p:cNvPr>
          <p:cNvCxnSpPr/>
          <p:nvPr/>
        </p:nvCxnSpPr>
        <p:spPr>
          <a:xfrm flipV="1">
            <a:off x="6413811" y="1707959"/>
            <a:ext cx="1795669" cy="17956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3FD3D59-2F0E-7546-A9CF-117A4E728A80}"/>
              </a:ext>
            </a:extLst>
          </p:cNvPr>
          <p:cNvCxnSpPr/>
          <p:nvPr/>
        </p:nvCxnSpPr>
        <p:spPr>
          <a:xfrm flipV="1">
            <a:off x="9153107" y="1688081"/>
            <a:ext cx="1795669" cy="17956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ABA070-A681-8F46-994C-1EC7EB144393}"/>
              </a:ext>
            </a:extLst>
          </p:cNvPr>
          <p:cNvCxnSpPr/>
          <p:nvPr/>
        </p:nvCxnSpPr>
        <p:spPr>
          <a:xfrm flipV="1">
            <a:off x="3703742" y="1701334"/>
            <a:ext cx="1795669" cy="17956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87ABAC7-CCA5-0345-8798-7DC6C8930807}"/>
              </a:ext>
            </a:extLst>
          </p:cNvPr>
          <p:cNvCxnSpPr/>
          <p:nvPr/>
        </p:nvCxnSpPr>
        <p:spPr>
          <a:xfrm flipV="1">
            <a:off x="3716246" y="4213867"/>
            <a:ext cx="1795669" cy="17956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le 31">
            <a:extLst>
              <a:ext uri="{FF2B5EF4-FFF2-40B4-BE49-F238E27FC236}">
                <a16:creationId xmlns:a16="http://schemas.microsoft.com/office/drawing/2014/main" id="{E49FDF99-BB29-B647-BB99-4A6A6DBA3CF4}"/>
              </a:ext>
            </a:extLst>
          </p:cNvPr>
          <p:cNvSpPr/>
          <p:nvPr/>
        </p:nvSpPr>
        <p:spPr>
          <a:xfrm>
            <a:off x="5469550" y="2182665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593A5789-4FDC-D245-B787-8E7543B79879}"/>
              </a:ext>
            </a:extLst>
          </p:cNvPr>
          <p:cNvSpPr/>
          <p:nvPr/>
        </p:nvSpPr>
        <p:spPr>
          <a:xfrm>
            <a:off x="4913993" y="298981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5AB800A5-ED56-9246-80ED-7EC077F4301C}"/>
              </a:ext>
            </a:extLst>
          </p:cNvPr>
          <p:cNvSpPr/>
          <p:nvPr/>
        </p:nvSpPr>
        <p:spPr>
          <a:xfrm>
            <a:off x="5022386" y="308353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63D8EF22-DDB4-F44C-9E47-CCA1993F126D}"/>
              </a:ext>
            </a:extLst>
          </p:cNvPr>
          <p:cNvSpPr/>
          <p:nvPr/>
        </p:nvSpPr>
        <p:spPr>
          <a:xfrm>
            <a:off x="5282363" y="299143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1C35F6F6-A264-E942-9EFE-27B89386BDEA}"/>
              </a:ext>
            </a:extLst>
          </p:cNvPr>
          <p:cNvSpPr/>
          <p:nvPr/>
        </p:nvSpPr>
        <p:spPr>
          <a:xfrm>
            <a:off x="5106326" y="317725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4B537B83-24CA-B14D-8A92-C0D71C675E68}"/>
              </a:ext>
            </a:extLst>
          </p:cNvPr>
          <p:cNvSpPr/>
          <p:nvPr/>
        </p:nvSpPr>
        <p:spPr>
          <a:xfrm>
            <a:off x="5185380" y="2992251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86CC6E4-5834-664B-9759-F026D3FEA356}"/>
              </a:ext>
            </a:extLst>
          </p:cNvPr>
          <p:cNvSpPr/>
          <p:nvPr/>
        </p:nvSpPr>
        <p:spPr>
          <a:xfrm>
            <a:off x="4658088" y="3085973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EF4F117D-7526-AE43-8A29-1AF9B0AD92D8}"/>
              </a:ext>
            </a:extLst>
          </p:cNvPr>
          <p:cNvSpPr/>
          <p:nvPr/>
        </p:nvSpPr>
        <p:spPr>
          <a:xfrm>
            <a:off x="4116126" y="3145465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B8A19132-B191-5B46-9FBD-F128B4E395BD}"/>
              </a:ext>
            </a:extLst>
          </p:cNvPr>
          <p:cNvSpPr/>
          <p:nvPr/>
        </p:nvSpPr>
        <p:spPr>
          <a:xfrm>
            <a:off x="4370523" y="319368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603F9A81-953B-0A4E-A737-831B89AB46A1}"/>
              </a:ext>
            </a:extLst>
          </p:cNvPr>
          <p:cNvSpPr/>
          <p:nvPr/>
        </p:nvSpPr>
        <p:spPr>
          <a:xfrm>
            <a:off x="4028148" y="3321234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2DD23404-2F44-A845-B6FB-14F7DEB234C5}"/>
              </a:ext>
            </a:extLst>
          </p:cNvPr>
          <p:cNvSpPr/>
          <p:nvPr/>
        </p:nvSpPr>
        <p:spPr>
          <a:xfrm>
            <a:off x="3743012" y="313885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13090AE3-43F0-F345-8022-D446BA0B9CC9}"/>
              </a:ext>
            </a:extLst>
          </p:cNvPr>
          <p:cNvSpPr/>
          <p:nvPr/>
        </p:nvSpPr>
        <p:spPr>
          <a:xfrm>
            <a:off x="3925958" y="341497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75477424-CDE3-6945-8ED0-D3F31D15DA55}"/>
              </a:ext>
            </a:extLst>
          </p:cNvPr>
          <p:cNvSpPr/>
          <p:nvPr/>
        </p:nvSpPr>
        <p:spPr>
          <a:xfrm>
            <a:off x="4207980" y="3385707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78B22FFA-0585-CF44-8ED8-6509B709AC79}"/>
              </a:ext>
            </a:extLst>
          </p:cNvPr>
          <p:cNvSpPr/>
          <p:nvPr/>
        </p:nvSpPr>
        <p:spPr>
          <a:xfrm>
            <a:off x="4466153" y="3306581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3AB6A146-41C3-544F-A8EA-2962BAD2D13C}"/>
              </a:ext>
            </a:extLst>
          </p:cNvPr>
          <p:cNvSpPr/>
          <p:nvPr/>
        </p:nvSpPr>
        <p:spPr>
          <a:xfrm>
            <a:off x="4572589" y="3260787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E3DCDE8E-5130-B54D-AC69-14AB9A9FC86A}"/>
              </a:ext>
            </a:extLst>
          </p:cNvPr>
          <p:cNvSpPr/>
          <p:nvPr/>
        </p:nvSpPr>
        <p:spPr>
          <a:xfrm>
            <a:off x="4742818" y="3415597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24955CCB-43DB-9E46-831A-0D826AEDF22E}"/>
              </a:ext>
            </a:extLst>
          </p:cNvPr>
          <p:cNvSpPr/>
          <p:nvPr/>
        </p:nvSpPr>
        <p:spPr>
          <a:xfrm>
            <a:off x="4287130" y="3080812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7A03F8F-54B7-9D4B-B5CE-CE03E2E79588}"/>
              </a:ext>
            </a:extLst>
          </p:cNvPr>
          <p:cNvSpPr/>
          <p:nvPr/>
        </p:nvSpPr>
        <p:spPr>
          <a:xfrm>
            <a:off x="3747296" y="3419612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DCBAEC4-1CB9-2245-AAB7-2D8978BC0842}"/>
              </a:ext>
            </a:extLst>
          </p:cNvPr>
          <p:cNvSpPr/>
          <p:nvPr/>
        </p:nvSpPr>
        <p:spPr>
          <a:xfrm>
            <a:off x="3680196" y="322490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9923126-377E-4D41-8AAE-9C2476396371}"/>
              </a:ext>
            </a:extLst>
          </p:cNvPr>
          <p:cNvSpPr/>
          <p:nvPr/>
        </p:nvSpPr>
        <p:spPr>
          <a:xfrm>
            <a:off x="3843541" y="317121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C19C76F2-9FF9-1246-8899-8A2DCA1095C4}"/>
              </a:ext>
            </a:extLst>
          </p:cNvPr>
          <p:cNvSpPr/>
          <p:nvPr/>
        </p:nvSpPr>
        <p:spPr>
          <a:xfrm>
            <a:off x="3651162" y="319368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EC561ED-B376-A148-903B-FC44574C1D54}"/>
              </a:ext>
            </a:extLst>
          </p:cNvPr>
          <p:cNvSpPr/>
          <p:nvPr/>
        </p:nvSpPr>
        <p:spPr>
          <a:xfrm>
            <a:off x="3934563" y="3200383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6312C38-C4B9-464C-9004-09A0A9F8EEA0}"/>
              </a:ext>
            </a:extLst>
          </p:cNvPr>
          <p:cNvSpPr/>
          <p:nvPr/>
        </p:nvSpPr>
        <p:spPr>
          <a:xfrm>
            <a:off x="4028836" y="313387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7613C06-A853-4B4E-AE10-BF01E49CDDC4}"/>
              </a:ext>
            </a:extLst>
          </p:cNvPr>
          <p:cNvSpPr/>
          <p:nvPr/>
        </p:nvSpPr>
        <p:spPr>
          <a:xfrm>
            <a:off x="4113769" y="300313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4AD9C6B-D974-A946-B69C-85C84A8BC95E}"/>
              </a:ext>
            </a:extLst>
          </p:cNvPr>
          <p:cNvSpPr/>
          <p:nvPr/>
        </p:nvSpPr>
        <p:spPr>
          <a:xfrm>
            <a:off x="4198702" y="287240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FCE3E3-853C-B947-AA2C-D72C55522B38}"/>
              </a:ext>
            </a:extLst>
          </p:cNvPr>
          <p:cNvSpPr/>
          <p:nvPr/>
        </p:nvSpPr>
        <p:spPr>
          <a:xfrm>
            <a:off x="4303835" y="293359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A6E768-603D-6045-AC0D-BFE95522CE6A}"/>
              </a:ext>
            </a:extLst>
          </p:cNvPr>
          <p:cNvSpPr/>
          <p:nvPr/>
        </p:nvSpPr>
        <p:spPr>
          <a:xfrm>
            <a:off x="4375131" y="275971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BCBE5CA-C55F-604F-8D82-9D7BD22C9DC5}"/>
              </a:ext>
            </a:extLst>
          </p:cNvPr>
          <p:cNvSpPr/>
          <p:nvPr/>
        </p:nvSpPr>
        <p:spPr>
          <a:xfrm>
            <a:off x="4446427" y="258584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D140130-7A38-FB42-A0B0-942B195F7C2A}"/>
              </a:ext>
            </a:extLst>
          </p:cNvPr>
          <p:cNvSpPr/>
          <p:nvPr/>
        </p:nvSpPr>
        <p:spPr>
          <a:xfrm>
            <a:off x="4572589" y="255718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88BC444-0EEE-964E-81A4-7C50B035BF9C}"/>
              </a:ext>
            </a:extLst>
          </p:cNvPr>
          <p:cNvSpPr/>
          <p:nvPr/>
        </p:nvSpPr>
        <p:spPr>
          <a:xfrm>
            <a:off x="4677470" y="267979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029F10F-13BD-2F46-ADBE-01264392CA3D}"/>
              </a:ext>
            </a:extLst>
          </p:cNvPr>
          <p:cNvSpPr/>
          <p:nvPr/>
        </p:nvSpPr>
        <p:spPr>
          <a:xfrm>
            <a:off x="4736526" y="241032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5AD53A-1C0C-594E-BFF4-4839AC708FFD}"/>
              </a:ext>
            </a:extLst>
          </p:cNvPr>
          <p:cNvSpPr/>
          <p:nvPr/>
        </p:nvSpPr>
        <p:spPr>
          <a:xfrm>
            <a:off x="4829290" y="233178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BF72CBE-1050-3843-92FE-E5B1B115CCDB}"/>
              </a:ext>
            </a:extLst>
          </p:cNvPr>
          <p:cNvSpPr/>
          <p:nvPr/>
        </p:nvSpPr>
        <p:spPr>
          <a:xfrm>
            <a:off x="4922054" y="2253252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0310916-3848-A948-9F7D-B19CA0149EDA}"/>
              </a:ext>
            </a:extLst>
          </p:cNvPr>
          <p:cNvSpPr/>
          <p:nvPr/>
        </p:nvSpPr>
        <p:spPr>
          <a:xfrm>
            <a:off x="5033823" y="223390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EF5EA5C-3A44-8645-A4F3-32E659386C3D}"/>
              </a:ext>
            </a:extLst>
          </p:cNvPr>
          <p:cNvSpPr/>
          <p:nvPr/>
        </p:nvSpPr>
        <p:spPr>
          <a:xfrm>
            <a:off x="5111470" y="2188394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856233E-18C7-D141-80F9-D6105C6AA6AD}"/>
              </a:ext>
            </a:extLst>
          </p:cNvPr>
          <p:cNvSpPr/>
          <p:nvPr/>
        </p:nvSpPr>
        <p:spPr>
          <a:xfrm>
            <a:off x="5257361" y="219521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C58E4FB-0EFE-6C40-B420-206D1BB20BAB}"/>
              </a:ext>
            </a:extLst>
          </p:cNvPr>
          <p:cNvSpPr/>
          <p:nvPr/>
        </p:nvSpPr>
        <p:spPr>
          <a:xfrm>
            <a:off x="5211850" y="2016844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08BD253-7202-7244-8878-80AA6F168A6D}"/>
              </a:ext>
            </a:extLst>
          </p:cNvPr>
          <p:cNvSpPr/>
          <p:nvPr/>
        </p:nvSpPr>
        <p:spPr>
          <a:xfrm>
            <a:off x="5302872" y="1915883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01CCEA7-4ED7-5C47-9BB9-506869C2EF65}"/>
              </a:ext>
            </a:extLst>
          </p:cNvPr>
          <p:cNvSpPr/>
          <p:nvPr/>
        </p:nvSpPr>
        <p:spPr>
          <a:xfrm>
            <a:off x="5393894" y="1814922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06C5160-8586-6947-998A-94A3C1079DB3}"/>
              </a:ext>
            </a:extLst>
          </p:cNvPr>
          <p:cNvSpPr/>
          <p:nvPr/>
        </p:nvSpPr>
        <p:spPr>
          <a:xfrm>
            <a:off x="5480061" y="1690877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E0266EF6-1878-564B-B3C2-5187D2174ED7}"/>
              </a:ext>
            </a:extLst>
          </p:cNvPr>
          <p:cNvSpPr/>
          <p:nvPr/>
        </p:nvSpPr>
        <p:spPr>
          <a:xfrm>
            <a:off x="3841228" y="323021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1EED6496-C940-F74A-9F39-0CEE58793C3A}"/>
              </a:ext>
            </a:extLst>
          </p:cNvPr>
          <p:cNvSpPr/>
          <p:nvPr/>
        </p:nvSpPr>
        <p:spPr>
          <a:xfrm>
            <a:off x="6389913" y="3396606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6" name="Triangle 75">
            <a:extLst>
              <a:ext uri="{FF2B5EF4-FFF2-40B4-BE49-F238E27FC236}">
                <a16:creationId xmlns:a16="http://schemas.microsoft.com/office/drawing/2014/main" id="{4BFBCA72-DE9B-EB47-9DB0-11027C43C223}"/>
              </a:ext>
            </a:extLst>
          </p:cNvPr>
          <p:cNvSpPr/>
          <p:nvPr/>
        </p:nvSpPr>
        <p:spPr>
          <a:xfrm>
            <a:off x="6739387" y="3352673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45A3194C-7B5C-E243-9324-34F698EB0B5C}"/>
              </a:ext>
            </a:extLst>
          </p:cNvPr>
          <p:cNvSpPr/>
          <p:nvPr/>
        </p:nvSpPr>
        <p:spPr>
          <a:xfrm>
            <a:off x="6828984" y="3360084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8" name="Triangle 77">
            <a:extLst>
              <a:ext uri="{FF2B5EF4-FFF2-40B4-BE49-F238E27FC236}">
                <a16:creationId xmlns:a16="http://schemas.microsoft.com/office/drawing/2014/main" id="{7CBC04CC-DFA5-5740-BAA2-5A4F9B9CD2D7}"/>
              </a:ext>
            </a:extLst>
          </p:cNvPr>
          <p:cNvSpPr/>
          <p:nvPr/>
        </p:nvSpPr>
        <p:spPr>
          <a:xfrm>
            <a:off x="6915490" y="317538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9" name="Triangle 78">
            <a:extLst>
              <a:ext uri="{FF2B5EF4-FFF2-40B4-BE49-F238E27FC236}">
                <a16:creationId xmlns:a16="http://schemas.microsoft.com/office/drawing/2014/main" id="{2C4F32F1-81E5-B542-8B61-EEB9DD7A0803}"/>
              </a:ext>
            </a:extLst>
          </p:cNvPr>
          <p:cNvSpPr/>
          <p:nvPr/>
        </p:nvSpPr>
        <p:spPr>
          <a:xfrm>
            <a:off x="7008816" y="3323562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0" name="Triangle 79">
            <a:extLst>
              <a:ext uri="{FF2B5EF4-FFF2-40B4-BE49-F238E27FC236}">
                <a16:creationId xmlns:a16="http://schemas.microsoft.com/office/drawing/2014/main" id="{6F7D1389-16ED-124C-B780-9E049E54A404}"/>
              </a:ext>
            </a:extLst>
          </p:cNvPr>
          <p:cNvSpPr/>
          <p:nvPr/>
        </p:nvSpPr>
        <p:spPr>
          <a:xfrm>
            <a:off x="7117439" y="328704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D85BA888-DEF5-6C4C-B995-098998D8AE56}"/>
              </a:ext>
            </a:extLst>
          </p:cNvPr>
          <p:cNvSpPr/>
          <p:nvPr/>
        </p:nvSpPr>
        <p:spPr>
          <a:xfrm>
            <a:off x="7364621" y="320240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2" name="Triangle 81">
            <a:extLst>
              <a:ext uri="{FF2B5EF4-FFF2-40B4-BE49-F238E27FC236}">
                <a16:creationId xmlns:a16="http://schemas.microsoft.com/office/drawing/2014/main" id="{72A52CB2-D053-E346-B545-7338CE0D3699}"/>
              </a:ext>
            </a:extLst>
          </p:cNvPr>
          <p:cNvSpPr/>
          <p:nvPr/>
        </p:nvSpPr>
        <p:spPr>
          <a:xfrm>
            <a:off x="7479424" y="3117333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" name="Triangle 82">
            <a:extLst>
              <a:ext uri="{FF2B5EF4-FFF2-40B4-BE49-F238E27FC236}">
                <a16:creationId xmlns:a16="http://schemas.microsoft.com/office/drawing/2014/main" id="{37339ED3-1346-AD4D-BEF3-5BC77B2E3EDB}"/>
              </a:ext>
            </a:extLst>
          </p:cNvPr>
          <p:cNvSpPr/>
          <p:nvPr/>
        </p:nvSpPr>
        <p:spPr>
          <a:xfrm>
            <a:off x="7838011" y="3275452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" name="Triangle 83">
            <a:extLst>
              <a:ext uri="{FF2B5EF4-FFF2-40B4-BE49-F238E27FC236}">
                <a16:creationId xmlns:a16="http://schemas.microsoft.com/office/drawing/2014/main" id="{77807BF8-3E82-374B-8625-9FBAA8AF1806}"/>
              </a:ext>
            </a:extLst>
          </p:cNvPr>
          <p:cNvSpPr/>
          <p:nvPr/>
        </p:nvSpPr>
        <p:spPr>
          <a:xfrm>
            <a:off x="8195311" y="2985332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73930D33-FA0E-EA43-8CDB-529068354A7E}"/>
              </a:ext>
            </a:extLst>
          </p:cNvPr>
          <p:cNvSpPr/>
          <p:nvPr/>
        </p:nvSpPr>
        <p:spPr>
          <a:xfrm>
            <a:off x="8013557" y="254007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6" name="Triangle 85">
            <a:extLst>
              <a:ext uri="{FF2B5EF4-FFF2-40B4-BE49-F238E27FC236}">
                <a16:creationId xmlns:a16="http://schemas.microsoft.com/office/drawing/2014/main" id="{79002800-6D30-B142-BD57-274AC682603C}"/>
              </a:ext>
            </a:extLst>
          </p:cNvPr>
          <p:cNvSpPr/>
          <p:nvPr/>
        </p:nvSpPr>
        <p:spPr>
          <a:xfrm>
            <a:off x="8096411" y="2398624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6B878CB-84A3-5549-B2E3-2402D5437B4F}"/>
              </a:ext>
            </a:extLst>
          </p:cNvPr>
          <p:cNvSpPr/>
          <p:nvPr/>
        </p:nvSpPr>
        <p:spPr>
          <a:xfrm>
            <a:off x="6472686" y="335715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D175C2E-33B7-9D4F-BE0C-17D9529ED9C4}"/>
              </a:ext>
            </a:extLst>
          </p:cNvPr>
          <p:cNvSpPr/>
          <p:nvPr/>
        </p:nvSpPr>
        <p:spPr>
          <a:xfrm>
            <a:off x="6561407" y="339761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A05ADBC-0B9B-2240-B949-4B2B720EE1C4}"/>
              </a:ext>
            </a:extLst>
          </p:cNvPr>
          <p:cNvSpPr/>
          <p:nvPr/>
        </p:nvSpPr>
        <p:spPr>
          <a:xfrm>
            <a:off x="6914257" y="271420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1EFF8A5-2F78-8543-8D7A-B5C6FEFD7755}"/>
              </a:ext>
            </a:extLst>
          </p:cNvPr>
          <p:cNvSpPr/>
          <p:nvPr/>
        </p:nvSpPr>
        <p:spPr>
          <a:xfrm>
            <a:off x="7026417" y="291791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3DA6D7A-0368-4442-88AA-BF33A7246313}"/>
              </a:ext>
            </a:extLst>
          </p:cNvPr>
          <p:cNvSpPr/>
          <p:nvPr/>
        </p:nvSpPr>
        <p:spPr>
          <a:xfrm>
            <a:off x="7187288" y="282304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FB197EF-F84B-1341-9323-462EF1B016BD}"/>
              </a:ext>
            </a:extLst>
          </p:cNvPr>
          <p:cNvSpPr/>
          <p:nvPr/>
        </p:nvSpPr>
        <p:spPr>
          <a:xfrm>
            <a:off x="7096801" y="2655043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7907AC5-39A9-BE49-8CEF-917FF76CE61A}"/>
              </a:ext>
            </a:extLst>
          </p:cNvPr>
          <p:cNvSpPr/>
          <p:nvPr/>
        </p:nvSpPr>
        <p:spPr>
          <a:xfrm>
            <a:off x="7282614" y="2656442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3249BC4-BBA3-8446-86F1-CC145A212F4A}"/>
              </a:ext>
            </a:extLst>
          </p:cNvPr>
          <p:cNvSpPr/>
          <p:nvPr/>
        </p:nvSpPr>
        <p:spPr>
          <a:xfrm>
            <a:off x="7384281" y="2579717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6B8EB97-B802-0E4F-9598-80C2179D0AA4}"/>
              </a:ext>
            </a:extLst>
          </p:cNvPr>
          <p:cNvSpPr/>
          <p:nvPr/>
        </p:nvSpPr>
        <p:spPr>
          <a:xfrm>
            <a:off x="7475303" y="2324927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A273A68-3C9A-9D4C-B89F-19AF08CA3C84}"/>
              </a:ext>
            </a:extLst>
          </p:cNvPr>
          <p:cNvSpPr/>
          <p:nvPr/>
        </p:nvSpPr>
        <p:spPr>
          <a:xfrm>
            <a:off x="7562812" y="220062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E0806F6-DE61-8646-AB2A-2C7CCFC0C384}"/>
              </a:ext>
            </a:extLst>
          </p:cNvPr>
          <p:cNvSpPr/>
          <p:nvPr/>
        </p:nvSpPr>
        <p:spPr>
          <a:xfrm>
            <a:off x="7655025" y="220233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8E15024-2A9A-1C4E-8166-0514D2226E5F}"/>
              </a:ext>
            </a:extLst>
          </p:cNvPr>
          <p:cNvSpPr/>
          <p:nvPr/>
        </p:nvSpPr>
        <p:spPr>
          <a:xfrm>
            <a:off x="7726612" y="198174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34B9E21-E680-2640-9F02-F340FED5860E}"/>
              </a:ext>
            </a:extLst>
          </p:cNvPr>
          <p:cNvSpPr/>
          <p:nvPr/>
        </p:nvSpPr>
        <p:spPr>
          <a:xfrm>
            <a:off x="7817634" y="2016844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FE73723-6079-254A-807F-67B2D2984577}"/>
              </a:ext>
            </a:extLst>
          </p:cNvPr>
          <p:cNvSpPr/>
          <p:nvPr/>
        </p:nvSpPr>
        <p:spPr>
          <a:xfrm>
            <a:off x="7922535" y="204183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1F12557-9D06-F149-888D-1D49F2D989DF}"/>
              </a:ext>
            </a:extLst>
          </p:cNvPr>
          <p:cNvSpPr/>
          <p:nvPr/>
        </p:nvSpPr>
        <p:spPr>
          <a:xfrm>
            <a:off x="8006967" y="176551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92D0D99-CCBA-2549-99B1-A0CFB275F846}"/>
              </a:ext>
            </a:extLst>
          </p:cNvPr>
          <p:cNvSpPr/>
          <p:nvPr/>
        </p:nvSpPr>
        <p:spPr>
          <a:xfrm>
            <a:off x="8104289" y="1723514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4FB8B80B-2D70-1C4D-A172-CE0EB7567CA8}"/>
              </a:ext>
            </a:extLst>
          </p:cNvPr>
          <p:cNvSpPr/>
          <p:nvPr/>
        </p:nvSpPr>
        <p:spPr>
          <a:xfrm>
            <a:off x="9112098" y="332668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5" name="Triangle 104">
            <a:extLst>
              <a:ext uri="{FF2B5EF4-FFF2-40B4-BE49-F238E27FC236}">
                <a16:creationId xmlns:a16="http://schemas.microsoft.com/office/drawing/2014/main" id="{31568C93-0205-834A-9AB4-B6D070D859F8}"/>
              </a:ext>
            </a:extLst>
          </p:cNvPr>
          <p:cNvSpPr/>
          <p:nvPr/>
        </p:nvSpPr>
        <p:spPr>
          <a:xfrm>
            <a:off x="9105524" y="3430585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6" name="Triangle 105">
            <a:extLst>
              <a:ext uri="{FF2B5EF4-FFF2-40B4-BE49-F238E27FC236}">
                <a16:creationId xmlns:a16="http://schemas.microsoft.com/office/drawing/2014/main" id="{52B66FE5-35BA-3E4C-A42D-C11127AEFA38}"/>
              </a:ext>
            </a:extLst>
          </p:cNvPr>
          <p:cNvSpPr/>
          <p:nvPr/>
        </p:nvSpPr>
        <p:spPr>
          <a:xfrm>
            <a:off x="9294232" y="3339351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7" name="Triangle 106">
            <a:extLst>
              <a:ext uri="{FF2B5EF4-FFF2-40B4-BE49-F238E27FC236}">
                <a16:creationId xmlns:a16="http://schemas.microsoft.com/office/drawing/2014/main" id="{0C805B28-6306-2A44-82AA-CD0732F8809E}"/>
              </a:ext>
            </a:extLst>
          </p:cNvPr>
          <p:cNvSpPr/>
          <p:nvPr/>
        </p:nvSpPr>
        <p:spPr>
          <a:xfrm>
            <a:off x="9462881" y="329357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8" name="Triangle 107">
            <a:extLst>
              <a:ext uri="{FF2B5EF4-FFF2-40B4-BE49-F238E27FC236}">
                <a16:creationId xmlns:a16="http://schemas.microsoft.com/office/drawing/2014/main" id="{3729BE29-70F1-5147-93BF-E45117FFCB20}"/>
              </a:ext>
            </a:extLst>
          </p:cNvPr>
          <p:cNvSpPr/>
          <p:nvPr/>
        </p:nvSpPr>
        <p:spPr>
          <a:xfrm>
            <a:off x="9558687" y="3436663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0" name="Triangle 109">
            <a:extLst>
              <a:ext uri="{FF2B5EF4-FFF2-40B4-BE49-F238E27FC236}">
                <a16:creationId xmlns:a16="http://schemas.microsoft.com/office/drawing/2014/main" id="{E261708C-1EE2-1648-912B-F6160099E4DF}"/>
              </a:ext>
            </a:extLst>
          </p:cNvPr>
          <p:cNvSpPr/>
          <p:nvPr/>
        </p:nvSpPr>
        <p:spPr>
          <a:xfrm>
            <a:off x="9742147" y="344312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2" name="Triangle 111">
            <a:extLst>
              <a:ext uri="{FF2B5EF4-FFF2-40B4-BE49-F238E27FC236}">
                <a16:creationId xmlns:a16="http://schemas.microsoft.com/office/drawing/2014/main" id="{5C29FE16-C519-B340-A974-C85BFE87ACBD}"/>
              </a:ext>
            </a:extLst>
          </p:cNvPr>
          <p:cNvSpPr/>
          <p:nvPr/>
        </p:nvSpPr>
        <p:spPr>
          <a:xfrm>
            <a:off x="9998230" y="3406341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4" name="Triangle 113">
            <a:extLst>
              <a:ext uri="{FF2B5EF4-FFF2-40B4-BE49-F238E27FC236}">
                <a16:creationId xmlns:a16="http://schemas.microsoft.com/office/drawing/2014/main" id="{3DE33D58-F4B5-E644-AF88-1093048E624D}"/>
              </a:ext>
            </a:extLst>
          </p:cNvPr>
          <p:cNvSpPr/>
          <p:nvPr/>
        </p:nvSpPr>
        <p:spPr>
          <a:xfrm>
            <a:off x="10378770" y="3421861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5" name="Triangle 114">
            <a:extLst>
              <a:ext uri="{FF2B5EF4-FFF2-40B4-BE49-F238E27FC236}">
                <a16:creationId xmlns:a16="http://schemas.microsoft.com/office/drawing/2014/main" id="{55B973F3-5472-0C4D-A2E4-70BC61B1BE5F}"/>
              </a:ext>
            </a:extLst>
          </p:cNvPr>
          <p:cNvSpPr/>
          <p:nvPr/>
        </p:nvSpPr>
        <p:spPr>
          <a:xfrm>
            <a:off x="10463500" y="3142867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6" name="Triangle 115">
            <a:extLst>
              <a:ext uri="{FF2B5EF4-FFF2-40B4-BE49-F238E27FC236}">
                <a16:creationId xmlns:a16="http://schemas.microsoft.com/office/drawing/2014/main" id="{86197927-9F83-8042-B907-3CA612C6B851}"/>
              </a:ext>
            </a:extLst>
          </p:cNvPr>
          <p:cNvSpPr/>
          <p:nvPr/>
        </p:nvSpPr>
        <p:spPr>
          <a:xfrm>
            <a:off x="10753178" y="3373254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7" name="Triangle 116">
            <a:extLst>
              <a:ext uri="{FF2B5EF4-FFF2-40B4-BE49-F238E27FC236}">
                <a16:creationId xmlns:a16="http://schemas.microsoft.com/office/drawing/2014/main" id="{384DE047-1CBE-CF48-9E91-8F9C47FF145C}"/>
              </a:ext>
            </a:extLst>
          </p:cNvPr>
          <p:cNvSpPr/>
          <p:nvPr/>
        </p:nvSpPr>
        <p:spPr>
          <a:xfrm>
            <a:off x="10837908" y="263659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8" name="Triangle 117">
            <a:extLst>
              <a:ext uri="{FF2B5EF4-FFF2-40B4-BE49-F238E27FC236}">
                <a16:creationId xmlns:a16="http://schemas.microsoft.com/office/drawing/2014/main" id="{F249627B-504C-A343-AE04-FD4BECDBFA08}"/>
              </a:ext>
            </a:extLst>
          </p:cNvPr>
          <p:cNvSpPr/>
          <p:nvPr/>
        </p:nvSpPr>
        <p:spPr>
          <a:xfrm>
            <a:off x="10913245" y="250718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9A0C5D2-3DEB-F440-809C-E938551988A0}"/>
              </a:ext>
            </a:extLst>
          </p:cNvPr>
          <p:cNvSpPr/>
          <p:nvPr/>
        </p:nvSpPr>
        <p:spPr>
          <a:xfrm>
            <a:off x="10098299" y="278179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2C008D9-4F98-B142-AD7D-05EE663C0B6F}"/>
              </a:ext>
            </a:extLst>
          </p:cNvPr>
          <p:cNvSpPr/>
          <p:nvPr/>
        </p:nvSpPr>
        <p:spPr>
          <a:xfrm>
            <a:off x="10746886" y="195778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21A43D8-2A15-E342-A6B3-C6085B092612}"/>
              </a:ext>
            </a:extLst>
          </p:cNvPr>
          <p:cNvSpPr/>
          <p:nvPr/>
        </p:nvSpPr>
        <p:spPr>
          <a:xfrm>
            <a:off x="10184819" y="2695277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2FB034C-3183-B64F-AED2-298F9558DE20}"/>
              </a:ext>
            </a:extLst>
          </p:cNvPr>
          <p:cNvSpPr/>
          <p:nvPr/>
        </p:nvSpPr>
        <p:spPr>
          <a:xfrm>
            <a:off x="10272820" y="247896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F4D06BE-D326-4E4A-A308-DB28C582EC6E}"/>
              </a:ext>
            </a:extLst>
          </p:cNvPr>
          <p:cNvSpPr/>
          <p:nvPr/>
        </p:nvSpPr>
        <p:spPr>
          <a:xfrm>
            <a:off x="10363842" y="237043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6E2698B0-F0BD-E840-99F7-EB1E2192BC8D}"/>
              </a:ext>
            </a:extLst>
          </p:cNvPr>
          <p:cNvSpPr/>
          <p:nvPr/>
        </p:nvSpPr>
        <p:spPr>
          <a:xfrm>
            <a:off x="10472299" y="2344274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792C9EA-B0D8-7542-93E6-16D38304EAEC}"/>
              </a:ext>
            </a:extLst>
          </p:cNvPr>
          <p:cNvSpPr/>
          <p:nvPr/>
        </p:nvSpPr>
        <p:spPr>
          <a:xfrm>
            <a:off x="10563321" y="2200947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A0A931F-B93E-B54E-BBDA-DD2B4A96E1A5}"/>
              </a:ext>
            </a:extLst>
          </p:cNvPr>
          <p:cNvSpPr/>
          <p:nvPr/>
        </p:nvSpPr>
        <p:spPr>
          <a:xfrm>
            <a:off x="10637747" y="224371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3C85BE38-3C49-3547-B605-71E9CC72851E}"/>
              </a:ext>
            </a:extLst>
          </p:cNvPr>
          <p:cNvSpPr/>
          <p:nvPr/>
        </p:nvSpPr>
        <p:spPr>
          <a:xfrm>
            <a:off x="9908476" y="322994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2C32EAC-29D8-4E4F-A6E8-84539F300313}"/>
              </a:ext>
            </a:extLst>
          </p:cNvPr>
          <p:cNvSpPr/>
          <p:nvPr/>
        </p:nvSpPr>
        <p:spPr>
          <a:xfrm>
            <a:off x="10016933" y="330721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5FF2D8D-0100-254C-9ECE-719441C1C61A}"/>
              </a:ext>
            </a:extLst>
          </p:cNvPr>
          <p:cNvSpPr/>
          <p:nvPr/>
        </p:nvSpPr>
        <p:spPr>
          <a:xfrm>
            <a:off x="9833430" y="338688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92076AC-5A3C-704D-8637-8B9C81FC205D}"/>
              </a:ext>
            </a:extLst>
          </p:cNvPr>
          <p:cNvSpPr/>
          <p:nvPr/>
        </p:nvSpPr>
        <p:spPr>
          <a:xfrm>
            <a:off x="9728766" y="3319973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2320E9E-909F-204A-8456-434264467712}"/>
              </a:ext>
            </a:extLst>
          </p:cNvPr>
          <p:cNvSpPr/>
          <p:nvPr/>
        </p:nvSpPr>
        <p:spPr>
          <a:xfrm>
            <a:off x="9643417" y="324280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74B01124-16D6-E644-9C2F-907591DC5B59}"/>
              </a:ext>
            </a:extLst>
          </p:cNvPr>
          <p:cNvSpPr/>
          <p:nvPr/>
        </p:nvSpPr>
        <p:spPr>
          <a:xfrm>
            <a:off x="9368170" y="342512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BD7FD2F-05FE-9646-A36A-B50244C1374D}"/>
              </a:ext>
            </a:extLst>
          </p:cNvPr>
          <p:cNvSpPr/>
          <p:nvPr/>
        </p:nvSpPr>
        <p:spPr>
          <a:xfrm>
            <a:off x="9459949" y="343175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1" name="Triangle 110">
            <a:extLst>
              <a:ext uri="{FF2B5EF4-FFF2-40B4-BE49-F238E27FC236}">
                <a16:creationId xmlns:a16="http://schemas.microsoft.com/office/drawing/2014/main" id="{35E327E6-F9E8-3440-A4E9-1D8AE2868BB4}"/>
              </a:ext>
            </a:extLst>
          </p:cNvPr>
          <p:cNvSpPr/>
          <p:nvPr/>
        </p:nvSpPr>
        <p:spPr>
          <a:xfrm>
            <a:off x="9830973" y="3339351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3794D463-151F-FC41-9DC4-D8E7EF34C95E}"/>
              </a:ext>
            </a:extLst>
          </p:cNvPr>
          <p:cNvSpPr/>
          <p:nvPr/>
        </p:nvSpPr>
        <p:spPr>
          <a:xfrm>
            <a:off x="9646371" y="3324436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4" name="Triangle 133">
            <a:extLst>
              <a:ext uri="{FF2B5EF4-FFF2-40B4-BE49-F238E27FC236}">
                <a16:creationId xmlns:a16="http://schemas.microsoft.com/office/drawing/2014/main" id="{324B6978-DC76-A249-A6CD-1067C8376B21}"/>
              </a:ext>
            </a:extLst>
          </p:cNvPr>
          <p:cNvSpPr/>
          <p:nvPr/>
        </p:nvSpPr>
        <p:spPr>
          <a:xfrm>
            <a:off x="5395331" y="5418832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758D8FE-4442-D642-B1D9-BE1FC07E6E53}"/>
              </a:ext>
            </a:extLst>
          </p:cNvPr>
          <p:cNvSpPr/>
          <p:nvPr/>
        </p:nvSpPr>
        <p:spPr>
          <a:xfrm>
            <a:off x="3662632" y="588661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6" name="Triangle 135">
            <a:extLst>
              <a:ext uri="{FF2B5EF4-FFF2-40B4-BE49-F238E27FC236}">
                <a16:creationId xmlns:a16="http://schemas.microsoft.com/office/drawing/2014/main" id="{87CB4EA6-5AF0-0B4C-9FDE-3258AC4AEA55}"/>
              </a:ext>
            </a:extLst>
          </p:cNvPr>
          <p:cNvSpPr/>
          <p:nvPr/>
        </p:nvSpPr>
        <p:spPr>
          <a:xfrm>
            <a:off x="4661687" y="5728998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7" name="Triangle 136">
            <a:extLst>
              <a:ext uri="{FF2B5EF4-FFF2-40B4-BE49-F238E27FC236}">
                <a16:creationId xmlns:a16="http://schemas.microsoft.com/office/drawing/2014/main" id="{1B55ABF3-726A-E545-AEE1-E80333278FF2}"/>
              </a:ext>
            </a:extLst>
          </p:cNvPr>
          <p:cNvSpPr/>
          <p:nvPr/>
        </p:nvSpPr>
        <p:spPr>
          <a:xfrm>
            <a:off x="4920312" y="595114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8" name="Triangle 137">
            <a:extLst>
              <a:ext uri="{FF2B5EF4-FFF2-40B4-BE49-F238E27FC236}">
                <a16:creationId xmlns:a16="http://schemas.microsoft.com/office/drawing/2014/main" id="{FD596FDD-07C1-DC47-A250-8D17835430AB}"/>
              </a:ext>
            </a:extLst>
          </p:cNvPr>
          <p:cNvSpPr/>
          <p:nvPr/>
        </p:nvSpPr>
        <p:spPr>
          <a:xfrm>
            <a:off x="4747381" y="5951140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9" name="Triangle 138">
            <a:extLst>
              <a:ext uri="{FF2B5EF4-FFF2-40B4-BE49-F238E27FC236}">
                <a16:creationId xmlns:a16="http://schemas.microsoft.com/office/drawing/2014/main" id="{E598E2F3-0862-A84E-B298-834812E76E3A}"/>
              </a:ext>
            </a:extLst>
          </p:cNvPr>
          <p:cNvSpPr/>
          <p:nvPr/>
        </p:nvSpPr>
        <p:spPr>
          <a:xfrm>
            <a:off x="4491527" y="5955124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0" name="Triangle 139">
            <a:extLst>
              <a:ext uri="{FF2B5EF4-FFF2-40B4-BE49-F238E27FC236}">
                <a16:creationId xmlns:a16="http://schemas.microsoft.com/office/drawing/2014/main" id="{85A8DA4C-3CFB-AA48-BCD5-5899C5A52F05}"/>
              </a:ext>
            </a:extLst>
          </p:cNvPr>
          <p:cNvSpPr/>
          <p:nvPr/>
        </p:nvSpPr>
        <p:spPr>
          <a:xfrm>
            <a:off x="4377078" y="5960546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1" name="Triangle 140">
            <a:extLst>
              <a:ext uri="{FF2B5EF4-FFF2-40B4-BE49-F238E27FC236}">
                <a16:creationId xmlns:a16="http://schemas.microsoft.com/office/drawing/2014/main" id="{2E78D5E6-E214-C540-86F6-ED9A97FC4772}"/>
              </a:ext>
            </a:extLst>
          </p:cNvPr>
          <p:cNvSpPr/>
          <p:nvPr/>
        </p:nvSpPr>
        <p:spPr>
          <a:xfrm>
            <a:off x="4205186" y="5850406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2" name="Triangle 141">
            <a:extLst>
              <a:ext uri="{FF2B5EF4-FFF2-40B4-BE49-F238E27FC236}">
                <a16:creationId xmlns:a16="http://schemas.microsoft.com/office/drawing/2014/main" id="{0D2DF1A2-3ADC-2748-A668-FA9208E37EB6}"/>
              </a:ext>
            </a:extLst>
          </p:cNvPr>
          <p:cNvSpPr/>
          <p:nvPr/>
        </p:nvSpPr>
        <p:spPr>
          <a:xfrm>
            <a:off x="4014692" y="5931174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3" name="Triangle 142">
            <a:extLst>
              <a:ext uri="{FF2B5EF4-FFF2-40B4-BE49-F238E27FC236}">
                <a16:creationId xmlns:a16="http://schemas.microsoft.com/office/drawing/2014/main" id="{73764CC4-A57C-8D4F-B375-8D43CC625DC9}"/>
              </a:ext>
            </a:extLst>
          </p:cNvPr>
          <p:cNvSpPr/>
          <p:nvPr/>
        </p:nvSpPr>
        <p:spPr>
          <a:xfrm>
            <a:off x="3925958" y="5899078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4" name="Triangle 143">
            <a:extLst>
              <a:ext uri="{FF2B5EF4-FFF2-40B4-BE49-F238E27FC236}">
                <a16:creationId xmlns:a16="http://schemas.microsoft.com/office/drawing/2014/main" id="{28D0EB09-6E50-9740-9BF1-EA7F0993AEA3}"/>
              </a:ext>
            </a:extLst>
          </p:cNvPr>
          <p:cNvSpPr/>
          <p:nvPr/>
        </p:nvSpPr>
        <p:spPr>
          <a:xfrm>
            <a:off x="3837757" y="5939508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5" name="Triangle 144">
            <a:extLst>
              <a:ext uri="{FF2B5EF4-FFF2-40B4-BE49-F238E27FC236}">
                <a16:creationId xmlns:a16="http://schemas.microsoft.com/office/drawing/2014/main" id="{9EE6A1D7-2985-FC4C-AC85-8BF7650CAC58}"/>
              </a:ext>
            </a:extLst>
          </p:cNvPr>
          <p:cNvSpPr/>
          <p:nvPr/>
        </p:nvSpPr>
        <p:spPr>
          <a:xfrm>
            <a:off x="3745903" y="5934119"/>
            <a:ext cx="84730" cy="7304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5C4D8E5-CB35-0E42-9048-36A5B52B7B43}"/>
              </a:ext>
            </a:extLst>
          </p:cNvPr>
          <p:cNvSpPr/>
          <p:nvPr/>
        </p:nvSpPr>
        <p:spPr>
          <a:xfrm>
            <a:off x="3839535" y="5839024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B20B0A55-3460-7249-9D04-22FDD8E412A4}"/>
              </a:ext>
            </a:extLst>
          </p:cNvPr>
          <p:cNvSpPr/>
          <p:nvPr/>
        </p:nvSpPr>
        <p:spPr>
          <a:xfrm>
            <a:off x="4091424" y="5978672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545439E-A237-C74C-8891-14D938761C52}"/>
              </a:ext>
            </a:extLst>
          </p:cNvPr>
          <p:cNvSpPr/>
          <p:nvPr/>
        </p:nvSpPr>
        <p:spPr>
          <a:xfrm>
            <a:off x="4200032" y="556951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0725FDF9-3759-A041-81F6-12B420ACF250}"/>
              </a:ext>
            </a:extLst>
          </p:cNvPr>
          <p:cNvSpPr/>
          <p:nvPr/>
        </p:nvSpPr>
        <p:spPr>
          <a:xfrm>
            <a:off x="4292474" y="590750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09C4DE9B-C9CC-8D42-AECA-C025E44A36CA}"/>
              </a:ext>
            </a:extLst>
          </p:cNvPr>
          <p:cNvSpPr/>
          <p:nvPr/>
        </p:nvSpPr>
        <p:spPr>
          <a:xfrm>
            <a:off x="4377078" y="588661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C2D80AD-52EA-5641-ABAF-70F933F15AB9}"/>
              </a:ext>
            </a:extLst>
          </p:cNvPr>
          <p:cNvSpPr/>
          <p:nvPr/>
        </p:nvSpPr>
        <p:spPr>
          <a:xfrm>
            <a:off x="4549226" y="5875698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C383D918-26DC-344D-9175-A4479CCEA0D5}"/>
              </a:ext>
            </a:extLst>
          </p:cNvPr>
          <p:cNvSpPr/>
          <p:nvPr/>
        </p:nvSpPr>
        <p:spPr>
          <a:xfrm>
            <a:off x="4650309" y="5515635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A735123-FC47-AF4F-BD8A-DDCB49DB421B}"/>
              </a:ext>
            </a:extLst>
          </p:cNvPr>
          <p:cNvSpPr/>
          <p:nvPr/>
        </p:nvSpPr>
        <p:spPr>
          <a:xfrm>
            <a:off x="4746823" y="543048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5EF38F9-59B6-E84B-A4A9-CE74B4AA8A79}"/>
              </a:ext>
            </a:extLst>
          </p:cNvPr>
          <p:cNvSpPr/>
          <p:nvPr/>
        </p:nvSpPr>
        <p:spPr>
          <a:xfrm>
            <a:off x="4831746" y="511892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37613793-95D7-104D-B55F-71FAD98F887E}"/>
              </a:ext>
            </a:extLst>
          </p:cNvPr>
          <p:cNvSpPr/>
          <p:nvPr/>
        </p:nvSpPr>
        <p:spPr>
          <a:xfrm>
            <a:off x="4931364" y="5084461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9F6DCDCD-CEED-BC4A-A063-2D354DBE9B30}"/>
              </a:ext>
            </a:extLst>
          </p:cNvPr>
          <p:cNvSpPr/>
          <p:nvPr/>
        </p:nvSpPr>
        <p:spPr>
          <a:xfrm>
            <a:off x="5024650" y="500276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920D7879-C27B-5244-A395-11E312EB05BA}"/>
              </a:ext>
            </a:extLst>
          </p:cNvPr>
          <p:cNvSpPr/>
          <p:nvPr/>
        </p:nvSpPr>
        <p:spPr>
          <a:xfrm>
            <a:off x="5111470" y="4815452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2873321-EAE3-064F-A265-F4059E0F062F}"/>
              </a:ext>
            </a:extLst>
          </p:cNvPr>
          <p:cNvSpPr/>
          <p:nvPr/>
        </p:nvSpPr>
        <p:spPr>
          <a:xfrm>
            <a:off x="5197528" y="4891310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1D275E9-172A-8F46-874E-558551DC5723}"/>
              </a:ext>
            </a:extLst>
          </p:cNvPr>
          <p:cNvSpPr/>
          <p:nvPr/>
        </p:nvSpPr>
        <p:spPr>
          <a:xfrm>
            <a:off x="5285082" y="4616257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095CB3C3-0CAD-A648-97E8-B086A72C1EAB}"/>
              </a:ext>
            </a:extLst>
          </p:cNvPr>
          <p:cNvSpPr/>
          <p:nvPr/>
        </p:nvSpPr>
        <p:spPr>
          <a:xfrm>
            <a:off x="5375433" y="4267069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60519D4A-C083-0F44-9923-D4B8C4A41548}"/>
              </a:ext>
            </a:extLst>
          </p:cNvPr>
          <p:cNvSpPr/>
          <p:nvPr/>
        </p:nvSpPr>
        <p:spPr>
          <a:xfrm>
            <a:off x="5477384" y="4228186"/>
            <a:ext cx="91022" cy="910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91D5DD0B-F5C6-3B4F-BC4F-0B5A7F1310B9}"/>
              </a:ext>
            </a:extLst>
          </p:cNvPr>
          <p:cNvSpPr/>
          <p:nvPr/>
        </p:nvSpPr>
        <p:spPr>
          <a:xfrm>
            <a:off x="6413891" y="4865525"/>
            <a:ext cx="1790857" cy="963386"/>
          </a:xfrm>
          <a:custGeom>
            <a:avLst/>
            <a:gdLst>
              <a:gd name="connsiteX0" fmla="*/ 5600 w 1790857"/>
              <a:gd name="connsiteY0" fmla="*/ 0 h 963386"/>
              <a:gd name="connsiteX1" fmla="*/ 157 w 1790857"/>
              <a:gd name="connsiteY1" fmla="*/ 152400 h 963386"/>
              <a:gd name="connsiteX2" fmla="*/ 11043 w 1790857"/>
              <a:gd name="connsiteY2" fmla="*/ 337458 h 963386"/>
              <a:gd name="connsiteX3" fmla="*/ 21929 w 1790857"/>
              <a:gd name="connsiteY3" fmla="*/ 413658 h 963386"/>
              <a:gd name="connsiteX4" fmla="*/ 92686 w 1790857"/>
              <a:gd name="connsiteY4" fmla="*/ 522515 h 963386"/>
              <a:gd name="connsiteX5" fmla="*/ 130786 w 1790857"/>
              <a:gd name="connsiteY5" fmla="*/ 669472 h 963386"/>
              <a:gd name="connsiteX6" fmla="*/ 217872 w 1790857"/>
              <a:gd name="connsiteY6" fmla="*/ 762000 h 963386"/>
              <a:gd name="connsiteX7" fmla="*/ 277743 w 1790857"/>
              <a:gd name="connsiteY7" fmla="*/ 816429 h 963386"/>
              <a:gd name="connsiteX8" fmla="*/ 343057 w 1790857"/>
              <a:gd name="connsiteY8" fmla="*/ 908958 h 963386"/>
              <a:gd name="connsiteX9" fmla="*/ 500900 w 1790857"/>
              <a:gd name="connsiteY9" fmla="*/ 925286 h 963386"/>
              <a:gd name="connsiteX10" fmla="*/ 707729 w 1790857"/>
              <a:gd name="connsiteY10" fmla="*/ 957943 h 963386"/>
              <a:gd name="connsiteX11" fmla="*/ 985315 w 1790857"/>
              <a:gd name="connsiteY11" fmla="*/ 957943 h 963386"/>
              <a:gd name="connsiteX12" fmla="*/ 1398972 w 1790857"/>
              <a:gd name="connsiteY12" fmla="*/ 963386 h 963386"/>
              <a:gd name="connsiteX13" fmla="*/ 1790857 w 1790857"/>
              <a:gd name="connsiteY13" fmla="*/ 963386 h 96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90857" h="963386">
                <a:moveTo>
                  <a:pt x="5600" y="0"/>
                </a:moveTo>
                <a:cubicBezTo>
                  <a:pt x="2425" y="48078"/>
                  <a:pt x="-750" y="96157"/>
                  <a:pt x="157" y="152400"/>
                </a:cubicBezTo>
                <a:cubicBezTo>
                  <a:pt x="1064" y="208643"/>
                  <a:pt x="7414" y="293915"/>
                  <a:pt x="11043" y="337458"/>
                </a:cubicBezTo>
                <a:cubicBezTo>
                  <a:pt x="14672" y="381001"/>
                  <a:pt x="8322" y="382815"/>
                  <a:pt x="21929" y="413658"/>
                </a:cubicBezTo>
                <a:cubicBezTo>
                  <a:pt x="35536" y="444501"/>
                  <a:pt x="74543" y="479879"/>
                  <a:pt x="92686" y="522515"/>
                </a:cubicBezTo>
                <a:cubicBezTo>
                  <a:pt x="110829" y="565151"/>
                  <a:pt x="109922" y="629558"/>
                  <a:pt x="130786" y="669472"/>
                </a:cubicBezTo>
                <a:cubicBezTo>
                  <a:pt x="151650" y="709386"/>
                  <a:pt x="193379" y="737507"/>
                  <a:pt x="217872" y="762000"/>
                </a:cubicBezTo>
                <a:cubicBezTo>
                  <a:pt x="242365" y="786493"/>
                  <a:pt x="256879" y="791936"/>
                  <a:pt x="277743" y="816429"/>
                </a:cubicBezTo>
                <a:cubicBezTo>
                  <a:pt x="298607" y="840922"/>
                  <a:pt x="305864" y="890815"/>
                  <a:pt x="343057" y="908958"/>
                </a:cubicBezTo>
                <a:cubicBezTo>
                  <a:pt x="380250" y="927101"/>
                  <a:pt x="440121" y="917122"/>
                  <a:pt x="500900" y="925286"/>
                </a:cubicBezTo>
                <a:cubicBezTo>
                  <a:pt x="561679" y="933450"/>
                  <a:pt x="626993" y="952500"/>
                  <a:pt x="707729" y="957943"/>
                </a:cubicBezTo>
                <a:cubicBezTo>
                  <a:pt x="788465" y="963386"/>
                  <a:pt x="985315" y="957943"/>
                  <a:pt x="985315" y="957943"/>
                </a:cubicBezTo>
                <a:lnTo>
                  <a:pt x="1398972" y="963386"/>
                </a:lnTo>
                <a:lnTo>
                  <a:pt x="1790857" y="96338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7D424E02-83CE-024A-9C1C-D2DB70058CA2}"/>
              </a:ext>
            </a:extLst>
          </p:cNvPr>
          <p:cNvSpPr/>
          <p:nvPr/>
        </p:nvSpPr>
        <p:spPr>
          <a:xfrm>
            <a:off x="6414048" y="4854640"/>
            <a:ext cx="1801586" cy="982856"/>
          </a:xfrm>
          <a:custGeom>
            <a:avLst/>
            <a:gdLst>
              <a:gd name="connsiteX0" fmla="*/ 0 w 1801586"/>
              <a:gd name="connsiteY0" fmla="*/ 0 h 982856"/>
              <a:gd name="connsiteX1" fmla="*/ 43543 w 1801586"/>
              <a:gd name="connsiteY1" fmla="*/ 359228 h 982856"/>
              <a:gd name="connsiteX2" fmla="*/ 152400 w 1801586"/>
              <a:gd name="connsiteY2" fmla="*/ 582385 h 982856"/>
              <a:gd name="connsiteX3" fmla="*/ 321129 w 1801586"/>
              <a:gd name="connsiteY3" fmla="*/ 751114 h 982856"/>
              <a:gd name="connsiteX4" fmla="*/ 560615 w 1801586"/>
              <a:gd name="connsiteY4" fmla="*/ 887185 h 982856"/>
              <a:gd name="connsiteX5" fmla="*/ 713015 w 1801586"/>
              <a:gd name="connsiteY5" fmla="*/ 925285 h 982856"/>
              <a:gd name="connsiteX6" fmla="*/ 903515 w 1801586"/>
              <a:gd name="connsiteY6" fmla="*/ 947057 h 982856"/>
              <a:gd name="connsiteX7" fmla="*/ 1164772 w 1801586"/>
              <a:gd name="connsiteY7" fmla="*/ 979714 h 982856"/>
              <a:gd name="connsiteX8" fmla="*/ 1801586 w 1801586"/>
              <a:gd name="connsiteY8" fmla="*/ 979714 h 98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1586" h="982856">
                <a:moveTo>
                  <a:pt x="0" y="0"/>
                </a:moveTo>
                <a:cubicBezTo>
                  <a:pt x="9071" y="131082"/>
                  <a:pt x="18143" y="262164"/>
                  <a:pt x="43543" y="359228"/>
                </a:cubicBezTo>
                <a:cubicBezTo>
                  <a:pt x="68943" y="456292"/>
                  <a:pt x="106136" y="517071"/>
                  <a:pt x="152400" y="582385"/>
                </a:cubicBezTo>
                <a:cubicBezTo>
                  <a:pt x="198664" y="647699"/>
                  <a:pt x="253093" y="700314"/>
                  <a:pt x="321129" y="751114"/>
                </a:cubicBezTo>
                <a:cubicBezTo>
                  <a:pt x="389165" y="801914"/>
                  <a:pt x="495301" y="858157"/>
                  <a:pt x="560615" y="887185"/>
                </a:cubicBezTo>
                <a:cubicBezTo>
                  <a:pt x="625929" y="916213"/>
                  <a:pt x="655865" y="915306"/>
                  <a:pt x="713015" y="925285"/>
                </a:cubicBezTo>
                <a:cubicBezTo>
                  <a:pt x="770165" y="935264"/>
                  <a:pt x="903515" y="947057"/>
                  <a:pt x="903515" y="947057"/>
                </a:cubicBezTo>
                <a:cubicBezTo>
                  <a:pt x="978808" y="956128"/>
                  <a:pt x="1015094" y="974271"/>
                  <a:pt x="1164772" y="979714"/>
                </a:cubicBezTo>
                <a:cubicBezTo>
                  <a:pt x="1314451" y="985157"/>
                  <a:pt x="1558018" y="982435"/>
                  <a:pt x="1801586" y="97971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67C9F561-5A7C-2344-B4F0-EA0AE0573DF2}"/>
              </a:ext>
            </a:extLst>
          </p:cNvPr>
          <p:cNvSpPr/>
          <p:nvPr/>
        </p:nvSpPr>
        <p:spPr>
          <a:xfrm>
            <a:off x="6414048" y="4854640"/>
            <a:ext cx="1790700" cy="816428"/>
          </a:xfrm>
          <a:custGeom>
            <a:avLst/>
            <a:gdLst>
              <a:gd name="connsiteX0" fmla="*/ 0 w 1790700"/>
              <a:gd name="connsiteY0" fmla="*/ 0 h 816428"/>
              <a:gd name="connsiteX1" fmla="*/ 54429 w 1790700"/>
              <a:gd name="connsiteY1" fmla="*/ 315685 h 816428"/>
              <a:gd name="connsiteX2" fmla="*/ 255815 w 1790700"/>
              <a:gd name="connsiteY2" fmla="*/ 462643 h 816428"/>
              <a:gd name="connsiteX3" fmla="*/ 462643 w 1790700"/>
              <a:gd name="connsiteY3" fmla="*/ 566057 h 816428"/>
              <a:gd name="connsiteX4" fmla="*/ 696686 w 1790700"/>
              <a:gd name="connsiteY4" fmla="*/ 598714 h 816428"/>
              <a:gd name="connsiteX5" fmla="*/ 887186 w 1790700"/>
              <a:gd name="connsiteY5" fmla="*/ 707571 h 816428"/>
              <a:gd name="connsiteX6" fmla="*/ 1050472 w 1790700"/>
              <a:gd name="connsiteY6" fmla="*/ 702128 h 816428"/>
              <a:gd name="connsiteX7" fmla="*/ 1230086 w 1790700"/>
              <a:gd name="connsiteY7" fmla="*/ 783771 h 816428"/>
              <a:gd name="connsiteX8" fmla="*/ 1638300 w 1790700"/>
              <a:gd name="connsiteY8" fmla="*/ 810985 h 816428"/>
              <a:gd name="connsiteX9" fmla="*/ 1790700 w 1790700"/>
              <a:gd name="connsiteY9" fmla="*/ 816428 h 8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0700" h="816428">
                <a:moveTo>
                  <a:pt x="0" y="0"/>
                </a:moveTo>
                <a:cubicBezTo>
                  <a:pt x="5896" y="119289"/>
                  <a:pt x="11793" y="238578"/>
                  <a:pt x="54429" y="315685"/>
                </a:cubicBezTo>
                <a:cubicBezTo>
                  <a:pt x="97065" y="392792"/>
                  <a:pt x="187779" y="420914"/>
                  <a:pt x="255815" y="462643"/>
                </a:cubicBezTo>
                <a:cubicBezTo>
                  <a:pt x="323851" y="504372"/>
                  <a:pt x="389165" y="543379"/>
                  <a:pt x="462643" y="566057"/>
                </a:cubicBezTo>
                <a:cubicBezTo>
                  <a:pt x="536122" y="588736"/>
                  <a:pt x="625929" y="575128"/>
                  <a:pt x="696686" y="598714"/>
                </a:cubicBezTo>
                <a:cubicBezTo>
                  <a:pt x="767443" y="622300"/>
                  <a:pt x="828222" y="690335"/>
                  <a:pt x="887186" y="707571"/>
                </a:cubicBezTo>
                <a:cubicBezTo>
                  <a:pt x="946150" y="724807"/>
                  <a:pt x="993322" y="689428"/>
                  <a:pt x="1050472" y="702128"/>
                </a:cubicBezTo>
                <a:cubicBezTo>
                  <a:pt x="1107622" y="714828"/>
                  <a:pt x="1132115" y="765628"/>
                  <a:pt x="1230086" y="783771"/>
                </a:cubicBezTo>
                <a:cubicBezTo>
                  <a:pt x="1328057" y="801914"/>
                  <a:pt x="1544864" y="805542"/>
                  <a:pt x="1638300" y="810985"/>
                </a:cubicBezTo>
                <a:cubicBezTo>
                  <a:pt x="1731736" y="816428"/>
                  <a:pt x="1761218" y="816428"/>
                  <a:pt x="1790700" y="81642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40DBC1BC-3B2D-0A40-8AF3-03C90E3CAE98}"/>
              </a:ext>
            </a:extLst>
          </p:cNvPr>
          <p:cNvSpPr/>
          <p:nvPr/>
        </p:nvSpPr>
        <p:spPr>
          <a:xfrm>
            <a:off x="6441263" y="4624766"/>
            <a:ext cx="1768928" cy="304297"/>
          </a:xfrm>
          <a:custGeom>
            <a:avLst/>
            <a:gdLst>
              <a:gd name="connsiteX0" fmla="*/ 0 w 1768928"/>
              <a:gd name="connsiteY0" fmla="*/ 218988 h 304297"/>
              <a:gd name="connsiteX1" fmla="*/ 48985 w 1768928"/>
              <a:gd name="connsiteY1" fmla="*/ 180888 h 304297"/>
              <a:gd name="connsiteX2" fmla="*/ 168728 w 1768928"/>
              <a:gd name="connsiteY2" fmla="*/ 180888 h 304297"/>
              <a:gd name="connsiteX3" fmla="*/ 255814 w 1768928"/>
              <a:gd name="connsiteY3" fmla="*/ 88359 h 304297"/>
              <a:gd name="connsiteX4" fmla="*/ 310243 w 1768928"/>
              <a:gd name="connsiteY4" fmla="*/ 12159 h 304297"/>
              <a:gd name="connsiteX5" fmla="*/ 435428 w 1768928"/>
              <a:gd name="connsiteY5" fmla="*/ 6717 h 304297"/>
              <a:gd name="connsiteX6" fmla="*/ 609600 w 1768928"/>
              <a:gd name="connsiteY6" fmla="*/ 77474 h 304297"/>
              <a:gd name="connsiteX7" fmla="*/ 816428 w 1768928"/>
              <a:gd name="connsiteY7" fmla="*/ 115574 h 304297"/>
              <a:gd name="connsiteX8" fmla="*/ 990600 w 1768928"/>
              <a:gd name="connsiteY8" fmla="*/ 137345 h 304297"/>
              <a:gd name="connsiteX9" fmla="*/ 1104900 w 1768928"/>
              <a:gd name="connsiteY9" fmla="*/ 131902 h 304297"/>
              <a:gd name="connsiteX10" fmla="*/ 1191985 w 1768928"/>
              <a:gd name="connsiteY10" fmla="*/ 159117 h 304297"/>
              <a:gd name="connsiteX11" fmla="*/ 1284514 w 1768928"/>
              <a:gd name="connsiteY11" fmla="*/ 142788 h 304297"/>
              <a:gd name="connsiteX12" fmla="*/ 1442357 w 1768928"/>
              <a:gd name="connsiteY12" fmla="*/ 229874 h 304297"/>
              <a:gd name="connsiteX13" fmla="*/ 1621971 w 1768928"/>
              <a:gd name="connsiteY13" fmla="*/ 262531 h 304297"/>
              <a:gd name="connsiteX14" fmla="*/ 1725385 w 1768928"/>
              <a:gd name="connsiteY14" fmla="*/ 300631 h 304297"/>
              <a:gd name="connsiteX15" fmla="*/ 1768928 w 1768928"/>
              <a:gd name="connsiteY15" fmla="*/ 300631 h 30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68928" h="304297">
                <a:moveTo>
                  <a:pt x="0" y="218988"/>
                </a:moveTo>
                <a:cubicBezTo>
                  <a:pt x="10432" y="203113"/>
                  <a:pt x="20864" y="187238"/>
                  <a:pt x="48985" y="180888"/>
                </a:cubicBezTo>
                <a:cubicBezTo>
                  <a:pt x="77106" y="174538"/>
                  <a:pt x="134257" y="196309"/>
                  <a:pt x="168728" y="180888"/>
                </a:cubicBezTo>
                <a:cubicBezTo>
                  <a:pt x="203199" y="165467"/>
                  <a:pt x="232228" y="116480"/>
                  <a:pt x="255814" y="88359"/>
                </a:cubicBezTo>
                <a:cubicBezTo>
                  <a:pt x="279400" y="60238"/>
                  <a:pt x="280307" y="25766"/>
                  <a:pt x="310243" y="12159"/>
                </a:cubicBezTo>
                <a:cubicBezTo>
                  <a:pt x="340179" y="-1448"/>
                  <a:pt x="385535" y="-4169"/>
                  <a:pt x="435428" y="6717"/>
                </a:cubicBezTo>
                <a:cubicBezTo>
                  <a:pt x="485321" y="17603"/>
                  <a:pt x="546100" y="59331"/>
                  <a:pt x="609600" y="77474"/>
                </a:cubicBezTo>
                <a:cubicBezTo>
                  <a:pt x="673100" y="95617"/>
                  <a:pt x="752928" y="105596"/>
                  <a:pt x="816428" y="115574"/>
                </a:cubicBezTo>
                <a:cubicBezTo>
                  <a:pt x="879928" y="125552"/>
                  <a:pt x="942521" y="134624"/>
                  <a:pt x="990600" y="137345"/>
                </a:cubicBezTo>
                <a:cubicBezTo>
                  <a:pt x="1038679" y="140066"/>
                  <a:pt x="1071336" y="128273"/>
                  <a:pt x="1104900" y="131902"/>
                </a:cubicBezTo>
                <a:cubicBezTo>
                  <a:pt x="1138464" y="135531"/>
                  <a:pt x="1162049" y="157303"/>
                  <a:pt x="1191985" y="159117"/>
                </a:cubicBezTo>
                <a:cubicBezTo>
                  <a:pt x="1221921" y="160931"/>
                  <a:pt x="1242785" y="130995"/>
                  <a:pt x="1284514" y="142788"/>
                </a:cubicBezTo>
                <a:cubicBezTo>
                  <a:pt x="1326243" y="154581"/>
                  <a:pt x="1386114" y="209917"/>
                  <a:pt x="1442357" y="229874"/>
                </a:cubicBezTo>
                <a:cubicBezTo>
                  <a:pt x="1498600" y="249831"/>
                  <a:pt x="1574800" y="250738"/>
                  <a:pt x="1621971" y="262531"/>
                </a:cubicBezTo>
                <a:cubicBezTo>
                  <a:pt x="1669142" y="274324"/>
                  <a:pt x="1700892" y="294281"/>
                  <a:pt x="1725385" y="300631"/>
                </a:cubicBezTo>
                <a:cubicBezTo>
                  <a:pt x="1749878" y="306981"/>
                  <a:pt x="1759403" y="303806"/>
                  <a:pt x="1768928" y="300631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15A3DF2-F0BC-2A48-B532-4D2C7A44F977}"/>
              </a:ext>
            </a:extLst>
          </p:cNvPr>
          <p:cNvCxnSpPr/>
          <p:nvPr/>
        </p:nvCxnSpPr>
        <p:spPr>
          <a:xfrm>
            <a:off x="6413811" y="5820271"/>
            <a:ext cx="179371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10CB4E0B-B09D-F44A-87F8-D0B390BFF8B6}"/>
              </a:ext>
            </a:extLst>
          </p:cNvPr>
          <p:cNvSpPr txBox="1"/>
          <p:nvPr/>
        </p:nvSpPr>
        <p:spPr>
          <a:xfrm>
            <a:off x="7614012" y="4395116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E=1.0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72753F7-92F6-5149-BC84-318A1076AD04}"/>
              </a:ext>
            </a:extLst>
          </p:cNvPr>
          <p:cNvSpPr txBox="1"/>
          <p:nvPr/>
        </p:nvSpPr>
        <p:spPr>
          <a:xfrm>
            <a:off x="6447628" y="554871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4ACF0DA-E1D3-F249-8740-8A6CDD378A7A}"/>
              </a:ext>
            </a:extLst>
          </p:cNvPr>
          <p:cNvSpPr txBox="1"/>
          <p:nvPr/>
        </p:nvSpPr>
        <p:spPr>
          <a:xfrm>
            <a:off x="6411407" y="6154321"/>
            <a:ext cx="1826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Time in generations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F86DB2B-4135-C445-8CA4-52AD30C668E8}"/>
              </a:ext>
            </a:extLst>
          </p:cNvPr>
          <p:cNvSpPr txBox="1"/>
          <p:nvPr/>
        </p:nvSpPr>
        <p:spPr>
          <a:xfrm rot="16200000">
            <a:off x="5111379" y="5026129"/>
            <a:ext cx="1678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Allele frequency, f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1B28790-F71F-9C4B-ACC1-8B7C580EE532}"/>
              </a:ext>
            </a:extLst>
          </p:cNvPr>
          <p:cNvSpPr txBox="1"/>
          <p:nvPr/>
        </p:nvSpPr>
        <p:spPr>
          <a:xfrm>
            <a:off x="3915451" y="6154321"/>
            <a:ext cx="1822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Epistatic strength, E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73AE4A9-2D17-B244-89AF-815B2637EA17}"/>
              </a:ext>
            </a:extLst>
          </p:cNvPr>
          <p:cNvSpPr txBox="1"/>
          <p:nvPr/>
        </p:nvSpPr>
        <p:spPr>
          <a:xfrm>
            <a:off x="3697349" y="3610626"/>
            <a:ext cx="1822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Epistatic strength, E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95C5526-A463-1646-A9BA-7D96DD32EDE8}"/>
              </a:ext>
            </a:extLst>
          </p:cNvPr>
          <p:cNvSpPr txBox="1"/>
          <p:nvPr/>
        </p:nvSpPr>
        <p:spPr>
          <a:xfrm>
            <a:off x="6384538" y="3610626"/>
            <a:ext cx="1822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Epistatic strength, E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9E2531D-60B7-3943-A691-06F5221BA3FC}"/>
              </a:ext>
            </a:extLst>
          </p:cNvPr>
          <p:cNvSpPr txBox="1"/>
          <p:nvPr/>
        </p:nvSpPr>
        <p:spPr>
          <a:xfrm>
            <a:off x="9085375" y="3610626"/>
            <a:ext cx="1822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Epistatic strength, E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7E21144-F07C-A143-9B4E-D1AA86BDFA3F}"/>
              </a:ext>
            </a:extLst>
          </p:cNvPr>
          <p:cNvSpPr txBox="1"/>
          <p:nvPr/>
        </p:nvSpPr>
        <p:spPr>
          <a:xfrm rot="16200000">
            <a:off x="2417385" y="2478608"/>
            <a:ext cx="167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UFE estimate of E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F779932-92D5-A445-A47B-637239203243}"/>
              </a:ext>
            </a:extLst>
          </p:cNvPr>
          <p:cNvSpPr txBox="1"/>
          <p:nvPr/>
        </p:nvSpPr>
        <p:spPr>
          <a:xfrm rot="16200000">
            <a:off x="2434579" y="4852384"/>
            <a:ext cx="167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UFE estimate of E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E985C5-BA1C-664D-90E5-C43288576F5A}"/>
              </a:ext>
            </a:extLst>
          </p:cNvPr>
          <p:cNvSpPr txBox="1"/>
          <p:nvPr/>
        </p:nvSpPr>
        <p:spPr>
          <a:xfrm>
            <a:off x="4136958" y="1611208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t=10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EF60A05-EDC9-5F47-8B6E-423E6567F211}"/>
              </a:ext>
            </a:extLst>
          </p:cNvPr>
          <p:cNvSpPr txBox="1"/>
          <p:nvPr/>
        </p:nvSpPr>
        <p:spPr>
          <a:xfrm>
            <a:off x="6772801" y="1614090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t=200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198A603-298A-6C4E-85D9-6CB5008FEFE4}"/>
              </a:ext>
            </a:extLst>
          </p:cNvPr>
          <p:cNvSpPr txBox="1"/>
          <p:nvPr/>
        </p:nvSpPr>
        <p:spPr>
          <a:xfrm>
            <a:off x="9601052" y="1603474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t=750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DED7D99-CF88-0F4E-B385-11087D669E77}"/>
              </a:ext>
            </a:extLst>
          </p:cNvPr>
          <p:cNvSpPr txBox="1"/>
          <p:nvPr/>
        </p:nvSpPr>
        <p:spPr>
          <a:xfrm>
            <a:off x="4062439" y="4158276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t=1000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1996F06-08AB-F346-8455-9F0F93D91C77}"/>
              </a:ext>
            </a:extLst>
          </p:cNvPr>
          <p:cNvSpPr txBox="1"/>
          <p:nvPr/>
        </p:nvSpPr>
        <p:spPr>
          <a:xfrm>
            <a:off x="7689128" y="5346358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0.67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4C35F96-4BFB-194F-90FC-FB4ECE4B02C7}"/>
              </a:ext>
            </a:extLst>
          </p:cNvPr>
          <p:cNvSpPr txBox="1"/>
          <p:nvPr/>
        </p:nvSpPr>
        <p:spPr>
          <a:xfrm>
            <a:off x="6771074" y="544036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0.33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B4820CF-1A27-314E-ABC2-1C0E33F3DCF7}"/>
              </a:ext>
            </a:extLst>
          </p:cNvPr>
          <p:cNvSpPr txBox="1"/>
          <p:nvPr/>
        </p:nvSpPr>
        <p:spPr>
          <a:xfrm>
            <a:off x="9398098" y="4754055"/>
            <a:ext cx="1023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CMMI12"/>
              </a:rPr>
              <a:t>L </a:t>
            </a:r>
            <a:r>
              <a:rPr lang="en-GB" sz="1800" dirty="0">
                <a:effectLst/>
                <a:latin typeface="CMR12"/>
              </a:rPr>
              <a:t>= 100</a:t>
            </a:r>
          </a:p>
          <a:p>
            <a:r>
              <a:rPr lang="en-GB" sz="1800" dirty="0">
                <a:effectLst/>
                <a:latin typeface="CMMI12"/>
              </a:rPr>
              <a:t>s</a:t>
            </a:r>
            <a:r>
              <a:rPr lang="en-GB" sz="1800" baseline="-25000" dirty="0">
                <a:effectLst/>
                <a:latin typeface="CMR8"/>
              </a:rPr>
              <a:t>0</a:t>
            </a:r>
            <a:r>
              <a:rPr lang="en-GB" sz="1800" dirty="0">
                <a:effectLst/>
                <a:latin typeface="CMR8"/>
              </a:rPr>
              <a:t> </a:t>
            </a:r>
            <a:r>
              <a:rPr lang="en-GB" sz="1800" dirty="0">
                <a:effectLst/>
                <a:latin typeface="CMR12"/>
              </a:rPr>
              <a:t>= 0</a:t>
            </a:r>
            <a:r>
              <a:rPr lang="en-GB" sz="1800" dirty="0">
                <a:effectLst/>
                <a:latin typeface="CMMI12"/>
              </a:rPr>
              <a:t>.</a:t>
            </a:r>
            <a:r>
              <a:rPr lang="en-GB" sz="1800" dirty="0">
                <a:effectLst/>
                <a:latin typeface="CMR12"/>
              </a:rPr>
              <a:t>05</a:t>
            </a:r>
          </a:p>
          <a:p>
            <a:r>
              <a:rPr lang="en-GB" sz="1800" dirty="0">
                <a:effectLst/>
                <a:latin typeface="CMMI12"/>
              </a:rPr>
              <a:t>N </a:t>
            </a:r>
            <a:r>
              <a:rPr lang="en-GB" sz="1800" dirty="0">
                <a:effectLst/>
                <a:latin typeface="CMR12"/>
              </a:rPr>
              <a:t>= 2000</a:t>
            </a:r>
          </a:p>
          <a:p>
            <a:r>
              <a:rPr lang="el-GR" sz="1800" dirty="0">
                <a:effectLst/>
                <a:latin typeface="CMMI12"/>
              </a:rPr>
              <a:t>μ</a:t>
            </a:r>
            <a:r>
              <a:rPr lang="en-GB" sz="1800" dirty="0">
                <a:effectLst/>
                <a:latin typeface="CMMI12"/>
              </a:rPr>
              <a:t>L </a:t>
            </a:r>
            <a:r>
              <a:rPr lang="en-GB" sz="1800" dirty="0">
                <a:effectLst/>
                <a:latin typeface="CMR12"/>
              </a:rPr>
              <a:t>= 0</a:t>
            </a:r>
            <a:r>
              <a:rPr lang="en-GB" sz="1800" dirty="0">
                <a:effectLst/>
                <a:latin typeface="CMMI12"/>
              </a:rPr>
              <a:t>.</a:t>
            </a:r>
            <a:r>
              <a:rPr lang="en-GB" sz="1800" dirty="0">
                <a:effectLst/>
                <a:latin typeface="CMR12"/>
              </a:rPr>
              <a:t>2 </a:t>
            </a: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8470A-2CF1-DD4F-9D99-791C0A17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65" y="44213"/>
            <a:ext cx="10515600" cy="1325563"/>
          </a:xfrm>
        </p:spPr>
        <p:txBody>
          <a:bodyPr/>
          <a:lstStyle/>
          <a:p>
            <a:r>
              <a:rPr lang="en-FR" dirty="0"/>
              <a:t>Simulation confirmation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5FC00C-8740-1B4D-B293-BF10890D0EA2}"/>
              </a:ext>
            </a:extLst>
          </p:cNvPr>
          <p:cNvSpPr/>
          <p:nvPr/>
        </p:nvSpPr>
        <p:spPr>
          <a:xfrm>
            <a:off x="547162" y="3521842"/>
            <a:ext cx="171550" cy="1715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A4DE6E3D-31B7-A541-B028-F4221E87BC7F}"/>
              </a:ext>
            </a:extLst>
          </p:cNvPr>
          <p:cNvSpPr/>
          <p:nvPr/>
        </p:nvSpPr>
        <p:spPr>
          <a:xfrm>
            <a:off x="534486" y="3889778"/>
            <a:ext cx="188810" cy="16276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044F7-0671-3745-BA87-4B6428C3BDD2}"/>
              </a:ext>
            </a:extLst>
          </p:cNvPr>
          <p:cNvSpPr txBox="1"/>
          <p:nvPr/>
        </p:nvSpPr>
        <p:spPr>
          <a:xfrm>
            <a:off x="841202" y="3307739"/>
            <a:ext cx="1853905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FR" dirty="0"/>
              <a:t>Epistatic site pair</a:t>
            </a:r>
          </a:p>
          <a:p>
            <a:pPr>
              <a:lnSpc>
                <a:spcPct val="150000"/>
              </a:lnSpc>
            </a:pPr>
            <a:r>
              <a:rPr lang="en-FR" dirty="0"/>
              <a:t>Non-epistatic pair</a:t>
            </a:r>
          </a:p>
        </p:txBody>
      </p:sp>
    </p:spTree>
    <p:extLst>
      <p:ext uri="{BB962C8B-B14F-4D97-AF65-F5344CB8AC3E}">
        <p14:creationId xmlns:p14="http://schemas.microsoft.com/office/powerpoint/2010/main" val="417443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rc 151">
            <a:extLst>
              <a:ext uri="{FF2B5EF4-FFF2-40B4-BE49-F238E27FC236}">
                <a16:creationId xmlns:a16="http://schemas.microsoft.com/office/drawing/2014/main" id="{578ADE08-F295-F549-92D6-54D2D40AE3CD}"/>
              </a:ext>
            </a:extLst>
          </p:cNvPr>
          <p:cNvSpPr/>
          <p:nvPr/>
        </p:nvSpPr>
        <p:spPr>
          <a:xfrm>
            <a:off x="7247475" y="5938505"/>
            <a:ext cx="777232" cy="610581"/>
          </a:xfrm>
          <a:prstGeom prst="arc">
            <a:avLst>
              <a:gd name="adj1" fmla="val 10532195"/>
              <a:gd name="adj2" fmla="val 16160466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1" name="Arc 100">
            <a:extLst>
              <a:ext uri="{FF2B5EF4-FFF2-40B4-BE49-F238E27FC236}">
                <a16:creationId xmlns:a16="http://schemas.microsoft.com/office/drawing/2014/main" id="{ADB780F0-F80D-B048-9370-9B3D703537F9}"/>
              </a:ext>
            </a:extLst>
          </p:cNvPr>
          <p:cNvSpPr/>
          <p:nvPr/>
        </p:nvSpPr>
        <p:spPr>
          <a:xfrm>
            <a:off x="8251919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7" name="Arc 116">
            <a:extLst>
              <a:ext uri="{FF2B5EF4-FFF2-40B4-BE49-F238E27FC236}">
                <a16:creationId xmlns:a16="http://schemas.microsoft.com/office/drawing/2014/main" id="{9E34F348-1777-C54E-B6C0-A9B0B7793A41}"/>
              </a:ext>
            </a:extLst>
          </p:cNvPr>
          <p:cNvSpPr/>
          <p:nvPr/>
        </p:nvSpPr>
        <p:spPr>
          <a:xfrm>
            <a:off x="4960585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8" name="Arc 117">
            <a:extLst>
              <a:ext uri="{FF2B5EF4-FFF2-40B4-BE49-F238E27FC236}">
                <a16:creationId xmlns:a16="http://schemas.microsoft.com/office/drawing/2014/main" id="{87304CA3-CB5F-504D-A63F-3F4EF894E079}"/>
              </a:ext>
            </a:extLst>
          </p:cNvPr>
          <p:cNvSpPr/>
          <p:nvPr/>
        </p:nvSpPr>
        <p:spPr>
          <a:xfrm>
            <a:off x="6204195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951D27DE-CD4A-DF44-8173-D62887D68AB1}"/>
              </a:ext>
            </a:extLst>
          </p:cNvPr>
          <p:cNvSpPr/>
          <p:nvPr/>
        </p:nvSpPr>
        <p:spPr>
          <a:xfrm>
            <a:off x="7432362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E0D9BA0-61AD-6343-A435-8B20FB21C218}"/>
              </a:ext>
            </a:extLst>
          </p:cNvPr>
          <p:cNvSpPr/>
          <p:nvPr/>
        </p:nvSpPr>
        <p:spPr>
          <a:xfrm>
            <a:off x="5442320" y="1342320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0BE25B4-8B45-924D-8C3E-7215968A6C88}"/>
              </a:ext>
            </a:extLst>
          </p:cNvPr>
          <p:cNvSpPr/>
          <p:nvPr/>
        </p:nvSpPr>
        <p:spPr>
          <a:xfrm>
            <a:off x="4095166" y="1351671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56449E-022B-1244-B2FA-694F7C5B488F}"/>
              </a:ext>
            </a:extLst>
          </p:cNvPr>
          <p:cNvCxnSpPr>
            <a:cxnSpLocks/>
          </p:cNvCxnSpPr>
          <p:nvPr/>
        </p:nvCxnSpPr>
        <p:spPr>
          <a:xfrm>
            <a:off x="3871772" y="1616916"/>
            <a:ext cx="49678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3486DB0F-6F60-3245-A6FA-491877D2FAF1}"/>
              </a:ext>
            </a:extLst>
          </p:cNvPr>
          <p:cNvSpPr/>
          <p:nvPr/>
        </p:nvSpPr>
        <p:spPr>
          <a:xfrm>
            <a:off x="6734934" y="1339717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7B08D4-5473-2148-A2D7-B65684C06D10}"/>
              </a:ext>
            </a:extLst>
          </p:cNvPr>
          <p:cNvSpPr/>
          <p:nvPr/>
        </p:nvSpPr>
        <p:spPr>
          <a:xfrm>
            <a:off x="6661800" y="1539847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CA9099-03CC-A24B-B625-A17A2ACE5B83}"/>
              </a:ext>
            </a:extLst>
          </p:cNvPr>
          <p:cNvSpPr/>
          <p:nvPr/>
        </p:nvSpPr>
        <p:spPr>
          <a:xfrm>
            <a:off x="8496744" y="1549211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21F3B4-70F3-2A4C-833F-ADC12BF95EB5}"/>
              </a:ext>
            </a:extLst>
          </p:cNvPr>
          <p:cNvSpPr/>
          <p:nvPr/>
        </p:nvSpPr>
        <p:spPr>
          <a:xfrm>
            <a:off x="7961827" y="154315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5C1815-0682-8248-B72D-7E2A777814EB}"/>
              </a:ext>
            </a:extLst>
          </p:cNvPr>
          <p:cNvSpPr/>
          <p:nvPr/>
        </p:nvSpPr>
        <p:spPr>
          <a:xfrm>
            <a:off x="8036749" y="1341055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FE1854F1-4BDF-7B4C-84A2-F90327CFA029}"/>
              </a:ext>
            </a:extLst>
          </p:cNvPr>
          <p:cNvSpPr/>
          <p:nvPr/>
        </p:nvSpPr>
        <p:spPr>
          <a:xfrm rot="5400000">
            <a:off x="6254782" y="323254"/>
            <a:ext cx="136477" cy="1908509"/>
          </a:xfrm>
          <a:prstGeom prst="lef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E49D6-2490-6F40-9001-7063A3828CED}"/>
              </a:ext>
            </a:extLst>
          </p:cNvPr>
          <p:cNvSpPr txBox="1"/>
          <p:nvPr/>
        </p:nvSpPr>
        <p:spPr>
          <a:xfrm>
            <a:off x="6203431" y="81286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1</a:t>
            </a:r>
            <a:r>
              <a:rPr lang="en-FR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EF3FE-162B-AF47-BD78-E7589ADD8DB9}"/>
              </a:ext>
            </a:extLst>
          </p:cNvPr>
          <p:cNvSpPr txBox="1"/>
          <p:nvPr/>
        </p:nvSpPr>
        <p:spPr>
          <a:xfrm>
            <a:off x="8080022" y="81784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2</a:t>
            </a:r>
            <a:endParaRPr lang="en-FR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44FC6B44-6E4A-F64C-8E1C-4A1199DE2779}"/>
              </a:ext>
            </a:extLst>
          </p:cNvPr>
          <p:cNvSpPr/>
          <p:nvPr/>
        </p:nvSpPr>
        <p:spPr>
          <a:xfrm>
            <a:off x="4118634" y="238706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7372DB-9ED0-5646-8325-CD2B1DCC4BF6}"/>
              </a:ext>
            </a:extLst>
          </p:cNvPr>
          <p:cNvCxnSpPr>
            <a:cxnSpLocks/>
          </p:cNvCxnSpPr>
          <p:nvPr/>
        </p:nvCxnSpPr>
        <p:spPr>
          <a:xfrm>
            <a:off x="3871772" y="2654503"/>
            <a:ext cx="49678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61ABD3F5-6FCA-194B-99CD-546D3ADC21DD}"/>
              </a:ext>
            </a:extLst>
          </p:cNvPr>
          <p:cNvSpPr/>
          <p:nvPr/>
        </p:nvSpPr>
        <p:spPr>
          <a:xfrm rot="5400000">
            <a:off x="6263747" y="1321646"/>
            <a:ext cx="136477" cy="1908509"/>
          </a:xfrm>
          <a:prstGeom prst="leftBracke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75AFB5-00FC-4246-93E3-9B748B9361BD}"/>
              </a:ext>
            </a:extLst>
          </p:cNvPr>
          <p:cNvSpPr txBox="1"/>
          <p:nvPr/>
        </p:nvSpPr>
        <p:spPr>
          <a:xfrm>
            <a:off x="6212396" y="1860375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2</a:t>
            </a:r>
            <a:r>
              <a:rPr lang="en-FR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98E1ED-FBD2-C149-B021-31319E512D48}"/>
              </a:ext>
            </a:extLst>
          </p:cNvPr>
          <p:cNvSpPr txBox="1"/>
          <p:nvPr/>
        </p:nvSpPr>
        <p:spPr>
          <a:xfrm>
            <a:off x="8080022" y="188727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3</a:t>
            </a:r>
            <a:endParaRPr lang="en-FR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CEABD56-1A06-8540-9F47-87882FD1436F}"/>
              </a:ext>
            </a:extLst>
          </p:cNvPr>
          <p:cNvSpPr/>
          <p:nvPr/>
        </p:nvSpPr>
        <p:spPr>
          <a:xfrm>
            <a:off x="8166662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515A611-D94E-3F40-A39D-0DB4A53DFCEB}"/>
              </a:ext>
            </a:extLst>
          </p:cNvPr>
          <p:cNvSpPr/>
          <p:nvPr/>
        </p:nvSpPr>
        <p:spPr>
          <a:xfrm>
            <a:off x="8579450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887BD0-27A3-5A49-817C-242B3C1D6673}"/>
              </a:ext>
            </a:extLst>
          </p:cNvPr>
          <p:cNvSpPr/>
          <p:nvPr/>
        </p:nvSpPr>
        <p:spPr>
          <a:xfrm>
            <a:off x="7203687" y="1539847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555800-08FF-FC43-BC5D-4FEAF907143A}"/>
              </a:ext>
            </a:extLst>
          </p:cNvPr>
          <p:cNvSpPr/>
          <p:nvPr/>
        </p:nvSpPr>
        <p:spPr>
          <a:xfrm>
            <a:off x="5368768" y="1534424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C67574-C066-4D4B-A2DC-B1AE7792B867}"/>
              </a:ext>
            </a:extLst>
          </p:cNvPr>
          <p:cNvSpPr/>
          <p:nvPr/>
        </p:nvSpPr>
        <p:spPr>
          <a:xfrm>
            <a:off x="5911110" y="1539287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7D2209-20EF-554D-888E-EF8E6AC3129A}"/>
              </a:ext>
            </a:extLst>
          </p:cNvPr>
          <p:cNvSpPr/>
          <p:nvPr/>
        </p:nvSpPr>
        <p:spPr>
          <a:xfrm>
            <a:off x="4562289" y="1547288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C7E270-1324-2E42-A11D-B90138D5D20B}"/>
              </a:ext>
            </a:extLst>
          </p:cNvPr>
          <p:cNvSpPr/>
          <p:nvPr/>
        </p:nvSpPr>
        <p:spPr>
          <a:xfrm>
            <a:off x="4019272" y="1539227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DD5CE6BE-C811-3841-B543-7ED4F0998B7D}"/>
              </a:ext>
            </a:extLst>
          </p:cNvPr>
          <p:cNvSpPr/>
          <p:nvPr/>
        </p:nvSpPr>
        <p:spPr>
          <a:xfrm>
            <a:off x="4524732" y="237730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9DA1DA3D-AC24-EE4E-BE19-A73092006BF5}"/>
              </a:ext>
            </a:extLst>
          </p:cNvPr>
          <p:cNvSpPr/>
          <p:nvPr/>
        </p:nvSpPr>
        <p:spPr>
          <a:xfrm>
            <a:off x="5362244" y="2386236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42C7CEE5-8896-0A41-BDA4-20188CB43FEB}"/>
              </a:ext>
            </a:extLst>
          </p:cNvPr>
          <p:cNvSpPr/>
          <p:nvPr/>
        </p:nvSpPr>
        <p:spPr>
          <a:xfrm>
            <a:off x="5768342" y="237631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506E5F42-E0E6-234A-8326-34B20626D893}"/>
              </a:ext>
            </a:extLst>
          </p:cNvPr>
          <p:cNvSpPr/>
          <p:nvPr/>
        </p:nvSpPr>
        <p:spPr>
          <a:xfrm>
            <a:off x="6595812" y="237859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901B2A48-1D59-AA4C-9E72-45012B3093A4}"/>
              </a:ext>
            </a:extLst>
          </p:cNvPr>
          <p:cNvSpPr/>
          <p:nvPr/>
        </p:nvSpPr>
        <p:spPr>
          <a:xfrm>
            <a:off x="7004182" y="238088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2E1B7A27-3AA0-5549-B13F-BAD1CBEBAEF0}"/>
              </a:ext>
            </a:extLst>
          </p:cNvPr>
          <p:cNvSpPr/>
          <p:nvPr/>
        </p:nvSpPr>
        <p:spPr>
          <a:xfrm>
            <a:off x="7831652" y="238316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BAF01ED1-C7CE-6C47-87F9-4F882741999B}"/>
              </a:ext>
            </a:extLst>
          </p:cNvPr>
          <p:cNvSpPr/>
          <p:nvPr/>
        </p:nvSpPr>
        <p:spPr>
          <a:xfrm>
            <a:off x="8246372" y="238545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6D4C08B2-9653-A14D-BA5B-30879D9255F8}"/>
              </a:ext>
            </a:extLst>
          </p:cNvPr>
          <p:cNvSpPr/>
          <p:nvPr/>
        </p:nvSpPr>
        <p:spPr>
          <a:xfrm rot="10800000">
            <a:off x="4114624" y="2405972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2EC98DA5-C520-0642-AB6F-57D56294E568}"/>
              </a:ext>
            </a:extLst>
          </p:cNvPr>
          <p:cNvSpPr/>
          <p:nvPr/>
        </p:nvSpPr>
        <p:spPr>
          <a:xfrm rot="10800000">
            <a:off x="5357957" y="2417814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FB10EE48-7A5F-CB4A-8975-82C9098409CF}"/>
              </a:ext>
            </a:extLst>
          </p:cNvPr>
          <p:cNvSpPr/>
          <p:nvPr/>
        </p:nvSpPr>
        <p:spPr>
          <a:xfrm rot="10800000">
            <a:off x="6601290" y="2429656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AA1CB858-7B92-7D40-A64C-34FDB6B898DC}"/>
              </a:ext>
            </a:extLst>
          </p:cNvPr>
          <p:cNvSpPr/>
          <p:nvPr/>
        </p:nvSpPr>
        <p:spPr>
          <a:xfrm rot="10800000">
            <a:off x="7836423" y="2425098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5216320-7083-CA48-AE1E-79523F665541}"/>
              </a:ext>
            </a:extLst>
          </p:cNvPr>
          <p:cNvSpPr txBox="1"/>
          <p:nvPr/>
        </p:nvSpPr>
        <p:spPr>
          <a:xfrm>
            <a:off x="4338928" y="188727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1</a:t>
            </a:r>
            <a:r>
              <a:rPr lang="en-FR" dirty="0"/>
              <a:t>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EA4060-7EAA-1849-9F64-EBF98C32AC9B}"/>
              </a:ext>
            </a:extLst>
          </p:cNvPr>
          <p:cNvSpPr/>
          <p:nvPr/>
        </p:nvSpPr>
        <p:spPr>
          <a:xfrm>
            <a:off x="4038732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624A49-52C7-E84D-A49E-5175F06180EF}"/>
              </a:ext>
            </a:extLst>
          </p:cNvPr>
          <p:cNvSpPr/>
          <p:nvPr/>
        </p:nvSpPr>
        <p:spPr>
          <a:xfrm>
            <a:off x="4451525" y="258347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5264D75-F247-1846-93EB-C1AFECEF53A4}"/>
              </a:ext>
            </a:extLst>
          </p:cNvPr>
          <p:cNvSpPr/>
          <p:nvPr/>
        </p:nvSpPr>
        <p:spPr>
          <a:xfrm>
            <a:off x="5689904" y="258347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1E6B61C-8110-614A-B0F6-F23ADB7E53BF}"/>
              </a:ext>
            </a:extLst>
          </p:cNvPr>
          <p:cNvSpPr/>
          <p:nvPr/>
        </p:nvSpPr>
        <p:spPr>
          <a:xfrm>
            <a:off x="4864318" y="258347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5E6B09-C250-3D47-9604-70A91D834FAD}"/>
              </a:ext>
            </a:extLst>
          </p:cNvPr>
          <p:cNvSpPr/>
          <p:nvPr/>
        </p:nvSpPr>
        <p:spPr>
          <a:xfrm>
            <a:off x="6515490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50AB823-9803-4D45-B9E9-A0E0895005B1}"/>
              </a:ext>
            </a:extLst>
          </p:cNvPr>
          <p:cNvSpPr/>
          <p:nvPr/>
        </p:nvSpPr>
        <p:spPr>
          <a:xfrm>
            <a:off x="6102697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FA99892-F12E-4845-9059-10239484FDC3}"/>
              </a:ext>
            </a:extLst>
          </p:cNvPr>
          <p:cNvSpPr/>
          <p:nvPr/>
        </p:nvSpPr>
        <p:spPr>
          <a:xfrm>
            <a:off x="5277111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6FDD254-E7DE-9541-A8E9-1669D121E7F2}"/>
              </a:ext>
            </a:extLst>
          </p:cNvPr>
          <p:cNvSpPr/>
          <p:nvPr/>
        </p:nvSpPr>
        <p:spPr>
          <a:xfrm>
            <a:off x="6928283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77F03A2-9689-4642-A13E-655A3D3F61AB}"/>
              </a:ext>
            </a:extLst>
          </p:cNvPr>
          <p:cNvSpPr/>
          <p:nvPr/>
        </p:nvSpPr>
        <p:spPr>
          <a:xfrm>
            <a:off x="7341076" y="258347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B432407-C5E8-3E43-B31C-D066343395F4}"/>
              </a:ext>
            </a:extLst>
          </p:cNvPr>
          <p:cNvSpPr/>
          <p:nvPr/>
        </p:nvSpPr>
        <p:spPr>
          <a:xfrm>
            <a:off x="7753869" y="258347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7D94D57D-E674-9F46-B0D7-9F0AB08EAF65}"/>
              </a:ext>
            </a:extLst>
          </p:cNvPr>
          <p:cNvSpPr/>
          <p:nvPr/>
        </p:nvSpPr>
        <p:spPr>
          <a:xfrm>
            <a:off x="4121408" y="353698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7AB0C5-B1F2-474D-90D9-1422598F40BD}"/>
              </a:ext>
            </a:extLst>
          </p:cNvPr>
          <p:cNvCxnSpPr>
            <a:cxnSpLocks/>
          </p:cNvCxnSpPr>
          <p:nvPr/>
        </p:nvCxnSpPr>
        <p:spPr>
          <a:xfrm>
            <a:off x="3874546" y="3804423"/>
            <a:ext cx="49678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Left Bracket 60">
            <a:extLst>
              <a:ext uri="{FF2B5EF4-FFF2-40B4-BE49-F238E27FC236}">
                <a16:creationId xmlns:a16="http://schemas.microsoft.com/office/drawing/2014/main" id="{40607C81-C355-1846-B105-30E251806C99}"/>
              </a:ext>
            </a:extLst>
          </p:cNvPr>
          <p:cNvSpPr/>
          <p:nvPr/>
        </p:nvSpPr>
        <p:spPr>
          <a:xfrm rot="5400000">
            <a:off x="6293416" y="2480531"/>
            <a:ext cx="136477" cy="1908509"/>
          </a:xfrm>
          <a:prstGeom prst="leftBracke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DB599C-C329-AC40-A9D9-1A45AF6F598B}"/>
              </a:ext>
            </a:extLst>
          </p:cNvPr>
          <p:cNvSpPr txBox="1"/>
          <p:nvPr/>
        </p:nvSpPr>
        <p:spPr>
          <a:xfrm>
            <a:off x="6206205" y="300394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2</a:t>
            </a:r>
            <a:r>
              <a:rPr lang="en-FR" dirty="0"/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B10D1F-605E-3942-9637-95D22930B460}"/>
              </a:ext>
            </a:extLst>
          </p:cNvPr>
          <p:cNvSpPr txBox="1"/>
          <p:nvPr/>
        </p:nvSpPr>
        <p:spPr>
          <a:xfrm>
            <a:off x="8082796" y="300394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3</a:t>
            </a:r>
            <a:endParaRPr lang="en-FR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470C58-4E5E-F540-B25A-120F0391858A}"/>
              </a:ext>
            </a:extLst>
          </p:cNvPr>
          <p:cNvSpPr/>
          <p:nvPr/>
        </p:nvSpPr>
        <p:spPr>
          <a:xfrm>
            <a:off x="8169436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C518FB0-53F3-1E47-92F9-7C5C977F2CF6}"/>
              </a:ext>
            </a:extLst>
          </p:cNvPr>
          <p:cNvSpPr/>
          <p:nvPr/>
        </p:nvSpPr>
        <p:spPr>
          <a:xfrm>
            <a:off x="8582224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8A6996D2-0EB7-434F-AFF2-5D54E31E38E5}"/>
              </a:ext>
            </a:extLst>
          </p:cNvPr>
          <p:cNvSpPr/>
          <p:nvPr/>
        </p:nvSpPr>
        <p:spPr>
          <a:xfrm>
            <a:off x="4527506" y="352722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101CFC10-5821-C54D-B37D-7AB874E6A0D8}"/>
              </a:ext>
            </a:extLst>
          </p:cNvPr>
          <p:cNvSpPr/>
          <p:nvPr/>
        </p:nvSpPr>
        <p:spPr>
          <a:xfrm>
            <a:off x="5365018" y="3536156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15C8429A-A1F4-7640-9908-C40A5E7992FD}"/>
              </a:ext>
            </a:extLst>
          </p:cNvPr>
          <p:cNvSpPr/>
          <p:nvPr/>
        </p:nvSpPr>
        <p:spPr>
          <a:xfrm>
            <a:off x="5771116" y="352623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54103A7B-72DE-8D46-BB4F-151343CED1DF}"/>
              </a:ext>
            </a:extLst>
          </p:cNvPr>
          <p:cNvSpPr/>
          <p:nvPr/>
        </p:nvSpPr>
        <p:spPr>
          <a:xfrm>
            <a:off x="6598586" y="352851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F02E1D00-EA16-244D-8EB9-2F0409067F34}"/>
              </a:ext>
            </a:extLst>
          </p:cNvPr>
          <p:cNvSpPr/>
          <p:nvPr/>
        </p:nvSpPr>
        <p:spPr>
          <a:xfrm>
            <a:off x="7006956" y="353080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0ED95D1F-5074-8345-8645-E66AC9801F80}"/>
              </a:ext>
            </a:extLst>
          </p:cNvPr>
          <p:cNvSpPr/>
          <p:nvPr/>
        </p:nvSpPr>
        <p:spPr>
          <a:xfrm>
            <a:off x="7834426" y="353308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629E8A63-13F9-A946-85DD-9A46D2A3C7A8}"/>
              </a:ext>
            </a:extLst>
          </p:cNvPr>
          <p:cNvSpPr/>
          <p:nvPr/>
        </p:nvSpPr>
        <p:spPr>
          <a:xfrm>
            <a:off x="8249146" y="353537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11FF86-020F-BB4A-ACBC-1926E815B5E3}"/>
              </a:ext>
            </a:extLst>
          </p:cNvPr>
          <p:cNvSpPr txBox="1"/>
          <p:nvPr/>
        </p:nvSpPr>
        <p:spPr>
          <a:xfrm>
            <a:off x="4341702" y="300394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1</a:t>
            </a:r>
            <a:r>
              <a:rPr lang="en-FR" dirty="0"/>
              <a:t> 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AD3E016-187A-AF4F-80A7-C4E223A47D2D}"/>
              </a:ext>
            </a:extLst>
          </p:cNvPr>
          <p:cNvSpPr/>
          <p:nvPr/>
        </p:nvSpPr>
        <p:spPr>
          <a:xfrm>
            <a:off x="4041506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76933F6-D365-E749-B65C-9E4161630221}"/>
              </a:ext>
            </a:extLst>
          </p:cNvPr>
          <p:cNvSpPr/>
          <p:nvPr/>
        </p:nvSpPr>
        <p:spPr>
          <a:xfrm>
            <a:off x="4454299" y="373339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01EA1AC-B33A-D44D-B83B-FDFC8DAB4486}"/>
              </a:ext>
            </a:extLst>
          </p:cNvPr>
          <p:cNvSpPr/>
          <p:nvPr/>
        </p:nvSpPr>
        <p:spPr>
          <a:xfrm>
            <a:off x="5692678" y="373339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E9F91D1-AD26-0648-A981-BE63590092B9}"/>
              </a:ext>
            </a:extLst>
          </p:cNvPr>
          <p:cNvSpPr/>
          <p:nvPr/>
        </p:nvSpPr>
        <p:spPr>
          <a:xfrm>
            <a:off x="4867092" y="373339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B83A0F7-0D87-3B43-BC6A-6BFCCE185ED8}"/>
              </a:ext>
            </a:extLst>
          </p:cNvPr>
          <p:cNvSpPr/>
          <p:nvPr/>
        </p:nvSpPr>
        <p:spPr>
          <a:xfrm>
            <a:off x="6518264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32802B-B96B-C84B-B586-C177AE3F27EA}"/>
              </a:ext>
            </a:extLst>
          </p:cNvPr>
          <p:cNvSpPr/>
          <p:nvPr/>
        </p:nvSpPr>
        <p:spPr>
          <a:xfrm>
            <a:off x="6105471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E8F83AA-B2A4-2F41-B863-8763B9A719CF}"/>
              </a:ext>
            </a:extLst>
          </p:cNvPr>
          <p:cNvSpPr/>
          <p:nvPr/>
        </p:nvSpPr>
        <p:spPr>
          <a:xfrm>
            <a:off x="5279885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484E376-323A-C942-B2FD-EB8589EFD6DF}"/>
              </a:ext>
            </a:extLst>
          </p:cNvPr>
          <p:cNvSpPr/>
          <p:nvPr/>
        </p:nvSpPr>
        <p:spPr>
          <a:xfrm>
            <a:off x="6931057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7E2DC63-0A58-3D4A-95A2-E8E3950CBD24}"/>
              </a:ext>
            </a:extLst>
          </p:cNvPr>
          <p:cNvSpPr/>
          <p:nvPr/>
        </p:nvSpPr>
        <p:spPr>
          <a:xfrm>
            <a:off x="7343850" y="373339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12C5224-050E-154E-8346-631B94340234}"/>
              </a:ext>
            </a:extLst>
          </p:cNvPr>
          <p:cNvSpPr/>
          <p:nvPr/>
        </p:nvSpPr>
        <p:spPr>
          <a:xfrm>
            <a:off x="7756643" y="373339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3BBA9F6B-F8DA-C249-A84C-FB0DC5D9F815}"/>
              </a:ext>
            </a:extLst>
          </p:cNvPr>
          <p:cNvSpPr/>
          <p:nvPr/>
        </p:nvSpPr>
        <p:spPr>
          <a:xfrm>
            <a:off x="4124181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DFE76D7-70C1-604F-B1F9-61A711A41823}"/>
              </a:ext>
            </a:extLst>
          </p:cNvPr>
          <p:cNvCxnSpPr>
            <a:cxnSpLocks/>
          </p:cNvCxnSpPr>
          <p:nvPr/>
        </p:nvCxnSpPr>
        <p:spPr>
          <a:xfrm>
            <a:off x="3877319" y="5004222"/>
            <a:ext cx="49678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2038559D-DCD4-DD4D-834E-D8D5AE6A2F0F}"/>
              </a:ext>
            </a:extLst>
          </p:cNvPr>
          <p:cNvSpPr txBox="1"/>
          <p:nvPr/>
        </p:nvSpPr>
        <p:spPr>
          <a:xfrm>
            <a:off x="6406199" y="4309855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3</a:t>
            </a:r>
            <a:r>
              <a:rPr lang="en-FR" dirty="0"/>
              <a:t>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362F094-0BB3-064E-8B2C-1AF90C7F8681}"/>
              </a:ext>
            </a:extLst>
          </p:cNvPr>
          <p:cNvSpPr txBox="1"/>
          <p:nvPr/>
        </p:nvSpPr>
        <p:spPr>
          <a:xfrm>
            <a:off x="7846032" y="4309855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2</a:t>
            </a:r>
            <a:endParaRPr lang="en-FR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DB35DCD-ED03-0640-81F9-45FA6CB7E2F1}"/>
              </a:ext>
            </a:extLst>
          </p:cNvPr>
          <p:cNvSpPr/>
          <p:nvPr/>
        </p:nvSpPr>
        <p:spPr>
          <a:xfrm>
            <a:off x="8172209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9D370F0-9248-554C-83AE-B49FEFB07DB2}"/>
              </a:ext>
            </a:extLst>
          </p:cNvPr>
          <p:cNvSpPr/>
          <p:nvPr/>
        </p:nvSpPr>
        <p:spPr>
          <a:xfrm>
            <a:off x="8584997" y="4933195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5" name="Arc 94">
            <a:extLst>
              <a:ext uri="{FF2B5EF4-FFF2-40B4-BE49-F238E27FC236}">
                <a16:creationId xmlns:a16="http://schemas.microsoft.com/office/drawing/2014/main" id="{648E0F68-466D-654C-A4EB-F395D6C19424}"/>
              </a:ext>
            </a:extLst>
          </p:cNvPr>
          <p:cNvSpPr/>
          <p:nvPr/>
        </p:nvSpPr>
        <p:spPr>
          <a:xfrm>
            <a:off x="4539244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67E459B4-2A05-D64D-8433-80BD98C3D5DD}"/>
              </a:ext>
            </a:extLst>
          </p:cNvPr>
          <p:cNvSpPr/>
          <p:nvPr/>
        </p:nvSpPr>
        <p:spPr>
          <a:xfrm>
            <a:off x="5367791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FEEE55AF-8CAE-6A4B-BE81-CC52624E838A}"/>
              </a:ext>
            </a:extLst>
          </p:cNvPr>
          <p:cNvSpPr/>
          <p:nvPr/>
        </p:nvSpPr>
        <p:spPr>
          <a:xfrm>
            <a:off x="5773889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545D640A-1C0D-3B4F-B612-35861D36D470}"/>
              </a:ext>
            </a:extLst>
          </p:cNvPr>
          <p:cNvSpPr/>
          <p:nvPr/>
        </p:nvSpPr>
        <p:spPr>
          <a:xfrm>
            <a:off x="6601359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72231D0F-ED4E-1948-AB34-BEE1CA17DCCF}"/>
              </a:ext>
            </a:extLst>
          </p:cNvPr>
          <p:cNvSpPr/>
          <p:nvPr/>
        </p:nvSpPr>
        <p:spPr>
          <a:xfrm>
            <a:off x="7009729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A8813704-CFE6-BD42-9491-B510A320AB97}"/>
              </a:ext>
            </a:extLst>
          </p:cNvPr>
          <p:cNvSpPr/>
          <p:nvPr/>
        </p:nvSpPr>
        <p:spPr>
          <a:xfrm>
            <a:off x="7837199" y="47283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E2A3A53-793A-4949-B768-151D2F5745A9}"/>
              </a:ext>
            </a:extLst>
          </p:cNvPr>
          <p:cNvSpPr txBox="1"/>
          <p:nvPr/>
        </p:nvSpPr>
        <p:spPr>
          <a:xfrm>
            <a:off x="4577556" y="4309855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4</a:t>
            </a:r>
            <a:r>
              <a:rPr lang="en-FR" dirty="0"/>
              <a:t> 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ADE59E5-72D4-CA41-B4AE-B3315520778B}"/>
              </a:ext>
            </a:extLst>
          </p:cNvPr>
          <p:cNvSpPr/>
          <p:nvPr/>
        </p:nvSpPr>
        <p:spPr>
          <a:xfrm>
            <a:off x="4044279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2AD2CDC-252A-A541-9F97-76C0777DD711}"/>
              </a:ext>
            </a:extLst>
          </p:cNvPr>
          <p:cNvSpPr/>
          <p:nvPr/>
        </p:nvSpPr>
        <p:spPr>
          <a:xfrm>
            <a:off x="4457072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4167365-5778-0B4A-8B81-2555CBCCEF33}"/>
              </a:ext>
            </a:extLst>
          </p:cNvPr>
          <p:cNvSpPr/>
          <p:nvPr/>
        </p:nvSpPr>
        <p:spPr>
          <a:xfrm>
            <a:off x="5695451" y="4933195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29830E8-B852-F44A-9F57-8AE0D89D6FC6}"/>
              </a:ext>
            </a:extLst>
          </p:cNvPr>
          <p:cNvSpPr/>
          <p:nvPr/>
        </p:nvSpPr>
        <p:spPr>
          <a:xfrm>
            <a:off x="4869865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91C762D3-E616-624A-B62F-2CC7C103A807}"/>
              </a:ext>
            </a:extLst>
          </p:cNvPr>
          <p:cNvSpPr/>
          <p:nvPr/>
        </p:nvSpPr>
        <p:spPr>
          <a:xfrm>
            <a:off x="6521037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ED866FC-E2A9-4C4B-9052-021DC12141E7}"/>
              </a:ext>
            </a:extLst>
          </p:cNvPr>
          <p:cNvSpPr/>
          <p:nvPr/>
        </p:nvSpPr>
        <p:spPr>
          <a:xfrm>
            <a:off x="6108244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0B14F33-20B7-6441-AF37-0F680F5CB7FA}"/>
              </a:ext>
            </a:extLst>
          </p:cNvPr>
          <p:cNvSpPr/>
          <p:nvPr/>
        </p:nvSpPr>
        <p:spPr>
          <a:xfrm>
            <a:off x="5282658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4A1B60F-C6D6-444F-8BD2-27762898B95A}"/>
              </a:ext>
            </a:extLst>
          </p:cNvPr>
          <p:cNvSpPr/>
          <p:nvPr/>
        </p:nvSpPr>
        <p:spPr>
          <a:xfrm>
            <a:off x="6933830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C89D1AD-F401-1141-9A03-D00504A25F55}"/>
              </a:ext>
            </a:extLst>
          </p:cNvPr>
          <p:cNvSpPr/>
          <p:nvPr/>
        </p:nvSpPr>
        <p:spPr>
          <a:xfrm>
            <a:off x="7346623" y="4933195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E5A8063-2956-8849-ADB0-EF5748014DD7}"/>
              </a:ext>
            </a:extLst>
          </p:cNvPr>
          <p:cNvSpPr/>
          <p:nvPr/>
        </p:nvSpPr>
        <p:spPr>
          <a:xfrm>
            <a:off x="7759416" y="493319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0" name="Arc 119">
            <a:extLst>
              <a:ext uri="{FF2B5EF4-FFF2-40B4-BE49-F238E27FC236}">
                <a16:creationId xmlns:a16="http://schemas.microsoft.com/office/drawing/2014/main" id="{781DCD96-1C55-8B46-B84C-27A66E684FCB}"/>
              </a:ext>
            </a:extLst>
          </p:cNvPr>
          <p:cNvSpPr/>
          <p:nvPr/>
        </p:nvSpPr>
        <p:spPr>
          <a:xfrm>
            <a:off x="6138556" y="5620374"/>
            <a:ext cx="1492609" cy="610581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98B08716-503A-2B4B-9DEE-C9A20F2E8D73}"/>
              </a:ext>
            </a:extLst>
          </p:cNvPr>
          <p:cNvSpPr/>
          <p:nvPr/>
        </p:nvSpPr>
        <p:spPr>
          <a:xfrm>
            <a:off x="7247475" y="5935266"/>
            <a:ext cx="777232" cy="610581"/>
          </a:xfrm>
          <a:prstGeom prst="arc">
            <a:avLst>
              <a:gd name="adj1" fmla="val 15996009"/>
              <a:gd name="adj2" fmla="val 37448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6" name="Arc 125">
            <a:extLst>
              <a:ext uri="{FF2B5EF4-FFF2-40B4-BE49-F238E27FC236}">
                <a16:creationId xmlns:a16="http://schemas.microsoft.com/office/drawing/2014/main" id="{9E1B12A6-8E4D-FA42-90C9-FCF24C52B8C1}"/>
              </a:ext>
            </a:extLst>
          </p:cNvPr>
          <p:cNvSpPr/>
          <p:nvPr/>
        </p:nvSpPr>
        <p:spPr>
          <a:xfrm>
            <a:off x="7838535" y="6283034"/>
            <a:ext cx="397414" cy="409516"/>
          </a:xfrm>
          <a:prstGeom prst="arc">
            <a:avLst>
              <a:gd name="adj1" fmla="val 10532195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8" name="Arc 127">
            <a:extLst>
              <a:ext uri="{FF2B5EF4-FFF2-40B4-BE49-F238E27FC236}">
                <a16:creationId xmlns:a16="http://schemas.microsoft.com/office/drawing/2014/main" id="{DC0CE15B-F60A-BF42-89A7-CF4D39ABC3FC}"/>
              </a:ext>
            </a:extLst>
          </p:cNvPr>
          <p:cNvSpPr/>
          <p:nvPr/>
        </p:nvSpPr>
        <p:spPr>
          <a:xfrm>
            <a:off x="7053385" y="6283034"/>
            <a:ext cx="397414" cy="409516"/>
          </a:xfrm>
          <a:prstGeom prst="arc">
            <a:avLst>
              <a:gd name="adj1" fmla="val 10532195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418CDF04-9D12-F447-AD75-5CE01503D13E}"/>
              </a:ext>
            </a:extLst>
          </p:cNvPr>
          <p:cNvSpPr/>
          <p:nvPr/>
        </p:nvSpPr>
        <p:spPr>
          <a:xfrm>
            <a:off x="5550603" y="6283034"/>
            <a:ext cx="397414" cy="409516"/>
          </a:xfrm>
          <a:prstGeom prst="arc">
            <a:avLst>
              <a:gd name="adj1" fmla="val 10532195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8FF32877-C5D6-8C42-BB75-475E79183CA1}"/>
              </a:ext>
            </a:extLst>
          </p:cNvPr>
          <p:cNvSpPr/>
          <p:nvPr/>
        </p:nvSpPr>
        <p:spPr>
          <a:xfrm>
            <a:off x="6316455" y="6283034"/>
            <a:ext cx="397414" cy="409516"/>
          </a:xfrm>
          <a:prstGeom prst="arc">
            <a:avLst>
              <a:gd name="adj1" fmla="val 10532195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1" name="Arc 130">
            <a:extLst>
              <a:ext uri="{FF2B5EF4-FFF2-40B4-BE49-F238E27FC236}">
                <a16:creationId xmlns:a16="http://schemas.microsoft.com/office/drawing/2014/main" id="{BF9309CA-FB2D-5043-9FD9-1D30D9CD91B7}"/>
              </a:ext>
            </a:extLst>
          </p:cNvPr>
          <p:cNvSpPr/>
          <p:nvPr/>
        </p:nvSpPr>
        <p:spPr>
          <a:xfrm>
            <a:off x="5744792" y="5935266"/>
            <a:ext cx="777232" cy="610581"/>
          </a:xfrm>
          <a:prstGeom prst="arc">
            <a:avLst>
              <a:gd name="adj1" fmla="val 10532195"/>
              <a:gd name="adj2" fmla="val 37448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11686086-79FF-1245-8E16-46093C1DE3BB}"/>
              </a:ext>
            </a:extLst>
          </p:cNvPr>
          <p:cNvSpPr/>
          <p:nvPr/>
        </p:nvSpPr>
        <p:spPr>
          <a:xfrm>
            <a:off x="5662655" y="6208337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6199A274-4C23-F14B-AA91-9939214013A6}"/>
              </a:ext>
            </a:extLst>
          </p:cNvPr>
          <p:cNvSpPr/>
          <p:nvPr/>
        </p:nvSpPr>
        <p:spPr>
          <a:xfrm>
            <a:off x="5884505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475CB08B-B46E-A742-B135-8D5BBB6C50A9}"/>
              </a:ext>
            </a:extLst>
          </p:cNvPr>
          <p:cNvSpPr/>
          <p:nvPr/>
        </p:nvSpPr>
        <p:spPr>
          <a:xfrm>
            <a:off x="6245253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1B2B2E1-CA6E-3B42-BEB0-C570A3CCBDE6}"/>
              </a:ext>
            </a:extLst>
          </p:cNvPr>
          <p:cNvSpPr/>
          <p:nvPr/>
        </p:nvSpPr>
        <p:spPr>
          <a:xfrm>
            <a:off x="6640726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F1E36BD-7AF6-0E48-962A-08D182634D3E}"/>
              </a:ext>
            </a:extLst>
          </p:cNvPr>
          <p:cNvSpPr/>
          <p:nvPr/>
        </p:nvSpPr>
        <p:spPr>
          <a:xfrm>
            <a:off x="7013049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8C121490-FEDC-ED4D-8F84-EB6B4527E43E}"/>
              </a:ext>
            </a:extLst>
          </p:cNvPr>
          <p:cNvSpPr/>
          <p:nvPr/>
        </p:nvSpPr>
        <p:spPr>
          <a:xfrm>
            <a:off x="7385372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53F288A-3903-1B4C-897A-A4CA0F72BE0C}"/>
              </a:ext>
            </a:extLst>
          </p:cNvPr>
          <p:cNvSpPr/>
          <p:nvPr/>
        </p:nvSpPr>
        <p:spPr>
          <a:xfrm>
            <a:off x="7769270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897853F-5DC4-994D-9327-17284358F92B}"/>
              </a:ext>
            </a:extLst>
          </p:cNvPr>
          <p:cNvSpPr/>
          <p:nvPr/>
        </p:nvSpPr>
        <p:spPr>
          <a:xfrm>
            <a:off x="8153168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3BCEECD-F242-E644-A008-D4BA7128C5C8}"/>
              </a:ext>
            </a:extLst>
          </p:cNvPr>
          <p:cNvSpPr/>
          <p:nvPr/>
        </p:nvSpPr>
        <p:spPr>
          <a:xfrm>
            <a:off x="5481320" y="6424399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EE3B6BF-97B4-CE4D-8CE3-9C9DD49C59BD}"/>
              </a:ext>
            </a:extLst>
          </p:cNvPr>
          <p:cNvSpPr/>
          <p:nvPr/>
        </p:nvSpPr>
        <p:spPr>
          <a:xfrm>
            <a:off x="6440088" y="6198690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FF1DA1D9-0EB0-DA46-B50C-3E854104D1EE}"/>
              </a:ext>
            </a:extLst>
          </p:cNvPr>
          <p:cNvSpPr/>
          <p:nvPr/>
        </p:nvSpPr>
        <p:spPr>
          <a:xfrm>
            <a:off x="7182796" y="618904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5FED56C-E3AE-524F-9C05-5F13C4D7AFFF}"/>
              </a:ext>
            </a:extLst>
          </p:cNvPr>
          <p:cNvSpPr/>
          <p:nvPr/>
        </p:nvSpPr>
        <p:spPr>
          <a:xfrm>
            <a:off x="6093464" y="585153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DB3061C-BBEF-B841-A6B2-7CB38FCBC578}"/>
              </a:ext>
            </a:extLst>
          </p:cNvPr>
          <p:cNvSpPr/>
          <p:nvPr/>
        </p:nvSpPr>
        <p:spPr>
          <a:xfrm>
            <a:off x="7548110" y="5863180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499B8D43-B05F-4445-8CB2-415A81A0FD1B}"/>
              </a:ext>
            </a:extLst>
          </p:cNvPr>
          <p:cNvSpPr/>
          <p:nvPr/>
        </p:nvSpPr>
        <p:spPr>
          <a:xfrm>
            <a:off x="7955689" y="6180907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DC71B50-72CA-124B-82B1-C2345A0638B6}"/>
              </a:ext>
            </a:extLst>
          </p:cNvPr>
          <p:cNvSpPr/>
          <p:nvPr/>
        </p:nvSpPr>
        <p:spPr>
          <a:xfrm>
            <a:off x="6838082" y="553335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F6AB9E8-70B4-FC4C-B7D5-C1AC2DE4DEF2}"/>
              </a:ext>
            </a:extLst>
          </p:cNvPr>
          <p:cNvSpPr txBox="1"/>
          <p:nvPr/>
        </p:nvSpPr>
        <p:spPr>
          <a:xfrm>
            <a:off x="6752299" y="570299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k</a:t>
            </a:r>
            <a:r>
              <a:rPr lang="en-FR" baseline="-25000" dirty="0"/>
              <a:t>4</a:t>
            </a:r>
            <a:r>
              <a:rPr lang="en-FR" dirty="0"/>
              <a:t> 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F0A8440-8345-5D4F-9FFC-D13471391A4D}"/>
              </a:ext>
            </a:extLst>
          </p:cNvPr>
          <p:cNvSpPr txBox="1"/>
          <p:nvPr/>
        </p:nvSpPr>
        <p:spPr>
          <a:xfrm>
            <a:off x="8886660" y="237429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3 </a:t>
            </a:r>
            <a:r>
              <a:rPr lang="en-FR" dirty="0"/>
              <a:t>= 3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1636847-F006-D94A-B49F-A64463DDA8B5}"/>
              </a:ext>
            </a:extLst>
          </p:cNvPr>
          <p:cNvSpPr txBox="1"/>
          <p:nvPr/>
        </p:nvSpPr>
        <p:spPr>
          <a:xfrm>
            <a:off x="8886660" y="345983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3 </a:t>
            </a:r>
            <a:r>
              <a:rPr lang="en-FR" dirty="0"/>
              <a:t>= 2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BB336C6-3279-5444-81DA-944057173367}"/>
              </a:ext>
            </a:extLst>
          </p:cNvPr>
          <p:cNvSpPr txBox="1"/>
          <p:nvPr/>
        </p:nvSpPr>
        <p:spPr>
          <a:xfrm>
            <a:off x="8886660" y="4672363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i </a:t>
            </a:r>
            <a:r>
              <a:rPr lang="en-FR" dirty="0"/>
              <a:t>= i-1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ADF9D66-BA48-B04D-A6B7-EBB6B43C3A65}"/>
              </a:ext>
            </a:extLst>
          </p:cNvPr>
          <p:cNvSpPr txBox="1"/>
          <p:nvPr/>
        </p:nvSpPr>
        <p:spPr>
          <a:xfrm>
            <a:off x="8886660" y="579599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i </a:t>
            </a:r>
            <a:r>
              <a:rPr lang="en-FR" dirty="0"/>
              <a:t>= i-1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6D298A-5B6B-F748-9E7B-7CFE3277C3A2}"/>
              </a:ext>
            </a:extLst>
          </p:cNvPr>
          <p:cNvSpPr txBox="1"/>
          <p:nvPr/>
        </p:nvSpPr>
        <p:spPr>
          <a:xfrm>
            <a:off x="8886660" y="132026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2 </a:t>
            </a:r>
            <a:r>
              <a:rPr lang="en-FR" dirty="0"/>
              <a:t>=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3A356-6065-3248-B8CA-48012A96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17" y="-239147"/>
            <a:ext cx="10515600" cy="1325563"/>
          </a:xfrm>
        </p:spPr>
        <p:txBody>
          <a:bodyPr/>
          <a:lstStyle/>
          <a:p>
            <a:r>
              <a:rPr lang="en-FR" dirty="0"/>
              <a:t>Topology complication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189D028-8397-E548-A562-92C4F9A5DE65}"/>
              </a:ext>
            </a:extLst>
          </p:cNvPr>
          <p:cNvSpPr txBox="1"/>
          <p:nvPr/>
        </p:nvSpPr>
        <p:spPr>
          <a:xfrm>
            <a:off x="734340" y="2528265"/>
            <a:ext cx="26770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W = W(k</a:t>
            </a:r>
            <a:r>
              <a:rPr lang="en-FR" sz="2000" baseline="-25000" dirty="0"/>
              <a:t>1</a:t>
            </a:r>
            <a:r>
              <a:rPr lang="en-FR" sz="2000" dirty="0"/>
              <a:t>, k</a:t>
            </a:r>
            <a:r>
              <a:rPr lang="en-FR" sz="2000" baseline="-25000" dirty="0"/>
              <a:t>2</a:t>
            </a:r>
            <a:r>
              <a:rPr lang="en-FR" sz="2000" dirty="0"/>
              <a:t>, k</a:t>
            </a:r>
            <a:r>
              <a:rPr lang="en-FR" sz="2000" baseline="-25000" dirty="0"/>
              <a:t>3</a:t>
            </a:r>
            <a:r>
              <a:rPr lang="en-FR" sz="2000" dirty="0"/>
              <a:t>, ...)</a:t>
            </a:r>
          </a:p>
          <a:p>
            <a:r>
              <a:rPr lang="en-FR" sz="2000" dirty="0"/>
              <a:t>S =S(k</a:t>
            </a:r>
            <a:r>
              <a:rPr lang="en-FR" sz="2000" baseline="-25000" dirty="0"/>
              <a:t>1</a:t>
            </a:r>
            <a:r>
              <a:rPr lang="en-FR" sz="2000" dirty="0"/>
              <a:t>, k</a:t>
            </a:r>
            <a:r>
              <a:rPr lang="en-FR" sz="2000" baseline="-25000" dirty="0"/>
              <a:t>2</a:t>
            </a:r>
            <a:r>
              <a:rPr lang="en-FR" sz="2000" dirty="0"/>
              <a:t>, k</a:t>
            </a:r>
            <a:r>
              <a:rPr lang="en-FR" sz="2000" baseline="-25000" dirty="0"/>
              <a:t>3</a:t>
            </a:r>
            <a:r>
              <a:rPr lang="en-FR" sz="2000" dirty="0"/>
              <a:t>, ...)</a:t>
            </a:r>
          </a:p>
          <a:p>
            <a:endParaRPr lang="en-FR" sz="2000" dirty="0"/>
          </a:p>
          <a:p>
            <a:r>
              <a:rPr lang="en-FR" sz="2000" dirty="0"/>
              <a:t>Minimize S at W = const</a:t>
            </a:r>
          </a:p>
        </p:txBody>
      </p:sp>
    </p:spTree>
    <p:extLst>
      <p:ext uri="{BB962C8B-B14F-4D97-AF65-F5344CB8AC3E}">
        <p14:creationId xmlns:p14="http://schemas.microsoft.com/office/powerpoint/2010/main" val="6467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A27B93-2846-1B44-834A-75E29EC0E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581" y="2597558"/>
            <a:ext cx="2584848" cy="2556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EB755-E170-2446-82EC-11D4210E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967" y="2704696"/>
            <a:ext cx="2520000" cy="2421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641" y="67691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4706" y="676919"/>
            <a:ext cx="324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8196" y="2406455"/>
            <a:ext cx="321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5261" y="2406455"/>
            <a:ext cx="342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7D27EC-27CB-8044-99C1-19BA1B27D9F9}"/>
              </a:ext>
            </a:extLst>
          </p:cNvPr>
          <p:cNvCxnSpPr>
            <a:cxnSpLocks/>
          </p:cNvCxnSpPr>
          <p:nvPr/>
        </p:nvCxnSpPr>
        <p:spPr>
          <a:xfrm>
            <a:off x="9023221" y="3617021"/>
            <a:ext cx="209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>
            <a:extLst>
              <a:ext uri="{FF2B5EF4-FFF2-40B4-BE49-F238E27FC236}">
                <a16:creationId xmlns:a16="http://schemas.microsoft.com/office/drawing/2014/main" id="{E8F11DFF-A1A5-D741-89D1-F0BB84DB6A66}"/>
              </a:ext>
            </a:extLst>
          </p:cNvPr>
          <p:cNvSpPr/>
          <p:nvPr/>
        </p:nvSpPr>
        <p:spPr>
          <a:xfrm>
            <a:off x="2906437" y="2816904"/>
            <a:ext cx="1024466" cy="2053029"/>
          </a:xfrm>
          <a:custGeom>
            <a:avLst/>
            <a:gdLst>
              <a:gd name="connsiteX0" fmla="*/ 0 w 1024466"/>
              <a:gd name="connsiteY0" fmla="*/ 2040467 h 2053029"/>
              <a:gd name="connsiteX1" fmla="*/ 313266 w 1024466"/>
              <a:gd name="connsiteY1" fmla="*/ 2048933 h 2053029"/>
              <a:gd name="connsiteX2" fmla="*/ 618066 w 1024466"/>
              <a:gd name="connsiteY2" fmla="*/ 2048933 h 2053029"/>
              <a:gd name="connsiteX3" fmla="*/ 778933 w 1024466"/>
              <a:gd name="connsiteY3" fmla="*/ 1998133 h 2053029"/>
              <a:gd name="connsiteX4" fmla="*/ 897466 w 1024466"/>
              <a:gd name="connsiteY4" fmla="*/ 1820333 h 2053029"/>
              <a:gd name="connsiteX5" fmla="*/ 956733 w 1024466"/>
              <a:gd name="connsiteY5" fmla="*/ 1540933 h 2053029"/>
              <a:gd name="connsiteX6" fmla="*/ 990600 w 1024466"/>
              <a:gd name="connsiteY6" fmla="*/ 1176867 h 2053029"/>
              <a:gd name="connsiteX7" fmla="*/ 1007533 w 1024466"/>
              <a:gd name="connsiteY7" fmla="*/ 787400 h 2053029"/>
              <a:gd name="connsiteX8" fmla="*/ 1007533 w 1024466"/>
              <a:gd name="connsiteY8" fmla="*/ 431800 h 2053029"/>
              <a:gd name="connsiteX9" fmla="*/ 1024466 w 1024466"/>
              <a:gd name="connsiteY9" fmla="*/ 0 h 205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466" h="2053029">
                <a:moveTo>
                  <a:pt x="0" y="2040467"/>
                </a:moveTo>
                <a:lnTo>
                  <a:pt x="313266" y="2048933"/>
                </a:lnTo>
                <a:cubicBezTo>
                  <a:pt x="416277" y="2050344"/>
                  <a:pt x="540455" y="2057400"/>
                  <a:pt x="618066" y="2048933"/>
                </a:cubicBezTo>
                <a:cubicBezTo>
                  <a:pt x="695677" y="2040466"/>
                  <a:pt x="732366" y="2036233"/>
                  <a:pt x="778933" y="1998133"/>
                </a:cubicBezTo>
                <a:cubicBezTo>
                  <a:pt x="825500" y="1960033"/>
                  <a:pt x="867833" y="1896533"/>
                  <a:pt x="897466" y="1820333"/>
                </a:cubicBezTo>
                <a:cubicBezTo>
                  <a:pt x="927099" y="1744133"/>
                  <a:pt x="941211" y="1648177"/>
                  <a:pt x="956733" y="1540933"/>
                </a:cubicBezTo>
                <a:cubicBezTo>
                  <a:pt x="972255" y="1433689"/>
                  <a:pt x="982133" y="1302456"/>
                  <a:pt x="990600" y="1176867"/>
                </a:cubicBezTo>
                <a:cubicBezTo>
                  <a:pt x="999067" y="1051278"/>
                  <a:pt x="1004711" y="911578"/>
                  <a:pt x="1007533" y="787400"/>
                </a:cubicBezTo>
                <a:cubicBezTo>
                  <a:pt x="1010355" y="663222"/>
                  <a:pt x="1004711" y="563033"/>
                  <a:pt x="1007533" y="431800"/>
                </a:cubicBezTo>
                <a:cubicBezTo>
                  <a:pt x="1010355" y="300567"/>
                  <a:pt x="1017410" y="150283"/>
                  <a:pt x="1024466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B4BFE5D-956C-3E4E-90BB-E789551BE318}"/>
              </a:ext>
            </a:extLst>
          </p:cNvPr>
          <p:cNvSpPr/>
          <p:nvPr/>
        </p:nvSpPr>
        <p:spPr>
          <a:xfrm>
            <a:off x="2940867" y="2817346"/>
            <a:ext cx="1024466" cy="2053029"/>
          </a:xfrm>
          <a:custGeom>
            <a:avLst/>
            <a:gdLst>
              <a:gd name="connsiteX0" fmla="*/ 0 w 1024466"/>
              <a:gd name="connsiteY0" fmla="*/ 2040467 h 2053029"/>
              <a:gd name="connsiteX1" fmla="*/ 313266 w 1024466"/>
              <a:gd name="connsiteY1" fmla="*/ 2048933 h 2053029"/>
              <a:gd name="connsiteX2" fmla="*/ 618066 w 1024466"/>
              <a:gd name="connsiteY2" fmla="*/ 2048933 h 2053029"/>
              <a:gd name="connsiteX3" fmla="*/ 778933 w 1024466"/>
              <a:gd name="connsiteY3" fmla="*/ 1998133 h 2053029"/>
              <a:gd name="connsiteX4" fmla="*/ 897466 w 1024466"/>
              <a:gd name="connsiteY4" fmla="*/ 1820333 h 2053029"/>
              <a:gd name="connsiteX5" fmla="*/ 956733 w 1024466"/>
              <a:gd name="connsiteY5" fmla="*/ 1540933 h 2053029"/>
              <a:gd name="connsiteX6" fmla="*/ 990600 w 1024466"/>
              <a:gd name="connsiteY6" fmla="*/ 1176867 h 2053029"/>
              <a:gd name="connsiteX7" fmla="*/ 1007533 w 1024466"/>
              <a:gd name="connsiteY7" fmla="*/ 787400 h 2053029"/>
              <a:gd name="connsiteX8" fmla="*/ 1007533 w 1024466"/>
              <a:gd name="connsiteY8" fmla="*/ 431800 h 2053029"/>
              <a:gd name="connsiteX9" fmla="*/ 1024466 w 1024466"/>
              <a:gd name="connsiteY9" fmla="*/ 0 h 205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466" h="2053029">
                <a:moveTo>
                  <a:pt x="0" y="2040467"/>
                </a:moveTo>
                <a:lnTo>
                  <a:pt x="313266" y="2048933"/>
                </a:lnTo>
                <a:cubicBezTo>
                  <a:pt x="416277" y="2050344"/>
                  <a:pt x="540455" y="2057400"/>
                  <a:pt x="618066" y="2048933"/>
                </a:cubicBezTo>
                <a:cubicBezTo>
                  <a:pt x="695677" y="2040466"/>
                  <a:pt x="732366" y="2036233"/>
                  <a:pt x="778933" y="1998133"/>
                </a:cubicBezTo>
                <a:cubicBezTo>
                  <a:pt x="825500" y="1960033"/>
                  <a:pt x="867833" y="1896533"/>
                  <a:pt x="897466" y="1820333"/>
                </a:cubicBezTo>
                <a:cubicBezTo>
                  <a:pt x="927099" y="1744133"/>
                  <a:pt x="941211" y="1648177"/>
                  <a:pt x="956733" y="1540933"/>
                </a:cubicBezTo>
                <a:cubicBezTo>
                  <a:pt x="972255" y="1433689"/>
                  <a:pt x="982133" y="1302456"/>
                  <a:pt x="990600" y="1176867"/>
                </a:cubicBezTo>
                <a:cubicBezTo>
                  <a:pt x="999067" y="1051278"/>
                  <a:pt x="1004711" y="911578"/>
                  <a:pt x="1007533" y="787400"/>
                </a:cubicBezTo>
                <a:cubicBezTo>
                  <a:pt x="1010355" y="663222"/>
                  <a:pt x="1004711" y="563033"/>
                  <a:pt x="1007533" y="431800"/>
                </a:cubicBezTo>
                <a:cubicBezTo>
                  <a:pt x="1010355" y="300567"/>
                  <a:pt x="1017410" y="150283"/>
                  <a:pt x="1024466" y="0"/>
                </a:cubicBezTo>
              </a:path>
            </a:pathLst>
          </a:cu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023B1EA-DED9-8A40-9596-663C015FF92B}"/>
              </a:ext>
            </a:extLst>
          </p:cNvPr>
          <p:cNvSpPr/>
          <p:nvPr/>
        </p:nvSpPr>
        <p:spPr>
          <a:xfrm>
            <a:off x="2873693" y="2826255"/>
            <a:ext cx="1024466" cy="2053029"/>
          </a:xfrm>
          <a:custGeom>
            <a:avLst/>
            <a:gdLst>
              <a:gd name="connsiteX0" fmla="*/ 0 w 1024466"/>
              <a:gd name="connsiteY0" fmla="*/ 2040467 h 2053029"/>
              <a:gd name="connsiteX1" fmla="*/ 313266 w 1024466"/>
              <a:gd name="connsiteY1" fmla="*/ 2048933 h 2053029"/>
              <a:gd name="connsiteX2" fmla="*/ 618066 w 1024466"/>
              <a:gd name="connsiteY2" fmla="*/ 2048933 h 2053029"/>
              <a:gd name="connsiteX3" fmla="*/ 778933 w 1024466"/>
              <a:gd name="connsiteY3" fmla="*/ 1998133 h 2053029"/>
              <a:gd name="connsiteX4" fmla="*/ 897466 w 1024466"/>
              <a:gd name="connsiteY4" fmla="*/ 1820333 h 2053029"/>
              <a:gd name="connsiteX5" fmla="*/ 956733 w 1024466"/>
              <a:gd name="connsiteY5" fmla="*/ 1540933 h 2053029"/>
              <a:gd name="connsiteX6" fmla="*/ 990600 w 1024466"/>
              <a:gd name="connsiteY6" fmla="*/ 1176867 h 2053029"/>
              <a:gd name="connsiteX7" fmla="*/ 1007533 w 1024466"/>
              <a:gd name="connsiteY7" fmla="*/ 787400 h 2053029"/>
              <a:gd name="connsiteX8" fmla="*/ 1007533 w 1024466"/>
              <a:gd name="connsiteY8" fmla="*/ 431800 h 2053029"/>
              <a:gd name="connsiteX9" fmla="*/ 1024466 w 1024466"/>
              <a:gd name="connsiteY9" fmla="*/ 0 h 205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466" h="2053029">
                <a:moveTo>
                  <a:pt x="0" y="2040467"/>
                </a:moveTo>
                <a:lnTo>
                  <a:pt x="313266" y="2048933"/>
                </a:lnTo>
                <a:cubicBezTo>
                  <a:pt x="416277" y="2050344"/>
                  <a:pt x="540455" y="2057400"/>
                  <a:pt x="618066" y="2048933"/>
                </a:cubicBezTo>
                <a:cubicBezTo>
                  <a:pt x="695677" y="2040466"/>
                  <a:pt x="732366" y="2036233"/>
                  <a:pt x="778933" y="1998133"/>
                </a:cubicBezTo>
                <a:cubicBezTo>
                  <a:pt x="825500" y="1960033"/>
                  <a:pt x="867833" y="1896533"/>
                  <a:pt x="897466" y="1820333"/>
                </a:cubicBezTo>
                <a:cubicBezTo>
                  <a:pt x="927099" y="1744133"/>
                  <a:pt x="941211" y="1648177"/>
                  <a:pt x="956733" y="1540933"/>
                </a:cubicBezTo>
                <a:cubicBezTo>
                  <a:pt x="972255" y="1433689"/>
                  <a:pt x="982133" y="1302456"/>
                  <a:pt x="990600" y="1176867"/>
                </a:cubicBezTo>
                <a:cubicBezTo>
                  <a:pt x="999067" y="1051278"/>
                  <a:pt x="1004711" y="911578"/>
                  <a:pt x="1007533" y="787400"/>
                </a:cubicBezTo>
                <a:cubicBezTo>
                  <a:pt x="1010355" y="663222"/>
                  <a:pt x="1004711" y="563033"/>
                  <a:pt x="1007533" y="431800"/>
                </a:cubicBezTo>
                <a:cubicBezTo>
                  <a:pt x="1010355" y="300567"/>
                  <a:pt x="1017410" y="150283"/>
                  <a:pt x="1024466" y="0"/>
                </a:cubicBezTo>
              </a:path>
            </a:pathLst>
          </a:cu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47575D1-2BA5-494C-B4E2-723660196CE9}"/>
              </a:ext>
            </a:extLst>
          </p:cNvPr>
          <p:cNvSpPr/>
          <p:nvPr/>
        </p:nvSpPr>
        <p:spPr>
          <a:xfrm>
            <a:off x="3499103" y="2823598"/>
            <a:ext cx="931334" cy="2043179"/>
          </a:xfrm>
          <a:custGeom>
            <a:avLst/>
            <a:gdLst>
              <a:gd name="connsiteX0" fmla="*/ 0 w 931334"/>
              <a:gd name="connsiteY0" fmla="*/ 1955800 h 1956740"/>
              <a:gd name="connsiteX1" fmla="*/ 296334 w 931334"/>
              <a:gd name="connsiteY1" fmla="*/ 1947333 h 1956740"/>
              <a:gd name="connsiteX2" fmla="*/ 575734 w 931334"/>
              <a:gd name="connsiteY2" fmla="*/ 1888067 h 1956740"/>
              <a:gd name="connsiteX3" fmla="*/ 762000 w 931334"/>
              <a:gd name="connsiteY3" fmla="*/ 1744133 h 1956740"/>
              <a:gd name="connsiteX4" fmla="*/ 872067 w 931334"/>
              <a:gd name="connsiteY4" fmla="*/ 1363133 h 1956740"/>
              <a:gd name="connsiteX5" fmla="*/ 905934 w 931334"/>
              <a:gd name="connsiteY5" fmla="*/ 956733 h 1956740"/>
              <a:gd name="connsiteX6" fmla="*/ 922867 w 931334"/>
              <a:gd name="connsiteY6" fmla="*/ 270933 h 1956740"/>
              <a:gd name="connsiteX7" fmla="*/ 931334 w 931334"/>
              <a:gd name="connsiteY7" fmla="*/ 0 h 195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1334" h="1956740">
                <a:moveTo>
                  <a:pt x="0" y="1955800"/>
                </a:moveTo>
                <a:cubicBezTo>
                  <a:pt x="100189" y="1957211"/>
                  <a:pt x="200378" y="1958622"/>
                  <a:pt x="296334" y="1947333"/>
                </a:cubicBezTo>
                <a:cubicBezTo>
                  <a:pt x="392290" y="1936044"/>
                  <a:pt x="498123" y="1921934"/>
                  <a:pt x="575734" y="1888067"/>
                </a:cubicBezTo>
                <a:cubicBezTo>
                  <a:pt x="653345" y="1854200"/>
                  <a:pt x="712611" y="1831622"/>
                  <a:pt x="762000" y="1744133"/>
                </a:cubicBezTo>
                <a:cubicBezTo>
                  <a:pt x="811389" y="1656644"/>
                  <a:pt x="848078" y="1494366"/>
                  <a:pt x="872067" y="1363133"/>
                </a:cubicBezTo>
                <a:cubicBezTo>
                  <a:pt x="896056" y="1231900"/>
                  <a:pt x="897467" y="1138766"/>
                  <a:pt x="905934" y="956733"/>
                </a:cubicBezTo>
                <a:cubicBezTo>
                  <a:pt x="914401" y="774700"/>
                  <a:pt x="918634" y="430388"/>
                  <a:pt x="922867" y="270933"/>
                </a:cubicBezTo>
                <a:cubicBezTo>
                  <a:pt x="927100" y="111478"/>
                  <a:pt x="929217" y="55739"/>
                  <a:pt x="931334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16183AB-5555-CC49-A8E4-5EBBD63DAA81}"/>
              </a:ext>
            </a:extLst>
          </p:cNvPr>
          <p:cNvSpPr/>
          <p:nvPr/>
        </p:nvSpPr>
        <p:spPr>
          <a:xfrm>
            <a:off x="2889503" y="2833837"/>
            <a:ext cx="2048934" cy="2057544"/>
          </a:xfrm>
          <a:custGeom>
            <a:avLst/>
            <a:gdLst>
              <a:gd name="connsiteX0" fmla="*/ 0 w 2048934"/>
              <a:gd name="connsiteY0" fmla="*/ 2040467 h 2057544"/>
              <a:gd name="connsiteX1" fmla="*/ 592667 w 2048934"/>
              <a:gd name="connsiteY1" fmla="*/ 2057400 h 2057544"/>
              <a:gd name="connsiteX2" fmla="*/ 973667 w 2048934"/>
              <a:gd name="connsiteY2" fmla="*/ 2032000 h 2057544"/>
              <a:gd name="connsiteX3" fmla="*/ 1363134 w 2048934"/>
              <a:gd name="connsiteY3" fmla="*/ 1981200 h 2057544"/>
              <a:gd name="connsiteX4" fmla="*/ 1693334 w 2048934"/>
              <a:gd name="connsiteY4" fmla="*/ 1871133 h 2057544"/>
              <a:gd name="connsiteX5" fmla="*/ 1862667 w 2048934"/>
              <a:gd name="connsiteY5" fmla="*/ 1693333 h 2057544"/>
              <a:gd name="connsiteX6" fmla="*/ 1981200 w 2048934"/>
              <a:gd name="connsiteY6" fmla="*/ 1320800 h 2057544"/>
              <a:gd name="connsiteX7" fmla="*/ 2032000 w 2048934"/>
              <a:gd name="connsiteY7" fmla="*/ 685800 h 2057544"/>
              <a:gd name="connsiteX8" fmla="*/ 2048934 w 2048934"/>
              <a:gd name="connsiteY8" fmla="*/ 0 h 205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8934" h="2057544">
                <a:moveTo>
                  <a:pt x="0" y="2040467"/>
                </a:moveTo>
                <a:cubicBezTo>
                  <a:pt x="215194" y="2049639"/>
                  <a:pt x="430389" y="2058811"/>
                  <a:pt x="592667" y="2057400"/>
                </a:cubicBezTo>
                <a:cubicBezTo>
                  <a:pt x="754945" y="2055989"/>
                  <a:pt x="845256" y="2044700"/>
                  <a:pt x="973667" y="2032000"/>
                </a:cubicBezTo>
                <a:cubicBezTo>
                  <a:pt x="1102078" y="2019300"/>
                  <a:pt x="1243190" y="2008011"/>
                  <a:pt x="1363134" y="1981200"/>
                </a:cubicBezTo>
                <a:cubicBezTo>
                  <a:pt x="1483078" y="1954389"/>
                  <a:pt x="1610079" y="1919111"/>
                  <a:pt x="1693334" y="1871133"/>
                </a:cubicBezTo>
                <a:cubicBezTo>
                  <a:pt x="1776589" y="1823155"/>
                  <a:pt x="1814689" y="1785055"/>
                  <a:pt x="1862667" y="1693333"/>
                </a:cubicBezTo>
                <a:cubicBezTo>
                  <a:pt x="1910645" y="1601611"/>
                  <a:pt x="1952978" y="1488722"/>
                  <a:pt x="1981200" y="1320800"/>
                </a:cubicBezTo>
                <a:cubicBezTo>
                  <a:pt x="2009422" y="1152878"/>
                  <a:pt x="2020711" y="905933"/>
                  <a:pt x="2032000" y="685800"/>
                </a:cubicBezTo>
                <a:cubicBezTo>
                  <a:pt x="2043289" y="465667"/>
                  <a:pt x="2046111" y="232833"/>
                  <a:pt x="2048934" y="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4EB24AE-A86A-0D48-A021-C0CA28709654}"/>
              </a:ext>
            </a:extLst>
          </p:cNvPr>
          <p:cNvSpPr/>
          <p:nvPr/>
        </p:nvSpPr>
        <p:spPr>
          <a:xfrm>
            <a:off x="5786797" y="2893104"/>
            <a:ext cx="999066" cy="1998133"/>
          </a:xfrm>
          <a:custGeom>
            <a:avLst/>
            <a:gdLst>
              <a:gd name="connsiteX0" fmla="*/ 0 w 999066"/>
              <a:gd name="connsiteY0" fmla="*/ 1998133 h 1998133"/>
              <a:gd name="connsiteX1" fmla="*/ 381000 w 999066"/>
              <a:gd name="connsiteY1" fmla="*/ 1583266 h 1998133"/>
              <a:gd name="connsiteX2" fmla="*/ 567266 w 999066"/>
              <a:gd name="connsiteY2" fmla="*/ 1219200 h 1998133"/>
              <a:gd name="connsiteX3" fmla="*/ 753533 w 999066"/>
              <a:gd name="connsiteY3" fmla="*/ 762000 h 1998133"/>
              <a:gd name="connsiteX4" fmla="*/ 999066 w 999066"/>
              <a:gd name="connsiteY4" fmla="*/ 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66" h="1998133">
                <a:moveTo>
                  <a:pt x="0" y="1998133"/>
                </a:moveTo>
                <a:cubicBezTo>
                  <a:pt x="143228" y="1855610"/>
                  <a:pt x="286456" y="1713088"/>
                  <a:pt x="381000" y="1583266"/>
                </a:cubicBezTo>
                <a:cubicBezTo>
                  <a:pt x="475544" y="1453444"/>
                  <a:pt x="505177" y="1356078"/>
                  <a:pt x="567266" y="1219200"/>
                </a:cubicBezTo>
                <a:cubicBezTo>
                  <a:pt x="629355" y="1082322"/>
                  <a:pt x="681566" y="965200"/>
                  <a:pt x="753533" y="762000"/>
                </a:cubicBezTo>
                <a:cubicBezTo>
                  <a:pt x="825500" y="558800"/>
                  <a:pt x="912283" y="279400"/>
                  <a:pt x="999066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FBB8DDF-6FB5-2E4B-88AA-28A899117A61}"/>
              </a:ext>
            </a:extLst>
          </p:cNvPr>
          <p:cNvSpPr/>
          <p:nvPr/>
        </p:nvSpPr>
        <p:spPr>
          <a:xfrm>
            <a:off x="5795263" y="2926970"/>
            <a:ext cx="1016000" cy="1947334"/>
          </a:xfrm>
          <a:custGeom>
            <a:avLst/>
            <a:gdLst>
              <a:gd name="connsiteX0" fmla="*/ 0 w 1016000"/>
              <a:gd name="connsiteY0" fmla="*/ 1947334 h 1947334"/>
              <a:gd name="connsiteX1" fmla="*/ 406400 w 1016000"/>
              <a:gd name="connsiteY1" fmla="*/ 1498600 h 1947334"/>
              <a:gd name="connsiteX2" fmla="*/ 711200 w 1016000"/>
              <a:gd name="connsiteY2" fmla="*/ 1092200 h 1947334"/>
              <a:gd name="connsiteX3" fmla="*/ 804334 w 1016000"/>
              <a:gd name="connsiteY3" fmla="*/ 618067 h 1947334"/>
              <a:gd name="connsiteX4" fmla="*/ 872067 w 1016000"/>
              <a:gd name="connsiteY4" fmla="*/ 321734 h 1947334"/>
              <a:gd name="connsiteX5" fmla="*/ 982134 w 1016000"/>
              <a:gd name="connsiteY5" fmla="*/ 177800 h 1947334"/>
              <a:gd name="connsiteX6" fmla="*/ 1016000 w 1016000"/>
              <a:gd name="connsiteY6" fmla="*/ 0 h 194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6000" h="1947334">
                <a:moveTo>
                  <a:pt x="0" y="1947334"/>
                </a:moveTo>
                <a:cubicBezTo>
                  <a:pt x="143933" y="1794228"/>
                  <a:pt x="287867" y="1641122"/>
                  <a:pt x="406400" y="1498600"/>
                </a:cubicBezTo>
                <a:cubicBezTo>
                  <a:pt x="524933" y="1356078"/>
                  <a:pt x="644878" y="1238955"/>
                  <a:pt x="711200" y="1092200"/>
                </a:cubicBezTo>
                <a:cubicBezTo>
                  <a:pt x="777522" y="945445"/>
                  <a:pt x="777523" y="746478"/>
                  <a:pt x="804334" y="618067"/>
                </a:cubicBezTo>
                <a:cubicBezTo>
                  <a:pt x="831145" y="489656"/>
                  <a:pt x="842434" y="395112"/>
                  <a:pt x="872067" y="321734"/>
                </a:cubicBezTo>
                <a:cubicBezTo>
                  <a:pt x="901700" y="248356"/>
                  <a:pt x="958145" y="231422"/>
                  <a:pt x="982134" y="177800"/>
                </a:cubicBezTo>
                <a:cubicBezTo>
                  <a:pt x="1006123" y="124178"/>
                  <a:pt x="1011061" y="62089"/>
                  <a:pt x="1016000" y="0"/>
                </a:cubicBezTo>
              </a:path>
            </a:pathLst>
          </a:cu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809296CC-74C9-D74D-A844-BE0A2C9F89F4}"/>
              </a:ext>
            </a:extLst>
          </p:cNvPr>
          <p:cNvSpPr/>
          <p:nvPr/>
        </p:nvSpPr>
        <p:spPr>
          <a:xfrm>
            <a:off x="5795263" y="3164037"/>
            <a:ext cx="994673" cy="1727200"/>
          </a:xfrm>
          <a:custGeom>
            <a:avLst/>
            <a:gdLst>
              <a:gd name="connsiteX0" fmla="*/ 0 w 994673"/>
              <a:gd name="connsiteY0" fmla="*/ 1727200 h 1727200"/>
              <a:gd name="connsiteX1" fmla="*/ 567267 w 994673"/>
              <a:gd name="connsiteY1" fmla="*/ 1134533 h 1727200"/>
              <a:gd name="connsiteX2" fmla="*/ 804334 w 994673"/>
              <a:gd name="connsiteY2" fmla="*/ 804333 h 1727200"/>
              <a:gd name="connsiteX3" fmla="*/ 948267 w 994673"/>
              <a:gd name="connsiteY3" fmla="*/ 440267 h 1727200"/>
              <a:gd name="connsiteX4" fmla="*/ 990600 w 994673"/>
              <a:gd name="connsiteY4" fmla="*/ 169333 h 1727200"/>
              <a:gd name="connsiteX5" fmla="*/ 990600 w 994673"/>
              <a:gd name="connsiteY5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4673" h="1727200">
                <a:moveTo>
                  <a:pt x="0" y="1727200"/>
                </a:moveTo>
                <a:cubicBezTo>
                  <a:pt x="216605" y="1507772"/>
                  <a:pt x="433211" y="1288344"/>
                  <a:pt x="567267" y="1134533"/>
                </a:cubicBezTo>
                <a:cubicBezTo>
                  <a:pt x="701323" y="980722"/>
                  <a:pt x="740834" y="920044"/>
                  <a:pt x="804334" y="804333"/>
                </a:cubicBezTo>
                <a:cubicBezTo>
                  <a:pt x="867834" y="688622"/>
                  <a:pt x="917223" y="546100"/>
                  <a:pt x="948267" y="440267"/>
                </a:cubicBezTo>
                <a:cubicBezTo>
                  <a:pt x="979311" y="334434"/>
                  <a:pt x="983545" y="242711"/>
                  <a:pt x="990600" y="169333"/>
                </a:cubicBezTo>
                <a:cubicBezTo>
                  <a:pt x="997656" y="95955"/>
                  <a:pt x="994128" y="47977"/>
                  <a:pt x="990600" y="0"/>
                </a:cubicBezTo>
              </a:path>
            </a:pathLst>
          </a:cu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CDAA4F4-6D0C-0540-982B-2C7CDC750B5B}"/>
              </a:ext>
            </a:extLst>
          </p:cNvPr>
          <p:cNvSpPr/>
          <p:nvPr/>
        </p:nvSpPr>
        <p:spPr>
          <a:xfrm>
            <a:off x="5778330" y="2901570"/>
            <a:ext cx="1540933" cy="1972734"/>
          </a:xfrm>
          <a:custGeom>
            <a:avLst/>
            <a:gdLst>
              <a:gd name="connsiteX0" fmla="*/ 0 w 1540933"/>
              <a:gd name="connsiteY0" fmla="*/ 1972734 h 1972734"/>
              <a:gd name="connsiteX1" fmla="*/ 668867 w 1540933"/>
              <a:gd name="connsiteY1" fmla="*/ 1312334 h 1972734"/>
              <a:gd name="connsiteX2" fmla="*/ 1007533 w 1540933"/>
              <a:gd name="connsiteY2" fmla="*/ 905934 h 1972734"/>
              <a:gd name="connsiteX3" fmla="*/ 1303867 w 1540933"/>
              <a:gd name="connsiteY3" fmla="*/ 474134 h 1972734"/>
              <a:gd name="connsiteX4" fmla="*/ 1540933 w 1540933"/>
              <a:gd name="connsiteY4" fmla="*/ 0 h 197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33" h="1972734">
                <a:moveTo>
                  <a:pt x="0" y="1972734"/>
                </a:moveTo>
                <a:cubicBezTo>
                  <a:pt x="250472" y="1731434"/>
                  <a:pt x="500945" y="1490134"/>
                  <a:pt x="668867" y="1312334"/>
                </a:cubicBezTo>
                <a:cubicBezTo>
                  <a:pt x="836789" y="1134534"/>
                  <a:pt x="901700" y="1045634"/>
                  <a:pt x="1007533" y="905934"/>
                </a:cubicBezTo>
                <a:cubicBezTo>
                  <a:pt x="1113366" y="766234"/>
                  <a:pt x="1214967" y="625123"/>
                  <a:pt x="1303867" y="474134"/>
                </a:cubicBezTo>
                <a:cubicBezTo>
                  <a:pt x="1392767" y="323145"/>
                  <a:pt x="1466850" y="161572"/>
                  <a:pt x="1540933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278A958-1633-D941-82C6-F4A947694AFC}"/>
              </a:ext>
            </a:extLst>
          </p:cNvPr>
          <p:cNvCxnSpPr>
            <a:cxnSpLocks/>
          </p:cNvCxnSpPr>
          <p:nvPr/>
        </p:nvCxnSpPr>
        <p:spPr>
          <a:xfrm flipH="1">
            <a:off x="5778330" y="2788734"/>
            <a:ext cx="2082799" cy="209553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BCB79C8-9732-B64D-9F56-B6A4F714984C}"/>
              </a:ext>
            </a:extLst>
          </p:cNvPr>
          <p:cNvCxnSpPr>
            <a:cxnSpLocks/>
          </p:cNvCxnSpPr>
          <p:nvPr/>
        </p:nvCxnSpPr>
        <p:spPr>
          <a:xfrm>
            <a:off x="9023221" y="3899991"/>
            <a:ext cx="209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586F79-6B4A-3C40-928C-312E1908EAFB}"/>
              </a:ext>
            </a:extLst>
          </p:cNvPr>
          <p:cNvCxnSpPr>
            <a:cxnSpLocks/>
          </p:cNvCxnSpPr>
          <p:nvPr/>
        </p:nvCxnSpPr>
        <p:spPr>
          <a:xfrm>
            <a:off x="9023221" y="4182961"/>
            <a:ext cx="2090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67C0ECB-4244-2242-8AFF-ECA03466ABEB}"/>
              </a:ext>
            </a:extLst>
          </p:cNvPr>
          <p:cNvCxnSpPr>
            <a:cxnSpLocks/>
          </p:cNvCxnSpPr>
          <p:nvPr/>
        </p:nvCxnSpPr>
        <p:spPr>
          <a:xfrm>
            <a:off x="9023221" y="4465931"/>
            <a:ext cx="209080" cy="0"/>
          </a:xfrm>
          <a:prstGeom prst="line">
            <a:avLst/>
          </a:prstGeom>
          <a:ln w="254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CB7D172-5CFC-A34F-B717-B5445C447DF6}"/>
              </a:ext>
            </a:extLst>
          </p:cNvPr>
          <p:cNvCxnSpPr>
            <a:cxnSpLocks/>
          </p:cNvCxnSpPr>
          <p:nvPr/>
        </p:nvCxnSpPr>
        <p:spPr>
          <a:xfrm>
            <a:off x="9023221" y="4748902"/>
            <a:ext cx="209080" cy="0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19CDE5A-9BCC-DF43-8AE8-5016173F6569}"/>
              </a:ext>
            </a:extLst>
          </p:cNvPr>
          <p:cNvSpPr txBox="1"/>
          <p:nvPr/>
        </p:nvSpPr>
        <p:spPr>
          <a:xfrm>
            <a:off x="9422900" y="3429000"/>
            <a:ext cx="14312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Isolated pairs</a:t>
            </a:r>
          </a:p>
          <a:p>
            <a:r>
              <a:rPr lang="en-FR" dirty="0"/>
              <a:t>Double archs</a:t>
            </a:r>
          </a:p>
          <a:p>
            <a:r>
              <a:rPr lang="en-FR" dirty="0"/>
              <a:t>Triple archs</a:t>
            </a:r>
          </a:p>
          <a:p>
            <a:r>
              <a:rPr lang="en-FR" dirty="0"/>
              <a:t>Long chain</a:t>
            </a:r>
          </a:p>
          <a:p>
            <a:r>
              <a:rPr lang="en-FR" dirty="0"/>
              <a:t>Binary tree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AD0D1C-B398-FE41-A385-EBAAD96287D5}"/>
              </a:ext>
            </a:extLst>
          </p:cNvPr>
          <p:cNvSpPr txBox="1"/>
          <p:nvPr/>
        </p:nvSpPr>
        <p:spPr>
          <a:xfrm>
            <a:off x="3884290" y="5085921"/>
            <a:ext cx="301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pc="300" dirty="0"/>
              <a:t>Epistatic strentgh    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C0D89B-9C85-8E43-A355-4880E414CA0C}"/>
              </a:ext>
            </a:extLst>
          </p:cNvPr>
          <p:cNvSpPr txBox="1"/>
          <p:nvPr/>
        </p:nvSpPr>
        <p:spPr>
          <a:xfrm rot="16200000">
            <a:off x="1300150" y="3731014"/>
            <a:ext cx="20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Mutant frequency  f</a:t>
            </a:r>
            <a:endParaRPr lang="en-FR" baseline="-25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50ABD83-3DB6-E148-A1EF-DDE0119B6971}"/>
              </a:ext>
            </a:extLst>
          </p:cNvPr>
          <p:cNvSpPr txBox="1"/>
          <p:nvPr/>
        </p:nvSpPr>
        <p:spPr>
          <a:xfrm rot="16200000">
            <a:off x="5031231" y="363200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UFE</a:t>
            </a:r>
            <a:endParaRPr lang="en-FR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57573-C610-6D47-91FA-EF6394F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82" y="214192"/>
            <a:ext cx="10515600" cy="1325563"/>
          </a:xfrm>
        </p:spPr>
        <p:txBody>
          <a:bodyPr/>
          <a:lstStyle/>
          <a:p>
            <a:r>
              <a:rPr lang="en-FR" dirty="0"/>
              <a:t>Topology correction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D55C98-E328-5447-92D0-919CF8B7A822}"/>
              </a:ext>
            </a:extLst>
          </p:cNvPr>
          <p:cNvSpPr/>
          <p:nvPr/>
        </p:nvSpPr>
        <p:spPr>
          <a:xfrm>
            <a:off x="5880893" y="2423236"/>
            <a:ext cx="736284" cy="320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83FFDA5-97F0-9D4A-B4F3-2B5D78FE444F}"/>
              </a:ext>
            </a:extLst>
          </p:cNvPr>
          <p:cNvSpPr/>
          <p:nvPr/>
        </p:nvSpPr>
        <p:spPr>
          <a:xfrm>
            <a:off x="6896166" y="742535"/>
            <a:ext cx="736284" cy="320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29478E-3FE6-6549-AD3F-C35D352DA736}"/>
              </a:ext>
            </a:extLst>
          </p:cNvPr>
          <p:cNvSpPr/>
          <p:nvPr/>
        </p:nvSpPr>
        <p:spPr>
          <a:xfrm>
            <a:off x="2952332" y="2476128"/>
            <a:ext cx="736284" cy="320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185F63E-5BB4-014B-B480-AD124EBC5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361" y="1077029"/>
            <a:ext cx="2844800" cy="82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FC1BB-055D-3349-B122-8696C08D02B4}"/>
              </a:ext>
            </a:extLst>
          </p:cNvPr>
          <p:cNvSpPr txBox="1"/>
          <p:nvPr/>
        </p:nvSpPr>
        <p:spPr>
          <a:xfrm>
            <a:off x="7639600" y="1275294"/>
            <a:ext cx="8370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2000" dirty="0"/>
              <a:t>UFE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0AC2B-7D76-A349-97A2-64FB9FC2E91F}"/>
              </a:ext>
            </a:extLst>
          </p:cNvPr>
          <p:cNvSpPr txBox="1"/>
          <p:nvPr/>
        </p:nvSpPr>
        <p:spPr>
          <a:xfrm>
            <a:off x="7567433" y="671603"/>
            <a:ext cx="181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Formal correlator</a:t>
            </a:r>
          </a:p>
        </p:txBody>
      </p:sp>
    </p:spTree>
    <p:extLst>
      <p:ext uri="{BB962C8B-B14F-4D97-AF65-F5344CB8AC3E}">
        <p14:creationId xmlns:p14="http://schemas.microsoft.com/office/powerpoint/2010/main" val="103331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F0A744-A7FE-F24A-BFDE-5864DCB7D253}"/>
              </a:ext>
            </a:extLst>
          </p:cNvPr>
          <p:cNvCxnSpPr>
            <a:cxnSpLocks/>
          </p:cNvCxnSpPr>
          <p:nvPr/>
        </p:nvCxnSpPr>
        <p:spPr>
          <a:xfrm>
            <a:off x="3065482" y="2132853"/>
            <a:ext cx="49678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F608062-9582-EC4D-8133-428EF44BCB25}"/>
              </a:ext>
            </a:extLst>
          </p:cNvPr>
          <p:cNvSpPr/>
          <p:nvPr/>
        </p:nvSpPr>
        <p:spPr>
          <a:xfrm>
            <a:off x="7360372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F1C127-D9C4-2548-B8A8-70C4B8D9C398}"/>
              </a:ext>
            </a:extLst>
          </p:cNvPr>
          <p:cNvSpPr/>
          <p:nvPr/>
        </p:nvSpPr>
        <p:spPr>
          <a:xfrm>
            <a:off x="7773160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AC7C7934-B454-7445-B207-81FF758665CE}"/>
              </a:ext>
            </a:extLst>
          </p:cNvPr>
          <p:cNvSpPr/>
          <p:nvPr/>
        </p:nvSpPr>
        <p:spPr>
          <a:xfrm>
            <a:off x="4555954" y="1864586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2A4A6B6-23CF-B34F-992E-50DEF9D6E45C}"/>
              </a:ext>
            </a:extLst>
          </p:cNvPr>
          <p:cNvSpPr/>
          <p:nvPr/>
        </p:nvSpPr>
        <p:spPr>
          <a:xfrm>
            <a:off x="4962052" y="185466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989C7CD2-F2A2-6048-A3D1-611841DD0130}"/>
              </a:ext>
            </a:extLst>
          </p:cNvPr>
          <p:cNvSpPr/>
          <p:nvPr/>
        </p:nvSpPr>
        <p:spPr>
          <a:xfrm>
            <a:off x="7025362" y="186151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D8DBB9F-2F05-5748-88EF-77C3F0020BC9}"/>
              </a:ext>
            </a:extLst>
          </p:cNvPr>
          <p:cNvSpPr/>
          <p:nvPr/>
        </p:nvSpPr>
        <p:spPr>
          <a:xfrm>
            <a:off x="7440082" y="186380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2321BE-4F91-C84D-9D18-D2CD64D43F8A}"/>
              </a:ext>
            </a:extLst>
          </p:cNvPr>
          <p:cNvSpPr/>
          <p:nvPr/>
        </p:nvSpPr>
        <p:spPr>
          <a:xfrm>
            <a:off x="3232442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E62A81-8CF5-3D49-B961-B1975408D2FB}"/>
              </a:ext>
            </a:extLst>
          </p:cNvPr>
          <p:cNvSpPr/>
          <p:nvPr/>
        </p:nvSpPr>
        <p:spPr>
          <a:xfrm>
            <a:off x="3645235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391678-5888-1D4A-91E0-C7D72447E0CE}"/>
              </a:ext>
            </a:extLst>
          </p:cNvPr>
          <p:cNvSpPr/>
          <p:nvPr/>
        </p:nvSpPr>
        <p:spPr>
          <a:xfrm>
            <a:off x="4883614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F2D209F-FE79-6449-935B-DA968D0140FD}"/>
              </a:ext>
            </a:extLst>
          </p:cNvPr>
          <p:cNvSpPr/>
          <p:nvPr/>
        </p:nvSpPr>
        <p:spPr>
          <a:xfrm>
            <a:off x="4058028" y="206182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1A4350-EFAD-4241-9358-2956C4B7AD6F}"/>
              </a:ext>
            </a:extLst>
          </p:cNvPr>
          <p:cNvSpPr/>
          <p:nvPr/>
        </p:nvSpPr>
        <p:spPr>
          <a:xfrm>
            <a:off x="5709200" y="206182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03364C-0A1A-B944-9B5C-1778323A7654}"/>
              </a:ext>
            </a:extLst>
          </p:cNvPr>
          <p:cNvSpPr/>
          <p:nvPr/>
        </p:nvSpPr>
        <p:spPr>
          <a:xfrm>
            <a:off x="5296407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B22AE7-52E0-0445-84DA-2A09727D3853}"/>
              </a:ext>
            </a:extLst>
          </p:cNvPr>
          <p:cNvSpPr/>
          <p:nvPr/>
        </p:nvSpPr>
        <p:spPr>
          <a:xfrm>
            <a:off x="4470821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861BDF1-6449-2F49-9146-28D57D5BFC6E}"/>
              </a:ext>
            </a:extLst>
          </p:cNvPr>
          <p:cNvSpPr/>
          <p:nvPr/>
        </p:nvSpPr>
        <p:spPr>
          <a:xfrm>
            <a:off x="6121993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520431-341C-754F-A522-56C78D6CCD90}"/>
              </a:ext>
            </a:extLst>
          </p:cNvPr>
          <p:cNvSpPr/>
          <p:nvPr/>
        </p:nvSpPr>
        <p:spPr>
          <a:xfrm>
            <a:off x="6534786" y="2061826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DA2E51-9D6D-CD4B-9685-50B85C3061C6}"/>
              </a:ext>
            </a:extLst>
          </p:cNvPr>
          <p:cNvSpPr/>
          <p:nvPr/>
        </p:nvSpPr>
        <p:spPr>
          <a:xfrm>
            <a:off x="6947579" y="20618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9D31CB37-6E3B-4845-8BD9-000ECF0CC6FD}"/>
              </a:ext>
            </a:extLst>
          </p:cNvPr>
          <p:cNvSpPr/>
          <p:nvPr/>
        </p:nvSpPr>
        <p:spPr>
          <a:xfrm rot="10800000">
            <a:off x="4537520" y="1946920"/>
            <a:ext cx="804137" cy="533389"/>
          </a:xfrm>
          <a:prstGeom prst="arc">
            <a:avLst>
              <a:gd name="adj1" fmla="val 10692551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55BF1AF9-A351-D141-8B7B-0D6C98B609CB}"/>
              </a:ext>
            </a:extLst>
          </p:cNvPr>
          <p:cNvSpPr/>
          <p:nvPr/>
        </p:nvSpPr>
        <p:spPr>
          <a:xfrm>
            <a:off x="3311564" y="1854016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B50D8DC-ADCC-F648-B04B-E67D18177000}"/>
              </a:ext>
            </a:extLst>
          </p:cNvPr>
          <p:cNvCxnSpPr>
            <a:cxnSpLocks/>
          </p:cNvCxnSpPr>
          <p:nvPr/>
        </p:nvCxnSpPr>
        <p:spPr>
          <a:xfrm>
            <a:off x="3040082" y="3199653"/>
            <a:ext cx="1017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A95445AD-F626-8441-8E0C-1E1CBE45ED25}"/>
              </a:ext>
            </a:extLst>
          </p:cNvPr>
          <p:cNvSpPr/>
          <p:nvPr/>
        </p:nvSpPr>
        <p:spPr>
          <a:xfrm>
            <a:off x="3207042" y="31286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8105E5B-4A6F-7448-9AA3-1104E2833B7B}"/>
              </a:ext>
            </a:extLst>
          </p:cNvPr>
          <p:cNvSpPr/>
          <p:nvPr/>
        </p:nvSpPr>
        <p:spPr>
          <a:xfrm>
            <a:off x="3619835" y="31286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18DC5C54-852E-C646-AE53-AC6C4892584A}"/>
              </a:ext>
            </a:extLst>
          </p:cNvPr>
          <p:cNvSpPr/>
          <p:nvPr/>
        </p:nvSpPr>
        <p:spPr>
          <a:xfrm>
            <a:off x="3286164" y="2920816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A0126C6-6B70-ED4A-A330-00AE3361A70A}"/>
              </a:ext>
            </a:extLst>
          </p:cNvPr>
          <p:cNvCxnSpPr>
            <a:cxnSpLocks/>
          </p:cNvCxnSpPr>
          <p:nvPr/>
        </p:nvCxnSpPr>
        <p:spPr>
          <a:xfrm>
            <a:off x="4669952" y="3206607"/>
            <a:ext cx="17245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rc 63">
            <a:extLst>
              <a:ext uri="{FF2B5EF4-FFF2-40B4-BE49-F238E27FC236}">
                <a16:creationId xmlns:a16="http://schemas.microsoft.com/office/drawing/2014/main" id="{931FE67A-D87E-9E4C-A746-39EEE1BFD833}"/>
              </a:ext>
            </a:extLst>
          </p:cNvPr>
          <p:cNvSpPr/>
          <p:nvPr/>
        </p:nvSpPr>
        <p:spPr>
          <a:xfrm>
            <a:off x="5174882" y="293834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B7FD686A-5665-264B-93AC-06C73A6543D9}"/>
              </a:ext>
            </a:extLst>
          </p:cNvPr>
          <p:cNvSpPr/>
          <p:nvPr/>
        </p:nvSpPr>
        <p:spPr>
          <a:xfrm>
            <a:off x="5580980" y="292841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3169C23-F994-9D41-A746-15BC3EE3DD8F}"/>
              </a:ext>
            </a:extLst>
          </p:cNvPr>
          <p:cNvSpPr/>
          <p:nvPr/>
        </p:nvSpPr>
        <p:spPr>
          <a:xfrm>
            <a:off x="5502542" y="3135580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A9F2A6E-1606-0F4F-A9AA-CD8BD5D85FEF}"/>
              </a:ext>
            </a:extLst>
          </p:cNvPr>
          <p:cNvSpPr/>
          <p:nvPr/>
        </p:nvSpPr>
        <p:spPr>
          <a:xfrm>
            <a:off x="5915335" y="3135580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0CF3DF5-2C8B-0D4F-8924-824A7EE8C1F0}"/>
              </a:ext>
            </a:extLst>
          </p:cNvPr>
          <p:cNvSpPr/>
          <p:nvPr/>
        </p:nvSpPr>
        <p:spPr>
          <a:xfrm>
            <a:off x="5089749" y="3135580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1BCF3065-0A05-B44F-BF07-1D40596EB8FE}"/>
              </a:ext>
            </a:extLst>
          </p:cNvPr>
          <p:cNvSpPr/>
          <p:nvPr/>
        </p:nvSpPr>
        <p:spPr>
          <a:xfrm rot="10800000">
            <a:off x="3370619" y="4574233"/>
            <a:ext cx="804137" cy="533389"/>
          </a:xfrm>
          <a:prstGeom prst="arc">
            <a:avLst>
              <a:gd name="adj1" fmla="val 10692551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FB2CA86-3300-B748-BFC5-90F9B0F2AB2B}"/>
              </a:ext>
            </a:extLst>
          </p:cNvPr>
          <p:cNvSpPr/>
          <p:nvPr/>
        </p:nvSpPr>
        <p:spPr>
          <a:xfrm>
            <a:off x="7563572" y="31286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DEE1C26-234D-7849-80E0-7DBD46A69AA9}"/>
              </a:ext>
            </a:extLst>
          </p:cNvPr>
          <p:cNvSpPr/>
          <p:nvPr/>
        </p:nvSpPr>
        <p:spPr>
          <a:xfrm>
            <a:off x="7976360" y="31286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74C033A1-21DB-C845-8B56-5D49872C0F7C}"/>
              </a:ext>
            </a:extLst>
          </p:cNvPr>
          <p:cNvSpPr/>
          <p:nvPr/>
        </p:nvSpPr>
        <p:spPr>
          <a:xfrm>
            <a:off x="7228562" y="292831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6" name="Arc 85">
            <a:extLst>
              <a:ext uri="{FF2B5EF4-FFF2-40B4-BE49-F238E27FC236}">
                <a16:creationId xmlns:a16="http://schemas.microsoft.com/office/drawing/2014/main" id="{D5E8DA59-9DF5-AB45-8490-F9B6EC5194CD}"/>
              </a:ext>
            </a:extLst>
          </p:cNvPr>
          <p:cNvSpPr/>
          <p:nvPr/>
        </p:nvSpPr>
        <p:spPr>
          <a:xfrm>
            <a:off x="7643282" y="293060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159386B-7889-2044-882E-23AEC4C28320}"/>
              </a:ext>
            </a:extLst>
          </p:cNvPr>
          <p:cNvSpPr/>
          <p:nvPr/>
        </p:nvSpPr>
        <p:spPr>
          <a:xfrm>
            <a:off x="7150779" y="312862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F29CC64-CED2-2E4C-8E37-185FE4BC4E05}"/>
              </a:ext>
            </a:extLst>
          </p:cNvPr>
          <p:cNvCxnSpPr>
            <a:cxnSpLocks/>
          </p:cNvCxnSpPr>
          <p:nvPr/>
        </p:nvCxnSpPr>
        <p:spPr>
          <a:xfrm>
            <a:off x="6986806" y="3206607"/>
            <a:ext cx="1379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1CF533B2-0E77-7944-98B6-62D3F088A2DC}"/>
              </a:ext>
            </a:extLst>
          </p:cNvPr>
          <p:cNvSpPr txBox="1"/>
          <p:nvPr/>
        </p:nvSpPr>
        <p:spPr>
          <a:xfrm>
            <a:off x="4203475" y="29947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+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7CCF40E-AFEF-2147-A97E-77095E8F3E7A}"/>
              </a:ext>
            </a:extLst>
          </p:cNvPr>
          <p:cNvSpPr txBox="1"/>
          <p:nvPr/>
        </p:nvSpPr>
        <p:spPr>
          <a:xfrm>
            <a:off x="6529491" y="2980641"/>
            <a:ext cx="31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4F2A58E-FC51-8E49-A48B-F3BC47062DB7}"/>
              </a:ext>
            </a:extLst>
          </p:cNvPr>
          <p:cNvSpPr txBox="1"/>
          <p:nvPr/>
        </p:nvSpPr>
        <p:spPr>
          <a:xfrm>
            <a:off x="8192844" y="1902020"/>
            <a:ext cx="31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=</a:t>
            </a:r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14BE7CC1-6D75-D14A-AB80-E1FC717AC618}"/>
              </a:ext>
            </a:extLst>
          </p:cNvPr>
          <p:cNvSpPr/>
          <p:nvPr/>
        </p:nvSpPr>
        <p:spPr>
          <a:xfrm>
            <a:off x="7486565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6" name="Arc 125">
            <a:extLst>
              <a:ext uri="{FF2B5EF4-FFF2-40B4-BE49-F238E27FC236}">
                <a16:creationId xmlns:a16="http://schemas.microsoft.com/office/drawing/2014/main" id="{EAF60F81-01D0-6247-8A66-B9F37BD43041}"/>
              </a:ext>
            </a:extLst>
          </p:cNvPr>
          <p:cNvSpPr/>
          <p:nvPr/>
        </p:nvSpPr>
        <p:spPr>
          <a:xfrm>
            <a:off x="4195231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7" name="Arc 126">
            <a:extLst>
              <a:ext uri="{FF2B5EF4-FFF2-40B4-BE49-F238E27FC236}">
                <a16:creationId xmlns:a16="http://schemas.microsoft.com/office/drawing/2014/main" id="{EC1FE8EE-7C0B-3E4E-BCB0-3B1F0E07E462}"/>
              </a:ext>
            </a:extLst>
          </p:cNvPr>
          <p:cNvSpPr/>
          <p:nvPr/>
        </p:nvSpPr>
        <p:spPr>
          <a:xfrm>
            <a:off x="5438841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8" name="Arc 127">
            <a:extLst>
              <a:ext uri="{FF2B5EF4-FFF2-40B4-BE49-F238E27FC236}">
                <a16:creationId xmlns:a16="http://schemas.microsoft.com/office/drawing/2014/main" id="{E558B522-5477-C84F-8D19-40622E3190D5}"/>
              </a:ext>
            </a:extLst>
          </p:cNvPr>
          <p:cNvSpPr/>
          <p:nvPr/>
        </p:nvSpPr>
        <p:spPr>
          <a:xfrm>
            <a:off x="6667008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2531CC17-C2D6-D44D-A900-8F0E19A6E606}"/>
              </a:ext>
            </a:extLst>
          </p:cNvPr>
          <p:cNvSpPr/>
          <p:nvPr/>
        </p:nvSpPr>
        <p:spPr>
          <a:xfrm>
            <a:off x="3358827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604ACC2-EAB2-F54C-8B65-2B3EEE1CEF2F}"/>
              </a:ext>
            </a:extLst>
          </p:cNvPr>
          <p:cNvCxnSpPr>
            <a:cxnSpLocks/>
          </p:cNvCxnSpPr>
          <p:nvPr/>
        </p:nvCxnSpPr>
        <p:spPr>
          <a:xfrm>
            <a:off x="3111965" y="4769380"/>
            <a:ext cx="49678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val 132">
            <a:extLst>
              <a:ext uri="{FF2B5EF4-FFF2-40B4-BE49-F238E27FC236}">
                <a16:creationId xmlns:a16="http://schemas.microsoft.com/office/drawing/2014/main" id="{DC30D226-509D-BC4F-8537-8ECCE87C4DA5}"/>
              </a:ext>
            </a:extLst>
          </p:cNvPr>
          <p:cNvSpPr/>
          <p:nvPr/>
        </p:nvSpPr>
        <p:spPr>
          <a:xfrm>
            <a:off x="7406855" y="469835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3318131-2CE4-4144-B2DC-3895460A0CD0}"/>
              </a:ext>
            </a:extLst>
          </p:cNvPr>
          <p:cNvSpPr/>
          <p:nvPr/>
        </p:nvSpPr>
        <p:spPr>
          <a:xfrm>
            <a:off x="7819643" y="469835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09DA3FD6-B175-FC46-8191-96ED8D2EDF08}"/>
              </a:ext>
            </a:extLst>
          </p:cNvPr>
          <p:cNvSpPr/>
          <p:nvPr/>
        </p:nvSpPr>
        <p:spPr>
          <a:xfrm>
            <a:off x="3773890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7" name="Arc 136">
            <a:extLst>
              <a:ext uri="{FF2B5EF4-FFF2-40B4-BE49-F238E27FC236}">
                <a16:creationId xmlns:a16="http://schemas.microsoft.com/office/drawing/2014/main" id="{55B99F2C-3A7A-6147-BF4A-D5AEB665A30A}"/>
              </a:ext>
            </a:extLst>
          </p:cNvPr>
          <p:cNvSpPr/>
          <p:nvPr/>
        </p:nvSpPr>
        <p:spPr>
          <a:xfrm>
            <a:off x="5008535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8" name="Arc 137">
            <a:extLst>
              <a:ext uri="{FF2B5EF4-FFF2-40B4-BE49-F238E27FC236}">
                <a16:creationId xmlns:a16="http://schemas.microsoft.com/office/drawing/2014/main" id="{A2439418-35E2-4941-B0B1-76370E4EFA9C}"/>
              </a:ext>
            </a:extLst>
          </p:cNvPr>
          <p:cNvSpPr/>
          <p:nvPr/>
        </p:nvSpPr>
        <p:spPr>
          <a:xfrm>
            <a:off x="5836005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9" name="Arc 138">
            <a:extLst>
              <a:ext uri="{FF2B5EF4-FFF2-40B4-BE49-F238E27FC236}">
                <a16:creationId xmlns:a16="http://schemas.microsoft.com/office/drawing/2014/main" id="{4CC70E22-FA25-2045-BF12-F37A89B8A21D}"/>
              </a:ext>
            </a:extLst>
          </p:cNvPr>
          <p:cNvSpPr/>
          <p:nvPr/>
        </p:nvSpPr>
        <p:spPr>
          <a:xfrm>
            <a:off x="6244375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0" name="Arc 139">
            <a:extLst>
              <a:ext uri="{FF2B5EF4-FFF2-40B4-BE49-F238E27FC236}">
                <a16:creationId xmlns:a16="http://schemas.microsoft.com/office/drawing/2014/main" id="{9FA80D97-A10F-1C49-80B4-9335010CEE28}"/>
              </a:ext>
            </a:extLst>
          </p:cNvPr>
          <p:cNvSpPr/>
          <p:nvPr/>
        </p:nvSpPr>
        <p:spPr>
          <a:xfrm>
            <a:off x="7071845" y="4493472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3D76E55-0350-A449-8946-8809D77E775B}"/>
              </a:ext>
            </a:extLst>
          </p:cNvPr>
          <p:cNvSpPr txBox="1"/>
          <p:nvPr/>
        </p:nvSpPr>
        <p:spPr>
          <a:xfrm>
            <a:off x="3510029" y="403789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3 </a:t>
            </a:r>
            <a:r>
              <a:rPr lang="en-FR" dirty="0"/>
              <a:t>= 3 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7A83CC9A-E169-5D4F-ABA0-5F26993733ED}"/>
              </a:ext>
            </a:extLst>
          </p:cNvPr>
          <p:cNvSpPr/>
          <p:nvPr/>
        </p:nvSpPr>
        <p:spPr>
          <a:xfrm>
            <a:off x="3278925" y="469835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A79B4AC-0165-8F4B-A993-BE02CF9DF97B}"/>
              </a:ext>
            </a:extLst>
          </p:cNvPr>
          <p:cNvSpPr/>
          <p:nvPr/>
        </p:nvSpPr>
        <p:spPr>
          <a:xfrm>
            <a:off x="3691718" y="469835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6539900-6AAC-1647-A01B-A616FAAA9C36}"/>
              </a:ext>
            </a:extLst>
          </p:cNvPr>
          <p:cNvSpPr/>
          <p:nvPr/>
        </p:nvSpPr>
        <p:spPr>
          <a:xfrm>
            <a:off x="4104511" y="469835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CCBDEDB-F7C3-1546-BCC5-323ED32A91D2}"/>
              </a:ext>
            </a:extLst>
          </p:cNvPr>
          <p:cNvSpPr/>
          <p:nvPr/>
        </p:nvSpPr>
        <p:spPr>
          <a:xfrm>
            <a:off x="5755683" y="469835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C277E84-E68E-EA4B-81C2-40C52CC264DA}"/>
              </a:ext>
            </a:extLst>
          </p:cNvPr>
          <p:cNvSpPr/>
          <p:nvPr/>
        </p:nvSpPr>
        <p:spPr>
          <a:xfrm>
            <a:off x="5342890" y="469835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A3550AD0-F579-994E-B17C-AAE49E8C3F82}"/>
              </a:ext>
            </a:extLst>
          </p:cNvPr>
          <p:cNvSpPr/>
          <p:nvPr/>
        </p:nvSpPr>
        <p:spPr>
          <a:xfrm>
            <a:off x="6168476" y="469835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C0731DAD-0158-8349-A576-A5F08EDDC608}"/>
              </a:ext>
            </a:extLst>
          </p:cNvPr>
          <p:cNvSpPr/>
          <p:nvPr/>
        </p:nvSpPr>
        <p:spPr>
          <a:xfrm>
            <a:off x="6581269" y="4698353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F4F313F1-4323-1E44-B55B-F9F17795F8EC}"/>
              </a:ext>
            </a:extLst>
          </p:cNvPr>
          <p:cNvSpPr/>
          <p:nvPr/>
        </p:nvSpPr>
        <p:spPr>
          <a:xfrm>
            <a:off x="6994062" y="469835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2" name="Arc 151">
            <a:extLst>
              <a:ext uri="{FF2B5EF4-FFF2-40B4-BE49-F238E27FC236}">
                <a16:creationId xmlns:a16="http://schemas.microsoft.com/office/drawing/2014/main" id="{98FE0C35-68FF-C740-A2CF-742DB8FDB61F}"/>
              </a:ext>
            </a:extLst>
          </p:cNvPr>
          <p:cNvSpPr/>
          <p:nvPr/>
        </p:nvSpPr>
        <p:spPr>
          <a:xfrm rot="10800000">
            <a:off x="4195557" y="4574233"/>
            <a:ext cx="804137" cy="533389"/>
          </a:xfrm>
          <a:prstGeom prst="arc">
            <a:avLst>
              <a:gd name="adj1" fmla="val 10335863"/>
              <a:gd name="adj2" fmla="val 36397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3" name="Arc 152">
            <a:extLst>
              <a:ext uri="{FF2B5EF4-FFF2-40B4-BE49-F238E27FC236}">
                <a16:creationId xmlns:a16="http://schemas.microsoft.com/office/drawing/2014/main" id="{32CF1F61-2A01-5240-BDC9-D3EBA4FBBF21}"/>
              </a:ext>
            </a:extLst>
          </p:cNvPr>
          <p:cNvSpPr/>
          <p:nvPr/>
        </p:nvSpPr>
        <p:spPr>
          <a:xfrm>
            <a:off x="4611963" y="4510770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4" name="Arc 153">
            <a:extLst>
              <a:ext uri="{FF2B5EF4-FFF2-40B4-BE49-F238E27FC236}">
                <a16:creationId xmlns:a16="http://schemas.microsoft.com/office/drawing/2014/main" id="{6DA184CA-5868-024A-BAD6-27CEF7265CDB}"/>
              </a:ext>
            </a:extLst>
          </p:cNvPr>
          <p:cNvSpPr/>
          <p:nvPr/>
        </p:nvSpPr>
        <p:spPr>
          <a:xfrm rot="10800000">
            <a:off x="5034458" y="4585143"/>
            <a:ext cx="804137" cy="533389"/>
          </a:xfrm>
          <a:prstGeom prst="arc">
            <a:avLst>
              <a:gd name="adj1" fmla="val 10692551"/>
              <a:gd name="adj2" fmla="val 36397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5" name="Arc 154">
            <a:extLst>
              <a:ext uri="{FF2B5EF4-FFF2-40B4-BE49-F238E27FC236}">
                <a16:creationId xmlns:a16="http://schemas.microsoft.com/office/drawing/2014/main" id="{5317E002-661A-8348-B8C7-164134A322AF}"/>
              </a:ext>
            </a:extLst>
          </p:cNvPr>
          <p:cNvSpPr/>
          <p:nvPr/>
        </p:nvSpPr>
        <p:spPr>
          <a:xfrm rot="10800000">
            <a:off x="5860989" y="4583447"/>
            <a:ext cx="804137" cy="533389"/>
          </a:xfrm>
          <a:prstGeom prst="arc">
            <a:avLst>
              <a:gd name="adj1" fmla="val 10692551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6" name="Arc 155">
            <a:extLst>
              <a:ext uri="{FF2B5EF4-FFF2-40B4-BE49-F238E27FC236}">
                <a16:creationId xmlns:a16="http://schemas.microsoft.com/office/drawing/2014/main" id="{D0AF6648-C8B2-1D4E-946F-90ED0F18539C}"/>
              </a:ext>
            </a:extLst>
          </p:cNvPr>
          <p:cNvSpPr/>
          <p:nvPr/>
        </p:nvSpPr>
        <p:spPr>
          <a:xfrm rot="10800000">
            <a:off x="6687520" y="4581751"/>
            <a:ext cx="804137" cy="533389"/>
          </a:xfrm>
          <a:prstGeom prst="arc">
            <a:avLst>
              <a:gd name="adj1" fmla="val 10692551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B17B7B07-A543-8742-A859-B9F36394970F}"/>
              </a:ext>
            </a:extLst>
          </p:cNvPr>
          <p:cNvSpPr/>
          <p:nvPr/>
        </p:nvSpPr>
        <p:spPr>
          <a:xfrm>
            <a:off x="4930097" y="469835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24A6E123-CF31-6D4A-AEBD-DA631B56E30A}"/>
              </a:ext>
            </a:extLst>
          </p:cNvPr>
          <p:cNvSpPr/>
          <p:nvPr/>
        </p:nvSpPr>
        <p:spPr>
          <a:xfrm>
            <a:off x="4517304" y="469835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45B64DD-833B-5F4B-BA63-0925A32B5AB9}"/>
              </a:ext>
            </a:extLst>
          </p:cNvPr>
          <p:cNvSpPr txBox="1"/>
          <p:nvPr/>
        </p:nvSpPr>
        <p:spPr>
          <a:xfrm>
            <a:off x="6306601" y="403789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  <a:r>
              <a:rPr lang="en-FR" baseline="-25000" dirty="0"/>
              <a:t>3 </a:t>
            </a:r>
            <a:r>
              <a:rPr lang="en-FR" dirty="0"/>
              <a:t>= 2 </a:t>
            </a:r>
          </a:p>
        </p:txBody>
      </p:sp>
      <p:sp>
        <p:nvSpPr>
          <p:cNvPr id="160" name="Arc 159">
            <a:extLst>
              <a:ext uri="{FF2B5EF4-FFF2-40B4-BE49-F238E27FC236}">
                <a16:creationId xmlns:a16="http://schemas.microsoft.com/office/drawing/2014/main" id="{791B4B54-01FF-DC4E-9ECB-17B3942311E2}"/>
              </a:ext>
            </a:extLst>
          </p:cNvPr>
          <p:cNvSpPr/>
          <p:nvPr/>
        </p:nvSpPr>
        <p:spPr>
          <a:xfrm rot="10800000">
            <a:off x="5185915" y="3012145"/>
            <a:ext cx="804137" cy="533389"/>
          </a:xfrm>
          <a:prstGeom prst="arc">
            <a:avLst>
              <a:gd name="adj1" fmla="val 10692551"/>
              <a:gd name="adj2" fmla="val 3639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476E15-D3E9-8E46-8FD4-DF729186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Topology shuffle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3D2EB3-D528-FA45-B039-A99AC3B0CA77}"/>
              </a:ext>
            </a:extLst>
          </p:cNvPr>
          <p:cNvSpPr txBox="1"/>
          <p:nvPr/>
        </p:nvSpPr>
        <p:spPr>
          <a:xfrm>
            <a:off x="3680131" y="5958629"/>
            <a:ext cx="4243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Entropy and fitness are additive!</a:t>
            </a:r>
          </a:p>
        </p:txBody>
      </p:sp>
    </p:spTree>
    <p:extLst>
      <p:ext uri="{BB962C8B-B14F-4D97-AF65-F5344CB8AC3E}">
        <p14:creationId xmlns:p14="http://schemas.microsoft.com/office/powerpoint/2010/main" val="145374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2F0D09F5-7E50-3245-9A9F-8C5B7E71ABDB}"/>
              </a:ext>
            </a:extLst>
          </p:cNvPr>
          <p:cNvCxnSpPr>
            <a:cxnSpLocks/>
          </p:cNvCxnSpPr>
          <p:nvPr/>
        </p:nvCxnSpPr>
        <p:spPr>
          <a:xfrm>
            <a:off x="4708537" y="5809794"/>
            <a:ext cx="0" cy="29424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88C60288-4131-1243-8CCC-184027FE2D74}"/>
              </a:ext>
            </a:extLst>
          </p:cNvPr>
          <p:cNvCxnSpPr>
            <a:cxnSpLocks/>
          </p:cNvCxnSpPr>
          <p:nvPr/>
        </p:nvCxnSpPr>
        <p:spPr>
          <a:xfrm>
            <a:off x="4613967" y="5598545"/>
            <a:ext cx="0" cy="50549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7293E7EB-42DA-F246-9C7E-2D81FBAE2DAA}"/>
              </a:ext>
            </a:extLst>
          </p:cNvPr>
          <p:cNvCxnSpPr>
            <a:cxnSpLocks/>
          </p:cNvCxnSpPr>
          <p:nvPr/>
        </p:nvCxnSpPr>
        <p:spPr>
          <a:xfrm>
            <a:off x="4647395" y="5722643"/>
            <a:ext cx="0" cy="38139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3811E7AB-5024-134F-8FB9-760812D60362}"/>
              </a:ext>
            </a:extLst>
          </p:cNvPr>
          <p:cNvCxnSpPr>
            <a:cxnSpLocks/>
          </p:cNvCxnSpPr>
          <p:nvPr/>
        </p:nvCxnSpPr>
        <p:spPr>
          <a:xfrm>
            <a:off x="4677966" y="5805521"/>
            <a:ext cx="0" cy="29851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E9CDBF9F-13B4-0F41-8417-C0E0E4C7E0A4}"/>
              </a:ext>
            </a:extLst>
          </p:cNvPr>
          <p:cNvCxnSpPr>
            <a:cxnSpLocks/>
          </p:cNvCxnSpPr>
          <p:nvPr/>
        </p:nvCxnSpPr>
        <p:spPr>
          <a:xfrm>
            <a:off x="4769679" y="5984199"/>
            <a:ext cx="0" cy="119836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19A00008-09A4-0B4F-8260-04A166E69254}"/>
              </a:ext>
            </a:extLst>
          </p:cNvPr>
          <p:cNvCxnSpPr>
            <a:cxnSpLocks/>
          </p:cNvCxnSpPr>
          <p:nvPr/>
        </p:nvCxnSpPr>
        <p:spPr>
          <a:xfrm>
            <a:off x="4798169" y="5984199"/>
            <a:ext cx="0" cy="119836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64696D27-3D54-AF4B-B62D-F4DA9E8518CB}"/>
              </a:ext>
            </a:extLst>
          </p:cNvPr>
          <p:cNvCxnSpPr>
            <a:cxnSpLocks/>
          </p:cNvCxnSpPr>
          <p:nvPr/>
        </p:nvCxnSpPr>
        <p:spPr>
          <a:xfrm>
            <a:off x="4842909" y="5970638"/>
            <a:ext cx="0" cy="13339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3CCEA181-70B4-7D47-9634-C24011BE2792}"/>
              </a:ext>
            </a:extLst>
          </p:cNvPr>
          <p:cNvCxnSpPr>
            <a:cxnSpLocks/>
          </p:cNvCxnSpPr>
          <p:nvPr/>
        </p:nvCxnSpPr>
        <p:spPr>
          <a:xfrm>
            <a:off x="4871859" y="5970638"/>
            <a:ext cx="0" cy="13339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105C1A02-840C-FD4E-AF44-3F0BB7826269}"/>
              </a:ext>
            </a:extLst>
          </p:cNvPr>
          <p:cNvCxnSpPr>
            <a:cxnSpLocks/>
          </p:cNvCxnSpPr>
          <p:nvPr/>
        </p:nvCxnSpPr>
        <p:spPr>
          <a:xfrm>
            <a:off x="4826659" y="5930688"/>
            <a:ext cx="0" cy="17334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08E2CA52-EA05-6E45-B1FD-CB04C14867FE}"/>
              </a:ext>
            </a:extLst>
          </p:cNvPr>
          <p:cNvCxnSpPr>
            <a:cxnSpLocks/>
          </p:cNvCxnSpPr>
          <p:nvPr/>
        </p:nvCxnSpPr>
        <p:spPr>
          <a:xfrm>
            <a:off x="4739108" y="5866428"/>
            <a:ext cx="0" cy="23760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C55F29D6-B77E-6E45-B120-802E0BBEB600}"/>
              </a:ext>
            </a:extLst>
          </p:cNvPr>
          <p:cNvCxnSpPr>
            <a:cxnSpLocks/>
          </p:cNvCxnSpPr>
          <p:nvPr/>
        </p:nvCxnSpPr>
        <p:spPr>
          <a:xfrm>
            <a:off x="5801916" y="5900937"/>
            <a:ext cx="0" cy="20309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A711CB8-C0A5-9B4B-B993-0E9FA0689783}"/>
              </a:ext>
            </a:extLst>
          </p:cNvPr>
          <p:cNvCxnSpPr>
            <a:cxnSpLocks/>
          </p:cNvCxnSpPr>
          <p:nvPr/>
        </p:nvCxnSpPr>
        <p:spPr>
          <a:xfrm>
            <a:off x="5769470" y="5960064"/>
            <a:ext cx="0" cy="14397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F09C142F-1FA4-D24D-BE96-7C2849EAB444}"/>
              </a:ext>
            </a:extLst>
          </p:cNvPr>
          <p:cNvCxnSpPr>
            <a:cxnSpLocks/>
          </p:cNvCxnSpPr>
          <p:nvPr/>
        </p:nvCxnSpPr>
        <p:spPr>
          <a:xfrm>
            <a:off x="5933616" y="5771925"/>
            <a:ext cx="0" cy="33211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CF2B5945-BE54-504B-8DC0-A4773790910E}"/>
              </a:ext>
            </a:extLst>
          </p:cNvPr>
          <p:cNvCxnSpPr>
            <a:cxnSpLocks/>
          </p:cNvCxnSpPr>
          <p:nvPr/>
        </p:nvCxnSpPr>
        <p:spPr>
          <a:xfrm>
            <a:off x="6001941" y="5591135"/>
            <a:ext cx="0" cy="51290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26C3AD85-AD39-8F49-B86B-B09AB8F3AE90}"/>
              </a:ext>
            </a:extLst>
          </p:cNvPr>
          <p:cNvCxnSpPr>
            <a:cxnSpLocks/>
          </p:cNvCxnSpPr>
          <p:nvPr/>
        </p:nvCxnSpPr>
        <p:spPr>
          <a:xfrm>
            <a:off x="5967808" y="5655056"/>
            <a:ext cx="0" cy="44897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6AC2577A-089B-0443-9DA8-AC7ED75A3D66}"/>
              </a:ext>
            </a:extLst>
          </p:cNvPr>
          <p:cNvCxnSpPr>
            <a:cxnSpLocks/>
          </p:cNvCxnSpPr>
          <p:nvPr/>
        </p:nvCxnSpPr>
        <p:spPr>
          <a:xfrm>
            <a:off x="5899517" y="5811265"/>
            <a:ext cx="0" cy="29277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18771054-D6FA-C045-8D4D-B19EEAB94614}"/>
              </a:ext>
            </a:extLst>
          </p:cNvPr>
          <p:cNvCxnSpPr>
            <a:cxnSpLocks/>
          </p:cNvCxnSpPr>
          <p:nvPr/>
        </p:nvCxnSpPr>
        <p:spPr>
          <a:xfrm>
            <a:off x="5831319" y="5917817"/>
            <a:ext cx="0" cy="18621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10E724D2-203F-6948-BC0C-386E97BC7191}"/>
              </a:ext>
            </a:extLst>
          </p:cNvPr>
          <p:cNvCxnSpPr>
            <a:cxnSpLocks/>
          </p:cNvCxnSpPr>
          <p:nvPr/>
        </p:nvCxnSpPr>
        <p:spPr>
          <a:xfrm>
            <a:off x="5741371" y="5960064"/>
            <a:ext cx="0" cy="14397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802F88A4-4B21-E645-AAAF-802920F928C8}"/>
              </a:ext>
            </a:extLst>
          </p:cNvPr>
          <p:cNvCxnSpPr>
            <a:cxnSpLocks/>
          </p:cNvCxnSpPr>
          <p:nvPr/>
        </p:nvCxnSpPr>
        <p:spPr>
          <a:xfrm>
            <a:off x="5865418" y="5854995"/>
            <a:ext cx="0" cy="24904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11D57A7B-820D-4546-ADFC-B4325B72CE69}"/>
              </a:ext>
            </a:extLst>
          </p:cNvPr>
          <p:cNvCxnSpPr>
            <a:cxnSpLocks/>
          </p:cNvCxnSpPr>
          <p:nvPr/>
        </p:nvCxnSpPr>
        <p:spPr>
          <a:xfrm>
            <a:off x="7394149" y="5646496"/>
            <a:ext cx="0" cy="45753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53465BD9-DB09-1F4B-9786-D497F90454C7}"/>
              </a:ext>
            </a:extLst>
          </p:cNvPr>
          <p:cNvCxnSpPr>
            <a:cxnSpLocks/>
          </p:cNvCxnSpPr>
          <p:nvPr/>
        </p:nvCxnSpPr>
        <p:spPr>
          <a:xfrm>
            <a:off x="7427359" y="5691517"/>
            <a:ext cx="209" cy="41251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85B45276-5622-1A4D-A56F-92D4294B65E9}"/>
              </a:ext>
            </a:extLst>
          </p:cNvPr>
          <p:cNvCxnSpPr>
            <a:cxnSpLocks/>
          </p:cNvCxnSpPr>
          <p:nvPr/>
        </p:nvCxnSpPr>
        <p:spPr>
          <a:xfrm>
            <a:off x="7556520" y="5873114"/>
            <a:ext cx="0" cy="23092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D2EA7A51-FF02-A442-8F84-33C303F34A2A}"/>
              </a:ext>
            </a:extLst>
          </p:cNvPr>
          <p:cNvCxnSpPr>
            <a:cxnSpLocks/>
          </p:cNvCxnSpPr>
          <p:nvPr/>
        </p:nvCxnSpPr>
        <p:spPr>
          <a:xfrm>
            <a:off x="7461020" y="5760796"/>
            <a:ext cx="0" cy="34323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C6EC3B17-3CEC-8547-A27B-F616F3396C65}"/>
              </a:ext>
            </a:extLst>
          </p:cNvPr>
          <p:cNvCxnSpPr>
            <a:cxnSpLocks/>
          </p:cNvCxnSpPr>
          <p:nvPr/>
        </p:nvCxnSpPr>
        <p:spPr>
          <a:xfrm>
            <a:off x="7492770" y="5760796"/>
            <a:ext cx="0" cy="34323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17B369CB-F655-2440-8B83-8279EDF2EC73}"/>
              </a:ext>
            </a:extLst>
          </p:cNvPr>
          <p:cNvCxnSpPr>
            <a:cxnSpLocks/>
          </p:cNvCxnSpPr>
          <p:nvPr/>
        </p:nvCxnSpPr>
        <p:spPr>
          <a:xfrm flipH="1">
            <a:off x="7521345" y="5810115"/>
            <a:ext cx="6599" cy="29392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8A337801-2D31-AC46-BF05-12FCA6130FA4}"/>
              </a:ext>
            </a:extLst>
          </p:cNvPr>
          <p:cNvCxnSpPr>
            <a:cxnSpLocks/>
          </p:cNvCxnSpPr>
          <p:nvPr/>
        </p:nvCxnSpPr>
        <p:spPr>
          <a:xfrm>
            <a:off x="7591480" y="5939397"/>
            <a:ext cx="1" cy="16463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5EB11116-0BFD-5A46-868B-426F57454D5E}"/>
              </a:ext>
            </a:extLst>
          </p:cNvPr>
          <p:cNvCxnSpPr>
            <a:cxnSpLocks/>
          </p:cNvCxnSpPr>
          <p:nvPr/>
        </p:nvCxnSpPr>
        <p:spPr>
          <a:xfrm>
            <a:off x="5986986" y="3352391"/>
            <a:ext cx="0" cy="52981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9080D128-D479-5A46-9F22-C8B1B7536D9B}"/>
              </a:ext>
            </a:extLst>
          </p:cNvPr>
          <p:cNvCxnSpPr>
            <a:cxnSpLocks/>
          </p:cNvCxnSpPr>
          <p:nvPr/>
        </p:nvCxnSpPr>
        <p:spPr>
          <a:xfrm>
            <a:off x="4677966" y="4597328"/>
            <a:ext cx="0" cy="39847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72CA39E4-0025-B44B-A63C-7BAE61E311D1}"/>
              </a:ext>
            </a:extLst>
          </p:cNvPr>
          <p:cNvCxnSpPr>
            <a:cxnSpLocks/>
          </p:cNvCxnSpPr>
          <p:nvPr/>
        </p:nvCxnSpPr>
        <p:spPr>
          <a:xfrm>
            <a:off x="4643041" y="4536091"/>
            <a:ext cx="0" cy="45971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F1AFBAD3-CCB6-B840-AF3C-B65E5CF00913}"/>
              </a:ext>
            </a:extLst>
          </p:cNvPr>
          <p:cNvCxnSpPr>
            <a:cxnSpLocks/>
          </p:cNvCxnSpPr>
          <p:nvPr/>
        </p:nvCxnSpPr>
        <p:spPr>
          <a:xfrm>
            <a:off x="4698694" y="4597328"/>
            <a:ext cx="0" cy="39847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A9727852-6E6B-2745-8196-42EA6A1E4088}"/>
              </a:ext>
            </a:extLst>
          </p:cNvPr>
          <p:cNvCxnSpPr>
            <a:cxnSpLocks/>
          </p:cNvCxnSpPr>
          <p:nvPr/>
        </p:nvCxnSpPr>
        <p:spPr>
          <a:xfrm>
            <a:off x="4730920" y="4642304"/>
            <a:ext cx="0" cy="35350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59A28385-CD94-BA4E-859A-C9E2ADF4AF35}"/>
              </a:ext>
            </a:extLst>
          </p:cNvPr>
          <p:cNvCxnSpPr>
            <a:cxnSpLocks/>
          </p:cNvCxnSpPr>
          <p:nvPr/>
        </p:nvCxnSpPr>
        <p:spPr>
          <a:xfrm flipH="1">
            <a:off x="4763146" y="4709626"/>
            <a:ext cx="468" cy="28617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E8F3B384-E385-1349-AEFA-B1044057AE54}"/>
              </a:ext>
            </a:extLst>
          </p:cNvPr>
          <p:cNvCxnSpPr>
            <a:cxnSpLocks/>
          </p:cNvCxnSpPr>
          <p:nvPr/>
        </p:nvCxnSpPr>
        <p:spPr>
          <a:xfrm>
            <a:off x="4795363" y="4743571"/>
            <a:ext cx="1" cy="25223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08B0934A-1A83-BB41-BE8C-3350CBDEB41F}"/>
              </a:ext>
            </a:extLst>
          </p:cNvPr>
          <p:cNvCxnSpPr>
            <a:cxnSpLocks/>
          </p:cNvCxnSpPr>
          <p:nvPr/>
        </p:nvCxnSpPr>
        <p:spPr>
          <a:xfrm>
            <a:off x="5832695" y="4710381"/>
            <a:ext cx="0" cy="28542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ED733E92-C259-0D41-A755-88FDEAC62B77}"/>
              </a:ext>
            </a:extLst>
          </p:cNvPr>
          <p:cNvCxnSpPr>
            <a:cxnSpLocks/>
          </p:cNvCxnSpPr>
          <p:nvPr/>
        </p:nvCxnSpPr>
        <p:spPr>
          <a:xfrm>
            <a:off x="5792391" y="4776228"/>
            <a:ext cx="0" cy="21957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02FEEE8B-AC50-9C4E-B2AD-7F080977A985}"/>
              </a:ext>
            </a:extLst>
          </p:cNvPr>
          <p:cNvCxnSpPr>
            <a:cxnSpLocks/>
          </p:cNvCxnSpPr>
          <p:nvPr/>
        </p:nvCxnSpPr>
        <p:spPr>
          <a:xfrm>
            <a:off x="5897166" y="4610390"/>
            <a:ext cx="0" cy="38541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32772C52-7FDE-CE4D-91EA-F5FFCF63D721}"/>
              </a:ext>
            </a:extLst>
          </p:cNvPr>
          <p:cNvCxnSpPr>
            <a:cxnSpLocks/>
          </p:cNvCxnSpPr>
          <p:nvPr/>
        </p:nvCxnSpPr>
        <p:spPr>
          <a:xfrm>
            <a:off x="5862241" y="4640637"/>
            <a:ext cx="0" cy="35516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>
            <a:extLst>
              <a:ext uri="{FF2B5EF4-FFF2-40B4-BE49-F238E27FC236}">
                <a16:creationId xmlns:a16="http://schemas.microsoft.com/office/drawing/2014/main" id="{8479BCC4-2E8C-054A-AB69-4D12E4354237}"/>
              </a:ext>
            </a:extLst>
          </p:cNvPr>
          <p:cNvCxnSpPr>
            <a:cxnSpLocks/>
          </p:cNvCxnSpPr>
          <p:nvPr/>
        </p:nvCxnSpPr>
        <p:spPr>
          <a:xfrm>
            <a:off x="7437941" y="4595661"/>
            <a:ext cx="0" cy="40014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A5C1AF87-B71E-6C43-910F-28069CA5DD09}"/>
              </a:ext>
            </a:extLst>
          </p:cNvPr>
          <p:cNvCxnSpPr>
            <a:cxnSpLocks/>
          </p:cNvCxnSpPr>
          <p:nvPr/>
        </p:nvCxnSpPr>
        <p:spPr>
          <a:xfrm>
            <a:off x="7473596" y="4609839"/>
            <a:ext cx="0" cy="385966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>
            <a:extLst>
              <a:ext uri="{FF2B5EF4-FFF2-40B4-BE49-F238E27FC236}">
                <a16:creationId xmlns:a16="http://schemas.microsoft.com/office/drawing/2014/main" id="{588F7DBF-F1BE-1645-B41B-8288A151D35C}"/>
              </a:ext>
            </a:extLst>
          </p:cNvPr>
          <p:cNvCxnSpPr>
            <a:cxnSpLocks/>
          </p:cNvCxnSpPr>
          <p:nvPr/>
        </p:nvCxnSpPr>
        <p:spPr>
          <a:xfrm>
            <a:off x="7405276" y="4557561"/>
            <a:ext cx="0" cy="43824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C8C5B92B-5CD1-E143-B204-8754471451DD}"/>
              </a:ext>
            </a:extLst>
          </p:cNvPr>
          <p:cNvCxnSpPr>
            <a:cxnSpLocks/>
          </p:cNvCxnSpPr>
          <p:nvPr/>
        </p:nvCxnSpPr>
        <p:spPr>
          <a:xfrm>
            <a:off x="7506075" y="4633475"/>
            <a:ext cx="0" cy="36233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E6A38BE7-8F1A-2F4E-BA01-DF57FD97D509}"/>
              </a:ext>
            </a:extLst>
          </p:cNvPr>
          <p:cNvCxnSpPr>
            <a:cxnSpLocks/>
          </p:cNvCxnSpPr>
          <p:nvPr/>
        </p:nvCxnSpPr>
        <p:spPr>
          <a:xfrm>
            <a:off x="7642240" y="4824001"/>
            <a:ext cx="0" cy="17180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5E591194-4DD7-C047-B391-29E64BBA623C}"/>
              </a:ext>
            </a:extLst>
          </p:cNvPr>
          <p:cNvCxnSpPr>
            <a:cxnSpLocks/>
          </p:cNvCxnSpPr>
          <p:nvPr/>
        </p:nvCxnSpPr>
        <p:spPr>
          <a:xfrm>
            <a:off x="7607315" y="4756854"/>
            <a:ext cx="0" cy="23895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C3BCB8FD-A736-3B48-8761-365337676735}"/>
              </a:ext>
            </a:extLst>
          </p:cNvPr>
          <p:cNvCxnSpPr>
            <a:cxnSpLocks/>
          </p:cNvCxnSpPr>
          <p:nvPr/>
        </p:nvCxnSpPr>
        <p:spPr>
          <a:xfrm>
            <a:off x="7537269" y="4622421"/>
            <a:ext cx="0" cy="37338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07D579D7-97E1-8C42-A5C1-C77E928E17C4}"/>
              </a:ext>
            </a:extLst>
          </p:cNvPr>
          <p:cNvCxnSpPr>
            <a:cxnSpLocks/>
          </p:cNvCxnSpPr>
          <p:nvPr/>
        </p:nvCxnSpPr>
        <p:spPr>
          <a:xfrm>
            <a:off x="7572390" y="4691370"/>
            <a:ext cx="0" cy="30443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1EC0804-D578-E643-BF87-7014F4D51EF0}"/>
              </a:ext>
            </a:extLst>
          </p:cNvPr>
          <p:cNvCxnSpPr/>
          <p:nvPr/>
        </p:nvCxnSpPr>
        <p:spPr>
          <a:xfrm>
            <a:off x="4212592" y="2015192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265019-EF8B-FA4C-A508-4864C8E54BFA}"/>
              </a:ext>
            </a:extLst>
          </p:cNvPr>
          <p:cNvCxnSpPr>
            <a:cxnSpLocks/>
          </p:cNvCxnSpPr>
          <p:nvPr/>
        </p:nvCxnSpPr>
        <p:spPr>
          <a:xfrm flipH="1">
            <a:off x="4206347" y="2763494"/>
            <a:ext cx="760773" cy="7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736828D-631F-574A-B0E8-C9CFF929013F}"/>
              </a:ext>
            </a:extLst>
          </p:cNvPr>
          <p:cNvCxnSpPr>
            <a:cxnSpLocks/>
          </p:cNvCxnSpPr>
          <p:nvPr/>
        </p:nvCxnSpPr>
        <p:spPr>
          <a:xfrm>
            <a:off x="6964002" y="3126741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583A5B2-04EF-F943-A13E-5E0D98D4CA3C}"/>
              </a:ext>
            </a:extLst>
          </p:cNvPr>
          <p:cNvCxnSpPr>
            <a:cxnSpLocks/>
          </p:cNvCxnSpPr>
          <p:nvPr/>
        </p:nvCxnSpPr>
        <p:spPr>
          <a:xfrm flipH="1" flipV="1">
            <a:off x="6957758" y="3879642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6F68A6B-0DF4-9240-B393-204868CCA776}"/>
              </a:ext>
            </a:extLst>
          </p:cNvPr>
          <p:cNvCxnSpPr>
            <a:cxnSpLocks/>
          </p:cNvCxnSpPr>
          <p:nvPr/>
        </p:nvCxnSpPr>
        <p:spPr>
          <a:xfrm>
            <a:off x="5652035" y="3126741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2EB6D7F-B1C9-FA4F-8AD7-09B3399484C0}"/>
              </a:ext>
            </a:extLst>
          </p:cNvPr>
          <p:cNvCxnSpPr>
            <a:cxnSpLocks/>
          </p:cNvCxnSpPr>
          <p:nvPr/>
        </p:nvCxnSpPr>
        <p:spPr>
          <a:xfrm flipH="1" flipV="1">
            <a:off x="5645791" y="3879642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DBEEFA1-3233-094F-BAA3-2B670517DC3F}"/>
              </a:ext>
            </a:extLst>
          </p:cNvPr>
          <p:cNvCxnSpPr>
            <a:cxnSpLocks/>
          </p:cNvCxnSpPr>
          <p:nvPr/>
        </p:nvCxnSpPr>
        <p:spPr>
          <a:xfrm>
            <a:off x="4203786" y="4234710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5FC0A6B-6474-114B-92A6-CA3FF034AF93}"/>
              </a:ext>
            </a:extLst>
          </p:cNvPr>
          <p:cNvCxnSpPr>
            <a:cxnSpLocks/>
          </p:cNvCxnSpPr>
          <p:nvPr/>
        </p:nvCxnSpPr>
        <p:spPr>
          <a:xfrm flipH="1" flipV="1">
            <a:off x="4197542" y="4993237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C1F5E43-CEB7-2446-82DA-3C3FB6C6CB28}"/>
              </a:ext>
            </a:extLst>
          </p:cNvPr>
          <p:cNvCxnSpPr>
            <a:cxnSpLocks/>
          </p:cNvCxnSpPr>
          <p:nvPr/>
        </p:nvCxnSpPr>
        <p:spPr>
          <a:xfrm>
            <a:off x="4203786" y="3126741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77A1997-169F-A640-8031-83EF6C06DF4B}"/>
              </a:ext>
            </a:extLst>
          </p:cNvPr>
          <p:cNvCxnSpPr>
            <a:cxnSpLocks/>
          </p:cNvCxnSpPr>
          <p:nvPr/>
        </p:nvCxnSpPr>
        <p:spPr>
          <a:xfrm flipH="1" flipV="1">
            <a:off x="4197542" y="3879642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FE317C3-86D0-4E4B-9ACA-D921C11D2EA6}"/>
              </a:ext>
            </a:extLst>
          </p:cNvPr>
          <p:cNvCxnSpPr>
            <a:cxnSpLocks/>
          </p:cNvCxnSpPr>
          <p:nvPr/>
        </p:nvCxnSpPr>
        <p:spPr>
          <a:xfrm>
            <a:off x="6974400" y="2007794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B14E848-89B9-2D45-BB55-1C459216DB33}"/>
              </a:ext>
            </a:extLst>
          </p:cNvPr>
          <p:cNvCxnSpPr>
            <a:cxnSpLocks/>
          </p:cNvCxnSpPr>
          <p:nvPr/>
        </p:nvCxnSpPr>
        <p:spPr>
          <a:xfrm flipH="1" flipV="1">
            <a:off x="6968156" y="2768128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9BF22E1-96FA-8640-925B-78F9E08DE23A}"/>
              </a:ext>
            </a:extLst>
          </p:cNvPr>
          <p:cNvCxnSpPr>
            <a:cxnSpLocks/>
          </p:cNvCxnSpPr>
          <p:nvPr/>
        </p:nvCxnSpPr>
        <p:spPr>
          <a:xfrm>
            <a:off x="5653530" y="2015192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D9DFDD9-C65B-A64A-A321-129C96C9974D}"/>
              </a:ext>
            </a:extLst>
          </p:cNvPr>
          <p:cNvCxnSpPr>
            <a:cxnSpLocks/>
          </p:cNvCxnSpPr>
          <p:nvPr/>
        </p:nvCxnSpPr>
        <p:spPr>
          <a:xfrm flipH="1" flipV="1">
            <a:off x="5656189" y="2768128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3838DFF-7DC9-A944-8BC5-3B959358DF18}"/>
              </a:ext>
            </a:extLst>
          </p:cNvPr>
          <p:cNvCxnSpPr>
            <a:cxnSpLocks/>
          </p:cNvCxnSpPr>
          <p:nvPr/>
        </p:nvCxnSpPr>
        <p:spPr>
          <a:xfrm>
            <a:off x="4214184" y="2010871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9EAEDF6-F30E-834C-841E-5F2216C392B4}"/>
              </a:ext>
            </a:extLst>
          </p:cNvPr>
          <p:cNvCxnSpPr>
            <a:cxnSpLocks/>
          </p:cNvCxnSpPr>
          <p:nvPr/>
        </p:nvCxnSpPr>
        <p:spPr>
          <a:xfrm flipH="1" flipV="1">
            <a:off x="4207940" y="2768128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CC37C5C-DEA3-AA41-BF9C-6B74A3933561}"/>
              </a:ext>
            </a:extLst>
          </p:cNvPr>
          <p:cNvCxnSpPr>
            <a:cxnSpLocks/>
          </p:cNvCxnSpPr>
          <p:nvPr/>
        </p:nvCxnSpPr>
        <p:spPr>
          <a:xfrm>
            <a:off x="6973912" y="893268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CD9119B-D732-D643-B640-A2A01B3FFEA6}"/>
              </a:ext>
            </a:extLst>
          </p:cNvPr>
          <p:cNvCxnSpPr>
            <a:cxnSpLocks/>
          </p:cNvCxnSpPr>
          <p:nvPr/>
        </p:nvCxnSpPr>
        <p:spPr>
          <a:xfrm flipH="1" flipV="1">
            <a:off x="6967668" y="1646169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7FD6EC7-D751-084E-B865-4D49CBFD2259}"/>
              </a:ext>
            </a:extLst>
          </p:cNvPr>
          <p:cNvCxnSpPr>
            <a:cxnSpLocks/>
          </p:cNvCxnSpPr>
          <p:nvPr/>
        </p:nvCxnSpPr>
        <p:spPr>
          <a:xfrm>
            <a:off x="5661945" y="893268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65A22E7-5D94-4243-B937-4CE543C60B26}"/>
              </a:ext>
            </a:extLst>
          </p:cNvPr>
          <p:cNvCxnSpPr>
            <a:cxnSpLocks/>
          </p:cNvCxnSpPr>
          <p:nvPr/>
        </p:nvCxnSpPr>
        <p:spPr>
          <a:xfrm flipH="1" flipV="1">
            <a:off x="5655701" y="1646169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B8F3149-C64C-1B45-A478-B9B223AB5137}"/>
              </a:ext>
            </a:extLst>
          </p:cNvPr>
          <p:cNvCxnSpPr>
            <a:cxnSpLocks/>
          </p:cNvCxnSpPr>
          <p:nvPr/>
        </p:nvCxnSpPr>
        <p:spPr>
          <a:xfrm>
            <a:off x="4213696" y="893268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60690F3-C80B-0E43-B9CE-E05A07047ADE}"/>
              </a:ext>
            </a:extLst>
          </p:cNvPr>
          <p:cNvCxnSpPr>
            <a:cxnSpLocks/>
          </p:cNvCxnSpPr>
          <p:nvPr/>
        </p:nvCxnSpPr>
        <p:spPr>
          <a:xfrm flipH="1" flipV="1">
            <a:off x="4207452" y="1646169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E84E5441-9083-C846-BBB1-4C1A773BD9E3}"/>
              </a:ext>
            </a:extLst>
          </p:cNvPr>
          <p:cNvCxnSpPr>
            <a:cxnSpLocks/>
          </p:cNvCxnSpPr>
          <p:nvPr/>
        </p:nvCxnSpPr>
        <p:spPr>
          <a:xfrm>
            <a:off x="6970286" y="4240613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E5BD82C-169A-464F-8113-4858695FE72B}"/>
              </a:ext>
            </a:extLst>
          </p:cNvPr>
          <p:cNvCxnSpPr>
            <a:cxnSpLocks/>
          </p:cNvCxnSpPr>
          <p:nvPr/>
        </p:nvCxnSpPr>
        <p:spPr>
          <a:xfrm flipH="1" flipV="1">
            <a:off x="6964042" y="4993237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051B01C2-70B7-F245-AF43-7A8E4065B3D8}"/>
              </a:ext>
            </a:extLst>
          </p:cNvPr>
          <p:cNvSpPr txBox="1"/>
          <p:nvPr/>
        </p:nvSpPr>
        <p:spPr>
          <a:xfrm>
            <a:off x="5018755" y="1978622"/>
            <a:ext cx="42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AD04D21-4424-1A48-9271-C489D7B6DB97}"/>
              </a:ext>
            </a:extLst>
          </p:cNvPr>
          <p:cNvSpPr txBox="1"/>
          <p:nvPr/>
        </p:nvSpPr>
        <p:spPr>
          <a:xfrm>
            <a:off x="4927384" y="3095461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167C5A-2674-9041-A94D-47058931529A}"/>
              </a:ext>
            </a:extLst>
          </p:cNvPr>
          <p:cNvSpPr txBox="1"/>
          <p:nvPr/>
        </p:nvSpPr>
        <p:spPr>
          <a:xfrm>
            <a:off x="4927384" y="4212300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t=25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5A3642-E241-7B48-862F-81274C156D61}"/>
              </a:ext>
            </a:extLst>
          </p:cNvPr>
          <p:cNvSpPr txBox="1"/>
          <p:nvPr/>
        </p:nvSpPr>
        <p:spPr>
          <a:xfrm>
            <a:off x="4927384" y="5329140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t=50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D368D2F-B6C1-934E-86A8-1DDA909CBD31}"/>
              </a:ext>
            </a:extLst>
          </p:cNvPr>
          <p:cNvSpPr txBox="1"/>
          <p:nvPr/>
        </p:nvSpPr>
        <p:spPr>
          <a:xfrm>
            <a:off x="5018755" y="873781"/>
            <a:ext cx="426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DA0BEE-FB09-F942-B364-184DF3694D6E}"/>
              </a:ext>
            </a:extLst>
          </p:cNvPr>
          <p:cNvCxnSpPr>
            <a:cxnSpLocks/>
          </p:cNvCxnSpPr>
          <p:nvPr/>
        </p:nvCxnSpPr>
        <p:spPr>
          <a:xfrm flipV="1">
            <a:off x="4582331" y="912478"/>
            <a:ext cx="0" cy="736259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F48B8BF-FC4F-CE4C-9907-689C15A61687}"/>
              </a:ext>
            </a:extLst>
          </p:cNvPr>
          <p:cNvCxnSpPr>
            <a:cxnSpLocks/>
          </p:cNvCxnSpPr>
          <p:nvPr/>
        </p:nvCxnSpPr>
        <p:spPr>
          <a:xfrm flipV="1">
            <a:off x="6024230" y="912478"/>
            <a:ext cx="0" cy="736259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3B7519A-55AF-FE46-8FCC-69DFD66A1F19}"/>
              </a:ext>
            </a:extLst>
          </p:cNvPr>
          <p:cNvCxnSpPr>
            <a:cxnSpLocks/>
          </p:cNvCxnSpPr>
          <p:nvPr/>
        </p:nvCxnSpPr>
        <p:spPr>
          <a:xfrm flipV="1">
            <a:off x="7350133" y="912478"/>
            <a:ext cx="0" cy="736259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04A183D-CD52-8D44-8E6A-EBD73750B9D2}"/>
              </a:ext>
            </a:extLst>
          </p:cNvPr>
          <p:cNvCxnSpPr>
            <a:cxnSpLocks/>
          </p:cNvCxnSpPr>
          <p:nvPr/>
        </p:nvCxnSpPr>
        <p:spPr>
          <a:xfrm flipV="1">
            <a:off x="4580621" y="1440416"/>
            <a:ext cx="0" cy="2083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AA061568-38E5-8448-BCE3-90596F4243C5}"/>
              </a:ext>
            </a:extLst>
          </p:cNvPr>
          <p:cNvCxnSpPr>
            <a:cxnSpLocks/>
          </p:cNvCxnSpPr>
          <p:nvPr/>
        </p:nvCxnSpPr>
        <p:spPr>
          <a:xfrm flipV="1">
            <a:off x="6024230" y="1440416"/>
            <a:ext cx="0" cy="208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31B24B95-B1EE-8C42-8F61-AEFB1628E01F}"/>
              </a:ext>
            </a:extLst>
          </p:cNvPr>
          <p:cNvCxnSpPr>
            <a:cxnSpLocks/>
          </p:cNvCxnSpPr>
          <p:nvPr/>
        </p:nvCxnSpPr>
        <p:spPr>
          <a:xfrm flipV="1">
            <a:off x="7349688" y="1440416"/>
            <a:ext cx="0" cy="208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4B19C892-EB81-3A44-8797-6149733A02D5}"/>
              </a:ext>
            </a:extLst>
          </p:cNvPr>
          <p:cNvCxnSpPr>
            <a:cxnSpLocks/>
          </p:cNvCxnSpPr>
          <p:nvPr/>
        </p:nvCxnSpPr>
        <p:spPr>
          <a:xfrm>
            <a:off x="5794398" y="4876906"/>
            <a:ext cx="0" cy="118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ABE5C4B0-2FB9-9443-9D2E-EA2A3AE7B282}"/>
              </a:ext>
            </a:extLst>
          </p:cNvPr>
          <p:cNvCxnSpPr>
            <a:cxnSpLocks/>
          </p:cNvCxnSpPr>
          <p:nvPr/>
        </p:nvCxnSpPr>
        <p:spPr>
          <a:xfrm>
            <a:off x="5845198" y="4876906"/>
            <a:ext cx="0" cy="118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1F24121C-EF2F-F346-A60D-61EE2232D113}"/>
              </a:ext>
            </a:extLst>
          </p:cNvPr>
          <p:cNvCxnSpPr>
            <a:cxnSpLocks/>
          </p:cNvCxnSpPr>
          <p:nvPr/>
        </p:nvCxnSpPr>
        <p:spPr>
          <a:xfrm>
            <a:off x="5867423" y="4824481"/>
            <a:ext cx="0" cy="171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E21A461A-7716-214F-84EC-DFBDD09D8893}"/>
              </a:ext>
            </a:extLst>
          </p:cNvPr>
          <p:cNvCxnSpPr>
            <a:cxnSpLocks/>
          </p:cNvCxnSpPr>
          <p:nvPr/>
        </p:nvCxnSpPr>
        <p:spPr>
          <a:xfrm>
            <a:off x="5883298" y="4932368"/>
            <a:ext cx="0" cy="634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8F7B2749-69D0-8345-80BD-A854B4E850EA}"/>
              </a:ext>
            </a:extLst>
          </p:cNvPr>
          <p:cNvCxnSpPr>
            <a:cxnSpLocks/>
          </p:cNvCxnSpPr>
          <p:nvPr/>
        </p:nvCxnSpPr>
        <p:spPr>
          <a:xfrm>
            <a:off x="5899173" y="4916493"/>
            <a:ext cx="0" cy="793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403CB1B4-3F1E-1847-9F87-8DE4899A7396}"/>
              </a:ext>
            </a:extLst>
          </p:cNvPr>
          <p:cNvCxnSpPr>
            <a:cxnSpLocks/>
          </p:cNvCxnSpPr>
          <p:nvPr/>
        </p:nvCxnSpPr>
        <p:spPr>
          <a:xfrm>
            <a:off x="7491435" y="4876906"/>
            <a:ext cx="0" cy="118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90CFC20E-9392-B345-83E1-20F9C68E0782}"/>
              </a:ext>
            </a:extLst>
          </p:cNvPr>
          <p:cNvCxnSpPr>
            <a:cxnSpLocks/>
          </p:cNvCxnSpPr>
          <p:nvPr/>
        </p:nvCxnSpPr>
        <p:spPr>
          <a:xfrm>
            <a:off x="7531119" y="4824481"/>
            <a:ext cx="0" cy="171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74437DB4-7BE9-4E47-9613-E031EFF90C85}"/>
              </a:ext>
            </a:extLst>
          </p:cNvPr>
          <p:cNvCxnSpPr>
            <a:cxnSpLocks/>
          </p:cNvCxnSpPr>
          <p:nvPr/>
        </p:nvCxnSpPr>
        <p:spPr>
          <a:xfrm>
            <a:off x="7569215" y="4870556"/>
            <a:ext cx="0" cy="1252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EDF4981-3B27-BB40-B2BD-4373D93CC75D}"/>
              </a:ext>
            </a:extLst>
          </p:cNvPr>
          <p:cNvCxnSpPr>
            <a:cxnSpLocks/>
          </p:cNvCxnSpPr>
          <p:nvPr/>
        </p:nvCxnSpPr>
        <p:spPr>
          <a:xfrm>
            <a:off x="7467370" y="5932711"/>
            <a:ext cx="0" cy="171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DFEC1577-90A9-4C45-8610-D6A7B731C24E}"/>
              </a:ext>
            </a:extLst>
          </p:cNvPr>
          <p:cNvCxnSpPr>
            <a:cxnSpLocks/>
          </p:cNvCxnSpPr>
          <p:nvPr/>
        </p:nvCxnSpPr>
        <p:spPr>
          <a:xfrm>
            <a:off x="7581915" y="6003477"/>
            <a:ext cx="0" cy="1005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777B3CA6-8AEC-5842-9EAD-841C48BAD3F7}"/>
              </a:ext>
            </a:extLst>
          </p:cNvPr>
          <p:cNvCxnSpPr>
            <a:cxnSpLocks/>
          </p:cNvCxnSpPr>
          <p:nvPr/>
        </p:nvCxnSpPr>
        <p:spPr>
          <a:xfrm>
            <a:off x="7532947" y="6010925"/>
            <a:ext cx="0" cy="931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D673005D-0563-A241-9BC7-337A20C01E9B}"/>
              </a:ext>
            </a:extLst>
          </p:cNvPr>
          <p:cNvCxnSpPr>
            <a:cxnSpLocks/>
          </p:cNvCxnSpPr>
          <p:nvPr/>
        </p:nvCxnSpPr>
        <p:spPr>
          <a:xfrm>
            <a:off x="7502544" y="5932711"/>
            <a:ext cx="0" cy="171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1B6516A-C092-2641-87E9-49F785805F13}"/>
              </a:ext>
            </a:extLst>
          </p:cNvPr>
          <p:cNvCxnSpPr>
            <a:cxnSpLocks/>
          </p:cNvCxnSpPr>
          <p:nvPr/>
        </p:nvCxnSpPr>
        <p:spPr>
          <a:xfrm>
            <a:off x="7607315" y="4907665"/>
            <a:ext cx="0" cy="88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7237FF4B-976F-3048-9A27-607743D03538}"/>
              </a:ext>
            </a:extLst>
          </p:cNvPr>
          <p:cNvCxnSpPr>
            <a:cxnSpLocks/>
          </p:cNvCxnSpPr>
          <p:nvPr/>
        </p:nvCxnSpPr>
        <p:spPr>
          <a:xfrm>
            <a:off x="5954253" y="5950912"/>
            <a:ext cx="0" cy="1531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7D47B61-C888-BF43-8DEE-4DEDEE6E0F8A}"/>
              </a:ext>
            </a:extLst>
          </p:cNvPr>
          <p:cNvCxnSpPr>
            <a:cxnSpLocks/>
          </p:cNvCxnSpPr>
          <p:nvPr/>
        </p:nvCxnSpPr>
        <p:spPr>
          <a:xfrm>
            <a:off x="4648849" y="5950912"/>
            <a:ext cx="0" cy="1531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0C3987B9-7812-5F48-8D40-85CFA24C669C}"/>
              </a:ext>
            </a:extLst>
          </p:cNvPr>
          <p:cNvCxnSpPr>
            <a:cxnSpLocks/>
          </p:cNvCxnSpPr>
          <p:nvPr/>
        </p:nvCxnSpPr>
        <p:spPr>
          <a:xfrm>
            <a:off x="4730920" y="6018373"/>
            <a:ext cx="0" cy="85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EA0F72B-A46A-4045-9ACF-0A609D53222D}"/>
              </a:ext>
            </a:extLst>
          </p:cNvPr>
          <p:cNvCxnSpPr>
            <a:cxnSpLocks/>
          </p:cNvCxnSpPr>
          <p:nvPr/>
        </p:nvCxnSpPr>
        <p:spPr>
          <a:xfrm>
            <a:off x="4835676" y="6018373"/>
            <a:ext cx="0" cy="85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621B8658-2621-8141-B55E-002D59E82B73}"/>
              </a:ext>
            </a:extLst>
          </p:cNvPr>
          <p:cNvCxnSpPr>
            <a:cxnSpLocks/>
          </p:cNvCxnSpPr>
          <p:nvPr/>
        </p:nvCxnSpPr>
        <p:spPr>
          <a:xfrm>
            <a:off x="4664207" y="5950912"/>
            <a:ext cx="0" cy="1531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A9C2073-E854-3A43-831B-6503B75D6950}"/>
              </a:ext>
            </a:extLst>
          </p:cNvPr>
          <p:cNvCxnSpPr>
            <a:cxnSpLocks/>
          </p:cNvCxnSpPr>
          <p:nvPr/>
        </p:nvCxnSpPr>
        <p:spPr>
          <a:xfrm>
            <a:off x="4809106" y="4876906"/>
            <a:ext cx="0" cy="118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8EF39F8-F8AA-3E4F-A824-E5CD56C57E02}"/>
              </a:ext>
            </a:extLst>
          </p:cNvPr>
          <p:cNvCxnSpPr>
            <a:cxnSpLocks/>
          </p:cNvCxnSpPr>
          <p:nvPr/>
        </p:nvCxnSpPr>
        <p:spPr>
          <a:xfrm>
            <a:off x="4763614" y="4876906"/>
            <a:ext cx="0" cy="1188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1DED36B4-D700-244A-9D42-CAD59A00877E}"/>
              </a:ext>
            </a:extLst>
          </p:cNvPr>
          <p:cNvCxnSpPr>
            <a:cxnSpLocks/>
          </p:cNvCxnSpPr>
          <p:nvPr/>
        </p:nvCxnSpPr>
        <p:spPr>
          <a:xfrm>
            <a:off x="4734148" y="4830832"/>
            <a:ext cx="0" cy="1649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E4903C57-1473-8047-BF58-A994DDD31380}"/>
              </a:ext>
            </a:extLst>
          </p:cNvPr>
          <p:cNvCxnSpPr>
            <a:cxnSpLocks/>
          </p:cNvCxnSpPr>
          <p:nvPr/>
        </p:nvCxnSpPr>
        <p:spPr>
          <a:xfrm>
            <a:off x="4694347" y="4894966"/>
            <a:ext cx="0" cy="1008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3576266-76D5-1F49-9B47-B4BC49A53C2A}"/>
              </a:ext>
            </a:extLst>
          </p:cNvPr>
          <p:cNvCxnSpPr>
            <a:cxnSpLocks/>
          </p:cNvCxnSpPr>
          <p:nvPr/>
        </p:nvCxnSpPr>
        <p:spPr>
          <a:xfrm>
            <a:off x="5775476" y="6018373"/>
            <a:ext cx="0" cy="85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8838413-1AAA-D141-8420-525FB8C105CF}"/>
              </a:ext>
            </a:extLst>
          </p:cNvPr>
          <p:cNvCxnSpPr>
            <a:cxnSpLocks/>
          </p:cNvCxnSpPr>
          <p:nvPr/>
        </p:nvCxnSpPr>
        <p:spPr>
          <a:xfrm>
            <a:off x="5883298" y="6018373"/>
            <a:ext cx="0" cy="85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14EC6F30-2C1F-8042-A326-12C471BE73D3}"/>
              </a:ext>
            </a:extLst>
          </p:cNvPr>
          <p:cNvCxnSpPr>
            <a:cxnSpLocks/>
          </p:cNvCxnSpPr>
          <p:nvPr/>
        </p:nvCxnSpPr>
        <p:spPr>
          <a:xfrm>
            <a:off x="5848249" y="6018373"/>
            <a:ext cx="0" cy="85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836EA631-0D9A-3D48-A959-5C08A2C75830}"/>
              </a:ext>
            </a:extLst>
          </p:cNvPr>
          <p:cNvCxnSpPr>
            <a:cxnSpLocks/>
          </p:cNvCxnSpPr>
          <p:nvPr/>
        </p:nvCxnSpPr>
        <p:spPr>
          <a:xfrm>
            <a:off x="5933616" y="3668427"/>
            <a:ext cx="4" cy="2137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670D49EB-4B38-D040-A941-569E9D06E333}"/>
              </a:ext>
            </a:extLst>
          </p:cNvPr>
          <p:cNvCxnSpPr>
            <a:cxnSpLocks/>
          </p:cNvCxnSpPr>
          <p:nvPr/>
        </p:nvCxnSpPr>
        <p:spPr>
          <a:xfrm>
            <a:off x="5896087" y="3668427"/>
            <a:ext cx="4" cy="2137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5C32BD3-9E02-0D4B-8E4E-7F4B6D6C545C}"/>
              </a:ext>
            </a:extLst>
          </p:cNvPr>
          <p:cNvCxnSpPr>
            <a:cxnSpLocks/>
          </p:cNvCxnSpPr>
          <p:nvPr/>
        </p:nvCxnSpPr>
        <p:spPr>
          <a:xfrm>
            <a:off x="5925841" y="3577276"/>
            <a:ext cx="1609" cy="304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D6BE2C3A-29BB-3A42-9343-9C4F83BBDFD1}"/>
              </a:ext>
            </a:extLst>
          </p:cNvPr>
          <p:cNvCxnSpPr>
            <a:cxnSpLocks/>
          </p:cNvCxnSpPr>
          <p:nvPr/>
        </p:nvCxnSpPr>
        <p:spPr>
          <a:xfrm>
            <a:off x="7512425" y="3620669"/>
            <a:ext cx="0" cy="26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538D41DF-B621-A548-8752-EB53465E468A}"/>
              </a:ext>
            </a:extLst>
          </p:cNvPr>
          <p:cNvCxnSpPr>
            <a:cxnSpLocks/>
          </p:cNvCxnSpPr>
          <p:nvPr/>
        </p:nvCxnSpPr>
        <p:spPr>
          <a:xfrm>
            <a:off x="7486469" y="3668427"/>
            <a:ext cx="4" cy="2137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2D9B7D6B-4D0C-EF49-8C10-2DFDCB7B265B}"/>
              </a:ext>
            </a:extLst>
          </p:cNvPr>
          <p:cNvCxnSpPr>
            <a:cxnSpLocks/>
          </p:cNvCxnSpPr>
          <p:nvPr/>
        </p:nvCxnSpPr>
        <p:spPr>
          <a:xfrm>
            <a:off x="7549969" y="3781423"/>
            <a:ext cx="0" cy="1007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DA16B3CF-4B2D-AA4F-B9A2-279B8CADA936}"/>
              </a:ext>
            </a:extLst>
          </p:cNvPr>
          <p:cNvCxnSpPr>
            <a:cxnSpLocks/>
          </p:cNvCxnSpPr>
          <p:nvPr/>
        </p:nvCxnSpPr>
        <p:spPr>
          <a:xfrm>
            <a:off x="4681086" y="3577276"/>
            <a:ext cx="1609" cy="304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F54A02E6-1DBB-6848-B5DA-1A387733783E}"/>
              </a:ext>
            </a:extLst>
          </p:cNvPr>
          <p:cNvCxnSpPr>
            <a:cxnSpLocks/>
          </p:cNvCxnSpPr>
          <p:nvPr/>
        </p:nvCxnSpPr>
        <p:spPr>
          <a:xfrm>
            <a:off x="4695669" y="3668427"/>
            <a:ext cx="4" cy="2137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338CC381-4A93-3C4D-95D7-3C605BAAF66C}"/>
              </a:ext>
            </a:extLst>
          </p:cNvPr>
          <p:cNvCxnSpPr>
            <a:cxnSpLocks/>
          </p:cNvCxnSpPr>
          <p:nvPr/>
        </p:nvCxnSpPr>
        <p:spPr>
          <a:xfrm>
            <a:off x="4663595" y="3668427"/>
            <a:ext cx="4" cy="2137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EE07FDF8-AC1D-9242-B95F-DEF28AAA8851}"/>
              </a:ext>
            </a:extLst>
          </p:cNvPr>
          <p:cNvCxnSpPr>
            <a:cxnSpLocks/>
          </p:cNvCxnSpPr>
          <p:nvPr/>
        </p:nvCxnSpPr>
        <p:spPr>
          <a:xfrm>
            <a:off x="4636472" y="2420609"/>
            <a:ext cx="0" cy="350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BD8A089-4213-5548-B767-3D4256E994B5}"/>
              </a:ext>
            </a:extLst>
          </p:cNvPr>
          <p:cNvCxnSpPr>
            <a:cxnSpLocks/>
          </p:cNvCxnSpPr>
          <p:nvPr/>
        </p:nvCxnSpPr>
        <p:spPr>
          <a:xfrm>
            <a:off x="5964731" y="2420609"/>
            <a:ext cx="0" cy="350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C0717D9A-19DE-9D48-9656-B78999C59A62}"/>
              </a:ext>
            </a:extLst>
          </p:cNvPr>
          <p:cNvCxnSpPr>
            <a:cxnSpLocks/>
          </p:cNvCxnSpPr>
          <p:nvPr/>
        </p:nvCxnSpPr>
        <p:spPr>
          <a:xfrm>
            <a:off x="7486469" y="2465749"/>
            <a:ext cx="2063" cy="3049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0325A60E-166B-9949-876D-0D7F53F04E73}"/>
              </a:ext>
            </a:extLst>
          </p:cNvPr>
          <p:cNvCxnSpPr>
            <a:cxnSpLocks/>
          </p:cNvCxnSpPr>
          <p:nvPr/>
        </p:nvCxnSpPr>
        <p:spPr>
          <a:xfrm>
            <a:off x="7449499" y="2564078"/>
            <a:ext cx="0" cy="2066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1C728B73-CCE3-B843-A398-DD3C1163A091}"/>
              </a:ext>
            </a:extLst>
          </p:cNvPr>
          <p:cNvCxnSpPr>
            <a:cxnSpLocks/>
          </p:cNvCxnSpPr>
          <p:nvPr/>
        </p:nvCxnSpPr>
        <p:spPr>
          <a:xfrm>
            <a:off x="4580621" y="2040921"/>
            <a:ext cx="0" cy="72977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951AF743-8878-494C-B1D5-BEC2610073ED}"/>
              </a:ext>
            </a:extLst>
          </p:cNvPr>
          <p:cNvCxnSpPr>
            <a:cxnSpLocks/>
          </p:cNvCxnSpPr>
          <p:nvPr/>
        </p:nvCxnSpPr>
        <p:spPr>
          <a:xfrm>
            <a:off x="6024230" y="2040921"/>
            <a:ext cx="0" cy="72977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120836DC-E31C-E744-A7C7-221EF44812C2}"/>
              </a:ext>
            </a:extLst>
          </p:cNvPr>
          <p:cNvCxnSpPr>
            <a:cxnSpLocks/>
          </p:cNvCxnSpPr>
          <p:nvPr/>
        </p:nvCxnSpPr>
        <p:spPr>
          <a:xfrm>
            <a:off x="7278355" y="2413206"/>
            <a:ext cx="0" cy="35749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591E87B-759E-8A49-AB74-8F4BF1F47F78}"/>
              </a:ext>
            </a:extLst>
          </p:cNvPr>
          <p:cNvCxnSpPr>
            <a:cxnSpLocks/>
          </p:cNvCxnSpPr>
          <p:nvPr/>
        </p:nvCxnSpPr>
        <p:spPr>
          <a:xfrm>
            <a:off x="7302005" y="2363351"/>
            <a:ext cx="0" cy="40734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F3BAF3CF-AE26-0147-9FBC-41BF69309DFF}"/>
              </a:ext>
            </a:extLst>
          </p:cNvPr>
          <p:cNvCxnSpPr>
            <a:cxnSpLocks/>
          </p:cNvCxnSpPr>
          <p:nvPr/>
        </p:nvCxnSpPr>
        <p:spPr>
          <a:xfrm>
            <a:off x="7325655" y="2089408"/>
            <a:ext cx="0" cy="68128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B07F2032-65D2-704E-85E9-2439FB368CA8}"/>
              </a:ext>
            </a:extLst>
          </p:cNvPr>
          <p:cNvCxnSpPr>
            <a:cxnSpLocks/>
          </p:cNvCxnSpPr>
          <p:nvPr/>
        </p:nvCxnSpPr>
        <p:spPr>
          <a:xfrm>
            <a:off x="7349688" y="2089408"/>
            <a:ext cx="0" cy="68128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15CBFE73-A446-D348-BCDC-5BF9F33E3A36}"/>
              </a:ext>
            </a:extLst>
          </p:cNvPr>
          <p:cNvCxnSpPr>
            <a:cxnSpLocks/>
          </p:cNvCxnSpPr>
          <p:nvPr/>
        </p:nvCxnSpPr>
        <p:spPr>
          <a:xfrm>
            <a:off x="7373721" y="2329008"/>
            <a:ext cx="0" cy="44168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B65D659A-0F2B-0149-B173-63FA24DF44EF}"/>
              </a:ext>
            </a:extLst>
          </p:cNvPr>
          <p:cNvCxnSpPr>
            <a:cxnSpLocks/>
          </p:cNvCxnSpPr>
          <p:nvPr/>
        </p:nvCxnSpPr>
        <p:spPr>
          <a:xfrm>
            <a:off x="7397754" y="2547636"/>
            <a:ext cx="0" cy="22306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DC1E9488-BAB9-4B4F-90AF-14B755CCC5FB}"/>
              </a:ext>
            </a:extLst>
          </p:cNvPr>
          <p:cNvCxnSpPr>
            <a:cxnSpLocks/>
          </p:cNvCxnSpPr>
          <p:nvPr/>
        </p:nvCxnSpPr>
        <p:spPr>
          <a:xfrm>
            <a:off x="7184996" y="3794642"/>
            <a:ext cx="0" cy="8756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7C52EC7A-89B4-DF44-A6D1-8ADC1227EB1E}"/>
              </a:ext>
            </a:extLst>
          </p:cNvPr>
          <p:cNvCxnSpPr>
            <a:cxnSpLocks/>
          </p:cNvCxnSpPr>
          <p:nvPr/>
        </p:nvCxnSpPr>
        <p:spPr>
          <a:xfrm>
            <a:off x="7210910" y="3747412"/>
            <a:ext cx="0" cy="13479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082779C7-D10B-B04C-981E-8EB09448380A}"/>
              </a:ext>
            </a:extLst>
          </p:cNvPr>
          <p:cNvCxnSpPr>
            <a:cxnSpLocks/>
          </p:cNvCxnSpPr>
          <p:nvPr/>
        </p:nvCxnSpPr>
        <p:spPr>
          <a:xfrm>
            <a:off x="7236824" y="3601778"/>
            <a:ext cx="0" cy="28043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7F38B951-62C7-BB4B-99DF-38F95F33C499}"/>
              </a:ext>
            </a:extLst>
          </p:cNvPr>
          <p:cNvCxnSpPr>
            <a:cxnSpLocks/>
          </p:cNvCxnSpPr>
          <p:nvPr/>
        </p:nvCxnSpPr>
        <p:spPr>
          <a:xfrm>
            <a:off x="7262738" y="3452879"/>
            <a:ext cx="0" cy="42933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C2F91CAE-D729-AE49-978D-F81CF5329B2E}"/>
              </a:ext>
            </a:extLst>
          </p:cNvPr>
          <p:cNvCxnSpPr>
            <a:cxnSpLocks/>
          </p:cNvCxnSpPr>
          <p:nvPr/>
        </p:nvCxnSpPr>
        <p:spPr>
          <a:xfrm>
            <a:off x="7297405" y="3339896"/>
            <a:ext cx="0" cy="54231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2EACC42-016A-D340-A70F-B2F441FA5C75}"/>
              </a:ext>
            </a:extLst>
          </p:cNvPr>
          <p:cNvCxnSpPr>
            <a:cxnSpLocks/>
          </p:cNvCxnSpPr>
          <p:nvPr/>
        </p:nvCxnSpPr>
        <p:spPr>
          <a:xfrm flipH="1">
            <a:off x="7332072" y="3286970"/>
            <a:ext cx="447" cy="59524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7C3A7A63-A3E6-4940-BD0F-4D00C1E43482}"/>
              </a:ext>
            </a:extLst>
          </p:cNvPr>
          <p:cNvCxnSpPr>
            <a:cxnSpLocks/>
          </p:cNvCxnSpPr>
          <p:nvPr/>
        </p:nvCxnSpPr>
        <p:spPr>
          <a:xfrm flipH="1">
            <a:off x="7366739" y="3286970"/>
            <a:ext cx="447" cy="59524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B3F756D7-ED23-D64B-B8F4-A8496FF8AE87}"/>
              </a:ext>
            </a:extLst>
          </p:cNvPr>
          <p:cNvCxnSpPr>
            <a:cxnSpLocks/>
          </p:cNvCxnSpPr>
          <p:nvPr/>
        </p:nvCxnSpPr>
        <p:spPr>
          <a:xfrm>
            <a:off x="7401406" y="3467010"/>
            <a:ext cx="1" cy="41520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96776099-CA92-B644-9D61-9A9D9873FBE2}"/>
              </a:ext>
            </a:extLst>
          </p:cNvPr>
          <p:cNvCxnSpPr>
            <a:cxnSpLocks/>
          </p:cNvCxnSpPr>
          <p:nvPr/>
        </p:nvCxnSpPr>
        <p:spPr>
          <a:xfrm flipH="1">
            <a:off x="7427359" y="3817255"/>
            <a:ext cx="5578" cy="6495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2E5BDAFA-3178-AA4B-AE29-48CA7EA3EE35}"/>
              </a:ext>
            </a:extLst>
          </p:cNvPr>
          <p:cNvCxnSpPr>
            <a:cxnSpLocks/>
          </p:cNvCxnSpPr>
          <p:nvPr/>
        </p:nvCxnSpPr>
        <p:spPr>
          <a:xfrm>
            <a:off x="5982511" y="3728160"/>
            <a:ext cx="1" cy="15405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C182A157-18F6-1743-8DBE-E57BD7B64747}"/>
              </a:ext>
            </a:extLst>
          </p:cNvPr>
          <p:cNvCxnSpPr>
            <a:cxnSpLocks/>
          </p:cNvCxnSpPr>
          <p:nvPr/>
        </p:nvCxnSpPr>
        <p:spPr>
          <a:xfrm>
            <a:off x="4544183" y="3728160"/>
            <a:ext cx="1" cy="15405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CE7AD3DA-25AC-6B44-8F75-E40B3EAC499A}"/>
              </a:ext>
            </a:extLst>
          </p:cNvPr>
          <p:cNvCxnSpPr>
            <a:cxnSpLocks/>
          </p:cNvCxnSpPr>
          <p:nvPr/>
        </p:nvCxnSpPr>
        <p:spPr>
          <a:xfrm>
            <a:off x="4565705" y="3362350"/>
            <a:ext cx="0" cy="51986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4946F10D-B560-3649-A13B-AF9B2E03909A}"/>
              </a:ext>
            </a:extLst>
          </p:cNvPr>
          <p:cNvCxnSpPr>
            <a:cxnSpLocks/>
          </p:cNvCxnSpPr>
          <p:nvPr/>
        </p:nvCxnSpPr>
        <p:spPr>
          <a:xfrm>
            <a:off x="4592241" y="3362350"/>
            <a:ext cx="0" cy="51986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C6836335-CFD7-8440-A905-CBF9D79A8B07}"/>
              </a:ext>
            </a:extLst>
          </p:cNvPr>
          <p:cNvCxnSpPr>
            <a:cxnSpLocks/>
          </p:cNvCxnSpPr>
          <p:nvPr/>
        </p:nvCxnSpPr>
        <p:spPr>
          <a:xfrm>
            <a:off x="4618777" y="3724023"/>
            <a:ext cx="0" cy="15818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8004E48D-B716-9449-B9BB-E1F3C10BDB4C}"/>
              </a:ext>
            </a:extLst>
          </p:cNvPr>
          <p:cNvCxnSpPr>
            <a:cxnSpLocks/>
          </p:cNvCxnSpPr>
          <p:nvPr/>
        </p:nvCxnSpPr>
        <p:spPr>
          <a:xfrm>
            <a:off x="4592241" y="3362350"/>
            <a:ext cx="0" cy="51986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F1FE2BC5-C274-0F4B-9C53-2DF48BA5E0E0}"/>
              </a:ext>
            </a:extLst>
          </p:cNvPr>
          <p:cNvCxnSpPr>
            <a:cxnSpLocks/>
          </p:cNvCxnSpPr>
          <p:nvPr/>
        </p:nvCxnSpPr>
        <p:spPr>
          <a:xfrm>
            <a:off x="6024230" y="3172879"/>
            <a:ext cx="0" cy="70933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1CE40A6F-FE66-7040-A0A4-F6E99F7E0521}"/>
              </a:ext>
            </a:extLst>
          </p:cNvPr>
          <p:cNvCxnSpPr>
            <a:cxnSpLocks/>
          </p:cNvCxnSpPr>
          <p:nvPr/>
        </p:nvCxnSpPr>
        <p:spPr>
          <a:xfrm>
            <a:off x="6044242" y="3352391"/>
            <a:ext cx="0" cy="52981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04FE12A4-D563-D544-A72E-CEF18DE58DCA}"/>
              </a:ext>
            </a:extLst>
          </p:cNvPr>
          <p:cNvCxnSpPr>
            <a:cxnSpLocks/>
          </p:cNvCxnSpPr>
          <p:nvPr/>
        </p:nvCxnSpPr>
        <p:spPr>
          <a:xfrm>
            <a:off x="6075992" y="3756425"/>
            <a:ext cx="0" cy="12578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0B451A43-7EDA-EF48-9B3D-546AA2078E27}"/>
              </a:ext>
            </a:extLst>
          </p:cNvPr>
          <p:cNvCxnSpPr>
            <a:cxnSpLocks/>
          </p:cNvCxnSpPr>
          <p:nvPr/>
        </p:nvCxnSpPr>
        <p:spPr>
          <a:xfrm>
            <a:off x="4398566" y="4884765"/>
            <a:ext cx="0" cy="11104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A47D4733-84A6-354D-A9A0-8E20F4E5B018}"/>
              </a:ext>
            </a:extLst>
          </p:cNvPr>
          <p:cNvCxnSpPr>
            <a:cxnSpLocks/>
          </p:cNvCxnSpPr>
          <p:nvPr/>
        </p:nvCxnSpPr>
        <p:spPr>
          <a:xfrm>
            <a:off x="4433491" y="4880836"/>
            <a:ext cx="0" cy="11496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6BC83560-83BD-7242-9FFB-E7D69D886D73}"/>
              </a:ext>
            </a:extLst>
          </p:cNvPr>
          <p:cNvCxnSpPr>
            <a:cxnSpLocks/>
          </p:cNvCxnSpPr>
          <p:nvPr/>
        </p:nvCxnSpPr>
        <p:spPr>
          <a:xfrm>
            <a:off x="4468416" y="4649251"/>
            <a:ext cx="0" cy="34655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3E30957E-8BA7-704C-82E6-8F15774118B1}"/>
              </a:ext>
            </a:extLst>
          </p:cNvPr>
          <p:cNvCxnSpPr>
            <a:cxnSpLocks/>
          </p:cNvCxnSpPr>
          <p:nvPr/>
        </p:nvCxnSpPr>
        <p:spPr>
          <a:xfrm>
            <a:off x="4503341" y="4559228"/>
            <a:ext cx="0" cy="43657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28EF9983-10E4-0F4F-A093-D32C2FBF788B}"/>
              </a:ext>
            </a:extLst>
          </p:cNvPr>
          <p:cNvCxnSpPr>
            <a:cxnSpLocks/>
          </p:cNvCxnSpPr>
          <p:nvPr/>
        </p:nvCxnSpPr>
        <p:spPr>
          <a:xfrm>
            <a:off x="4538266" y="4491338"/>
            <a:ext cx="0" cy="50446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C7BA1B56-AA35-DA4A-A378-D68867ACEBE0}"/>
              </a:ext>
            </a:extLst>
          </p:cNvPr>
          <p:cNvCxnSpPr>
            <a:cxnSpLocks/>
          </p:cNvCxnSpPr>
          <p:nvPr/>
        </p:nvCxnSpPr>
        <p:spPr>
          <a:xfrm>
            <a:off x="4573191" y="4399872"/>
            <a:ext cx="0" cy="59593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0F96AC57-A640-1743-A47A-968C173219C0}"/>
              </a:ext>
            </a:extLst>
          </p:cNvPr>
          <p:cNvCxnSpPr>
            <a:cxnSpLocks/>
          </p:cNvCxnSpPr>
          <p:nvPr/>
        </p:nvCxnSpPr>
        <p:spPr>
          <a:xfrm>
            <a:off x="4608116" y="4451278"/>
            <a:ext cx="0" cy="54452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3AA2CD67-6517-DE4D-ACC5-ACB9B94A25EE}"/>
              </a:ext>
            </a:extLst>
          </p:cNvPr>
          <p:cNvCxnSpPr>
            <a:cxnSpLocks/>
          </p:cNvCxnSpPr>
          <p:nvPr/>
        </p:nvCxnSpPr>
        <p:spPr>
          <a:xfrm>
            <a:off x="6211491" y="4882345"/>
            <a:ext cx="0" cy="11346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12BF38D6-E465-DB4E-97A5-99F2A5156B9B}"/>
              </a:ext>
            </a:extLst>
          </p:cNvPr>
          <p:cNvCxnSpPr>
            <a:cxnSpLocks/>
          </p:cNvCxnSpPr>
          <p:nvPr/>
        </p:nvCxnSpPr>
        <p:spPr>
          <a:xfrm>
            <a:off x="6176566" y="4853470"/>
            <a:ext cx="0" cy="14233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AB2AEE46-BA3A-1045-BD83-7A439FE99E4F}"/>
              </a:ext>
            </a:extLst>
          </p:cNvPr>
          <p:cNvCxnSpPr>
            <a:cxnSpLocks/>
          </p:cNvCxnSpPr>
          <p:nvPr/>
        </p:nvCxnSpPr>
        <p:spPr>
          <a:xfrm>
            <a:off x="6141641" y="4647742"/>
            <a:ext cx="0" cy="34806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D990EB59-C187-1443-8F25-002387442921}"/>
              </a:ext>
            </a:extLst>
          </p:cNvPr>
          <p:cNvCxnSpPr>
            <a:cxnSpLocks/>
          </p:cNvCxnSpPr>
          <p:nvPr/>
        </p:nvCxnSpPr>
        <p:spPr>
          <a:xfrm>
            <a:off x="6106716" y="4557561"/>
            <a:ext cx="0" cy="43824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69ACE800-ABD7-1C44-89CA-8917970DCD82}"/>
              </a:ext>
            </a:extLst>
          </p:cNvPr>
          <p:cNvCxnSpPr>
            <a:cxnSpLocks/>
          </p:cNvCxnSpPr>
          <p:nvPr/>
        </p:nvCxnSpPr>
        <p:spPr>
          <a:xfrm>
            <a:off x="6071791" y="4449611"/>
            <a:ext cx="0" cy="54619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0CE405AD-0E33-114E-84BC-110F68F85DE0}"/>
              </a:ext>
            </a:extLst>
          </p:cNvPr>
          <p:cNvCxnSpPr>
            <a:cxnSpLocks/>
          </p:cNvCxnSpPr>
          <p:nvPr/>
        </p:nvCxnSpPr>
        <p:spPr>
          <a:xfrm>
            <a:off x="6036866" y="4398205"/>
            <a:ext cx="0" cy="59760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9DD2CA55-C9E7-5C44-8662-02E97037883E}"/>
              </a:ext>
            </a:extLst>
          </p:cNvPr>
          <p:cNvCxnSpPr>
            <a:cxnSpLocks/>
          </p:cNvCxnSpPr>
          <p:nvPr/>
        </p:nvCxnSpPr>
        <p:spPr>
          <a:xfrm>
            <a:off x="6001941" y="4427386"/>
            <a:ext cx="0" cy="568419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4B832D7-C76F-3946-B315-B764CF4EEE52}"/>
              </a:ext>
            </a:extLst>
          </p:cNvPr>
          <p:cNvCxnSpPr>
            <a:cxnSpLocks/>
          </p:cNvCxnSpPr>
          <p:nvPr/>
        </p:nvCxnSpPr>
        <p:spPr>
          <a:xfrm>
            <a:off x="5967016" y="4534730"/>
            <a:ext cx="0" cy="46107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1F77A15E-8B5E-3548-9516-5B004B22E8BE}"/>
              </a:ext>
            </a:extLst>
          </p:cNvPr>
          <p:cNvCxnSpPr>
            <a:cxnSpLocks/>
          </p:cNvCxnSpPr>
          <p:nvPr/>
        </p:nvCxnSpPr>
        <p:spPr>
          <a:xfrm>
            <a:off x="5932091" y="4640637"/>
            <a:ext cx="0" cy="35516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BEB15911-3099-E34D-8E56-22205E012D98}"/>
              </a:ext>
            </a:extLst>
          </p:cNvPr>
          <p:cNvCxnSpPr>
            <a:cxnSpLocks/>
          </p:cNvCxnSpPr>
          <p:nvPr/>
        </p:nvCxnSpPr>
        <p:spPr>
          <a:xfrm>
            <a:off x="5741591" y="4907881"/>
            <a:ext cx="0" cy="8792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F70E277A-DBCE-DA46-A742-9DC127D9E254}"/>
              </a:ext>
            </a:extLst>
          </p:cNvPr>
          <p:cNvCxnSpPr>
            <a:cxnSpLocks/>
          </p:cNvCxnSpPr>
          <p:nvPr/>
        </p:nvCxnSpPr>
        <p:spPr>
          <a:xfrm>
            <a:off x="6106716" y="5759377"/>
            <a:ext cx="0" cy="34465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252E5F23-7727-264A-959E-D48FED9C98CD}"/>
              </a:ext>
            </a:extLst>
          </p:cNvPr>
          <p:cNvCxnSpPr>
            <a:cxnSpLocks/>
          </p:cNvCxnSpPr>
          <p:nvPr/>
        </p:nvCxnSpPr>
        <p:spPr>
          <a:xfrm>
            <a:off x="6071791" y="5692702"/>
            <a:ext cx="0" cy="41133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7AF4BBBB-ADEE-7346-8976-CE9BE15EAA6D}"/>
              </a:ext>
            </a:extLst>
          </p:cNvPr>
          <p:cNvCxnSpPr>
            <a:cxnSpLocks/>
          </p:cNvCxnSpPr>
          <p:nvPr/>
        </p:nvCxnSpPr>
        <p:spPr>
          <a:xfrm>
            <a:off x="6036866" y="5434677"/>
            <a:ext cx="0" cy="66935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D1FA2FD7-C86C-8D42-B3DD-D6C3121390E0}"/>
              </a:ext>
            </a:extLst>
          </p:cNvPr>
          <p:cNvCxnSpPr>
            <a:cxnSpLocks/>
          </p:cNvCxnSpPr>
          <p:nvPr/>
        </p:nvCxnSpPr>
        <p:spPr>
          <a:xfrm>
            <a:off x="6211491" y="5952345"/>
            <a:ext cx="0" cy="15169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9B98ECE7-3C8F-5246-971D-FE26D6A9FD79}"/>
              </a:ext>
            </a:extLst>
          </p:cNvPr>
          <p:cNvCxnSpPr>
            <a:cxnSpLocks/>
          </p:cNvCxnSpPr>
          <p:nvPr/>
        </p:nvCxnSpPr>
        <p:spPr>
          <a:xfrm>
            <a:off x="6176566" y="6034702"/>
            <a:ext cx="0" cy="6933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597CD990-7154-1846-8496-68E9DA499270}"/>
              </a:ext>
            </a:extLst>
          </p:cNvPr>
          <p:cNvCxnSpPr>
            <a:cxnSpLocks/>
          </p:cNvCxnSpPr>
          <p:nvPr/>
        </p:nvCxnSpPr>
        <p:spPr>
          <a:xfrm>
            <a:off x="6141641" y="5941592"/>
            <a:ext cx="0" cy="16244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EE15B364-18FC-5241-B48A-75E838141621}"/>
              </a:ext>
            </a:extLst>
          </p:cNvPr>
          <p:cNvCxnSpPr>
            <a:cxnSpLocks/>
          </p:cNvCxnSpPr>
          <p:nvPr/>
        </p:nvCxnSpPr>
        <p:spPr>
          <a:xfrm>
            <a:off x="6246416" y="6019083"/>
            <a:ext cx="0" cy="8495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82232792-1386-094A-9E69-45CC9E93BDD9}"/>
              </a:ext>
            </a:extLst>
          </p:cNvPr>
          <p:cNvCxnSpPr>
            <a:cxnSpLocks/>
          </p:cNvCxnSpPr>
          <p:nvPr/>
        </p:nvCxnSpPr>
        <p:spPr>
          <a:xfrm>
            <a:off x="6313091" y="6019083"/>
            <a:ext cx="0" cy="8495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68086E5A-1DAB-194C-89A6-9B38163E72AC}"/>
              </a:ext>
            </a:extLst>
          </p:cNvPr>
          <p:cNvCxnSpPr>
            <a:cxnSpLocks/>
          </p:cNvCxnSpPr>
          <p:nvPr/>
        </p:nvCxnSpPr>
        <p:spPr>
          <a:xfrm>
            <a:off x="6370241" y="6032507"/>
            <a:ext cx="0" cy="7152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5EBA2C15-3960-3F41-9176-8D28752C2D13}"/>
              </a:ext>
            </a:extLst>
          </p:cNvPr>
          <p:cNvCxnSpPr>
            <a:cxnSpLocks/>
          </p:cNvCxnSpPr>
          <p:nvPr/>
        </p:nvCxnSpPr>
        <p:spPr>
          <a:xfrm>
            <a:off x="5713272" y="6009588"/>
            <a:ext cx="0" cy="9444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98C67D14-41C7-EC4B-8A0D-FBF25D00E6E1}"/>
              </a:ext>
            </a:extLst>
          </p:cNvPr>
          <p:cNvCxnSpPr>
            <a:cxnSpLocks/>
          </p:cNvCxnSpPr>
          <p:nvPr/>
        </p:nvCxnSpPr>
        <p:spPr>
          <a:xfrm>
            <a:off x="4493317" y="5757481"/>
            <a:ext cx="0" cy="34655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7A38B8CA-9E88-AF48-8FF7-27FAA0E4015C}"/>
              </a:ext>
            </a:extLst>
          </p:cNvPr>
          <p:cNvCxnSpPr>
            <a:cxnSpLocks/>
          </p:cNvCxnSpPr>
          <p:nvPr/>
        </p:nvCxnSpPr>
        <p:spPr>
          <a:xfrm>
            <a:off x="4528242" y="5667458"/>
            <a:ext cx="0" cy="43657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09979665-3577-0F42-B449-BE812F18987C}"/>
              </a:ext>
            </a:extLst>
          </p:cNvPr>
          <p:cNvCxnSpPr>
            <a:cxnSpLocks/>
          </p:cNvCxnSpPr>
          <p:nvPr/>
        </p:nvCxnSpPr>
        <p:spPr>
          <a:xfrm>
            <a:off x="4559992" y="5642058"/>
            <a:ext cx="0" cy="461977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A018784B-94B7-164B-9048-010E081AC6A4}"/>
              </a:ext>
            </a:extLst>
          </p:cNvPr>
          <p:cNvCxnSpPr>
            <a:cxnSpLocks/>
          </p:cNvCxnSpPr>
          <p:nvPr/>
        </p:nvCxnSpPr>
        <p:spPr>
          <a:xfrm>
            <a:off x="4585392" y="5442393"/>
            <a:ext cx="0" cy="66164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DBB918F4-5249-8D43-BE22-A1B4F9A4B587}"/>
              </a:ext>
            </a:extLst>
          </p:cNvPr>
          <p:cNvCxnSpPr>
            <a:cxnSpLocks/>
          </p:cNvCxnSpPr>
          <p:nvPr/>
        </p:nvCxnSpPr>
        <p:spPr>
          <a:xfrm>
            <a:off x="4465914" y="5943187"/>
            <a:ext cx="0" cy="16084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id="{4A19D3AA-F718-0A4D-B424-323596F56507}"/>
              </a:ext>
            </a:extLst>
          </p:cNvPr>
          <p:cNvCxnSpPr>
            <a:cxnSpLocks/>
          </p:cNvCxnSpPr>
          <p:nvPr/>
        </p:nvCxnSpPr>
        <p:spPr>
          <a:xfrm>
            <a:off x="4433491" y="6011491"/>
            <a:ext cx="0" cy="9254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1B1E74E3-608A-E74F-9D3B-74FB62E69EFB}"/>
              </a:ext>
            </a:extLst>
          </p:cNvPr>
          <p:cNvCxnSpPr>
            <a:cxnSpLocks/>
          </p:cNvCxnSpPr>
          <p:nvPr/>
        </p:nvCxnSpPr>
        <p:spPr>
          <a:xfrm>
            <a:off x="4405415" y="5963360"/>
            <a:ext cx="0" cy="14067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275CBE73-72E5-B94E-B902-B564FA0ABEF7}"/>
              </a:ext>
            </a:extLst>
          </p:cNvPr>
          <p:cNvCxnSpPr>
            <a:cxnSpLocks/>
          </p:cNvCxnSpPr>
          <p:nvPr/>
        </p:nvCxnSpPr>
        <p:spPr>
          <a:xfrm>
            <a:off x="4370989" y="6010540"/>
            <a:ext cx="0" cy="9349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>
            <a:extLst>
              <a:ext uri="{FF2B5EF4-FFF2-40B4-BE49-F238E27FC236}">
                <a16:creationId xmlns:a16="http://schemas.microsoft.com/office/drawing/2014/main" id="{00289F58-906E-4C46-AB08-7C53BEE558D6}"/>
              </a:ext>
            </a:extLst>
          </p:cNvPr>
          <p:cNvCxnSpPr>
            <a:cxnSpLocks/>
          </p:cNvCxnSpPr>
          <p:nvPr/>
        </p:nvCxnSpPr>
        <p:spPr>
          <a:xfrm>
            <a:off x="4292113" y="6010540"/>
            <a:ext cx="0" cy="9349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8257069F-4433-A24B-8CB3-BE8AEDB3FF06}"/>
              </a:ext>
            </a:extLst>
          </p:cNvPr>
          <p:cNvCxnSpPr>
            <a:cxnSpLocks/>
          </p:cNvCxnSpPr>
          <p:nvPr/>
        </p:nvCxnSpPr>
        <p:spPr>
          <a:xfrm>
            <a:off x="7335426" y="4485067"/>
            <a:ext cx="0" cy="51073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45F5F5EB-CFAE-3E45-92B8-F6EA4138F14F}"/>
              </a:ext>
            </a:extLst>
          </p:cNvPr>
          <p:cNvCxnSpPr>
            <a:cxnSpLocks/>
          </p:cNvCxnSpPr>
          <p:nvPr/>
        </p:nvCxnSpPr>
        <p:spPr>
          <a:xfrm>
            <a:off x="7265576" y="4534730"/>
            <a:ext cx="0" cy="46107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73B9F1EC-7B8A-C340-94E4-FC06418EF69B}"/>
              </a:ext>
            </a:extLst>
          </p:cNvPr>
          <p:cNvCxnSpPr>
            <a:cxnSpLocks/>
          </p:cNvCxnSpPr>
          <p:nvPr/>
        </p:nvCxnSpPr>
        <p:spPr>
          <a:xfrm>
            <a:off x="7160801" y="4640637"/>
            <a:ext cx="0" cy="35516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38904A7D-A81B-BA48-9FBB-497EEE9F7B93}"/>
              </a:ext>
            </a:extLst>
          </p:cNvPr>
          <p:cNvCxnSpPr>
            <a:cxnSpLocks/>
          </p:cNvCxnSpPr>
          <p:nvPr/>
        </p:nvCxnSpPr>
        <p:spPr>
          <a:xfrm>
            <a:off x="7370336" y="4546371"/>
            <a:ext cx="0" cy="44943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973BFC8A-9B36-F54F-82D7-E865B3D8A6D6}"/>
              </a:ext>
            </a:extLst>
          </p:cNvPr>
          <p:cNvCxnSpPr>
            <a:cxnSpLocks/>
          </p:cNvCxnSpPr>
          <p:nvPr/>
        </p:nvCxnSpPr>
        <p:spPr>
          <a:xfrm>
            <a:off x="7303661" y="4546371"/>
            <a:ext cx="0" cy="44943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F3A423F8-EE2C-6448-8C5B-62E2529A2488}"/>
              </a:ext>
            </a:extLst>
          </p:cNvPr>
          <p:cNvCxnSpPr>
            <a:cxnSpLocks/>
          </p:cNvCxnSpPr>
          <p:nvPr/>
        </p:nvCxnSpPr>
        <p:spPr>
          <a:xfrm>
            <a:off x="7233811" y="4612440"/>
            <a:ext cx="0" cy="38336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972BC9DB-7597-0C48-AED9-A95CFBEBF865}"/>
              </a:ext>
            </a:extLst>
          </p:cNvPr>
          <p:cNvCxnSpPr>
            <a:cxnSpLocks/>
          </p:cNvCxnSpPr>
          <p:nvPr/>
        </p:nvCxnSpPr>
        <p:spPr>
          <a:xfrm>
            <a:off x="7129036" y="4640637"/>
            <a:ext cx="0" cy="35516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1733D106-F1CE-6C4D-8A1E-FF410891939A}"/>
              </a:ext>
            </a:extLst>
          </p:cNvPr>
          <p:cNvCxnSpPr>
            <a:cxnSpLocks/>
          </p:cNvCxnSpPr>
          <p:nvPr/>
        </p:nvCxnSpPr>
        <p:spPr>
          <a:xfrm>
            <a:off x="7324696" y="4557561"/>
            <a:ext cx="0" cy="43824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AE8C2535-FD27-B54C-99A3-EF9D7D0A2BF6}"/>
              </a:ext>
            </a:extLst>
          </p:cNvPr>
          <p:cNvCxnSpPr>
            <a:cxnSpLocks/>
          </p:cNvCxnSpPr>
          <p:nvPr/>
        </p:nvCxnSpPr>
        <p:spPr>
          <a:xfrm>
            <a:off x="7254846" y="4568167"/>
            <a:ext cx="0" cy="42763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691A4080-FA85-5F49-9C47-0E39CEBCCE88}"/>
              </a:ext>
            </a:extLst>
          </p:cNvPr>
          <p:cNvCxnSpPr>
            <a:cxnSpLocks/>
          </p:cNvCxnSpPr>
          <p:nvPr/>
        </p:nvCxnSpPr>
        <p:spPr>
          <a:xfrm>
            <a:off x="7184996" y="4653812"/>
            <a:ext cx="0" cy="34199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F87934C6-9277-7244-AF1F-75D8A299B241}"/>
              </a:ext>
            </a:extLst>
          </p:cNvPr>
          <p:cNvCxnSpPr>
            <a:cxnSpLocks/>
          </p:cNvCxnSpPr>
          <p:nvPr/>
        </p:nvCxnSpPr>
        <p:spPr>
          <a:xfrm>
            <a:off x="7096096" y="4706777"/>
            <a:ext cx="0" cy="28902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AFFE2D2E-0155-8F42-868E-063B1BCD2D05}"/>
              </a:ext>
            </a:extLst>
          </p:cNvPr>
          <p:cNvCxnSpPr>
            <a:cxnSpLocks/>
          </p:cNvCxnSpPr>
          <p:nvPr/>
        </p:nvCxnSpPr>
        <p:spPr>
          <a:xfrm>
            <a:off x="7275881" y="4557561"/>
            <a:ext cx="0" cy="43824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0E1282E6-F6C3-AD43-A140-496C0734EA28}"/>
              </a:ext>
            </a:extLst>
          </p:cNvPr>
          <p:cNvCxnSpPr>
            <a:cxnSpLocks/>
          </p:cNvCxnSpPr>
          <p:nvPr/>
        </p:nvCxnSpPr>
        <p:spPr>
          <a:xfrm>
            <a:off x="7206031" y="4610287"/>
            <a:ext cx="0" cy="38551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B360C411-F666-CA42-BB64-40EE4D0EA38A}"/>
              </a:ext>
            </a:extLst>
          </p:cNvPr>
          <p:cNvCxnSpPr>
            <a:cxnSpLocks/>
          </p:cNvCxnSpPr>
          <p:nvPr/>
        </p:nvCxnSpPr>
        <p:spPr>
          <a:xfrm>
            <a:off x="7136181" y="4705742"/>
            <a:ext cx="0" cy="290063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A547FD86-9B3B-564E-BBF8-0FEB86EC311A}"/>
              </a:ext>
            </a:extLst>
          </p:cNvPr>
          <p:cNvCxnSpPr>
            <a:cxnSpLocks/>
          </p:cNvCxnSpPr>
          <p:nvPr/>
        </p:nvCxnSpPr>
        <p:spPr>
          <a:xfrm>
            <a:off x="7063156" y="4718597"/>
            <a:ext cx="0" cy="27720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0B8FF046-CBA4-2A48-9FAA-5D219DED1431}"/>
              </a:ext>
            </a:extLst>
          </p:cNvPr>
          <p:cNvCxnSpPr>
            <a:cxnSpLocks/>
          </p:cNvCxnSpPr>
          <p:nvPr/>
        </p:nvCxnSpPr>
        <p:spPr>
          <a:xfrm>
            <a:off x="7031406" y="4775849"/>
            <a:ext cx="0" cy="219956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04279045-F631-DA41-A856-F3F35ED79CFD}"/>
              </a:ext>
            </a:extLst>
          </p:cNvPr>
          <p:cNvCxnSpPr>
            <a:cxnSpLocks/>
          </p:cNvCxnSpPr>
          <p:nvPr/>
        </p:nvCxnSpPr>
        <p:spPr>
          <a:xfrm>
            <a:off x="7000894" y="4813914"/>
            <a:ext cx="0" cy="18189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FE5F3F96-6892-3447-96BD-1F520E0C5ECE}"/>
              </a:ext>
            </a:extLst>
          </p:cNvPr>
          <p:cNvCxnSpPr>
            <a:cxnSpLocks/>
          </p:cNvCxnSpPr>
          <p:nvPr/>
        </p:nvCxnSpPr>
        <p:spPr>
          <a:xfrm>
            <a:off x="7265331" y="5694121"/>
            <a:ext cx="0" cy="40991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65E9D61C-325B-EB4C-9DB5-695596D269CD}"/>
              </a:ext>
            </a:extLst>
          </p:cNvPr>
          <p:cNvCxnSpPr>
            <a:cxnSpLocks/>
          </p:cNvCxnSpPr>
          <p:nvPr/>
        </p:nvCxnSpPr>
        <p:spPr>
          <a:xfrm>
            <a:off x="7230391" y="5744237"/>
            <a:ext cx="0" cy="359798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73E631E-93C6-5C4C-96C4-0BC2BAB1F4FC}"/>
              </a:ext>
            </a:extLst>
          </p:cNvPr>
          <p:cNvCxnSpPr>
            <a:cxnSpLocks/>
          </p:cNvCxnSpPr>
          <p:nvPr/>
        </p:nvCxnSpPr>
        <p:spPr>
          <a:xfrm>
            <a:off x="7168876" y="5866749"/>
            <a:ext cx="0" cy="237286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BDDE6542-59CD-104B-BF9F-4FEE261AE2C5}"/>
              </a:ext>
            </a:extLst>
          </p:cNvPr>
          <p:cNvCxnSpPr>
            <a:cxnSpLocks/>
          </p:cNvCxnSpPr>
          <p:nvPr/>
        </p:nvCxnSpPr>
        <p:spPr>
          <a:xfrm>
            <a:off x="7135936" y="5866749"/>
            <a:ext cx="0" cy="237286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8288FF79-E43B-EF44-ADAE-A0BE5139125F}"/>
              </a:ext>
            </a:extLst>
          </p:cNvPr>
          <p:cNvCxnSpPr>
            <a:cxnSpLocks/>
          </p:cNvCxnSpPr>
          <p:nvPr/>
        </p:nvCxnSpPr>
        <p:spPr>
          <a:xfrm>
            <a:off x="7333651" y="5554421"/>
            <a:ext cx="0" cy="54961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64B5FB54-0A86-4E4D-AD86-C6B109C0E2E0}"/>
              </a:ext>
            </a:extLst>
          </p:cNvPr>
          <p:cNvCxnSpPr>
            <a:cxnSpLocks/>
          </p:cNvCxnSpPr>
          <p:nvPr/>
        </p:nvCxnSpPr>
        <p:spPr>
          <a:xfrm>
            <a:off x="7298102" y="5589985"/>
            <a:ext cx="0" cy="51405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53453523-BD1E-3D43-8EBB-6A77FF37A929}"/>
              </a:ext>
            </a:extLst>
          </p:cNvPr>
          <p:cNvCxnSpPr>
            <a:cxnSpLocks/>
          </p:cNvCxnSpPr>
          <p:nvPr/>
        </p:nvCxnSpPr>
        <p:spPr>
          <a:xfrm>
            <a:off x="6997719" y="5927493"/>
            <a:ext cx="0" cy="17654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9AB0A99C-79F7-4B42-B1A9-D33AF393A922}"/>
              </a:ext>
            </a:extLst>
          </p:cNvPr>
          <p:cNvCxnSpPr>
            <a:cxnSpLocks/>
          </p:cNvCxnSpPr>
          <p:nvPr/>
        </p:nvCxnSpPr>
        <p:spPr>
          <a:xfrm>
            <a:off x="7047622" y="5975473"/>
            <a:ext cx="0" cy="12856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D0E02C1E-CEF1-7A4C-B86F-8A0F2C2FAC21}"/>
              </a:ext>
            </a:extLst>
          </p:cNvPr>
          <p:cNvCxnSpPr>
            <a:cxnSpLocks/>
          </p:cNvCxnSpPr>
          <p:nvPr/>
        </p:nvCxnSpPr>
        <p:spPr>
          <a:xfrm>
            <a:off x="7081650" y="5901303"/>
            <a:ext cx="0" cy="202732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062E4523-2E4E-2D40-B412-A02249EE87B7}"/>
              </a:ext>
            </a:extLst>
          </p:cNvPr>
          <p:cNvCxnSpPr>
            <a:cxnSpLocks/>
          </p:cNvCxnSpPr>
          <p:nvPr/>
        </p:nvCxnSpPr>
        <p:spPr>
          <a:xfrm>
            <a:off x="7112503" y="5873114"/>
            <a:ext cx="0" cy="23092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EB05748E-87B8-2744-B245-9DC454DC5F4D}"/>
              </a:ext>
            </a:extLst>
          </p:cNvPr>
          <p:cNvCxnSpPr>
            <a:cxnSpLocks/>
          </p:cNvCxnSpPr>
          <p:nvPr/>
        </p:nvCxnSpPr>
        <p:spPr>
          <a:xfrm>
            <a:off x="7204560" y="5777140"/>
            <a:ext cx="0" cy="326895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32477A59-D7F6-0B4E-BF6D-87828CC85D28}"/>
              </a:ext>
            </a:extLst>
          </p:cNvPr>
          <p:cNvCxnSpPr>
            <a:cxnSpLocks/>
          </p:cNvCxnSpPr>
          <p:nvPr/>
        </p:nvCxnSpPr>
        <p:spPr>
          <a:xfrm>
            <a:off x="7366739" y="5589985"/>
            <a:ext cx="0" cy="51405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0" name="Rectangle 529">
            <a:extLst>
              <a:ext uri="{FF2B5EF4-FFF2-40B4-BE49-F238E27FC236}">
                <a16:creationId xmlns:a16="http://schemas.microsoft.com/office/drawing/2014/main" id="{0E86E67B-83F1-D044-8981-494CD1E9ECE5}"/>
              </a:ext>
            </a:extLst>
          </p:cNvPr>
          <p:cNvSpPr/>
          <p:nvPr/>
        </p:nvSpPr>
        <p:spPr>
          <a:xfrm>
            <a:off x="7689823" y="1030518"/>
            <a:ext cx="336550" cy="1714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31" name="Rectangle 530">
            <a:extLst>
              <a:ext uri="{FF2B5EF4-FFF2-40B4-BE49-F238E27FC236}">
                <a16:creationId xmlns:a16="http://schemas.microsoft.com/office/drawing/2014/main" id="{71AC003A-5873-AB4D-8128-04EC42719188}"/>
              </a:ext>
            </a:extLst>
          </p:cNvPr>
          <p:cNvSpPr/>
          <p:nvPr/>
        </p:nvSpPr>
        <p:spPr>
          <a:xfrm>
            <a:off x="7692642" y="1262178"/>
            <a:ext cx="336550" cy="171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7EC36415-F557-354E-8CE0-7E4CD57ACB8F}"/>
              </a:ext>
            </a:extLst>
          </p:cNvPr>
          <p:cNvSpPr txBox="1"/>
          <p:nvPr/>
        </p:nvSpPr>
        <p:spPr>
          <a:xfrm>
            <a:off x="8019782" y="932469"/>
            <a:ext cx="88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All pairs</a:t>
            </a:r>
          </a:p>
          <a:p>
            <a:r>
              <a:rPr lang="en-FR" sz="1600" dirty="0"/>
              <a:t>Epistatic</a:t>
            </a: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DDEF84F6-4950-774D-803B-C2D1FFDC3ECD}"/>
              </a:ext>
            </a:extLst>
          </p:cNvPr>
          <p:cNvSpPr txBox="1"/>
          <p:nvPr/>
        </p:nvSpPr>
        <p:spPr>
          <a:xfrm>
            <a:off x="4056677" y="613565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-1     0      1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C03DCC50-19AE-0A4B-B91F-18405FA91F86}"/>
              </a:ext>
            </a:extLst>
          </p:cNvPr>
          <p:cNvSpPr txBox="1"/>
          <p:nvPr/>
        </p:nvSpPr>
        <p:spPr>
          <a:xfrm>
            <a:off x="3790756" y="966865"/>
            <a:ext cx="46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10</a:t>
            </a:r>
            <a:r>
              <a:rPr lang="en-FR" sz="1600" baseline="30000" dirty="0"/>
              <a:t>2</a:t>
            </a:r>
          </a:p>
          <a:p>
            <a:endParaRPr lang="en-FR" sz="1600" dirty="0"/>
          </a:p>
          <a:p>
            <a:r>
              <a:rPr lang="en-FR" sz="1600" dirty="0"/>
              <a:t>10</a:t>
            </a:r>
            <a:r>
              <a:rPr lang="en-FR" sz="1600" baseline="30000" dirty="0"/>
              <a:t>0</a:t>
            </a:r>
          </a:p>
        </p:txBody>
      </p:sp>
      <p:sp>
        <p:nvSpPr>
          <p:cNvPr id="537" name="TextBox 536">
            <a:extLst>
              <a:ext uri="{FF2B5EF4-FFF2-40B4-BE49-F238E27FC236}">
                <a16:creationId xmlns:a16="http://schemas.microsoft.com/office/drawing/2014/main" id="{43A027AB-6215-8D45-A9DD-3067661CCA46}"/>
              </a:ext>
            </a:extLst>
          </p:cNvPr>
          <p:cNvSpPr txBox="1"/>
          <p:nvPr/>
        </p:nvSpPr>
        <p:spPr>
          <a:xfrm>
            <a:off x="7050579" y="6440645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UFE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554CAF41-5533-9B46-87A0-FD714E6D1262}"/>
              </a:ext>
            </a:extLst>
          </p:cNvPr>
          <p:cNvSpPr txBox="1"/>
          <p:nvPr/>
        </p:nvSpPr>
        <p:spPr>
          <a:xfrm>
            <a:off x="4431481" y="644064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</a:t>
            </a:r>
            <a:r>
              <a:rPr lang="en-FR" baseline="-25000" dirty="0"/>
              <a:t>11</a:t>
            </a: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57698971-CA33-A04B-8E12-7A90C3189858}"/>
              </a:ext>
            </a:extLst>
          </p:cNvPr>
          <p:cNvSpPr txBox="1"/>
          <p:nvPr/>
        </p:nvSpPr>
        <p:spPr>
          <a:xfrm>
            <a:off x="5762296" y="6440645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</a:t>
            </a:r>
            <a:r>
              <a:rPr lang="en-FR" baseline="-25000" dirty="0"/>
              <a:t>01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63CDADCA-9670-524D-9A6F-51B7DA00AC3A}"/>
              </a:ext>
            </a:extLst>
          </p:cNvPr>
          <p:cNvSpPr txBox="1"/>
          <p:nvPr/>
        </p:nvSpPr>
        <p:spPr>
          <a:xfrm>
            <a:off x="5477975" y="613565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-1     0      1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A39A84D2-619C-0049-BFA9-F5975FEC2AA7}"/>
              </a:ext>
            </a:extLst>
          </p:cNvPr>
          <p:cNvSpPr txBox="1"/>
          <p:nvPr/>
        </p:nvSpPr>
        <p:spPr>
          <a:xfrm>
            <a:off x="6804400" y="613565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-1     0      1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3BEF1C0-FB32-9B4A-928B-EFBFC78290F2}"/>
              </a:ext>
            </a:extLst>
          </p:cNvPr>
          <p:cNvCxnSpPr>
            <a:cxnSpLocks/>
          </p:cNvCxnSpPr>
          <p:nvPr/>
        </p:nvCxnSpPr>
        <p:spPr>
          <a:xfrm>
            <a:off x="6953974" y="5345998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1305088-6FA2-3949-ABC8-374314609CB7}"/>
              </a:ext>
            </a:extLst>
          </p:cNvPr>
          <p:cNvCxnSpPr>
            <a:cxnSpLocks/>
          </p:cNvCxnSpPr>
          <p:nvPr/>
        </p:nvCxnSpPr>
        <p:spPr>
          <a:xfrm flipH="1" flipV="1">
            <a:off x="6947730" y="6101467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230FE88-2DF6-954A-A63D-EE31FD034E36}"/>
              </a:ext>
            </a:extLst>
          </p:cNvPr>
          <p:cNvCxnSpPr>
            <a:cxnSpLocks/>
          </p:cNvCxnSpPr>
          <p:nvPr/>
        </p:nvCxnSpPr>
        <p:spPr>
          <a:xfrm>
            <a:off x="5665697" y="5342679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7910FA9-EADA-874F-8E5E-2491563E252C}"/>
              </a:ext>
            </a:extLst>
          </p:cNvPr>
          <p:cNvCxnSpPr>
            <a:cxnSpLocks/>
          </p:cNvCxnSpPr>
          <p:nvPr/>
        </p:nvCxnSpPr>
        <p:spPr>
          <a:xfrm flipH="1" flipV="1">
            <a:off x="5659453" y="6101467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0BEE124-69EB-9F4F-8494-EC852FBD1094}"/>
              </a:ext>
            </a:extLst>
          </p:cNvPr>
          <p:cNvCxnSpPr>
            <a:cxnSpLocks/>
          </p:cNvCxnSpPr>
          <p:nvPr/>
        </p:nvCxnSpPr>
        <p:spPr>
          <a:xfrm>
            <a:off x="4203786" y="5348843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E66450D-D52E-9F4B-B9F4-888386DACDB6}"/>
              </a:ext>
            </a:extLst>
          </p:cNvPr>
          <p:cNvCxnSpPr>
            <a:cxnSpLocks/>
          </p:cNvCxnSpPr>
          <p:nvPr/>
        </p:nvCxnSpPr>
        <p:spPr>
          <a:xfrm flipH="1" flipV="1">
            <a:off x="4197542" y="6101467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3ECEF4D-85C6-8447-BC0F-B082A6615B6E}"/>
              </a:ext>
            </a:extLst>
          </p:cNvPr>
          <p:cNvCxnSpPr>
            <a:cxnSpLocks/>
          </p:cNvCxnSpPr>
          <p:nvPr/>
        </p:nvCxnSpPr>
        <p:spPr>
          <a:xfrm>
            <a:off x="5658866" y="4234710"/>
            <a:ext cx="0" cy="7554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0AC8A23-7F2C-B740-8DDF-5441ABEE98D5}"/>
              </a:ext>
            </a:extLst>
          </p:cNvPr>
          <p:cNvCxnSpPr>
            <a:cxnSpLocks/>
          </p:cNvCxnSpPr>
          <p:nvPr/>
        </p:nvCxnSpPr>
        <p:spPr>
          <a:xfrm flipH="1" flipV="1">
            <a:off x="5652622" y="4993237"/>
            <a:ext cx="769578" cy="2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" name="TextBox 545">
            <a:extLst>
              <a:ext uri="{FF2B5EF4-FFF2-40B4-BE49-F238E27FC236}">
                <a16:creationId xmlns:a16="http://schemas.microsoft.com/office/drawing/2014/main" id="{91E1D643-5FBB-DE40-82D1-1B5412985798}"/>
              </a:ext>
            </a:extLst>
          </p:cNvPr>
          <p:cNvSpPr txBox="1"/>
          <p:nvPr/>
        </p:nvSpPr>
        <p:spPr>
          <a:xfrm>
            <a:off x="3790756" y="2095718"/>
            <a:ext cx="46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10</a:t>
            </a:r>
            <a:r>
              <a:rPr lang="en-FR" sz="1600" baseline="30000" dirty="0"/>
              <a:t>2</a:t>
            </a:r>
          </a:p>
          <a:p>
            <a:endParaRPr lang="en-FR" sz="1600" dirty="0"/>
          </a:p>
          <a:p>
            <a:r>
              <a:rPr lang="en-FR" sz="1600" dirty="0"/>
              <a:t>10</a:t>
            </a:r>
            <a:r>
              <a:rPr lang="en-FR" sz="1600" baseline="30000" dirty="0"/>
              <a:t>0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CD87F9A9-BC00-7249-BE45-E7FA7B0E8F60}"/>
              </a:ext>
            </a:extLst>
          </p:cNvPr>
          <p:cNvSpPr txBox="1"/>
          <p:nvPr/>
        </p:nvSpPr>
        <p:spPr>
          <a:xfrm>
            <a:off x="3790756" y="3224571"/>
            <a:ext cx="46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10</a:t>
            </a:r>
            <a:r>
              <a:rPr lang="en-FR" sz="1600" baseline="30000" dirty="0"/>
              <a:t>2</a:t>
            </a:r>
          </a:p>
          <a:p>
            <a:endParaRPr lang="en-FR" sz="1600" dirty="0"/>
          </a:p>
          <a:p>
            <a:r>
              <a:rPr lang="en-FR" sz="1600" dirty="0"/>
              <a:t>10</a:t>
            </a:r>
            <a:r>
              <a:rPr lang="en-FR" sz="1600" baseline="30000" dirty="0"/>
              <a:t>0</a:t>
            </a: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2245A051-6CEB-7742-A4A0-7E4C6EA5584B}"/>
              </a:ext>
            </a:extLst>
          </p:cNvPr>
          <p:cNvSpPr txBox="1"/>
          <p:nvPr/>
        </p:nvSpPr>
        <p:spPr>
          <a:xfrm>
            <a:off x="3790756" y="4353424"/>
            <a:ext cx="46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10</a:t>
            </a:r>
            <a:r>
              <a:rPr lang="en-FR" sz="1600" baseline="30000" dirty="0"/>
              <a:t>2</a:t>
            </a:r>
          </a:p>
          <a:p>
            <a:endParaRPr lang="en-FR" sz="1600" dirty="0"/>
          </a:p>
          <a:p>
            <a:r>
              <a:rPr lang="en-FR" sz="1600" dirty="0"/>
              <a:t>10</a:t>
            </a:r>
            <a:r>
              <a:rPr lang="en-FR" sz="1600" baseline="30000" dirty="0"/>
              <a:t>0</a:t>
            </a:r>
          </a:p>
        </p:txBody>
      </p:sp>
      <p:sp>
        <p:nvSpPr>
          <p:cNvPr id="549" name="TextBox 548">
            <a:extLst>
              <a:ext uri="{FF2B5EF4-FFF2-40B4-BE49-F238E27FC236}">
                <a16:creationId xmlns:a16="http://schemas.microsoft.com/office/drawing/2014/main" id="{C0BE6288-8E54-5E4C-8D73-6CB26B9805EA}"/>
              </a:ext>
            </a:extLst>
          </p:cNvPr>
          <p:cNvSpPr txBox="1"/>
          <p:nvPr/>
        </p:nvSpPr>
        <p:spPr>
          <a:xfrm>
            <a:off x="3790756" y="5482277"/>
            <a:ext cx="46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10</a:t>
            </a:r>
            <a:r>
              <a:rPr lang="en-FR" sz="1600" baseline="30000" dirty="0"/>
              <a:t>2</a:t>
            </a:r>
          </a:p>
          <a:p>
            <a:endParaRPr lang="en-FR" sz="1600" dirty="0"/>
          </a:p>
          <a:p>
            <a:r>
              <a:rPr lang="en-FR" sz="1600" dirty="0"/>
              <a:t>10</a:t>
            </a:r>
            <a:r>
              <a:rPr lang="en-FR" sz="1600" baseline="30000" dirty="0"/>
              <a:t>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0720F-2DC5-0C42-AFEC-6DCD9F5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75" y="-219525"/>
            <a:ext cx="10515600" cy="1325563"/>
          </a:xfrm>
        </p:spPr>
        <p:txBody>
          <a:bodyPr/>
          <a:lstStyle/>
          <a:p>
            <a:r>
              <a:rPr lang="en-FR" dirty="0"/>
              <a:t>Needle in a haystack situation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9BA1C-EBEB-3744-ADBC-42AB973348A8}"/>
              </a:ext>
            </a:extLst>
          </p:cNvPr>
          <p:cNvSpPr txBox="1"/>
          <p:nvPr/>
        </p:nvSpPr>
        <p:spPr>
          <a:xfrm>
            <a:off x="8622040" y="3747836"/>
            <a:ext cx="2553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</a:t>
            </a:r>
            <a:r>
              <a:rPr lang="en-FR" baseline="-25000" dirty="0"/>
              <a:t>11</a:t>
            </a:r>
            <a:r>
              <a:rPr lang="en-FR" dirty="0"/>
              <a:t>, r</a:t>
            </a:r>
            <a:r>
              <a:rPr lang="en-FR" baseline="-25000" dirty="0"/>
              <a:t>10</a:t>
            </a:r>
            <a:r>
              <a:rPr lang="en-FR" dirty="0"/>
              <a:t> Pearson correlator</a:t>
            </a:r>
          </a:p>
          <a:p>
            <a:endParaRPr lang="en-FR" dirty="0"/>
          </a:p>
          <a:p>
            <a:endParaRPr lang="en-FR" dirty="0"/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F69000D9-F76D-5B41-917E-D56403B7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322" y="2301241"/>
            <a:ext cx="2844800" cy="825500"/>
          </a:xfrm>
          <a:prstGeom prst="rect">
            <a:avLst/>
          </a:prstGeom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80B467C2-5C79-CB40-B8F8-C2B2A7247B62}"/>
              </a:ext>
            </a:extLst>
          </p:cNvPr>
          <p:cNvSpPr txBox="1"/>
          <p:nvPr/>
        </p:nvSpPr>
        <p:spPr>
          <a:xfrm>
            <a:off x="8524561" y="2499506"/>
            <a:ext cx="8370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2000" dirty="0"/>
              <a:t>UFE = </a:t>
            </a:r>
          </a:p>
        </p:txBody>
      </p:sp>
    </p:spTree>
    <p:extLst>
      <p:ext uri="{BB962C8B-B14F-4D97-AF65-F5344CB8AC3E}">
        <p14:creationId xmlns:p14="http://schemas.microsoft.com/office/powerpoint/2010/main" val="36163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36B448A-EEC2-8F4C-A98E-C2A1A73308DA}"/>
              </a:ext>
            </a:extLst>
          </p:cNvPr>
          <p:cNvGrpSpPr/>
          <p:nvPr/>
        </p:nvGrpSpPr>
        <p:grpSpPr>
          <a:xfrm>
            <a:off x="2299558" y="2716064"/>
            <a:ext cx="2311294" cy="2249722"/>
            <a:chOff x="6574449" y="715440"/>
            <a:chExt cx="1516396" cy="1476000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715512-FF21-B14E-A9D1-C11900D47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4449" y="715440"/>
              <a:ext cx="1516396" cy="1476000"/>
            </a:xfrm>
            <a:prstGeom prst="rect">
              <a:avLst/>
            </a:prstGeom>
          </p:spPr>
        </p:pic>
        <p:sp>
          <p:nvSpPr>
            <p:cNvPr id="203" name="Triangle 202">
              <a:extLst>
                <a:ext uri="{FF2B5EF4-FFF2-40B4-BE49-F238E27FC236}">
                  <a16:creationId xmlns:a16="http://schemas.microsoft.com/office/drawing/2014/main" id="{37DD3043-74A5-B44D-9CFA-224DAB052937}"/>
                </a:ext>
              </a:extLst>
            </p:cNvPr>
            <p:cNvSpPr/>
            <p:nvPr/>
          </p:nvSpPr>
          <p:spPr>
            <a:xfrm>
              <a:off x="7625511" y="120273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4" name="Triangle 203">
              <a:extLst>
                <a:ext uri="{FF2B5EF4-FFF2-40B4-BE49-F238E27FC236}">
                  <a16:creationId xmlns:a16="http://schemas.microsoft.com/office/drawing/2014/main" id="{EBEA986F-D5BB-8442-891D-F2FA17C7D01B}"/>
                </a:ext>
              </a:extLst>
            </p:cNvPr>
            <p:cNvSpPr/>
            <p:nvPr/>
          </p:nvSpPr>
          <p:spPr>
            <a:xfrm>
              <a:off x="7583146" y="127601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5" name="Triangle 204">
              <a:extLst>
                <a:ext uri="{FF2B5EF4-FFF2-40B4-BE49-F238E27FC236}">
                  <a16:creationId xmlns:a16="http://schemas.microsoft.com/office/drawing/2014/main" id="{28B82F35-5B62-9F4F-A8D3-A179CC04D801}"/>
                </a:ext>
              </a:extLst>
            </p:cNvPr>
            <p:cNvSpPr/>
            <p:nvPr/>
          </p:nvSpPr>
          <p:spPr>
            <a:xfrm>
              <a:off x="7540781" y="134930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6" name="Triangle 205">
              <a:extLst>
                <a:ext uri="{FF2B5EF4-FFF2-40B4-BE49-F238E27FC236}">
                  <a16:creationId xmlns:a16="http://schemas.microsoft.com/office/drawing/2014/main" id="{4FD98043-A161-AA41-AAE3-C908CB1410D2}"/>
                </a:ext>
              </a:extLst>
            </p:cNvPr>
            <p:cNvSpPr/>
            <p:nvPr/>
          </p:nvSpPr>
          <p:spPr>
            <a:xfrm>
              <a:off x="7498416" y="142258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7" name="Triangle 206">
              <a:extLst>
                <a:ext uri="{FF2B5EF4-FFF2-40B4-BE49-F238E27FC236}">
                  <a16:creationId xmlns:a16="http://schemas.microsoft.com/office/drawing/2014/main" id="{1129873D-29A9-BC4A-9CFD-4C8445A2CAF9}"/>
                </a:ext>
              </a:extLst>
            </p:cNvPr>
            <p:cNvSpPr/>
            <p:nvPr/>
          </p:nvSpPr>
          <p:spPr>
            <a:xfrm>
              <a:off x="7428010" y="149443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8" name="Triangle 207">
              <a:extLst>
                <a:ext uri="{FF2B5EF4-FFF2-40B4-BE49-F238E27FC236}">
                  <a16:creationId xmlns:a16="http://schemas.microsoft.com/office/drawing/2014/main" id="{A3DE087E-A599-F344-BE23-F268A9B31011}"/>
                </a:ext>
              </a:extLst>
            </p:cNvPr>
            <p:cNvSpPr/>
            <p:nvPr/>
          </p:nvSpPr>
          <p:spPr>
            <a:xfrm>
              <a:off x="7413686" y="156915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9" name="Triangle 208">
              <a:extLst>
                <a:ext uri="{FF2B5EF4-FFF2-40B4-BE49-F238E27FC236}">
                  <a16:creationId xmlns:a16="http://schemas.microsoft.com/office/drawing/2014/main" id="{3DF8BDF3-EB14-E145-9E9E-1B3A25045FCB}"/>
                </a:ext>
              </a:extLst>
            </p:cNvPr>
            <p:cNvSpPr/>
            <p:nvPr/>
          </p:nvSpPr>
          <p:spPr>
            <a:xfrm>
              <a:off x="7343280" y="161098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0" name="Triangle 209">
              <a:extLst>
                <a:ext uri="{FF2B5EF4-FFF2-40B4-BE49-F238E27FC236}">
                  <a16:creationId xmlns:a16="http://schemas.microsoft.com/office/drawing/2014/main" id="{E8A2E24A-855F-C140-AFBB-FFEA8D7E16A4}"/>
                </a:ext>
              </a:extLst>
            </p:cNvPr>
            <p:cNvSpPr/>
            <p:nvPr/>
          </p:nvSpPr>
          <p:spPr>
            <a:xfrm>
              <a:off x="7328956" y="171572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1" name="Triangle 210">
              <a:extLst>
                <a:ext uri="{FF2B5EF4-FFF2-40B4-BE49-F238E27FC236}">
                  <a16:creationId xmlns:a16="http://schemas.microsoft.com/office/drawing/2014/main" id="{A7D523B3-A7F7-B049-A4ED-89BA8152348E}"/>
                </a:ext>
              </a:extLst>
            </p:cNvPr>
            <p:cNvSpPr/>
            <p:nvPr/>
          </p:nvSpPr>
          <p:spPr>
            <a:xfrm>
              <a:off x="7177600" y="180605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2" name="Triangle 211">
              <a:extLst>
                <a:ext uri="{FF2B5EF4-FFF2-40B4-BE49-F238E27FC236}">
                  <a16:creationId xmlns:a16="http://schemas.microsoft.com/office/drawing/2014/main" id="{5CC19D06-C60B-5A4E-B07F-390D59374342}"/>
                </a:ext>
              </a:extLst>
            </p:cNvPr>
            <p:cNvSpPr/>
            <p:nvPr/>
          </p:nvSpPr>
          <p:spPr>
            <a:xfrm>
              <a:off x="7093419" y="187365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3" name="Triangle 212">
              <a:extLst>
                <a:ext uri="{FF2B5EF4-FFF2-40B4-BE49-F238E27FC236}">
                  <a16:creationId xmlns:a16="http://schemas.microsoft.com/office/drawing/2014/main" id="{1E0A7380-8F89-F44C-AC0A-867E98A61349}"/>
                </a:ext>
              </a:extLst>
            </p:cNvPr>
            <p:cNvSpPr/>
            <p:nvPr/>
          </p:nvSpPr>
          <p:spPr>
            <a:xfrm>
              <a:off x="7008126" y="194126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4" name="Triangle 213">
              <a:extLst>
                <a:ext uri="{FF2B5EF4-FFF2-40B4-BE49-F238E27FC236}">
                  <a16:creationId xmlns:a16="http://schemas.microsoft.com/office/drawing/2014/main" id="{757E06E6-A51E-3F40-9065-FB842F441833}"/>
                </a:ext>
              </a:extLst>
            </p:cNvPr>
            <p:cNvSpPr/>
            <p:nvPr/>
          </p:nvSpPr>
          <p:spPr>
            <a:xfrm flipH="1" flipV="1">
              <a:off x="6977721" y="1968320"/>
              <a:ext cx="45719" cy="45719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5" name="Triangle 214">
              <a:extLst>
                <a:ext uri="{FF2B5EF4-FFF2-40B4-BE49-F238E27FC236}">
                  <a16:creationId xmlns:a16="http://schemas.microsoft.com/office/drawing/2014/main" id="{AED90605-EEFA-1346-973B-B09AAA570E12}"/>
                </a:ext>
              </a:extLst>
            </p:cNvPr>
            <p:cNvSpPr/>
            <p:nvPr/>
          </p:nvSpPr>
          <p:spPr>
            <a:xfrm>
              <a:off x="7218582" y="179259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6" name="Triangle 215">
              <a:extLst>
                <a:ext uri="{FF2B5EF4-FFF2-40B4-BE49-F238E27FC236}">
                  <a16:creationId xmlns:a16="http://schemas.microsoft.com/office/drawing/2014/main" id="{86B42A30-133D-6642-AA0D-5ADFCDD112CD}"/>
                </a:ext>
              </a:extLst>
            </p:cNvPr>
            <p:cNvSpPr/>
            <p:nvPr/>
          </p:nvSpPr>
          <p:spPr>
            <a:xfrm>
              <a:off x="7177600" y="184382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7" name="Triangle 216">
              <a:extLst>
                <a:ext uri="{FF2B5EF4-FFF2-40B4-BE49-F238E27FC236}">
                  <a16:creationId xmlns:a16="http://schemas.microsoft.com/office/drawing/2014/main" id="{DC74B214-191D-7E47-82D6-1003B8E3BCC8}"/>
                </a:ext>
              </a:extLst>
            </p:cNvPr>
            <p:cNvSpPr/>
            <p:nvPr/>
          </p:nvSpPr>
          <p:spPr>
            <a:xfrm>
              <a:off x="7037428" y="189895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8" name="Triangle 217">
              <a:extLst>
                <a:ext uri="{FF2B5EF4-FFF2-40B4-BE49-F238E27FC236}">
                  <a16:creationId xmlns:a16="http://schemas.microsoft.com/office/drawing/2014/main" id="{095285BD-BC9B-D74D-A002-DE3871851F78}"/>
                </a:ext>
              </a:extLst>
            </p:cNvPr>
            <p:cNvSpPr/>
            <p:nvPr/>
          </p:nvSpPr>
          <p:spPr>
            <a:xfrm>
              <a:off x="7251342" y="174784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9" name="Triangle 218">
              <a:extLst>
                <a:ext uri="{FF2B5EF4-FFF2-40B4-BE49-F238E27FC236}">
                  <a16:creationId xmlns:a16="http://schemas.microsoft.com/office/drawing/2014/main" id="{931352D8-7CA1-D049-9A51-6D02068C1C31}"/>
                </a:ext>
              </a:extLst>
            </p:cNvPr>
            <p:cNvSpPr/>
            <p:nvPr/>
          </p:nvSpPr>
          <p:spPr>
            <a:xfrm>
              <a:off x="7219965" y="174460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0" name="Triangle 219">
              <a:extLst>
                <a:ext uri="{FF2B5EF4-FFF2-40B4-BE49-F238E27FC236}">
                  <a16:creationId xmlns:a16="http://schemas.microsoft.com/office/drawing/2014/main" id="{6EBBAB37-75B4-EB46-B951-210B475D37A8}"/>
                </a:ext>
              </a:extLst>
            </p:cNvPr>
            <p:cNvSpPr/>
            <p:nvPr/>
          </p:nvSpPr>
          <p:spPr>
            <a:xfrm>
              <a:off x="7569271" y="123949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1" name="Triangle 220">
              <a:extLst>
                <a:ext uri="{FF2B5EF4-FFF2-40B4-BE49-F238E27FC236}">
                  <a16:creationId xmlns:a16="http://schemas.microsoft.com/office/drawing/2014/main" id="{D4189E28-102B-B04E-9CD8-89DA752B32DD}"/>
                </a:ext>
              </a:extLst>
            </p:cNvPr>
            <p:cNvSpPr/>
            <p:nvPr/>
          </p:nvSpPr>
          <p:spPr>
            <a:xfrm>
              <a:off x="7656127" y="109135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2C1A0B-7D16-9944-AEED-910FD16672D2}"/>
                </a:ext>
              </a:extLst>
            </p:cNvPr>
            <p:cNvSpPr/>
            <p:nvPr/>
          </p:nvSpPr>
          <p:spPr>
            <a:xfrm>
              <a:off x="7131970" y="1848865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3F7165EA-39DD-9846-AD11-8F83D4E89E18}"/>
                </a:ext>
              </a:extLst>
            </p:cNvPr>
            <p:cNvSpPr/>
            <p:nvPr/>
          </p:nvSpPr>
          <p:spPr>
            <a:xfrm>
              <a:off x="7209607" y="1759723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B6A70E36-A620-6D4F-AA76-1A4539C932B0}"/>
                </a:ext>
              </a:extLst>
            </p:cNvPr>
            <p:cNvSpPr/>
            <p:nvPr/>
          </p:nvSpPr>
          <p:spPr>
            <a:xfrm>
              <a:off x="7252738" y="1716589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7E5B632-A7C3-4340-A829-A5B6289AA24E}"/>
                </a:ext>
              </a:extLst>
            </p:cNvPr>
            <p:cNvSpPr/>
            <p:nvPr/>
          </p:nvSpPr>
          <p:spPr>
            <a:xfrm>
              <a:off x="7318873" y="166770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A9ECB46-CC38-CB4D-9D52-44ED7CB9C2C5}"/>
                </a:ext>
              </a:extLst>
            </p:cNvPr>
            <p:cNvSpPr/>
            <p:nvPr/>
          </p:nvSpPr>
          <p:spPr>
            <a:xfrm>
              <a:off x="7385008" y="1618819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E522814-79F5-0A49-B5BA-D4B3FAE023BA}"/>
                </a:ext>
              </a:extLst>
            </p:cNvPr>
            <p:cNvSpPr/>
            <p:nvPr/>
          </p:nvSpPr>
          <p:spPr>
            <a:xfrm>
              <a:off x="7416637" y="156993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16E908B8-2E47-AE4F-9D24-CA7614423716}"/>
                </a:ext>
              </a:extLst>
            </p:cNvPr>
            <p:cNvSpPr/>
            <p:nvPr/>
          </p:nvSpPr>
          <p:spPr>
            <a:xfrm>
              <a:off x="7442515" y="1498045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C1437F31-DE0E-4F4E-8F96-0F2E9E99DD96}"/>
                </a:ext>
              </a:extLst>
            </p:cNvPr>
            <p:cNvSpPr/>
            <p:nvPr/>
          </p:nvSpPr>
          <p:spPr>
            <a:xfrm>
              <a:off x="7497148" y="1385899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ED9A866-1BFF-5742-9B15-493C50DD0384}"/>
                </a:ext>
              </a:extLst>
            </p:cNvPr>
            <p:cNvSpPr/>
            <p:nvPr/>
          </p:nvSpPr>
          <p:spPr>
            <a:xfrm>
              <a:off x="7551781" y="1308259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AEA55E-6AB1-3241-926C-95C602EDA294}"/>
              </a:ext>
            </a:extLst>
          </p:cNvPr>
          <p:cNvGrpSpPr/>
          <p:nvPr/>
        </p:nvGrpSpPr>
        <p:grpSpPr>
          <a:xfrm>
            <a:off x="4991249" y="2716064"/>
            <a:ext cx="2311294" cy="2249722"/>
            <a:chOff x="6574449" y="2563542"/>
            <a:chExt cx="1516396" cy="1476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D47EFC-088B-7A49-9D72-ACDBBE1E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4449" y="2563542"/>
              <a:ext cx="1516396" cy="1476000"/>
            </a:xfrm>
            <a:prstGeom prst="rect">
              <a:avLst/>
            </a:prstGeom>
          </p:spPr>
        </p:pic>
        <p:sp>
          <p:nvSpPr>
            <p:cNvPr id="101" name="Triangle 100">
              <a:extLst>
                <a:ext uri="{FF2B5EF4-FFF2-40B4-BE49-F238E27FC236}">
                  <a16:creationId xmlns:a16="http://schemas.microsoft.com/office/drawing/2014/main" id="{EE5CEB96-69BB-1941-856F-CDE51455332A}"/>
                </a:ext>
              </a:extLst>
            </p:cNvPr>
            <p:cNvSpPr/>
            <p:nvPr/>
          </p:nvSpPr>
          <p:spPr>
            <a:xfrm>
              <a:off x="6923396" y="371925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4" name="Triangle 173">
              <a:extLst>
                <a:ext uri="{FF2B5EF4-FFF2-40B4-BE49-F238E27FC236}">
                  <a16:creationId xmlns:a16="http://schemas.microsoft.com/office/drawing/2014/main" id="{DB907FA8-30D0-EE47-8D63-EEA035F64701}"/>
                </a:ext>
              </a:extLst>
            </p:cNvPr>
            <p:cNvSpPr/>
            <p:nvPr/>
          </p:nvSpPr>
          <p:spPr>
            <a:xfrm>
              <a:off x="7042752" y="366306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5" name="Triangle 174">
              <a:extLst>
                <a:ext uri="{FF2B5EF4-FFF2-40B4-BE49-F238E27FC236}">
                  <a16:creationId xmlns:a16="http://schemas.microsoft.com/office/drawing/2014/main" id="{D2FD0516-3E5E-3A47-85CE-243D23828336}"/>
                </a:ext>
              </a:extLst>
            </p:cNvPr>
            <p:cNvSpPr/>
            <p:nvPr/>
          </p:nvSpPr>
          <p:spPr>
            <a:xfrm>
              <a:off x="7162108" y="360688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6" name="Triangle 175">
              <a:extLst>
                <a:ext uri="{FF2B5EF4-FFF2-40B4-BE49-F238E27FC236}">
                  <a16:creationId xmlns:a16="http://schemas.microsoft.com/office/drawing/2014/main" id="{C3C8A28A-3682-FA4C-BB78-7C6DEA5FA054}"/>
                </a:ext>
              </a:extLst>
            </p:cNvPr>
            <p:cNvSpPr/>
            <p:nvPr/>
          </p:nvSpPr>
          <p:spPr>
            <a:xfrm>
              <a:off x="7281464" y="355070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7" name="Triangle 176">
              <a:extLst>
                <a:ext uri="{FF2B5EF4-FFF2-40B4-BE49-F238E27FC236}">
                  <a16:creationId xmlns:a16="http://schemas.microsoft.com/office/drawing/2014/main" id="{2F2473ED-79A8-A644-8EAC-3AE53D85C06F}"/>
                </a:ext>
              </a:extLst>
            </p:cNvPr>
            <p:cNvSpPr/>
            <p:nvPr/>
          </p:nvSpPr>
          <p:spPr>
            <a:xfrm>
              <a:off x="7210161" y="3576231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8" name="Triangle 177">
              <a:extLst>
                <a:ext uri="{FF2B5EF4-FFF2-40B4-BE49-F238E27FC236}">
                  <a16:creationId xmlns:a16="http://schemas.microsoft.com/office/drawing/2014/main" id="{B08161EC-57BC-7E47-B2C4-3AEA4B03BA38}"/>
                </a:ext>
              </a:extLst>
            </p:cNvPr>
            <p:cNvSpPr/>
            <p:nvPr/>
          </p:nvSpPr>
          <p:spPr>
            <a:xfrm>
              <a:off x="7520176" y="343833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9" name="Triangle 178">
              <a:extLst>
                <a:ext uri="{FF2B5EF4-FFF2-40B4-BE49-F238E27FC236}">
                  <a16:creationId xmlns:a16="http://schemas.microsoft.com/office/drawing/2014/main" id="{C228CFE0-BB3A-8F4D-8F82-A97A27A274B7}"/>
                </a:ext>
              </a:extLst>
            </p:cNvPr>
            <p:cNvSpPr/>
            <p:nvPr/>
          </p:nvSpPr>
          <p:spPr>
            <a:xfrm>
              <a:off x="7583146" y="305842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0" name="Triangle 179">
              <a:extLst>
                <a:ext uri="{FF2B5EF4-FFF2-40B4-BE49-F238E27FC236}">
                  <a16:creationId xmlns:a16="http://schemas.microsoft.com/office/drawing/2014/main" id="{19509769-2BB5-CE46-961E-9D95A71BD6BD}"/>
                </a:ext>
              </a:extLst>
            </p:cNvPr>
            <p:cNvSpPr/>
            <p:nvPr/>
          </p:nvSpPr>
          <p:spPr>
            <a:xfrm>
              <a:off x="7583146" y="3104391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1" name="Triangle 180">
              <a:extLst>
                <a:ext uri="{FF2B5EF4-FFF2-40B4-BE49-F238E27FC236}">
                  <a16:creationId xmlns:a16="http://schemas.microsoft.com/office/drawing/2014/main" id="{CE501EC4-5466-C14B-A4EF-9F565039BABD}"/>
                </a:ext>
              </a:extLst>
            </p:cNvPr>
            <p:cNvSpPr/>
            <p:nvPr/>
          </p:nvSpPr>
          <p:spPr>
            <a:xfrm>
              <a:off x="7583146" y="315035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2" name="Triangle 181">
              <a:extLst>
                <a:ext uri="{FF2B5EF4-FFF2-40B4-BE49-F238E27FC236}">
                  <a16:creationId xmlns:a16="http://schemas.microsoft.com/office/drawing/2014/main" id="{DE919F5E-A82C-C84E-AFF7-F2C8669C2F2E}"/>
                </a:ext>
              </a:extLst>
            </p:cNvPr>
            <p:cNvSpPr/>
            <p:nvPr/>
          </p:nvSpPr>
          <p:spPr>
            <a:xfrm>
              <a:off x="7526906" y="317743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3" name="Triangle 182">
              <a:extLst>
                <a:ext uri="{FF2B5EF4-FFF2-40B4-BE49-F238E27FC236}">
                  <a16:creationId xmlns:a16="http://schemas.microsoft.com/office/drawing/2014/main" id="{9B486EDC-0BC6-EF4C-8891-DFF8EA9A146B}"/>
                </a:ext>
              </a:extLst>
            </p:cNvPr>
            <p:cNvSpPr/>
            <p:nvPr/>
          </p:nvSpPr>
          <p:spPr>
            <a:xfrm>
              <a:off x="7517177" y="324994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4" name="Triangle 183">
              <a:extLst>
                <a:ext uri="{FF2B5EF4-FFF2-40B4-BE49-F238E27FC236}">
                  <a16:creationId xmlns:a16="http://schemas.microsoft.com/office/drawing/2014/main" id="{D6038275-04A6-6748-A8EF-D6CFD2520A37}"/>
                </a:ext>
              </a:extLst>
            </p:cNvPr>
            <p:cNvSpPr/>
            <p:nvPr/>
          </p:nvSpPr>
          <p:spPr>
            <a:xfrm>
              <a:off x="7507448" y="332245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5" name="Triangle 184">
              <a:extLst>
                <a:ext uri="{FF2B5EF4-FFF2-40B4-BE49-F238E27FC236}">
                  <a16:creationId xmlns:a16="http://schemas.microsoft.com/office/drawing/2014/main" id="{5B134DBB-A113-E249-AB7D-E7040A72AEA6}"/>
                </a:ext>
              </a:extLst>
            </p:cNvPr>
            <p:cNvSpPr/>
            <p:nvPr/>
          </p:nvSpPr>
          <p:spPr>
            <a:xfrm>
              <a:off x="7440577" y="335595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6" name="Triangle 185">
              <a:extLst>
                <a:ext uri="{FF2B5EF4-FFF2-40B4-BE49-F238E27FC236}">
                  <a16:creationId xmlns:a16="http://schemas.microsoft.com/office/drawing/2014/main" id="{671EEBDB-3E83-AB4E-8FA5-842BED7E0C68}"/>
                </a:ext>
              </a:extLst>
            </p:cNvPr>
            <p:cNvSpPr/>
            <p:nvPr/>
          </p:nvSpPr>
          <p:spPr>
            <a:xfrm>
              <a:off x="7219965" y="353529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7" name="Triangle 186">
              <a:extLst>
                <a:ext uri="{FF2B5EF4-FFF2-40B4-BE49-F238E27FC236}">
                  <a16:creationId xmlns:a16="http://schemas.microsoft.com/office/drawing/2014/main" id="{EF5C67C2-2910-5942-A33A-C781F8126265}"/>
                </a:ext>
              </a:extLst>
            </p:cNvPr>
            <p:cNvSpPr/>
            <p:nvPr/>
          </p:nvSpPr>
          <p:spPr>
            <a:xfrm flipV="1">
              <a:off x="7306835" y="3496002"/>
              <a:ext cx="84730" cy="45719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8" name="Triangle 187">
              <a:extLst>
                <a:ext uri="{FF2B5EF4-FFF2-40B4-BE49-F238E27FC236}">
                  <a16:creationId xmlns:a16="http://schemas.microsoft.com/office/drawing/2014/main" id="{12B1874C-1105-974F-B2AF-FA6286783152}"/>
                </a:ext>
              </a:extLst>
            </p:cNvPr>
            <p:cNvSpPr/>
            <p:nvPr/>
          </p:nvSpPr>
          <p:spPr>
            <a:xfrm>
              <a:off x="7114358" y="361543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9" name="Triangle 188">
              <a:extLst>
                <a:ext uri="{FF2B5EF4-FFF2-40B4-BE49-F238E27FC236}">
                  <a16:creationId xmlns:a16="http://schemas.microsoft.com/office/drawing/2014/main" id="{6B2F3961-A373-B74A-9E73-C854ED041EDE}"/>
                </a:ext>
              </a:extLst>
            </p:cNvPr>
            <p:cNvSpPr/>
            <p:nvPr/>
          </p:nvSpPr>
          <p:spPr>
            <a:xfrm>
              <a:off x="7008751" y="369557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0" name="Triangle 189">
              <a:extLst>
                <a:ext uri="{FF2B5EF4-FFF2-40B4-BE49-F238E27FC236}">
                  <a16:creationId xmlns:a16="http://schemas.microsoft.com/office/drawing/2014/main" id="{EF97C53C-0953-D542-88C7-56FD621A57E6}"/>
                </a:ext>
              </a:extLst>
            </p:cNvPr>
            <p:cNvSpPr/>
            <p:nvPr/>
          </p:nvSpPr>
          <p:spPr>
            <a:xfrm>
              <a:off x="7219965" y="359625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1" name="Triangle 190">
              <a:extLst>
                <a:ext uri="{FF2B5EF4-FFF2-40B4-BE49-F238E27FC236}">
                  <a16:creationId xmlns:a16="http://schemas.microsoft.com/office/drawing/2014/main" id="{E2C0ED54-DDAB-9C4E-8407-29B6BA8EAF48}"/>
                </a:ext>
              </a:extLst>
            </p:cNvPr>
            <p:cNvSpPr/>
            <p:nvPr/>
          </p:nvSpPr>
          <p:spPr>
            <a:xfrm>
              <a:off x="7071993" y="362525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2" name="Triangle 191">
              <a:extLst>
                <a:ext uri="{FF2B5EF4-FFF2-40B4-BE49-F238E27FC236}">
                  <a16:creationId xmlns:a16="http://schemas.microsoft.com/office/drawing/2014/main" id="{AD91DD39-EA93-004F-96AE-3AB92A72B8B3}"/>
                </a:ext>
              </a:extLst>
            </p:cNvPr>
            <p:cNvSpPr/>
            <p:nvPr/>
          </p:nvSpPr>
          <p:spPr>
            <a:xfrm>
              <a:off x="7092870" y="368148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3" name="Triangle 192">
              <a:extLst>
                <a:ext uri="{FF2B5EF4-FFF2-40B4-BE49-F238E27FC236}">
                  <a16:creationId xmlns:a16="http://schemas.microsoft.com/office/drawing/2014/main" id="{1443A871-8FFC-4C4A-8C91-4B160D4396E3}"/>
                </a:ext>
              </a:extLst>
            </p:cNvPr>
            <p:cNvSpPr/>
            <p:nvPr/>
          </p:nvSpPr>
          <p:spPr>
            <a:xfrm>
              <a:off x="7151593" y="365581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4" name="Triangle 193">
              <a:extLst>
                <a:ext uri="{FF2B5EF4-FFF2-40B4-BE49-F238E27FC236}">
                  <a16:creationId xmlns:a16="http://schemas.microsoft.com/office/drawing/2014/main" id="{8A745A2A-A856-6F46-AEDE-D162835CF6FA}"/>
                </a:ext>
              </a:extLst>
            </p:cNvPr>
            <p:cNvSpPr/>
            <p:nvPr/>
          </p:nvSpPr>
          <p:spPr>
            <a:xfrm>
              <a:off x="7156723" y="354355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5" name="Triangle 194">
              <a:extLst>
                <a:ext uri="{FF2B5EF4-FFF2-40B4-BE49-F238E27FC236}">
                  <a16:creationId xmlns:a16="http://schemas.microsoft.com/office/drawing/2014/main" id="{ECAAAE64-E9A3-3A43-89CA-1EA0843CB6C1}"/>
                </a:ext>
              </a:extLst>
            </p:cNvPr>
            <p:cNvSpPr/>
            <p:nvPr/>
          </p:nvSpPr>
          <p:spPr>
            <a:xfrm>
              <a:off x="7542098" y="323251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6" name="Triangle 195">
              <a:extLst>
                <a:ext uri="{FF2B5EF4-FFF2-40B4-BE49-F238E27FC236}">
                  <a16:creationId xmlns:a16="http://schemas.microsoft.com/office/drawing/2014/main" id="{90E261A3-9B7F-D447-940E-2E24F6F2E2B6}"/>
                </a:ext>
              </a:extLst>
            </p:cNvPr>
            <p:cNvSpPr/>
            <p:nvPr/>
          </p:nvSpPr>
          <p:spPr>
            <a:xfrm>
              <a:off x="7625511" y="3104391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8" name="Triangle 197">
              <a:extLst>
                <a:ext uri="{FF2B5EF4-FFF2-40B4-BE49-F238E27FC236}">
                  <a16:creationId xmlns:a16="http://schemas.microsoft.com/office/drawing/2014/main" id="{E84F49C8-7DD5-EA43-9C4D-BFEB3B50B06D}"/>
                </a:ext>
              </a:extLst>
            </p:cNvPr>
            <p:cNvSpPr/>
            <p:nvPr/>
          </p:nvSpPr>
          <p:spPr>
            <a:xfrm>
              <a:off x="7744991" y="267580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2" name="Triangle 201">
              <a:extLst>
                <a:ext uri="{FF2B5EF4-FFF2-40B4-BE49-F238E27FC236}">
                  <a16:creationId xmlns:a16="http://schemas.microsoft.com/office/drawing/2014/main" id="{1D737B2A-0C68-E642-A526-2D163E99FD79}"/>
                </a:ext>
              </a:extLst>
            </p:cNvPr>
            <p:cNvSpPr/>
            <p:nvPr/>
          </p:nvSpPr>
          <p:spPr>
            <a:xfrm>
              <a:off x="7746983" y="280810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2" name="Triangle 221">
              <a:extLst>
                <a:ext uri="{FF2B5EF4-FFF2-40B4-BE49-F238E27FC236}">
                  <a16:creationId xmlns:a16="http://schemas.microsoft.com/office/drawing/2014/main" id="{63545166-835A-7142-816B-8D8E8F739243}"/>
                </a:ext>
              </a:extLst>
            </p:cNvPr>
            <p:cNvSpPr/>
            <p:nvPr/>
          </p:nvSpPr>
          <p:spPr>
            <a:xfrm>
              <a:off x="7343280" y="345812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1C18AEA-09D1-5848-AFD6-70ACDF4472E6}"/>
                </a:ext>
              </a:extLst>
            </p:cNvPr>
            <p:cNvSpPr/>
            <p:nvPr/>
          </p:nvSpPr>
          <p:spPr>
            <a:xfrm>
              <a:off x="7740857" y="2639601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4F39034-82CA-A143-AA29-656EA7D9466B}"/>
                </a:ext>
              </a:extLst>
            </p:cNvPr>
            <p:cNvSpPr/>
            <p:nvPr/>
          </p:nvSpPr>
          <p:spPr>
            <a:xfrm>
              <a:off x="7740857" y="2717080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E049EC19-E1F2-9A4D-979B-DD1D88A76D58}"/>
                </a:ext>
              </a:extLst>
            </p:cNvPr>
            <p:cNvSpPr/>
            <p:nvPr/>
          </p:nvSpPr>
          <p:spPr>
            <a:xfrm>
              <a:off x="7712102" y="2794559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C37B3DA-1CD2-214C-B81C-F76B2DDDDE15}"/>
                </a:ext>
              </a:extLst>
            </p:cNvPr>
            <p:cNvSpPr/>
            <p:nvPr/>
          </p:nvSpPr>
          <p:spPr>
            <a:xfrm>
              <a:off x="7683347" y="2872038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D459E01-1383-5348-9541-0CA2B792D5B9}"/>
                </a:ext>
              </a:extLst>
            </p:cNvPr>
            <p:cNvSpPr/>
            <p:nvPr/>
          </p:nvSpPr>
          <p:spPr>
            <a:xfrm>
              <a:off x="7666094" y="2949517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A99EC5A9-C6F2-1346-8800-B5C9E4E73A8A}"/>
                </a:ext>
              </a:extLst>
            </p:cNvPr>
            <p:cNvSpPr/>
            <p:nvPr/>
          </p:nvSpPr>
          <p:spPr>
            <a:xfrm>
              <a:off x="7625837" y="2975237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1B5EBD6D-716A-7940-8284-3028A3C3B104}"/>
                </a:ext>
              </a:extLst>
            </p:cNvPr>
            <p:cNvSpPr/>
            <p:nvPr/>
          </p:nvSpPr>
          <p:spPr>
            <a:xfrm>
              <a:off x="7740857" y="286868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1F7A25-4559-DF4A-ABF6-9301E3D454AC}"/>
              </a:ext>
            </a:extLst>
          </p:cNvPr>
          <p:cNvGrpSpPr/>
          <p:nvPr/>
        </p:nvGrpSpPr>
        <p:grpSpPr>
          <a:xfrm>
            <a:off x="7682939" y="2797956"/>
            <a:ext cx="2318701" cy="2251815"/>
            <a:chOff x="6562144" y="4405253"/>
            <a:chExt cx="1521256" cy="14773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B744B0-8D09-CE4F-BA15-73E524D2C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2144" y="4405253"/>
              <a:ext cx="1521256" cy="1477373"/>
            </a:xfrm>
            <a:prstGeom prst="rect">
              <a:avLst/>
            </a:prstGeom>
          </p:spPr>
        </p:pic>
        <p:sp>
          <p:nvSpPr>
            <p:cNvPr id="103" name="Triangle 102">
              <a:extLst>
                <a:ext uri="{FF2B5EF4-FFF2-40B4-BE49-F238E27FC236}">
                  <a16:creationId xmlns:a16="http://schemas.microsoft.com/office/drawing/2014/main" id="{685B05D0-FC78-D642-9B6D-1469935B83B2}"/>
                </a:ext>
              </a:extLst>
            </p:cNvPr>
            <p:cNvSpPr/>
            <p:nvPr/>
          </p:nvSpPr>
          <p:spPr>
            <a:xfrm>
              <a:off x="6965761" y="5432491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4" name="Triangle 103">
              <a:extLst>
                <a:ext uri="{FF2B5EF4-FFF2-40B4-BE49-F238E27FC236}">
                  <a16:creationId xmlns:a16="http://schemas.microsoft.com/office/drawing/2014/main" id="{2400E80C-20D3-D444-AE01-340A01671C33}"/>
                </a:ext>
              </a:extLst>
            </p:cNvPr>
            <p:cNvSpPr/>
            <p:nvPr/>
          </p:nvSpPr>
          <p:spPr>
            <a:xfrm>
              <a:off x="7135235" y="533419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5" name="Triangle 104">
              <a:extLst>
                <a:ext uri="{FF2B5EF4-FFF2-40B4-BE49-F238E27FC236}">
                  <a16:creationId xmlns:a16="http://schemas.microsoft.com/office/drawing/2014/main" id="{5FB92749-7B98-0B47-ABCB-173F91D7A3BD}"/>
                </a:ext>
              </a:extLst>
            </p:cNvPr>
            <p:cNvSpPr/>
            <p:nvPr/>
          </p:nvSpPr>
          <p:spPr>
            <a:xfrm>
              <a:off x="7071993" y="535194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6" name="Triangle 105">
              <a:extLst>
                <a:ext uri="{FF2B5EF4-FFF2-40B4-BE49-F238E27FC236}">
                  <a16:creationId xmlns:a16="http://schemas.microsoft.com/office/drawing/2014/main" id="{4FE7938B-0CE4-A942-A373-6EB896770D73}"/>
                </a:ext>
              </a:extLst>
            </p:cNvPr>
            <p:cNvSpPr/>
            <p:nvPr/>
          </p:nvSpPr>
          <p:spPr>
            <a:xfrm>
              <a:off x="7034950" y="541053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7" name="Triangle 106">
              <a:extLst>
                <a:ext uri="{FF2B5EF4-FFF2-40B4-BE49-F238E27FC236}">
                  <a16:creationId xmlns:a16="http://schemas.microsoft.com/office/drawing/2014/main" id="{352F7907-EE80-2446-84C4-AD7B80534F82}"/>
                </a:ext>
              </a:extLst>
            </p:cNvPr>
            <p:cNvSpPr/>
            <p:nvPr/>
          </p:nvSpPr>
          <p:spPr>
            <a:xfrm>
              <a:off x="7428010" y="521747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8" name="Triangle 107">
              <a:extLst>
                <a:ext uri="{FF2B5EF4-FFF2-40B4-BE49-F238E27FC236}">
                  <a16:creationId xmlns:a16="http://schemas.microsoft.com/office/drawing/2014/main" id="{2CA707B4-05EE-5742-B1FE-7ABECDF31139}"/>
                </a:ext>
              </a:extLst>
            </p:cNvPr>
            <p:cNvSpPr/>
            <p:nvPr/>
          </p:nvSpPr>
          <p:spPr>
            <a:xfrm>
              <a:off x="7484541" y="520212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09" name="Triangle 108">
              <a:extLst>
                <a:ext uri="{FF2B5EF4-FFF2-40B4-BE49-F238E27FC236}">
                  <a16:creationId xmlns:a16="http://schemas.microsoft.com/office/drawing/2014/main" id="{041172B8-B6C7-9B49-ADB5-3C76F945DD15}"/>
                </a:ext>
              </a:extLst>
            </p:cNvPr>
            <p:cNvSpPr/>
            <p:nvPr/>
          </p:nvSpPr>
          <p:spPr>
            <a:xfrm>
              <a:off x="6967676" y="538080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12" name="Triangle 111">
              <a:extLst>
                <a:ext uri="{FF2B5EF4-FFF2-40B4-BE49-F238E27FC236}">
                  <a16:creationId xmlns:a16="http://schemas.microsoft.com/office/drawing/2014/main" id="{AB818817-A8AA-2744-9D46-A39AD533F109}"/>
                </a:ext>
              </a:extLst>
            </p:cNvPr>
            <p:cNvSpPr/>
            <p:nvPr/>
          </p:nvSpPr>
          <p:spPr>
            <a:xfrm>
              <a:off x="7540781" y="514111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13" name="Triangle 112">
              <a:extLst>
                <a:ext uri="{FF2B5EF4-FFF2-40B4-BE49-F238E27FC236}">
                  <a16:creationId xmlns:a16="http://schemas.microsoft.com/office/drawing/2014/main" id="{A237D2EC-305E-4D4F-B1FB-233F824BBC89}"/>
                </a:ext>
              </a:extLst>
            </p:cNvPr>
            <p:cNvSpPr/>
            <p:nvPr/>
          </p:nvSpPr>
          <p:spPr>
            <a:xfrm>
              <a:off x="6787211" y="543303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15" name="Triangle 114">
              <a:extLst>
                <a:ext uri="{FF2B5EF4-FFF2-40B4-BE49-F238E27FC236}">
                  <a16:creationId xmlns:a16="http://schemas.microsoft.com/office/drawing/2014/main" id="{7D262F32-1733-3441-96D1-F30107A41880}"/>
                </a:ext>
              </a:extLst>
            </p:cNvPr>
            <p:cNvSpPr/>
            <p:nvPr/>
          </p:nvSpPr>
          <p:spPr>
            <a:xfrm>
              <a:off x="6811023" y="538671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6" name="Triangle 135">
              <a:extLst>
                <a:ext uri="{FF2B5EF4-FFF2-40B4-BE49-F238E27FC236}">
                  <a16:creationId xmlns:a16="http://schemas.microsoft.com/office/drawing/2014/main" id="{15088707-D30B-D84D-85AC-91A1B792D496}"/>
                </a:ext>
              </a:extLst>
            </p:cNvPr>
            <p:cNvSpPr/>
            <p:nvPr/>
          </p:nvSpPr>
          <p:spPr>
            <a:xfrm>
              <a:off x="7570405" y="510459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9" name="Triangle 138">
              <a:extLst>
                <a:ext uri="{FF2B5EF4-FFF2-40B4-BE49-F238E27FC236}">
                  <a16:creationId xmlns:a16="http://schemas.microsoft.com/office/drawing/2014/main" id="{835210CB-E496-8049-8863-8A81CE5AC33A}"/>
                </a:ext>
              </a:extLst>
            </p:cNvPr>
            <p:cNvSpPr/>
            <p:nvPr/>
          </p:nvSpPr>
          <p:spPr>
            <a:xfrm>
              <a:off x="6877200" y="538671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80427912-0F1A-7147-B538-923D35043005}"/>
                </a:ext>
              </a:extLst>
            </p:cNvPr>
            <p:cNvSpPr/>
            <p:nvPr/>
          </p:nvSpPr>
          <p:spPr>
            <a:xfrm>
              <a:off x="6855626" y="5425337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2" name="Triangle 141">
              <a:extLst>
                <a:ext uri="{FF2B5EF4-FFF2-40B4-BE49-F238E27FC236}">
                  <a16:creationId xmlns:a16="http://schemas.microsoft.com/office/drawing/2014/main" id="{41851DC5-79C9-824A-819F-473E6CCF66FB}"/>
                </a:ext>
              </a:extLst>
            </p:cNvPr>
            <p:cNvSpPr/>
            <p:nvPr/>
          </p:nvSpPr>
          <p:spPr>
            <a:xfrm>
              <a:off x="7611187" y="511101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077AB9B9-2D6E-8E49-8383-FE9AE399D1B5}"/>
                </a:ext>
              </a:extLst>
            </p:cNvPr>
            <p:cNvSpPr/>
            <p:nvPr/>
          </p:nvSpPr>
          <p:spPr>
            <a:xfrm>
              <a:off x="7651969" y="5117431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4" name="Triangle 143">
              <a:extLst>
                <a:ext uri="{FF2B5EF4-FFF2-40B4-BE49-F238E27FC236}">
                  <a16:creationId xmlns:a16="http://schemas.microsoft.com/office/drawing/2014/main" id="{10DDBE9A-24F0-E543-A03C-0A7806A4C3D2}"/>
                </a:ext>
              </a:extLst>
            </p:cNvPr>
            <p:cNvSpPr/>
            <p:nvPr/>
          </p:nvSpPr>
          <p:spPr>
            <a:xfrm>
              <a:off x="7692751" y="512384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3D8C1DD8-4E60-EE41-AAEF-09666395376A}"/>
                </a:ext>
              </a:extLst>
            </p:cNvPr>
            <p:cNvSpPr/>
            <p:nvPr/>
          </p:nvSpPr>
          <p:spPr>
            <a:xfrm>
              <a:off x="7715229" y="507517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6" name="Triangle 145">
              <a:extLst>
                <a:ext uri="{FF2B5EF4-FFF2-40B4-BE49-F238E27FC236}">
                  <a16:creationId xmlns:a16="http://schemas.microsoft.com/office/drawing/2014/main" id="{BADC8E1F-EE01-E047-8CB5-B168EF1F660D}"/>
                </a:ext>
              </a:extLst>
            </p:cNvPr>
            <p:cNvSpPr/>
            <p:nvPr/>
          </p:nvSpPr>
          <p:spPr>
            <a:xfrm>
              <a:off x="7753271" y="504206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7" name="Triangle 146">
              <a:extLst>
                <a:ext uri="{FF2B5EF4-FFF2-40B4-BE49-F238E27FC236}">
                  <a16:creationId xmlns:a16="http://schemas.microsoft.com/office/drawing/2014/main" id="{80F43449-7016-EC4C-9CEA-A301C50ABCBD}"/>
                </a:ext>
              </a:extLst>
            </p:cNvPr>
            <p:cNvSpPr/>
            <p:nvPr/>
          </p:nvSpPr>
          <p:spPr>
            <a:xfrm>
              <a:off x="7748512" y="497004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8" name="Triangle 147">
              <a:extLst>
                <a:ext uri="{FF2B5EF4-FFF2-40B4-BE49-F238E27FC236}">
                  <a16:creationId xmlns:a16="http://schemas.microsoft.com/office/drawing/2014/main" id="{DD302F5B-0078-6D4D-9801-45BAAFA5F46C}"/>
                </a:ext>
              </a:extLst>
            </p:cNvPr>
            <p:cNvSpPr/>
            <p:nvPr/>
          </p:nvSpPr>
          <p:spPr>
            <a:xfrm>
              <a:off x="7782663" y="492915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9" name="Triangle 148">
              <a:extLst>
                <a:ext uri="{FF2B5EF4-FFF2-40B4-BE49-F238E27FC236}">
                  <a16:creationId xmlns:a16="http://schemas.microsoft.com/office/drawing/2014/main" id="{8F22CC67-3C43-0C44-950C-F6F140F7BC97}"/>
                </a:ext>
              </a:extLst>
            </p:cNvPr>
            <p:cNvSpPr/>
            <p:nvPr/>
          </p:nvSpPr>
          <p:spPr>
            <a:xfrm>
              <a:off x="7829647" y="496418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0" name="Triangle 149">
              <a:extLst>
                <a:ext uri="{FF2B5EF4-FFF2-40B4-BE49-F238E27FC236}">
                  <a16:creationId xmlns:a16="http://schemas.microsoft.com/office/drawing/2014/main" id="{92816386-37D7-334C-9F1C-4C6377E7A8B1}"/>
                </a:ext>
              </a:extLst>
            </p:cNvPr>
            <p:cNvSpPr/>
            <p:nvPr/>
          </p:nvSpPr>
          <p:spPr>
            <a:xfrm>
              <a:off x="7816259" y="487548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1" name="Triangle 150">
              <a:extLst>
                <a:ext uri="{FF2B5EF4-FFF2-40B4-BE49-F238E27FC236}">
                  <a16:creationId xmlns:a16="http://schemas.microsoft.com/office/drawing/2014/main" id="{D76EFAA1-E9BE-104A-8DF4-46F75B2D6089}"/>
                </a:ext>
              </a:extLst>
            </p:cNvPr>
            <p:cNvSpPr/>
            <p:nvPr/>
          </p:nvSpPr>
          <p:spPr>
            <a:xfrm>
              <a:off x="7708108" y="480772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2" name="Triangle 151">
              <a:extLst>
                <a:ext uri="{FF2B5EF4-FFF2-40B4-BE49-F238E27FC236}">
                  <a16:creationId xmlns:a16="http://schemas.microsoft.com/office/drawing/2014/main" id="{981822D9-4170-F448-BF52-F2376FC1B5C5}"/>
                </a:ext>
              </a:extLst>
            </p:cNvPr>
            <p:cNvSpPr/>
            <p:nvPr/>
          </p:nvSpPr>
          <p:spPr>
            <a:xfrm>
              <a:off x="7747624" y="4710816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3" name="Triangle 152">
              <a:extLst>
                <a:ext uri="{FF2B5EF4-FFF2-40B4-BE49-F238E27FC236}">
                  <a16:creationId xmlns:a16="http://schemas.microsoft.com/office/drawing/2014/main" id="{7D464608-5C5B-C846-B69E-1AE1C1675C80}"/>
                </a:ext>
              </a:extLst>
            </p:cNvPr>
            <p:cNvSpPr/>
            <p:nvPr/>
          </p:nvSpPr>
          <p:spPr>
            <a:xfrm>
              <a:off x="7741704" y="478099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4" name="Triangle 153">
              <a:extLst>
                <a:ext uri="{FF2B5EF4-FFF2-40B4-BE49-F238E27FC236}">
                  <a16:creationId xmlns:a16="http://schemas.microsoft.com/office/drawing/2014/main" id="{A07F855D-098D-4B42-8A4D-23D917DBCAFC}"/>
                </a:ext>
              </a:extLst>
            </p:cNvPr>
            <p:cNvSpPr/>
            <p:nvPr/>
          </p:nvSpPr>
          <p:spPr>
            <a:xfrm>
              <a:off x="7625511" y="498177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5" name="Triangle 154">
              <a:extLst>
                <a:ext uri="{FF2B5EF4-FFF2-40B4-BE49-F238E27FC236}">
                  <a16:creationId xmlns:a16="http://schemas.microsoft.com/office/drawing/2014/main" id="{0103B117-A109-6947-B8CB-AB639D99A5D1}"/>
                </a:ext>
              </a:extLst>
            </p:cNvPr>
            <p:cNvSpPr/>
            <p:nvPr/>
          </p:nvSpPr>
          <p:spPr>
            <a:xfrm>
              <a:off x="7794767" y="499864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6" name="Triangle 155">
              <a:extLst>
                <a:ext uri="{FF2B5EF4-FFF2-40B4-BE49-F238E27FC236}">
                  <a16:creationId xmlns:a16="http://schemas.microsoft.com/office/drawing/2014/main" id="{490888FA-92D9-4C44-894D-FBCD181FAFB1}"/>
                </a:ext>
              </a:extLst>
            </p:cNvPr>
            <p:cNvSpPr/>
            <p:nvPr/>
          </p:nvSpPr>
          <p:spPr>
            <a:xfrm>
              <a:off x="7824766" y="479860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7" name="Triangle 156">
              <a:extLst>
                <a:ext uri="{FF2B5EF4-FFF2-40B4-BE49-F238E27FC236}">
                  <a16:creationId xmlns:a16="http://schemas.microsoft.com/office/drawing/2014/main" id="{87628D3A-F08C-1A42-BA26-947CEC7777C1}"/>
                </a:ext>
              </a:extLst>
            </p:cNvPr>
            <p:cNvSpPr/>
            <p:nvPr/>
          </p:nvSpPr>
          <p:spPr>
            <a:xfrm>
              <a:off x="7873278" y="461190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8" name="Triangle 157">
              <a:extLst>
                <a:ext uri="{FF2B5EF4-FFF2-40B4-BE49-F238E27FC236}">
                  <a16:creationId xmlns:a16="http://schemas.microsoft.com/office/drawing/2014/main" id="{07534B7D-9BB5-624B-9F2A-42D914530F31}"/>
                </a:ext>
              </a:extLst>
            </p:cNvPr>
            <p:cNvSpPr/>
            <p:nvPr/>
          </p:nvSpPr>
          <p:spPr>
            <a:xfrm>
              <a:off x="7842277" y="467767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9" name="Triangle 158">
              <a:extLst>
                <a:ext uri="{FF2B5EF4-FFF2-40B4-BE49-F238E27FC236}">
                  <a16:creationId xmlns:a16="http://schemas.microsoft.com/office/drawing/2014/main" id="{B433D1B0-ED1B-B847-B660-8BB7A9A7BF3B}"/>
                </a:ext>
              </a:extLst>
            </p:cNvPr>
            <p:cNvSpPr/>
            <p:nvPr/>
          </p:nvSpPr>
          <p:spPr>
            <a:xfrm>
              <a:off x="7811276" y="474344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0" name="Triangle 159">
              <a:extLst>
                <a:ext uri="{FF2B5EF4-FFF2-40B4-BE49-F238E27FC236}">
                  <a16:creationId xmlns:a16="http://schemas.microsoft.com/office/drawing/2014/main" id="{60EB2A81-A1B7-2A42-B689-81283F145A84}"/>
                </a:ext>
              </a:extLst>
            </p:cNvPr>
            <p:cNvSpPr/>
            <p:nvPr/>
          </p:nvSpPr>
          <p:spPr>
            <a:xfrm>
              <a:off x="7967699" y="4611901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1" name="Triangle 160">
              <a:extLst>
                <a:ext uri="{FF2B5EF4-FFF2-40B4-BE49-F238E27FC236}">
                  <a16:creationId xmlns:a16="http://schemas.microsoft.com/office/drawing/2014/main" id="{A567C876-549D-E943-B478-FE93504C0009}"/>
                </a:ext>
              </a:extLst>
            </p:cNvPr>
            <p:cNvSpPr/>
            <p:nvPr/>
          </p:nvSpPr>
          <p:spPr>
            <a:xfrm>
              <a:off x="7902622" y="458327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2" name="Triangle 161">
              <a:extLst>
                <a:ext uri="{FF2B5EF4-FFF2-40B4-BE49-F238E27FC236}">
                  <a16:creationId xmlns:a16="http://schemas.microsoft.com/office/drawing/2014/main" id="{1F5AC2CB-9205-F34B-A203-6FE3D05C01B2}"/>
                </a:ext>
              </a:extLst>
            </p:cNvPr>
            <p:cNvSpPr/>
            <p:nvPr/>
          </p:nvSpPr>
          <p:spPr>
            <a:xfrm>
              <a:off x="7951135" y="468494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3" name="Triangle 162">
              <a:extLst>
                <a:ext uri="{FF2B5EF4-FFF2-40B4-BE49-F238E27FC236}">
                  <a16:creationId xmlns:a16="http://schemas.microsoft.com/office/drawing/2014/main" id="{30944511-853F-1C4E-9978-11E524E80FFE}"/>
                </a:ext>
              </a:extLst>
            </p:cNvPr>
            <p:cNvSpPr/>
            <p:nvPr/>
          </p:nvSpPr>
          <p:spPr>
            <a:xfrm>
              <a:off x="7914455" y="477648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4" name="Triangle 163">
              <a:extLst>
                <a:ext uri="{FF2B5EF4-FFF2-40B4-BE49-F238E27FC236}">
                  <a16:creationId xmlns:a16="http://schemas.microsoft.com/office/drawing/2014/main" id="{7FAC1C63-327B-024D-A6D6-5EB8FBAF21A1}"/>
                </a:ext>
              </a:extLst>
            </p:cNvPr>
            <p:cNvSpPr/>
            <p:nvPr/>
          </p:nvSpPr>
          <p:spPr>
            <a:xfrm>
              <a:off x="7980006" y="487923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5" name="Triangle 164">
              <a:extLst>
                <a:ext uri="{FF2B5EF4-FFF2-40B4-BE49-F238E27FC236}">
                  <a16:creationId xmlns:a16="http://schemas.microsoft.com/office/drawing/2014/main" id="{DBB6E97D-30B4-6545-A1FA-86BCB38A445F}"/>
                </a:ext>
              </a:extLst>
            </p:cNvPr>
            <p:cNvSpPr/>
            <p:nvPr/>
          </p:nvSpPr>
          <p:spPr>
            <a:xfrm>
              <a:off x="7977403" y="4969120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6" name="Triangle 165">
              <a:extLst>
                <a:ext uri="{FF2B5EF4-FFF2-40B4-BE49-F238E27FC236}">
                  <a16:creationId xmlns:a16="http://schemas.microsoft.com/office/drawing/2014/main" id="{D78F0EAC-B3BD-DD4A-9E91-68FBA1FA963F}"/>
                </a:ext>
              </a:extLst>
            </p:cNvPr>
            <p:cNvSpPr/>
            <p:nvPr/>
          </p:nvSpPr>
          <p:spPr>
            <a:xfrm>
              <a:off x="7889608" y="5027564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7" name="Triangle 166">
              <a:extLst>
                <a:ext uri="{FF2B5EF4-FFF2-40B4-BE49-F238E27FC236}">
                  <a16:creationId xmlns:a16="http://schemas.microsoft.com/office/drawing/2014/main" id="{5B5EE844-34E7-D949-A8D1-569DA973441D}"/>
                </a:ext>
              </a:extLst>
            </p:cNvPr>
            <p:cNvSpPr/>
            <p:nvPr/>
          </p:nvSpPr>
          <p:spPr>
            <a:xfrm>
              <a:off x="7838871" y="5082633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8" name="Triangle 167">
              <a:extLst>
                <a:ext uri="{FF2B5EF4-FFF2-40B4-BE49-F238E27FC236}">
                  <a16:creationId xmlns:a16="http://schemas.microsoft.com/office/drawing/2014/main" id="{732E9450-5251-E746-9BC7-001AC03478B4}"/>
                </a:ext>
              </a:extLst>
            </p:cNvPr>
            <p:cNvSpPr/>
            <p:nvPr/>
          </p:nvSpPr>
          <p:spPr>
            <a:xfrm>
              <a:off x="7841931" y="548379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69" name="Triangle 168">
              <a:extLst>
                <a:ext uri="{FF2B5EF4-FFF2-40B4-BE49-F238E27FC236}">
                  <a16:creationId xmlns:a16="http://schemas.microsoft.com/office/drawing/2014/main" id="{56A83A00-928D-544A-9CE1-B0541242D497}"/>
                </a:ext>
              </a:extLst>
            </p:cNvPr>
            <p:cNvSpPr/>
            <p:nvPr/>
          </p:nvSpPr>
          <p:spPr>
            <a:xfrm>
              <a:off x="7926163" y="5464895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0" name="Triangle 169">
              <a:extLst>
                <a:ext uri="{FF2B5EF4-FFF2-40B4-BE49-F238E27FC236}">
                  <a16:creationId xmlns:a16="http://schemas.microsoft.com/office/drawing/2014/main" id="{B668055B-CDF0-AA41-BF45-1FAD1F588D48}"/>
                </a:ext>
              </a:extLst>
            </p:cNvPr>
            <p:cNvSpPr/>
            <p:nvPr/>
          </p:nvSpPr>
          <p:spPr>
            <a:xfrm>
              <a:off x="7840010" y="558837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1" name="Triangle 170">
              <a:extLst>
                <a:ext uri="{FF2B5EF4-FFF2-40B4-BE49-F238E27FC236}">
                  <a16:creationId xmlns:a16="http://schemas.microsoft.com/office/drawing/2014/main" id="{6E204A1E-C237-F042-B316-BE4A7C6CC202}"/>
                </a:ext>
              </a:extLst>
            </p:cNvPr>
            <p:cNvSpPr/>
            <p:nvPr/>
          </p:nvSpPr>
          <p:spPr>
            <a:xfrm>
              <a:off x="7946960" y="5560252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2" name="Triangle 171">
              <a:extLst>
                <a:ext uri="{FF2B5EF4-FFF2-40B4-BE49-F238E27FC236}">
                  <a16:creationId xmlns:a16="http://schemas.microsoft.com/office/drawing/2014/main" id="{3D26C5A7-AEF5-364A-8749-90865E62BFE1}"/>
                </a:ext>
              </a:extLst>
            </p:cNvPr>
            <p:cNvSpPr/>
            <p:nvPr/>
          </p:nvSpPr>
          <p:spPr>
            <a:xfrm>
              <a:off x="6978040" y="5202129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3" name="Triangle 172">
              <a:extLst>
                <a:ext uri="{FF2B5EF4-FFF2-40B4-BE49-F238E27FC236}">
                  <a16:creationId xmlns:a16="http://schemas.microsoft.com/office/drawing/2014/main" id="{ABFFAB57-AFF7-B541-AF60-533B06B70242}"/>
                </a:ext>
              </a:extLst>
            </p:cNvPr>
            <p:cNvSpPr/>
            <p:nvPr/>
          </p:nvSpPr>
          <p:spPr>
            <a:xfrm>
              <a:off x="7179420" y="5202128"/>
              <a:ext cx="84730" cy="73043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1D26221-BD2D-8347-9CA8-14A737AC4624}"/>
                </a:ext>
              </a:extLst>
            </p:cNvPr>
            <p:cNvSpPr/>
            <p:nvPr/>
          </p:nvSpPr>
          <p:spPr>
            <a:xfrm>
              <a:off x="7390228" y="5237335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BACBC38-FEBF-DA44-A1A3-7F10430A3F83}"/>
                </a:ext>
              </a:extLst>
            </p:cNvPr>
            <p:cNvSpPr/>
            <p:nvPr/>
          </p:nvSpPr>
          <p:spPr>
            <a:xfrm>
              <a:off x="7540781" y="5102462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A04341E2-0126-0D4A-A2BE-360205444C50}"/>
                </a:ext>
              </a:extLst>
            </p:cNvPr>
            <p:cNvSpPr/>
            <p:nvPr/>
          </p:nvSpPr>
          <p:spPr>
            <a:xfrm>
              <a:off x="7590816" y="506536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F5C82B28-27C5-6747-ADA2-C732E3EFF111}"/>
                </a:ext>
              </a:extLst>
            </p:cNvPr>
            <p:cNvSpPr/>
            <p:nvPr/>
          </p:nvSpPr>
          <p:spPr>
            <a:xfrm>
              <a:off x="7640851" y="5045519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B41F139B-6629-C046-A6A2-BC8AE702F717}"/>
                </a:ext>
              </a:extLst>
            </p:cNvPr>
            <p:cNvSpPr/>
            <p:nvPr/>
          </p:nvSpPr>
          <p:spPr>
            <a:xfrm>
              <a:off x="7702388" y="4933658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61DFD9-2B3C-9C4F-95FF-76C07FA0A4ED}"/>
                </a:ext>
              </a:extLst>
            </p:cNvPr>
            <p:cNvSpPr/>
            <p:nvPr/>
          </p:nvSpPr>
          <p:spPr>
            <a:xfrm>
              <a:off x="7683411" y="4896560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F2AEC20-9F28-0C42-822F-20E0FAAA6F0E}"/>
                </a:ext>
              </a:extLst>
            </p:cNvPr>
            <p:cNvSpPr/>
            <p:nvPr/>
          </p:nvSpPr>
          <p:spPr>
            <a:xfrm>
              <a:off x="7882972" y="4830707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4CD81209-90E8-6147-8F0F-55C39B6EA4A7}"/>
                </a:ext>
              </a:extLst>
            </p:cNvPr>
            <p:cNvSpPr/>
            <p:nvPr/>
          </p:nvSpPr>
          <p:spPr>
            <a:xfrm>
              <a:off x="7583912" y="5134091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5A601E72-0496-3E44-92B9-3437895AB70A}"/>
                </a:ext>
              </a:extLst>
            </p:cNvPr>
            <p:cNvSpPr/>
            <p:nvPr/>
          </p:nvSpPr>
          <p:spPr>
            <a:xfrm>
              <a:off x="7983614" y="4528783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2A7FB11E-9514-8543-89CA-425FC48646CD}"/>
                </a:ext>
              </a:extLst>
            </p:cNvPr>
            <p:cNvSpPr/>
            <p:nvPr/>
          </p:nvSpPr>
          <p:spPr>
            <a:xfrm>
              <a:off x="7740857" y="478099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CC427C7-BA58-6148-87D1-3383AEE4591E}"/>
                </a:ext>
              </a:extLst>
            </p:cNvPr>
            <p:cNvSpPr/>
            <p:nvPr/>
          </p:nvSpPr>
          <p:spPr>
            <a:xfrm>
              <a:off x="7740857" y="4697872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6BF63A88-ACCF-0147-B93F-250131711AFD}"/>
                </a:ext>
              </a:extLst>
            </p:cNvPr>
            <p:cNvSpPr/>
            <p:nvPr/>
          </p:nvSpPr>
          <p:spPr>
            <a:xfrm>
              <a:off x="7873129" y="4528783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B987C5AB-0013-674B-8F88-0C325BAA374C}"/>
                </a:ext>
              </a:extLst>
            </p:cNvPr>
            <p:cNvSpPr/>
            <p:nvPr/>
          </p:nvSpPr>
          <p:spPr>
            <a:xfrm>
              <a:off x="7976646" y="4612873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68C2DC1-1DDE-3E46-90D2-5F2C5A28890D}"/>
                </a:ext>
              </a:extLst>
            </p:cNvPr>
            <p:cNvSpPr/>
            <p:nvPr/>
          </p:nvSpPr>
          <p:spPr>
            <a:xfrm>
              <a:off x="7740857" y="4868065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AB6C9DC-E28C-494A-95CE-E976FBB7C79A}"/>
              </a:ext>
            </a:extLst>
          </p:cNvPr>
          <p:cNvSpPr txBox="1"/>
          <p:nvPr/>
        </p:nvSpPr>
        <p:spPr>
          <a:xfrm rot="16200000">
            <a:off x="865108" y="3602169"/>
            <a:ext cx="231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Pearson coefficient  r</a:t>
            </a:r>
            <a:r>
              <a:rPr lang="en-FR" baseline="-25000" dirty="0"/>
              <a:t>11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0D943CD-3473-D846-94FE-5770FD30D68D}"/>
              </a:ext>
            </a:extLst>
          </p:cNvPr>
          <p:cNvSpPr txBox="1"/>
          <p:nvPr/>
        </p:nvSpPr>
        <p:spPr>
          <a:xfrm>
            <a:off x="3276119" y="493137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UFE</a:t>
            </a:r>
            <a:endParaRPr lang="en-FR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A65FC-7F72-5B4E-B80A-B70DB3D91388}"/>
              </a:ext>
            </a:extLst>
          </p:cNvPr>
          <p:cNvSpPr txBox="1"/>
          <p:nvPr/>
        </p:nvSpPr>
        <p:spPr>
          <a:xfrm>
            <a:off x="2830793" y="2241031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E=0      t=10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57BEE12-7489-834A-9312-AFCCF422ABDF}"/>
              </a:ext>
            </a:extLst>
          </p:cNvPr>
          <p:cNvSpPr txBox="1"/>
          <p:nvPr/>
        </p:nvSpPr>
        <p:spPr>
          <a:xfrm>
            <a:off x="5417374" y="2241031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E=0.75      t=10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F905DD3-5B62-F24B-BCFD-EB94268853A1}"/>
              </a:ext>
            </a:extLst>
          </p:cNvPr>
          <p:cNvSpPr txBox="1"/>
          <p:nvPr/>
        </p:nvSpPr>
        <p:spPr>
          <a:xfrm>
            <a:off x="8208189" y="2241031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E=0.75      t=30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FC4905C4-7BFF-D043-8EE5-309979299A33}"/>
              </a:ext>
            </a:extLst>
          </p:cNvPr>
          <p:cNvSpPr txBox="1"/>
          <p:nvPr/>
        </p:nvSpPr>
        <p:spPr>
          <a:xfrm>
            <a:off x="5993252" y="4954590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UFE</a:t>
            </a:r>
            <a:endParaRPr lang="en-FR" baseline="-25000" dirty="0"/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83D30AC-6B54-3C4A-84A1-1D27DB5A8136}"/>
              </a:ext>
            </a:extLst>
          </p:cNvPr>
          <p:cNvSpPr txBox="1"/>
          <p:nvPr/>
        </p:nvSpPr>
        <p:spPr>
          <a:xfrm>
            <a:off x="8726590" y="496159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UFE</a:t>
            </a:r>
            <a:endParaRPr lang="en-FR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C7303-7D71-EB4D-8F66-D48D1D9F8AD2}"/>
              </a:ext>
            </a:extLst>
          </p:cNvPr>
          <p:cNvSpPr txBox="1"/>
          <p:nvPr/>
        </p:nvSpPr>
        <p:spPr>
          <a:xfrm>
            <a:off x="1659467" y="20888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DD3B69F-5A59-7745-A6B2-4A82F153B449}"/>
              </a:ext>
            </a:extLst>
          </p:cNvPr>
          <p:cNvSpPr txBox="1"/>
          <p:nvPr/>
        </p:nvSpPr>
        <p:spPr>
          <a:xfrm>
            <a:off x="4697052" y="20888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E49D1FB-D19A-184C-9E01-BE08BCD75651}"/>
              </a:ext>
            </a:extLst>
          </p:cNvPr>
          <p:cNvSpPr txBox="1"/>
          <p:nvPr/>
        </p:nvSpPr>
        <p:spPr>
          <a:xfrm>
            <a:off x="7616101" y="208886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352DA-10EC-D742-98BA-94ADD07C4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Failure of combination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02C0A2-685D-8240-A199-F59EF7D89F68}"/>
              </a:ext>
            </a:extLst>
          </p:cNvPr>
          <p:cNvSpPr/>
          <p:nvPr/>
        </p:nvSpPr>
        <p:spPr>
          <a:xfrm>
            <a:off x="1595725" y="2053702"/>
            <a:ext cx="538842" cy="43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564F209-84C2-734F-9F50-DCB4C47E7645}"/>
              </a:ext>
            </a:extLst>
          </p:cNvPr>
          <p:cNvSpPr/>
          <p:nvPr/>
        </p:nvSpPr>
        <p:spPr>
          <a:xfrm>
            <a:off x="4624856" y="2053735"/>
            <a:ext cx="538842" cy="43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0DE25625-88BA-7A4A-94B7-CB53D67CD973}"/>
              </a:ext>
            </a:extLst>
          </p:cNvPr>
          <p:cNvSpPr/>
          <p:nvPr/>
        </p:nvSpPr>
        <p:spPr>
          <a:xfrm>
            <a:off x="7653987" y="2053768"/>
            <a:ext cx="538842" cy="43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120456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F2E5F85-E35C-E14E-AFDF-19F2C9784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59" y="1949736"/>
            <a:ext cx="4083499" cy="389356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0EC887-99D6-B044-96C3-2053BB80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647" y="1957779"/>
            <a:ext cx="4083499" cy="389356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526F516-C67E-E04C-BC91-4FCF254F9169}"/>
              </a:ext>
            </a:extLst>
          </p:cNvPr>
          <p:cNvSpPr/>
          <p:nvPr/>
        </p:nvSpPr>
        <p:spPr>
          <a:xfrm>
            <a:off x="2834505" y="2183971"/>
            <a:ext cx="2867645" cy="340871"/>
          </a:xfrm>
          <a:custGeom>
            <a:avLst/>
            <a:gdLst>
              <a:gd name="connsiteX0" fmla="*/ 2867645 w 2867645"/>
              <a:gd name="connsiteY0" fmla="*/ 243479 h 340871"/>
              <a:gd name="connsiteX1" fmla="*/ 2797306 w 2867645"/>
              <a:gd name="connsiteY1" fmla="*/ 265122 h 340871"/>
              <a:gd name="connsiteX2" fmla="*/ 2629576 w 2867645"/>
              <a:gd name="connsiteY2" fmla="*/ 211015 h 340871"/>
              <a:gd name="connsiteX3" fmla="*/ 2553827 w 2867645"/>
              <a:gd name="connsiteY3" fmla="*/ 232658 h 340871"/>
              <a:gd name="connsiteX4" fmla="*/ 2467257 w 2867645"/>
              <a:gd name="connsiteY4" fmla="*/ 189373 h 340871"/>
              <a:gd name="connsiteX5" fmla="*/ 2402329 w 2867645"/>
              <a:gd name="connsiteY5" fmla="*/ 232658 h 340871"/>
              <a:gd name="connsiteX6" fmla="*/ 2304937 w 2867645"/>
              <a:gd name="connsiteY6" fmla="*/ 238069 h 340871"/>
              <a:gd name="connsiteX7" fmla="*/ 2218367 w 2867645"/>
              <a:gd name="connsiteY7" fmla="*/ 173141 h 340871"/>
              <a:gd name="connsiteX8" fmla="*/ 2142617 w 2867645"/>
              <a:gd name="connsiteY8" fmla="*/ 238069 h 340871"/>
              <a:gd name="connsiteX9" fmla="*/ 2061458 w 2867645"/>
              <a:gd name="connsiteY9" fmla="*/ 227247 h 340871"/>
              <a:gd name="connsiteX10" fmla="*/ 1974887 w 2867645"/>
              <a:gd name="connsiteY10" fmla="*/ 259711 h 340871"/>
              <a:gd name="connsiteX11" fmla="*/ 1736819 w 2867645"/>
              <a:gd name="connsiteY11" fmla="*/ 211015 h 340871"/>
              <a:gd name="connsiteX12" fmla="*/ 1650248 w 2867645"/>
              <a:gd name="connsiteY12" fmla="*/ 340871 h 340871"/>
              <a:gd name="connsiteX13" fmla="*/ 1547446 w 2867645"/>
              <a:gd name="connsiteY13" fmla="*/ 238069 h 340871"/>
              <a:gd name="connsiteX14" fmla="*/ 1493339 w 2867645"/>
              <a:gd name="connsiteY14" fmla="*/ 216426 h 340871"/>
              <a:gd name="connsiteX15" fmla="*/ 1428412 w 2867645"/>
              <a:gd name="connsiteY15" fmla="*/ 281354 h 340871"/>
              <a:gd name="connsiteX16" fmla="*/ 1331020 w 2867645"/>
              <a:gd name="connsiteY16" fmla="*/ 270533 h 340871"/>
              <a:gd name="connsiteX17" fmla="*/ 1249860 w 2867645"/>
              <a:gd name="connsiteY17" fmla="*/ 183962 h 340871"/>
              <a:gd name="connsiteX18" fmla="*/ 1168700 w 2867645"/>
              <a:gd name="connsiteY18" fmla="*/ 238069 h 340871"/>
              <a:gd name="connsiteX19" fmla="*/ 1011791 w 2867645"/>
              <a:gd name="connsiteY19" fmla="*/ 59517 h 340871"/>
              <a:gd name="connsiteX20" fmla="*/ 833240 w 2867645"/>
              <a:gd name="connsiteY20" fmla="*/ 16232 h 340871"/>
              <a:gd name="connsiteX21" fmla="*/ 0 w 2867645"/>
              <a:gd name="connsiteY21" fmla="*/ 0 h 3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67645" h="340871">
                <a:moveTo>
                  <a:pt x="2867645" y="243479"/>
                </a:moveTo>
                <a:lnTo>
                  <a:pt x="2797306" y="265122"/>
                </a:lnTo>
                <a:lnTo>
                  <a:pt x="2629576" y="211015"/>
                </a:lnTo>
                <a:lnTo>
                  <a:pt x="2553827" y="232658"/>
                </a:lnTo>
                <a:lnTo>
                  <a:pt x="2467257" y="189373"/>
                </a:lnTo>
                <a:lnTo>
                  <a:pt x="2402329" y="232658"/>
                </a:lnTo>
                <a:lnTo>
                  <a:pt x="2304937" y="238069"/>
                </a:lnTo>
                <a:lnTo>
                  <a:pt x="2218367" y="173141"/>
                </a:lnTo>
                <a:lnTo>
                  <a:pt x="2142617" y="238069"/>
                </a:lnTo>
                <a:lnTo>
                  <a:pt x="2061458" y="227247"/>
                </a:lnTo>
                <a:lnTo>
                  <a:pt x="1974887" y="259711"/>
                </a:lnTo>
                <a:lnTo>
                  <a:pt x="1736819" y="211015"/>
                </a:lnTo>
                <a:lnTo>
                  <a:pt x="1650248" y="340871"/>
                </a:lnTo>
                <a:lnTo>
                  <a:pt x="1547446" y="238069"/>
                </a:lnTo>
                <a:lnTo>
                  <a:pt x="1493339" y="216426"/>
                </a:lnTo>
                <a:lnTo>
                  <a:pt x="1428412" y="281354"/>
                </a:lnTo>
                <a:lnTo>
                  <a:pt x="1331020" y="270533"/>
                </a:lnTo>
                <a:lnTo>
                  <a:pt x="1249860" y="183962"/>
                </a:lnTo>
                <a:lnTo>
                  <a:pt x="1168700" y="238069"/>
                </a:lnTo>
                <a:lnTo>
                  <a:pt x="1011791" y="59517"/>
                </a:lnTo>
                <a:lnTo>
                  <a:pt x="833240" y="1623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1279740-5E19-5B41-B5FD-0200B36481B4}"/>
              </a:ext>
            </a:extLst>
          </p:cNvPr>
          <p:cNvSpPr/>
          <p:nvPr/>
        </p:nvSpPr>
        <p:spPr>
          <a:xfrm>
            <a:off x="2839915" y="2183971"/>
            <a:ext cx="2862235" cy="854883"/>
          </a:xfrm>
          <a:custGeom>
            <a:avLst/>
            <a:gdLst>
              <a:gd name="connsiteX0" fmla="*/ 2862235 w 2862235"/>
              <a:gd name="connsiteY0" fmla="*/ 838651 h 854883"/>
              <a:gd name="connsiteX1" fmla="*/ 2786486 w 2862235"/>
              <a:gd name="connsiteY1" fmla="*/ 789955 h 854883"/>
              <a:gd name="connsiteX2" fmla="*/ 2732379 w 2862235"/>
              <a:gd name="connsiteY2" fmla="*/ 827830 h 854883"/>
              <a:gd name="connsiteX3" fmla="*/ 2634987 w 2862235"/>
              <a:gd name="connsiteY3" fmla="*/ 817008 h 854883"/>
              <a:gd name="connsiteX4" fmla="*/ 2548417 w 2862235"/>
              <a:gd name="connsiteY4" fmla="*/ 854883 h 854883"/>
              <a:gd name="connsiteX5" fmla="*/ 2445615 w 2862235"/>
              <a:gd name="connsiteY5" fmla="*/ 833240 h 854883"/>
              <a:gd name="connsiteX6" fmla="*/ 2386097 w 2862235"/>
              <a:gd name="connsiteY6" fmla="*/ 768312 h 854883"/>
              <a:gd name="connsiteX7" fmla="*/ 2288706 w 2862235"/>
              <a:gd name="connsiteY7" fmla="*/ 741259 h 854883"/>
              <a:gd name="connsiteX8" fmla="*/ 2223778 w 2862235"/>
              <a:gd name="connsiteY8" fmla="*/ 811598 h 854883"/>
              <a:gd name="connsiteX9" fmla="*/ 2115565 w 2862235"/>
              <a:gd name="connsiteY9" fmla="*/ 800776 h 854883"/>
              <a:gd name="connsiteX10" fmla="*/ 2039816 w 2862235"/>
              <a:gd name="connsiteY10" fmla="*/ 735849 h 854883"/>
              <a:gd name="connsiteX11" fmla="*/ 1980299 w 2862235"/>
              <a:gd name="connsiteY11" fmla="*/ 752080 h 854883"/>
              <a:gd name="connsiteX12" fmla="*/ 1877496 w 2862235"/>
              <a:gd name="connsiteY12" fmla="*/ 719617 h 854883"/>
              <a:gd name="connsiteX13" fmla="*/ 1817979 w 2862235"/>
              <a:gd name="connsiteY13" fmla="*/ 762902 h 854883"/>
              <a:gd name="connsiteX14" fmla="*/ 1661070 w 2862235"/>
              <a:gd name="connsiteY14" fmla="*/ 578940 h 854883"/>
              <a:gd name="connsiteX15" fmla="*/ 1552857 w 2862235"/>
              <a:gd name="connsiteY15" fmla="*/ 508601 h 854883"/>
              <a:gd name="connsiteX16" fmla="*/ 1487929 w 2862235"/>
              <a:gd name="connsiteY16" fmla="*/ 535654 h 854883"/>
              <a:gd name="connsiteX17" fmla="*/ 1406770 w 2862235"/>
              <a:gd name="connsiteY17" fmla="*/ 449084 h 854883"/>
              <a:gd name="connsiteX18" fmla="*/ 1320199 w 2862235"/>
              <a:gd name="connsiteY18" fmla="*/ 438263 h 854883"/>
              <a:gd name="connsiteX19" fmla="*/ 1168701 w 2862235"/>
              <a:gd name="connsiteY19" fmla="*/ 292175 h 854883"/>
              <a:gd name="connsiteX20" fmla="*/ 1022613 w 2862235"/>
              <a:gd name="connsiteY20" fmla="*/ 584350 h 854883"/>
              <a:gd name="connsiteX21" fmla="*/ 930632 w 2862235"/>
              <a:gd name="connsiteY21" fmla="*/ 470727 h 854883"/>
              <a:gd name="connsiteX22" fmla="*/ 822419 w 2862235"/>
              <a:gd name="connsiteY22" fmla="*/ 551886 h 854883"/>
              <a:gd name="connsiteX23" fmla="*/ 752081 w 2862235"/>
              <a:gd name="connsiteY23" fmla="*/ 297586 h 854883"/>
              <a:gd name="connsiteX24" fmla="*/ 660100 w 2862235"/>
              <a:gd name="connsiteY24" fmla="*/ 227247 h 854883"/>
              <a:gd name="connsiteX25" fmla="*/ 605993 w 2862235"/>
              <a:gd name="connsiteY25" fmla="*/ 70338 h 854883"/>
              <a:gd name="connsiteX26" fmla="*/ 535655 w 2862235"/>
              <a:gd name="connsiteY26" fmla="*/ 10821 h 854883"/>
              <a:gd name="connsiteX27" fmla="*/ 0 w 2862235"/>
              <a:gd name="connsiteY27" fmla="*/ 0 h 85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62235" h="854883">
                <a:moveTo>
                  <a:pt x="2862235" y="838651"/>
                </a:moveTo>
                <a:lnTo>
                  <a:pt x="2786486" y="789955"/>
                </a:lnTo>
                <a:lnTo>
                  <a:pt x="2732379" y="827830"/>
                </a:lnTo>
                <a:lnTo>
                  <a:pt x="2634987" y="817008"/>
                </a:lnTo>
                <a:lnTo>
                  <a:pt x="2548417" y="854883"/>
                </a:lnTo>
                <a:lnTo>
                  <a:pt x="2445615" y="833240"/>
                </a:lnTo>
                <a:lnTo>
                  <a:pt x="2386097" y="768312"/>
                </a:lnTo>
                <a:lnTo>
                  <a:pt x="2288706" y="741259"/>
                </a:lnTo>
                <a:lnTo>
                  <a:pt x="2223778" y="811598"/>
                </a:lnTo>
                <a:lnTo>
                  <a:pt x="2115565" y="800776"/>
                </a:lnTo>
                <a:lnTo>
                  <a:pt x="2039816" y="735849"/>
                </a:lnTo>
                <a:lnTo>
                  <a:pt x="1980299" y="752080"/>
                </a:lnTo>
                <a:lnTo>
                  <a:pt x="1877496" y="719617"/>
                </a:lnTo>
                <a:lnTo>
                  <a:pt x="1817979" y="762902"/>
                </a:lnTo>
                <a:lnTo>
                  <a:pt x="1661070" y="578940"/>
                </a:lnTo>
                <a:lnTo>
                  <a:pt x="1552857" y="508601"/>
                </a:lnTo>
                <a:lnTo>
                  <a:pt x="1487929" y="535654"/>
                </a:lnTo>
                <a:lnTo>
                  <a:pt x="1406770" y="449084"/>
                </a:lnTo>
                <a:lnTo>
                  <a:pt x="1320199" y="438263"/>
                </a:lnTo>
                <a:lnTo>
                  <a:pt x="1168701" y="292175"/>
                </a:lnTo>
                <a:lnTo>
                  <a:pt x="1022613" y="584350"/>
                </a:lnTo>
                <a:lnTo>
                  <a:pt x="930632" y="470727"/>
                </a:lnTo>
                <a:lnTo>
                  <a:pt x="822419" y="551886"/>
                </a:lnTo>
                <a:lnTo>
                  <a:pt x="752081" y="297586"/>
                </a:lnTo>
                <a:lnTo>
                  <a:pt x="660100" y="227247"/>
                </a:lnTo>
                <a:lnTo>
                  <a:pt x="605993" y="70338"/>
                </a:lnTo>
                <a:lnTo>
                  <a:pt x="535655" y="1082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B3964F3-F928-0644-A9D4-A7A148C46DFF}"/>
              </a:ext>
            </a:extLst>
          </p:cNvPr>
          <p:cNvSpPr/>
          <p:nvPr/>
        </p:nvSpPr>
        <p:spPr>
          <a:xfrm>
            <a:off x="3072573" y="2183971"/>
            <a:ext cx="2629577" cy="616814"/>
          </a:xfrm>
          <a:custGeom>
            <a:avLst/>
            <a:gdLst>
              <a:gd name="connsiteX0" fmla="*/ 2629577 w 2629577"/>
              <a:gd name="connsiteY0" fmla="*/ 562708 h 616814"/>
              <a:gd name="connsiteX1" fmla="*/ 2543006 w 2629577"/>
              <a:gd name="connsiteY1" fmla="*/ 362514 h 616814"/>
              <a:gd name="connsiteX2" fmla="*/ 2478078 w 2629577"/>
              <a:gd name="connsiteY2" fmla="*/ 432852 h 616814"/>
              <a:gd name="connsiteX3" fmla="*/ 2391508 w 2629577"/>
              <a:gd name="connsiteY3" fmla="*/ 427441 h 616814"/>
              <a:gd name="connsiteX4" fmla="*/ 2299527 w 2629577"/>
              <a:gd name="connsiteY4" fmla="*/ 302996 h 616814"/>
              <a:gd name="connsiteX5" fmla="*/ 2240010 w 2629577"/>
              <a:gd name="connsiteY5" fmla="*/ 389567 h 616814"/>
              <a:gd name="connsiteX6" fmla="*/ 2153439 w 2629577"/>
              <a:gd name="connsiteY6" fmla="*/ 324639 h 616814"/>
              <a:gd name="connsiteX7" fmla="*/ 1974888 w 2629577"/>
              <a:gd name="connsiteY7" fmla="*/ 265122 h 616814"/>
              <a:gd name="connsiteX8" fmla="*/ 1909960 w 2629577"/>
              <a:gd name="connsiteY8" fmla="*/ 378746 h 616814"/>
              <a:gd name="connsiteX9" fmla="*/ 1807158 w 2629577"/>
              <a:gd name="connsiteY9" fmla="*/ 384156 h 616814"/>
              <a:gd name="connsiteX10" fmla="*/ 1736819 w 2629577"/>
              <a:gd name="connsiteY10" fmla="*/ 346282 h 616814"/>
              <a:gd name="connsiteX11" fmla="*/ 1661070 w 2629577"/>
              <a:gd name="connsiteY11" fmla="*/ 405799 h 616814"/>
              <a:gd name="connsiteX12" fmla="*/ 1569089 w 2629577"/>
              <a:gd name="connsiteY12" fmla="*/ 367924 h 616814"/>
              <a:gd name="connsiteX13" fmla="*/ 1514983 w 2629577"/>
              <a:gd name="connsiteY13" fmla="*/ 470727 h 616814"/>
              <a:gd name="connsiteX14" fmla="*/ 1406770 w 2629577"/>
              <a:gd name="connsiteY14" fmla="*/ 384156 h 616814"/>
              <a:gd name="connsiteX15" fmla="*/ 1331020 w 2629577"/>
              <a:gd name="connsiteY15" fmla="*/ 416620 h 616814"/>
              <a:gd name="connsiteX16" fmla="*/ 1244450 w 2629577"/>
              <a:gd name="connsiteY16" fmla="*/ 357103 h 616814"/>
              <a:gd name="connsiteX17" fmla="*/ 1103773 w 2629577"/>
              <a:gd name="connsiteY17" fmla="*/ 605993 h 616814"/>
              <a:gd name="connsiteX18" fmla="*/ 1006381 w 2629577"/>
              <a:gd name="connsiteY18" fmla="*/ 546476 h 616814"/>
              <a:gd name="connsiteX19" fmla="*/ 930632 w 2629577"/>
              <a:gd name="connsiteY19" fmla="*/ 616814 h 616814"/>
              <a:gd name="connsiteX20" fmla="*/ 849473 w 2629577"/>
              <a:gd name="connsiteY20" fmla="*/ 405799 h 616814"/>
              <a:gd name="connsiteX21" fmla="*/ 757491 w 2629577"/>
              <a:gd name="connsiteY21" fmla="*/ 378746 h 616814"/>
              <a:gd name="connsiteX22" fmla="*/ 600583 w 2629577"/>
              <a:gd name="connsiteY22" fmla="*/ 64928 h 616814"/>
              <a:gd name="connsiteX23" fmla="*/ 465316 w 2629577"/>
              <a:gd name="connsiteY23" fmla="*/ 27053 h 616814"/>
              <a:gd name="connsiteX24" fmla="*/ 0 w 2629577"/>
              <a:gd name="connsiteY24" fmla="*/ 0 h 616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9577" h="616814">
                <a:moveTo>
                  <a:pt x="2629577" y="562708"/>
                </a:moveTo>
                <a:lnTo>
                  <a:pt x="2543006" y="362514"/>
                </a:lnTo>
                <a:lnTo>
                  <a:pt x="2478078" y="432852"/>
                </a:lnTo>
                <a:lnTo>
                  <a:pt x="2391508" y="427441"/>
                </a:lnTo>
                <a:lnTo>
                  <a:pt x="2299527" y="302996"/>
                </a:lnTo>
                <a:lnTo>
                  <a:pt x="2240010" y="389567"/>
                </a:lnTo>
                <a:lnTo>
                  <a:pt x="2153439" y="324639"/>
                </a:lnTo>
                <a:lnTo>
                  <a:pt x="1974888" y="265122"/>
                </a:lnTo>
                <a:lnTo>
                  <a:pt x="1909960" y="378746"/>
                </a:lnTo>
                <a:lnTo>
                  <a:pt x="1807158" y="384156"/>
                </a:lnTo>
                <a:lnTo>
                  <a:pt x="1736819" y="346282"/>
                </a:lnTo>
                <a:lnTo>
                  <a:pt x="1661070" y="405799"/>
                </a:lnTo>
                <a:lnTo>
                  <a:pt x="1569089" y="367924"/>
                </a:lnTo>
                <a:lnTo>
                  <a:pt x="1514983" y="470727"/>
                </a:lnTo>
                <a:lnTo>
                  <a:pt x="1406770" y="384156"/>
                </a:lnTo>
                <a:lnTo>
                  <a:pt x="1331020" y="416620"/>
                </a:lnTo>
                <a:lnTo>
                  <a:pt x="1244450" y="357103"/>
                </a:lnTo>
                <a:lnTo>
                  <a:pt x="1103773" y="605993"/>
                </a:lnTo>
                <a:lnTo>
                  <a:pt x="1006381" y="546476"/>
                </a:lnTo>
                <a:lnTo>
                  <a:pt x="930632" y="616814"/>
                </a:lnTo>
                <a:lnTo>
                  <a:pt x="849473" y="405799"/>
                </a:lnTo>
                <a:lnTo>
                  <a:pt x="757491" y="378746"/>
                </a:lnTo>
                <a:lnTo>
                  <a:pt x="600583" y="64928"/>
                </a:lnTo>
                <a:lnTo>
                  <a:pt x="465316" y="27053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CA7B6AA-4DEC-8A45-88C4-1EB6B7482817}"/>
              </a:ext>
            </a:extLst>
          </p:cNvPr>
          <p:cNvSpPr/>
          <p:nvPr/>
        </p:nvSpPr>
        <p:spPr>
          <a:xfrm>
            <a:off x="2628900" y="2178560"/>
            <a:ext cx="3067839" cy="573529"/>
          </a:xfrm>
          <a:custGeom>
            <a:avLst/>
            <a:gdLst>
              <a:gd name="connsiteX0" fmla="*/ 3067839 w 3067839"/>
              <a:gd name="connsiteY0" fmla="*/ 10822 h 573529"/>
              <a:gd name="connsiteX1" fmla="*/ 167730 w 3067839"/>
              <a:gd name="connsiteY1" fmla="*/ 0 h 573529"/>
              <a:gd name="connsiteX2" fmla="*/ 70338 w 3067839"/>
              <a:gd name="connsiteY2" fmla="*/ 43286 h 573529"/>
              <a:gd name="connsiteX3" fmla="*/ 0 w 3067839"/>
              <a:gd name="connsiteY3" fmla="*/ 573529 h 57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839" h="573529">
                <a:moveTo>
                  <a:pt x="3067839" y="10822"/>
                </a:moveTo>
                <a:lnTo>
                  <a:pt x="167730" y="0"/>
                </a:lnTo>
                <a:lnTo>
                  <a:pt x="70338" y="43286"/>
                </a:lnTo>
                <a:lnTo>
                  <a:pt x="0" y="573529"/>
                </a:lnTo>
              </a:path>
            </a:pathLst>
          </a:custGeom>
          <a:noFill/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02005C6-DC29-CC43-BFCA-46BE7CB40BB2}"/>
              </a:ext>
            </a:extLst>
          </p:cNvPr>
          <p:cNvSpPr/>
          <p:nvPr/>
        </p:nvSpPr>
        <p:spPr>
          <a:xfrm>
            <a:off x="2553151" y="2211024"/>
            <a:ext cx="3132767" cy="2689094"/>
          </a:xfrm>
          <a:custGeom>
            <a:avLst/>
            <a:gdLst>
              <a:gd name="connsiteX0" fmla="*/ 0 w 3132767"/>
              <a:gd name="connsiteY0" fmla="*/ 2689094 h 2689094"/>
              <a:gd name="connsiteX1" fmla="*/ 70338 w 3132767"/>
              <a:gd name="connsiteY1" fmla="*/ 530244 h 2689094"/>
              <a:gd name="connsiteX2" fmla="*/ 221837 w 3132767"/>
              <a:gd name="connsiteY2" fmla="*/ 97392 h 2689094"/>
              <a:gd name="connsiteX3" fmla="*/ 297586 w 3132767"/>
              <a:gd name="connsiteY3" fmla="*/ 32464 h 2689094"/>
              <a:gd name="connsiteX4" fmla="*/ 470727 w 3132767"/>
              <a:gd name="connsiteY4" fmla="*/ 0 h 2689094"/>
              <a:gd name="connsiteX5" fmla="*/ 546476 w 3132767"/>
              <a:gd name="connsiteY5" fmla="*/ 43285 h 2689094"/>
              <a:gd name="connsiteX6" fmla="*/ 719616 w 3132767"/>
              <a:gd name="connsiteY6" fmla="*/ 10822 h 2689094"/>
              <a:gd name="connsiteX7" fmla="*/ 887347 w 3132767"/>
              <a:gd name="connsiteY7" fmla="*/ 81160 h 2689094"/>
              <a:gd name="connsiteX8" fmla="*/ 984738 w 3132767"/>
              <a:gd name="connsiteY8" fmla="*/ 178552 h 2689094"/>
              <a:gd name="connsiteX9" fmla="*/ 1125415 w 3132767"/>
              <a:gd name="connsiteY9" fmla="*/ 238069 h 2689094"/>
              <a:gd name="connsiteX10" fmla="*/ 1282324 w 3132767"/>
              <a:gd name="connsiteY10" fmla="*/ 389567 h 2689094"/>
              <a:gd name="connsiteX11" fmla="*/ 1455465 w 3132767"/>
              <a:gd name="connsiteY11" fmla="*/ 146088 h 2689094"/>
              <a:gd name="connsiteX12" fmla="*/ 1634016 w 3132767"/>
              <a:gd name="connsiteY12" fmla="*/ 54107 h 2689094"/>
              <a:gd name="connsiteX13" fmla="*/ 1855853 w 3132767"/>
              <a:gd name="connsiteY13" fmla="*/ 91981 h 2689094"/>
              <a:gd name="connsiteX14" fmla="*/ 1942424 w 3132767"/>
              <a:gd name="connsiteY14" fmla="*/ 243480 h 2689094"/>
              <a:gd name="connsiteX15" fmla="*/ 2018173 w 3132767"/>
              <a:gd name="connsiteY15" fmla="*/ 140677 h 2689094"/>
              <a:gd name="connsiteX16" fmla="*/ 2153439 w 3132767"/>
              <a:gd name="connsiteY16" fmla="*/ 319229 h 2689094"/>
              <a:gd name="connsiteX17" fmla="*/ 2277884 w 3132767"/>
              <a:gd name="connsiteY17" fmla="*/ 275943 h 2689094"/>
              <a:gd name="connsiteX18" fmla="*/ 2342812 w 3132767"/>
              <a:gd name="connsiteY18" fmla="*/ 389567 h 2689094"/>
              <a:gd name="connsiteX19" fmla="*/ 2418561 w 3132767"/>
              <a:gd name="connsiteY19" fmla="*/ 411210 h 2689094"/>
              <a:gd name="connsiteX20" fmla="*/ 2510542 w 3132767"/>
              <a:gd name="connsiteY20" fmla="*/ 530244 h 2689094"/>
              <a:gd name="connsiteX21" fmla="*/ 2580880 w 3132767"/>
              <a:gd name="connsiteY21" fmla="*/ 438263 h 2689094"/>
              <a:gd name="connsiteX22" fmla="*/ 2667451 w 3132767"/>
              <a:gd name="connsiteY22" fmla="*/ 605993 h 2689094"/>
              <a:gd name="connsiteX23" fmla="*/ 2754021 w 3132767"/>
              <a:gd name="connsiteY23" fmla="*/ 519423 h 2689094"/>
              <a:gd name="connsiteX24" fmla="*/ 2818949 w 3132767"/>
              <a:gd name="connsiteY24" fmla="*/ 660100 h 2689094"/>
              <a:gd name="connsiteX25" fmla="*/ 2910930 w 3132767"/>
              <a:gd name="connsiteY25" fmla="*/ 768313 h 2689094"/>
              <a:gd name="connsiteX26" fmla="*/ 3073250 w 3132767"/>
              <a:gd name="connsiteY26" fmla="*/ 660100 h 2689094"/>
              <a:gd name="connsiteX27" fmla="*/ 3132767 w 3132767"/>
              <a:gd name="connsiteY27" fmla="*/ 670921 h 268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132767" h="2689094">
                <a:moveTo>
                  <a:pt x="0" y="2689094"/>
                </a:moveTo>
                <a:lnTo>
                  <a:pt x="70338" y="530244"/>
                </a:lnTo>
                <a:lnTo>
                  <a:pt x="221837" y="97392"/>
                </a:lnTo>
                <a:lnTo>
                  <a:pt x="297586" y="32464"/>
                </a:lnTo>
                <a:lnTo>
                  <a:pt x="470727" y="0"/>
                </a:lnTo>
                <a:lnTo>
                  <a:pt x="546476" y="43285"/>
                </a:lnTo>
                <a:lnTo>
                  <a:pt x="719616" y="10822"/>
                </a:lnTo>
                <a:lnTo>
                  <a:pt x="887347" y="81160"/>
                </a:lnTo>
                <a:lnTo>
                  <a:pt x="984738" y="178552"/>
                </a:lnTo>
                <a:lnTo>
                  <a:pt x="1125415" y="238069"/>
                </a:lnTo>
                <a:lnTo>
                  <a:pt x="1282324" y="389567"/>
                </a:lnTo>
                <a:lnTo>
                  <a:pt x="1455465" y="146088"/>
                </a:lnTo>
                <a:lnTo>
                  <a:pt x="1634016" y="54107"/>
                </a:lnTo>
                <a:lnTo>
                  <a:pt x="1855853" y="91981"/>
                </a:lnTo>
                <a:lnTo>
                  <a:pt x="1942424" y="243480"/>
                </a:lnTo>
                <a:lnTo>
                  <a:pt x="2018173" y="140677"/>
                </a:lnTo>
                <a:lnTo>
                  <a:pt x="2153439" y="319229"/>
                </a:lnTo>
                <a:lnTo>
                  <a:pt x="2277884" y="275943"/>
                </a:lnTo>
                <a:lnTo>
                  <a:pt x="2342812" y="389567"/>
                </a:lnTo>
                <a:lnTo>
                  <a:pt x="2418561" y="411210"/>
                </a:lnTo>
                <a:lnTo>
                  <a:pt x="2510542" y="530244"/>
                </a:lnTo>
                <a:lnTo>
                  <a:pt x="2580880" y="438263"/>
                </a:lnTo>
                <a:lnTo>
                  <a:pt x="2667451" y="605993"/>
                </a:lnTo>
                <a:lnTo>
                  <a:pt x="2754021" y="519423"/>
                </a:lnTo>
                <a:lnTo>
                  <a:pt x="2818949" y="660100"/>
                </a:lnTo>
                <a:lnTo>
                  <a:pt x="2910930" y="768313"/>
                </a:lnTo>
                <a:lnTo>
                  <a:pt x="3073250" y="660100"/>
                </a:lnTo>
                <a:lnTo>
                  <a:pt x="3132767" y="67092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C05B7DC-8524-2848-947B-072116D850CD}"/>
              </a:ext>
            </a:extLst>
          </p:cNvPr>
          <p:cNvSpPr/>
          <p:nvPr/>
        </p:nvSpPr>
        <p:spPr>
          <a:xfrm>
            <a:off x="6922604" y="2240564"/>
            <a:ext cx="3180522" cy="3203240"/>
          </a:xfrm>
          <a:custGeom>
            <a:avLst/>
            <a:gdLst>
              <a:gd name="connsiteX0" fmla="*/ 0 w 3180522"/>
              <a:gd name="connsiteY0" fmla="*/ 0 h 3203240"/>
              <a:gd name="connsiteX1" fmla="*/ 79513 w 3180522"/>
              <a:gd name="connsiteY1" fmla="*/ 2442187 h 3203240"/>
              <a:gd name="connsiteX2" fmla="*/ 164706 w 3180522"/>
              <a:gd name="connsiteY2" fmla="*/ 3180522 h 3203240"/>
              <a:gd name="connsiteX3" fmla="*/ 352130 w 3180522"/>
              <a:gd name="connsiteY3" fmla="*/ 3191881 h 3203240"/>
              <a:gd name="connsiteX4" fmla="*/ 431643 w 3180522"/>
              <a:gd name="connsiteY4" fmla="*/ 3197561 h 3203240"/>
              <a:gd name="connsiteX5" fmla="*/ 511156 w 3180522"/>
              <a:gd name="connsiteY5" fmla="*/ 3180522 h 3203240"/>
              <a:gd name="connsiteX6" fmla="*/ 738336 w 3180522"/>
              <a:gd name="connsiteY6" fmla="*/ 3191881 h 3203240"/>
              <a:gd name="connsiteX7" fmla="*/ 982554 w 3180522"/>
              <a:gd name="connsiteY7" fmla="*/ 3157804 h 3203240"/>
              <a:gd name="connsiteX8" fmla="*/ 1062067 w 3180522"/>
              <a:gd name="connsiteY8" fmla="*/ 3203240 h 3203240"/>
              <a:gd name="connsiteX9" fmla="*/ 1204055 w 3180522"/>
              <a:gd name="connsiteY9" fmla="*/ 3169163 h 3203240"/>
              <a:gd name="connsiteX10" fmla="*/ 1363081 w 3180522"/>
              <a:gd name="connsiteY10" fmla="*/ 3186202 h 3203240"/>
              <a:gd name="connsiteX11" fmla="*/ 1578902 w 3180522"/>
              <a:gd name="connsiteY11" fmla="*/ 3157804 h 3203240"/>
              <a:gd name="connsiteX12" fmla="*/ 1732249 w 3180522"/>
              <a:gd name="connsiteY12" fmla="*/ 3174843 h 3203240"/>
              <a:gd name="connsiteX13" fmla="*/ 2038942 w 3180522"/>
              <a:gd name="connsiteY13" fmla="*/ 3180522 h 3203240"/>
              <a:gd name="connsiteX14" fmla="*/ 2163891 w 3180522"/>
              <a:gd name="connsiteY14" fmla="*/ 3169163 h 3203240"/>
              <a:gd name="connsiteX15" fmla="*/ 2413789 w 3180522"/>
              <a:gd name="connsiteY15" fmla="*/ 3186202 h 3203240"/>
              <a:gd name="connsiteX16" fmla="*/ 2555777 w 3180522"/>
              <a:gd name="connsiteY16" fmla="*/ 3163484 h 3203240"/>
              <a:gd name="connsiteX17" fmla="*/ 2686405 w 3180522"/>
              <a:gd name="connsiteY17" fmla="*/ 3180522 h 3203240"/>
              <a:gd name="connsiteX18" fmla="*/ 2765918 w 3180522"/>
              <a:gd name="connsiteY18" fmla="*/ 3152125 h 3203240"/>
              <a:gd name="connsiteX19" fmla="*/ 2924944 w 3180522"/>
              <a:gd name="connsiteY19" fmla="*/ 3191881 h 3203240"/>
              <a:gd name="connsiteX20" fmla="*/ 3015816 w 3180522"/>
              <a:gd name="connsiteY20" fmla="*/ 3146445 h 3203240"/>
              <a:gd name="connsiteX21" fmla="*/ 3180522 w 3180522"/>
              <a:gd name="connsiteY21" fmla="*/ 3174843 h 320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0522" h="3203240">
                <a:moveTo>
                  <a:pt x="0" y="0"/>
                </a:moveTo>
                <a:lnTo>
                  <a:pt x="79513" y="2442187"/>
                </a:lnTo>
                <a:lnTo>
                  <a:pt x="164706" y="3180522"/>
                </a:lnTo>
                <a:lnTo>
                  <a:pt x="352130" y="3191881"/>
                </a:lnTo>
                <a:lnTo>
                  <a:pt x="431643" y="3197561"/>
                </a:lnTo>
                <a:lnTo>
                  <a:pt x="511156" y="3180522"/>
                </a:lnTo>
                <a:lnTo>
                  <a:pt x="738336" y="3191881"/>
                </a:lnTo>
                <a:lnTo>
                  <a:pt x="982554" y="3157804"/>
                </a:lnTo>
                <a:lnTo>
                  <a:pt x="1062067" y="3203240"/>
                </a:lnTo>
                <a:lnTo>
                  <a:pt x="1204055" y="3169163"/>
                </a:lnTo>
                <a:lnTo>
                  <a:pt x="1363081" y="3186202"/>
                </a:lnTo>
                <a:lnTo>
                  <a:pt x="1578902" y="3157804"/>
                </a:lnTo>
                <a:lnTo>
                  <a:pt x="1732249" y="3174843"/>
                </a:lnTo>
                <a:lnTo>
                  <a:pt x="2038942" y="3180522"/>
                </a:lnTo>
                <a:lnTo>
                  <a:pt x="2163891" y="3169163"/>
                </a:lnTo>
                <a:lnTo>
                  <a:pt x="2413789" y="3186202"/>
                </a:lnTo>
                <a:lnTo>
                  <a:pt x="2555777" y="3163484"/>
                </a:lnTo>
                <a:lnTo>
                  <a:pt x="2686405" y="3180522"/>
                </a:lnTo>
                <a:lnTo>
                  <a:pt x="2765918" y="3152125"/>
                </a:lnTo>
                <a:lnTo>
                  <a:pt x="2924944" y="3191881"/>
                </a:lnTo>
                <a:lnTo>
                  <a:pt x="3015816" y="3146445"/>
                </a:lnTo>
                <a:lnTo>
                  <a:pt x="3180522" y="3174843"/>
                </a:lnTo>
              </a:path>
            </a:pathLst>
          </a:custGeom>
          <a:noFill/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DABC074-1AE9-2540-A6E0-AB13F3DCEFA6}"/>
              </a:ext>
            </a:extLst>
          </p:cNvPr>
          <p:cNvSpPr/>
          <p:nvPr/>
        </p:nvSpPr>
        <p:spPr>
          <a:xfrm>
            <a:off x="6928284" y="2246244"/>
            <a:ext cx="3186201" cy="3180522"/>
          </a:xfrm>
          <a:custGeom>
            <a:avLst/>
            <a:gdLst>
              <a:gd name="connsiteX0" fmla="*/ 3186201 w 3186201"/>
              <a:gd name="connsiteY0" fmla="*/ 2828392 h 3180522"/>
              <a:gd name="connsiteX1" fmla="*/ 3112368 w 3186201"/>
              <a:gd name="connsiteY1" fmla="*/ 2851110 h 3180522"/>
              <a:gd name="connsiteX2" fmla="*/ 3010136 w 3186201"/>
              <a:gd name="connsiteY2" fmla="*/ 2822713 h 3180522"/>
              <a:gd name="connsiteX3" fmla="*/ 2936303 w 3186201"/>
              <a:gd name="connsiteY3" fmla="*/ 2748879 h 3180522"/>
              <a:gd name="connsiteX4" fmla="*/ 2851110 w 3186201"/>
              <a:gd name="connsiteY4" fmla="*/ 2726161 h 3180522"/>
              <a:gd name="connsiteX5" fmla="*/ 2760238 w 3186201"/>
              <a:gd name="connsiteY5" fmla="*/ 2612571 h 3180522"/>
              <a:gd name="connsiteX6" fmla="*/ 2697764 w 3186201"/>
              <a:gd name="connsiteY6" fmla="*/ 2640969 h 3180522"/>
              <a:gd name="connsiteX7" fmla="*/ 2618251 w 3186201"/>
              <a:gd name="connsiteY7" fmla="*/ 2646648 h 3180522"/>
              <a:gd name="connsiteX8" fmla="*/ 2521699 w 3186201"/>
              <a:gd name="connsiteY8" fmla="*/ 2612571 h 3180522"/>
              <a:gd name="connsiteX9" fmla="*/ 2442186 w 3186201"/>
              <a:gd name="connsiteY9" fmla="*/ 2658007 h 3180522"/>
              <a:gd name="connsiteX10" fmla="*/ 2362673 w 3186201"/>
              <a:gd name="connsiteY10" fmla="*/ 2652328 h 3180522"/>
              <a:gd name="connsiteX11" fmla="*/ 2288840 w 3186201"/>
              <a:gd name="connsiteY11" fmla="*/ 2692084 h 3180522"/>
              <a:gd name="connsiteX12" fmla="*/ 2021903 w 3186201"/>
              <a:gd name="connsiteY12" fmla="*/ 2618251 h 3180522"/>
              <a:gd name="connsiteX13" fmla="*/ 1936710 w 3186201"/>
              <a:gd name="connsiteY13" fmla="*/ 2697764 h 3180522"/>
              <a:gd name="connsiteX14" fmla="*/ 1868556 w 3186201"/>
              <a:gd name="connsiteY14" fmla="*/ 2601212 h 3180522"/>
              <a:gd name="connsiteX15" fmla="*/ 1789043 w 3186201"/>
              <a:gd name="connsiteY15" fmla="*/ 2601212 h 3180522"/>
              <a:gd name="connsiteX16" fmla="*/ 1720889 w 3186201"/>
              <a:gd name="connsiteY16" fmla="*/ 2675046 h 3180522"/>
              <a:gd name="connsiteX17" fmla="*/ 1618658 w 3186201"/>
              <a:gd name="connsiteY17" fmla="*/ 2703443 h 3180522"/>
              <a:gd name="connsiteX18" fmla="*/ 1544825 w 3186201"/>
              <a:gd name="connsiteY18" fmla="*/ 2771597 h 3180522"/>
              <a:gd name="connsiteX19" fmla="*/ 1476671 w 3186201"/>
              <a:gd name="connsiteY19" fmla="*/ 2907905 h 3180522"/>
              <a:gd name="connsiteX20" fmla="*/ 1374440 w 3186201"/>
              <a:gd name="connsiteY20" fmla="*/ 2941983 h 3180522"/>
              <a:gd name="connsiteX21" fmla="*/ 1238132 w 3186201"/>
              <a:gd name="connsiteY21" fmla="*/ 3112368 h 3180522"/>
              <a:gd name="connsiteX22" fmla="*/ 1107503 w 3186201"/>
              <a:gd name="connsiteY22" fmla="*/ 3174842 h 3180522"/>
              <a:gd name="connsiteX23" fmla="*/ 176064 w 3186201"/>
              <a:gd name="connsiteY23" fmla="*/ 3180522 h 3180522"/>
              <a:gd name="connsiteX24" fmla="*/ 56795 w 3186201"/>
              <a:gd name="connsiteY24" fmla="*/ 2379712 h 3180522"/>
              <a:gd name="connsiteX25" fmla="*/ 0 w 3186201"/>
              <a:gd name="connsiteY25" fmla="*/ 0 h 31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86201" h="3180522">
                <a:moveTo>
                  <a:pt x="3186201" y="2828392"/>
                </a:moveTo>
                <a:lnTo>
                  <a:pt x="3112368" y="2851110"/>
                </a:lnTo>
                <a:lnTo>
                  <a:pt x="3010136" y="2822713"/>
                </a:lnTo>
                <a:lnTo>
                  <a:pt x="2936303" y="2748879"/>
                </a:lnTo>
                <a:lnTo>
                  <a:pt x="2851110" y="2726161"/>
                </a:lnTo>
                <a:lnTo>
                  <a:pt x="2760238" y="2612571"/>
                </a:lnTo>
                <a:lnTo>
                  <a:pt x="2697764" y="2640969"/>
                </a:lnTo>
                <a:lnTo>
                  <a:pt x="2618251" y="2646648"/>
                </a:lnTo>
                <a:lnTo>
                  <a:pt x="2521699" y="2612571"/>
                </a:lnTo>
                <a:lnTo>
                  <a:pt x="2442186" y="2658007"/>
                </a:lnTo>
                <a:lnTo>
                  <a:pt x="2362673" y="2652328"/>
                </a:lnTo>
                <a:lnTo>
                  <a:pt x="2288840" y="2692084"/>
                </a:lnTo>
                <a:lnTo>
                  <a:pt x="2021903" y="2618251"/>
                </a:lnTo>
                <a:lnTo>
                  <a:pt x="1936710" y="2697764"/>
                </a:lnTo>
                <a:lnTo>
                  <a:pt x="1868556" y="2601212"/>
                </a:lnTo>
                <a:lnTo>
                  <a:pt x="1789043" y="2601212"/>
                </a:lnTo>
                <a:lnTo>
                  <a:pt x="1720889" y="2675046"/>
                </a:lnTo>
                <a:lnTo>
                  <a:pt x="1618658" y="2703443"/>
                </a:lnTo>
                <a:lnTo>
                  <a:pt x="1544825" y="2771597"/>
                </a:lnTo>
                <a:lnTo>
                  <a:pt x="1476671" y="2907905"/>
                </a:lnTo>
                <a:lnTo>
                  <a:pt x="1374440" y="2941983"/>
                </a:lnTo>
                <a:lnTo>
                  <a:pt x="1238132" y="3112368"/>
                </a:lnTo>
                <a:lnTo>
                  <a:pt x="1107503" y="3174842"/>
                </a:lnTo>
                <a:lnTo>
                  <a:pt x="176064" y="3180522"/>
                </a:lnTo>
                <a:lnTo>
                  <a:pt x="56795" y="237971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B9490E8-6706-CC4D-8CA8-301E34A81420}"/>
              </a:ext>
            </a:extLst>
          </p:cNvPr>
          <p:cNvSpPr/>
          <p:nvPr/>
        </p:nvSpPr>
        <p:spPr>
          <a:xfrm>
            <a:off x="6928284" y="2234885"/>
            <a:ext cx="3174842" cy="3180522"/>
          </a:xfrm>
          <a:custGeom>
            <a:avLst/>
            <a:gdLst>
              <a:gd name="connsiteX0" fmla="*/ 3174842 w 3174842"/>
              <a:gd name="connsiteY0" fmla="*/ 1675453 h 3180522"/>
              <a:gd name="connsiteX1" fmla="*/ 3095329 w 3174842"/>
              <a:gd name="connsiteY1" fmla="*/ 1306286 h 3180522"/>
              <a:gd name="connsiteX2" fmla="*/ 3021496 w 3174842"/>
              <a:gd name="connsiteY2" fmla="*/ 1522107 h 3180522"/>
              <a:gd name="connsiteX3" fmla="*/ 2851110 w 3174842"/>
              <a:gd name="connsiteY3" fmla="*/ 1317645 h 3180522"/>
              <a:gd name="connsiteX4" fmla="*/ 2754559 w 3174842"/>
              <a:gd name="connsiteY4" fmla="*/ 1453953 h 3180522"/>
              <a:gd name="connsiteX5" fmla="*/ 2680725 w 3174842"/>
              <a:gd name="connsiteY5" fmla="*/ 1323324 h 3180522"/>
              <a:gd name="connsiteX6" fmla="*/ 2606892 w 3174842"/>
              <a:gd name="connsiteY6" fmla="*/ 1340363 h 3180522"/>
              <a:gd name="connsiteX7" fmla="*/ 2533058 w 3174842"/>
              <a:gd name="connsiteY7" fmla="*/ 1101824 h 3180522"/>
              <a:gd name="connsiteX8" fmla="*/ 2453545 w 3174842"/>
              <a:gd name="connsiteY8" fmla="*/ 1221093 h 3180522"/>
              <a:gd name="connsiteX9" fmla="*/ 2362673 w 3174842"/>
              <a:gd name="connsiteY9" fmla="*/ 1226773 h 3180522"/>
              <a:gd name="connsiteX10" fmla="*/ 2283160 w 3174842"/>
              <a:gd name="connsiteY10" fmla="*/ 1164298 h 3180522"/>
              <a:gd name="connsiteX11" fmla="*/ 2209327 w 3174842"/>
              <a:gd name="connsiteY11" fmla="*/ 1346042 h 3180522"/>
              <a:gd name="connsiteX12" fmla="*/ 2101416 w 3174842"/>
              <a:gd name="connsiteY12" fmla="*/ 1317645 h 3180522"/>
              <a:gd name="connsiteX13" fmla="*/ 2033262 w 3174842"/>
              <a:gd name="connsiteY13" fmla="*/ 1448273 h 3180522"/>
              <a:gd name="connsiteX14" fmla="*/ 1953749 w 3174842"/>
              <a:gd name="connsiteY14" fmla="*/ 1334683 h 3180522"/>
              <a:gd name="connsiteX15" fmla="*/ 1874236 w 3174842"/>
              <a:gd name="connsiteY15" fmla="*/ 1533466 h 3180522"/>
              <a:gd name="connsiteX16" fmla="*/ 1783364 w 3174842"/>
              <a:gd name="connsiteY16" fmla="*/ 1493709 h 3180522"/>
              <a:gd name="connsiteX17" fmla="*/ 1624338 w 3174842"/>
              <a:gd name="connsiteY17" fmla="*/ 2095737 h 3180522"/>
              <a:gd name="connsiteX18" fmla="*/ 1527786 w 3174842"/>
              <a:gd name="connsiteY18" fmla="*/ 2209327 h 3180522"/>
              <a:gd name="connsiteX19" fmla="*/ 1465312 w 3174842"/>
              <a:gd name="connsiteY19" fmla="*/ 2578494 h 3180522"/>
              <a:gd name="connsiteX20" fmla="*/ 1374440 w 3174842"/>
              <a:gd name="connsiteY20" fmla="*/ 2640969 h 3180522"/>
              <a:gd name="connsiteX21" fmla="*/ 1209734 w 3174842"/>
              <a:gd name="connsiteY21" fmla="*/ 3027175 h 3180522"/>
              <a:gd name="connsiteX22" fmla="*/ 1039349 w 3174842"/>
              <a:gd name="connsiteY22" fmla="*/ 3146445 h 3180522"/>
              <a:gd name="connsiteX23" fmla="*/ 687220 w 3174842"/>
              <a:gd name="connsiteY23" fmla="*/ 3180522 h 3180522"/>
              <a:gd name="connsiteX24" fmla="*/ 170385 w 3174842"/>
              <a:gd name="connsiteY24" fmla="*/ 3180522 h 3180522"/>
              <a:gd name="connsiteX25" fmla="*/ 51115 w 3174842"/>
              <a:gd name="connsiteY25" fmla="*/ 2391071 h 3180522"/>
              <a:gd name="connsiteX26" fmla="*/ 0 w 3174842"/>
              <a:gd name="connsiteY26" fmla="*/ 0 h 31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74842" h="3180522">
                <a:moveTo>
                  <a:pt x="3174842" y="1675453"/>
                </a:moveTo>
                <a:lnTo>
                  <a:pt x="3095329" y="1306286"/>
                </a:lnTo>
                <a:lnTo>
                  <a:pt x="3021496" y="1522107"/>
                </a:lnTo>
                <a:lnTo>
                  <a:pt x="2851110" y="1317645"/>
                </a:lnTo>
                <a:lnTo>
                  <a:pt x="2754559" y="1453953"/>
                </a:lnTo>
                <a:lnTo>
                  <a:pt x="2680725" y="1323324"/>
                </a:lnTo>
                <a:lnTo>
                  <a:pt x="2606892" y="1340363"/>
                </a:lnTo>
                <a:lnTo>
                  <a:pt x="2533058" y="1101824"/>
                </a:lnTo>
                <a:lnTo>
                  <a:pt x="2453545" y="1221093"/>
                </a:lnTo>
                <a:lnTo>
                  <a:pt x="2362673" y="1226773"/>
                </a:lnTo>
                <a:lnTo>
                  <a:pt x="2283160" y="1164298"/>
                </a:lnTo>
                <a:lnTo>
                  <a:pt x="2209327" y="1346042"/>
                </a:lnTo>
                <a:lnTo>
                  <a:pt x="2101416" y="1317645"/>
                </a:lnTo>
                <a:lnTo>
                  <a:pt x="2033262" y="1448273"/>
                </a:lnTo>
                <a:lnTo>
                  <a:pt x="1953749" y="1334683"/>
                </a:lnTo>
                <a:lnTo>
                  <a:pt x="1874236" y="1533466"/>
                </a:lnTo>
                <a:lnTo>
                  <a:pt x="1783364" y="1493709"/>
                </a:lnTo>
                <a:lnTo>
                  <a:pt x="1624338" y="2095737"/>
                </a:lnTo>
                <a:lnTo>
                  <a:pt x="1527786" y="2209327"/>
                </a:lnTo>
                <a:lnTo>
                  <a:pt x="1465312" y="2578494"/>
                </a:lnTo>
                <a:lnTo>
                  <a:pt x="1374440" y="2640969"/>
                </a:lnTo>
                <a:lnTo>
                  <a:pt x="1209734" y="3027175"/>
                </a:lnTo>
                <a:lnTo>
                  <a:pt x="1039349" y="3146445"/>
                </a:lnTo>
                <a:lnTo>
                  <a:pt x="687220" y="3180522"/>
                </a:lnTo>
                <a:lnTo>
                  <a:pt x="170385" y="3180522"/>
                </a:lnTo>
                <a:lnTo>
                  <a:pt x="51115" y="2391071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B84228A-65F8-D24E-AC51-839B71E71456}"/>
              </a:ext>
            </a:extLst>
          </p:cNvPr>
          <p:cNvSpPr/>
          <p:nvPr/>
        </p:nvSpPr>
        <p:spPr>
          <a:xfrm>
            <a:off x="6928284" y="2257603"/>
            <a:ext cx="3169163" cy="3157804"/>
          </a:xfrm>
          <a:custGeom>
            <a:avLst/>
            <a:gdLst>
              <a:gd name="connsiteX0" fmla="*/ 3169163 w 3169163"/>
              <a:gd name="connsiteY0" fmla="*/ 153346 h 3157804"/>
              <a:gd name="connsiteX1" fmla="*/ 3021496 w 3169163"/>
              <a:gd name="connsiteY1" fmla="*/ 141987 h 3157804"/>
              <a:gd name="connsiteX2" fmla="*/ 2936303 w 3169163"/>
              <a:gd name="connsiteY2" fmla="*/ 176065 h 3157804"/>
              <a:gd name="connsiteX3" fmla="*/ 2845431 w 3169163"/>
              <a:gd name="connsiteY3" fmla="*/ 159026 h 3157804"/>
              <a:gd name="connsiteX4" fmla="*/ 2726161 w 3169163"/>
              <a:gd name="connsiteY4" fmla="*/ 176065 h 3157804"/>
              <a:gd name="connsiteX5" fmla="*/ 2413789 w 3169163"/>
              <a:gd name="connsiteY5" fmla="*/ 221501 h 3157804"/>
              <a:gd name="connsiteX6" fmla="*/ 2124134 w 3169163"/>
              <a:gd name="connsiteY6" fmla="*/ 244219 h 3157804"/>
              <a:gd name="connsiteX7" fmla="*/ 1879915 w 3169163"/>
              <a:gd name="connsiteY7" fmla="*/ 312373 h 3157804"/>
              <a:gd name="connsiteX8" fmla="*/ 1658415 w 3169163"/>
              <a:gd name="connsiteY8" fmla="*/ 505476 h 3157804"/>
              <a:gd name="connsiteX9" fmla="*/ 1505068 w 3169163"/>
              <a:gd name="connsiteY9" fmla="*/ 749694 h 3157804"/>
              <a:gd name="connsiteX10" fmla="*/ 1453953 w 3169163"/>
              <a:gd name="connsiteY10" fmla="*/ 908720 h 3157804"/>
              <a:gd name="connsiteX11" fmla="*/ 1306286 w 3169163"/>
              <a:gd name="connsiteY11" fmla="*/ 1760646 h 3157804"/>
              <a:gd name="connsiteX12" fmla="*/ 1135900 w 3169163"/>
              <a:gd name="connsiteY12" fmla="*/ 2476263 h 3157804"/>
              <a:gd name="connsiteX13" fmla="*/ 1056387 w 3169163"/>
              <a:gd name="connsiteY13" fmla="*/ 2788636 h 3157804"/>
              <a:gd name="connsiteX14" fmla="*/ 817848 w 3169163"/>
              <a:gd name="connsiteY14" fmla="*/ 3101009 h 3157804"/>
              <a:gd name="connsiteX15" fmla="*/ 590668 w 3169163"/>
              <a:gd name="connsiteY15" fmla="*/ 3157804 h 3157804"/>
              <a:gd name="connsiteX16" fmla="*/ 494117 w 3169163"/>
              <a:gd name="connsiteY16" fmla="*/ 3118047 h 3157804"/>
              <a:gd name="connsiteX17" fmla="*/ 403245 w 3169163"/>
              <a:gd name="connsiteY17" fmla="*/ 3152124 h 3157804"/>
              <a:gd name="connsiteX18" fmla="*/ 238539 w 3169163"/>
              <a:gd name="connsiteY18" fmla="*/ 3078291 h 3157804"/>
              <a:gd name="connsiteX19" fmla="*/ 170385 w 3169163"/>
              <a:gd name="connsiteY19" fmla="*/ 2993098 h 3157804"/>
              <a:gd name="connsiteX20" fmla="*/ 0 w 3169163"/>
              <a:gd name="connsiteY20" fmla="*/ 0 h 315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69163" h="3157804">
                <a:moveTo>
                  <a:pt x="3169163" y="153346"/>
                </a:moveTo>
                <a:lnTo>
                  <a:pt x="3021496" y="141987"/>
                </a:lnTo>
                <a:lnTo>
                  <a:pt x="2936303" y="176065"/>
                </a:lnTo>
                <a:lnTo>
                  <a:pt x="2845431" y="159026"/>
                </a:lnTo>
                <a:lnTo>
                  <a:pt x="2726161" y="176065"/>
                </a:lnTo>
                <a:lnTo>
                  <a:pt x="2413789" y="221501"/>
                </a:lnTo>
                <a:lnTo>
                  <a:pt x="2124134" y="244219"/>
                </a:lnTo>
                <a:lnTo>
                  <a:pt x="1879915" y="312373"/>
                </a:lnTo>
                <a:lnTo>
                  <a:pt x="1658415" y="505476"/>
                </a:lnTo>
                <a:lnTo>
                  <a:pt x="1505068" y="749694"/>
                </a:lnTo>
                <a:lnTo>
                  <a:pt x="1453953" y="908720"/>
                </a:lnTo>
                <a:lnTo>
                  <a:pt x="1306286" y="1760646"/>
                </a:lnTo>
                <a:lnTo>
                  <a:pt x="1135900" y="2476263"/>
                </a:lnTo>
                <a:lnTo>
                  <a:pt x="1056387" y="2788636"/>
                </a:lnTo>
                <a:lnTo>
                  <a:pt x="817848" y="3101009"/>
                </a:lnTo>
                <a:lnTo>
                  <a:pt x="590668" y="3157804"/>
                </a:lnTo>
                <a:lnTo>
                  <a:pt x="494117" y="3118047"/>
                </a:lnTo>
                <a:lnTo>
                  <a:pt x="403245" y="3152124"/>
                </a:lnTo>
                <a:lnTo>
                  <a:pt x="238539" y="3078291"/>
                </a:lnTo>
                <a:lnTo>
                  <a:pt x="170385" y="299309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A5583E-68E4-614F-A564-3978C8497DD2}"/>
              </a:ext>
            </a:extLst>
          </p:cNvPr>
          <p:cNvSpPr/>
          <p:nvPr/>
        </p:nvSpPr>
        <p:spPr>
          <a:xfrm>
            <a:off x="6928284" y="2240564"/>
            <a:ext cx="3163483" cy="3186202"/>
          </a:xfrm>
          <a:custGeom>
            <a:avLst/>
            <a:gdLst>
              <a:gd name="connsiteX0" fmla="*/ 3163483 w 3163483"/>
              <a:gd name="connsiteY0" fmla="*/ 204463 h 3186202"/>
              <a:gd name="connsiteX1" fmla="*/ 2976059 w 3163483"/>
              <a:gd name="connsiteY1" fmla="*/ 193104 h 3186202"/>
              <a:gd name="connsiteX2" fmla="*/ 2868149 w 3163483"/>
              <a:gd name="connsiteY2" fmla="*/ 210142 h 3186202"/>
              <a:gd name="connsiteX3" fmla="*/ 2680725 w 3163483"/>
              <a:gd name="connsiteY3" fmla="*/ 181745 h 3186202"/>
              <a:gd name="connsiteX4" fmla="*/ 2374032 w 3163483"/>
              <a:gd name="connsiteY4" fmla="*/ 193104 h 3186202"/>
              <a:gd name="connsiteX5" fmla="*/ 2249083 w 3163483"/>
              <a:gd name="connsiteY5" fmla="*/ 232860 h 3186202"/>
              <a:gd name="connsiteX6" fmla="*/ 2192288 w 3163483"/>
              <a:gd name="connsiteY6" fmla="*/ 193104 h 3186202"/>
              <a:gd name="connsiteX7" fmla="*/ 2135493 w 3163483"/>
              <a:gd name="connsiteY7" fmla="*/ 215822 h 3186202"/>
              <a:gd name="connsiteX8" fmla="*/ 1948069 w 3163483"/>
              <a:gd name="connsiteY8" fmla="*/ 215822 h 3186202"/>
              <a:gd name="connsiteX9" fmla="*/ 1698171 w 3163483"/>
              <a:gd name="connsiteY9" fmla="*/ 278296 h 3186202"/>
              <a:gd name="connsiteX10" fmla="*/ 1624338 w 3163483"/>
              <a:gd name="connsiteY10" fmla="*/ 352130 h 3186202"/>
              <a:gd name="connsiteX11" fmla="*/ 1544825 w 3163483"/>
              <a:gd name="connsiteY11" fmla="*/ 352130 h 3186202"/>
              <a:gd name="connsiteX12" fmla="*/ 1459632 w 3163483"/>
              <a:gd name="connsiteY12" fmla="*/ 522515 h 3186202"/>
              <a:gd name="connsiteX13" fmla="*/ 1311965 w 3163483"/>
              <a:gd name="connsiteY13" fmla="*/ 1476671 h 3186202"/>
              <a:gd name="connsiteX14" fmla="*/ 1232452 w 3163483"/>
              <a:gd name="connsiteY14" fmla="*/ 1749287 h 3186202"/>
              <a:gd name="connsiteX15" fmla="*/ 1141580 w 3163483"/>
              <a:gd name="connsiteY15" fmla="*/ 2294520 h 3186202"/>
              <a:gd name="connsiteX16" fmla="*/ 988233 w 3163483"/>
              <a:gd name="connsiteY16" fmla="*/ 3010137 h 3186202"/>
              <a:gd name="connsiteX17" fmla="*/ 903041 w 3163483"/>
              <a:gd name="connsiteY17" fmla="*/ 3152125 h 3186202"/>
              <a:gd name="connsiteX18" fmla="*/ 692899 w 3163483"/>
              <a:gd name="connsiteY18" fmla="*/ 3180522 h 3186202"/>
              <a:gd name="connsiteX19" fmla="*/ 164705 w 3163483"/>
              <a:gd name="connsiteY19" fmla="*/ 3186202 h 3186202"/>
              <a:gd name="connsiteX20" fmla="*/ 51115 w 3163483"/>
              <a:gd name="connsiteY20" fmla="*/ 2391071 h 3186202"/>
              <a:gd name="connsiteX21" fmla="*/ 0 w 3163483"/>
              <a:gd name="connsiteY21" fmla="*/ 0 h 318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63483" h="3186202">
                <a:moveTo>
                  <a:pt x="3163483" y="204463"/>
                </a:moveTo>
                <a:lnTo>
                  <a:pt x="2976059" y="193104"/>
                </a:lnTo>
                <a:lnTo>
                  <a:pt x="2868149" y="210142"/>
                </a:lnTo>
                <a:lnTo>
                  <a:pt x="2680725" y="181745"/>
                </a:lnTo>
                <a:lnTo>
                  <a:pt x="2374032" y="193104"/>
                </a:lnTo>
                <a:lnTo>
                  <a:pt x="2249083" y="232860"/>
                </a:lnTo>
                <a:lnTo>
                  <a:pt x="2192288" y="193104"/>
                </a:lnTo>
                <a:lnTo>
                  <a:pt x="2135493" y="215822"/>
                </a:lnTo>
                <a:lnTo>
                  <a:pt x="1948069" y="215822"/>
                </a:lnTo>
                <a:lnTo>
                  <a:pt x="1698171" y="278296"/>
                </a:lnTo>
                <a:lnTo>
                  <a:pt x="1624338" y="352130"/>
                </a:lnTo>
                <a:lnTo>
                  <a:pt x="1544825" y="352130"/>
                </a:lnTo>
                <a:lnTo>
                  <a:pt x="1459632" y="522515"/>
                </a:lnTo>
                <a:lnTo>
                  <a:pt x="1311965" y="1476671"/>
                </a:lnTo>
                <a:lnTo>
                  <a:pt x="1232452" y="1749287"/>
                </a:lnTo>
                <a:lnTo>
                  <a:pt x="1141580" y="2294520"/>
                </a:lnTo>
                <a:lnTo>
                  <a:pt x="988233" y="3010137"/>
                </a:lnTo>
                <a:lnTo>
                  <a:pt x="903041" y="3152125"/>
                </a:lnTo>
                <a:lnTo>
                  <a:pt x="692899" y="3180522"/>
                </a:lnTo>
                <a:lnTo>
                  <a:pt x="164705" y="3186202"/>
                </a:lnTo>
                <a:lnTo>
                  <a:pt x="51115" y="239107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E438B-8B53-2145-A70F-8E0E3747DEC5}"/>
              </a:ext>
            </a:extLst>
          </p:cNvPr>
          <p:cNvCxnSpPr/>
          <p:nvPr/>
        </p:nvCxnSpPr>
        <p:spPr>
          <a:xfrm>
            <a:off x="3433455" y="3737961"/>
            <a:ext cx="3638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BBCED3-24A1-C648-B45C-F7FC4CD83EB6}"/>
              </a:ext>
            </a:extLst>
          </p:cNvPr>
          <p:cNvCxnSpPr/>
          <p:nvPr/>
        </p:nvCxnSpPr>
        <p:spPr>
          <a:xfrm>
            <a:off x="3433455" y="4006507"/>
            <a:ext cx="36384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7EA9AB-18D1-8749-A4BA-23BBE16A1F9B}"/>
              </a:ext>
            </a:extLst>
          </p:cNvPr>
          <p:cNvCxnSpPr/>
          <p:nvPr/>
        </p:nvCxnSpPr>
        <p:spPr>
          <a:xfrm>
            <a:off x="3433455" y="4338553"/>
            <a:ext cx="363845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5B0A5D-EE5C-7345-8E87-0E4CFDE0A7BD}"/>
              </a:ext>
            </a:extLst>
          </p:cNvPr>
          <p:cNvCxnSpPr/>
          <p:nvPr/>
        </p:nvCxnSpPr>
        <p:spPr>
          <a:xfrm>
            <a:off x="3433455" y="4670599"/>
            <a:ext cx="363845" cy="0"/>
          </a:xfrm>
          <a:prstGeom prst="line">
            <a:avLst/>
          </a:prstGeom>
          <a:ln w="190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7B35F3-7038-AE43-B9A7-C6DD2A853717}"/>
              </a:ext>
            </a:extLst>
          </p:cNvPr>
          <p:cNvCxnSpPr/>
          <p:nvPr/>
        </p:nvCxnSpPr>
        <p:spPr>
          <a:xfrm>
            <a:off x="3433455" y="5002644"/>
            <a:ext cx="3638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882E730-C645-2047-8C18-BE31C3B416B6}"/>
              </a:ext>
            </a:extLst>
          </p:cNvPr>
          <p:cNvSpPr txBox="1"/>
          <p:nvPr/>
        </p:nvSpPr>
        <p:spPr>
          <a:xfrm>
            <a:off x="3872481" y="3556124"/>
            <a:ext cx="13452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r = 0  M= 0</a:t>
            </a:r>
          </a:p>
          <a:p>
            <a:r>
              <a:rPr lang="en-FR" sz="2000" dirty="0"/>
              <a:t>    0.1      5</a:t>
            </a:r>
          </a:p>
          <a:p>
            <a:r>
              <a:rPr lang="en-FR" sz="2000" dirty="0"/>
              <a:t>    0.2      5</a:t>
            </a:r>
          </a:p>
          <a:p>
            <a:r>
              <a:rPr lang="en-FR" sz="2000" dirty="0"/>
              <a:t>    0.5      5</a:t>
            </a:r>
          </a:p>
          <a:p>
            <a:r>
              <a:rPr lang="en-FR" sz="2000" dirty="0"/>
              <a:t>    0.5      50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0B5918-B19D-9D47-A718-EB9FEA41CF64}"/>
              </a:ext>
            </a:extLst>
          </p:cNvPr>
          <p:cNvSpPr txBox="1"/>
          <p:nvPr/>
        </p:nvSpPr>
        <p:spPr>
          <a:xfrm rot="16200000">
            <a:off x="4797299" y="3603373"/>
            <a:ext cx="270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% False positive UFE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E5A8FF-9C17-C34B-AE33-1DD30408F280}"/>
              </a:ext>
            </a:extLst>
          </p:cNvPr>
          <p:cNvSpPr txBox="1"/>
          <p:nvPr/>
        </p:nvSpPr>
        <p:spPr>
          <a:xfrm rot="16200000">
            <a:off x="657124" y="3571660"/>
            <a:ext cx="225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% Detection UFE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DA7D9E-7008-9745-BA7B-98681B74ABC7}"/>
              </a:ext>
            </a:extLst>
          </p:cNvPr>
          <p:cNvSpPr txBox="1"/>
          <p:nvPr/>
        </p:nvSpPr>
        <p:spPr>
          <a:xfrm>
            <a:off x="3353236" y="5720589"/>
            <a:ext cx="237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Time,  generation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5D8D86-76D8-784E-8425-4C7758BEC8DB}"/>
              </a:ext>
            </a:extLst>
          </p:cNvPr>
          <p:cNvSpPr txBox="1"/>
          <p:nvPr/>
        </p:nvSpPr>
        <p:spPr>
          <a:xfrm>
            <a:off x="7749349" y="5714590"/>
            <a:ext cx="237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Time,  generation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3C52-3F67-E54F-A052-DC74A42F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Role of recombination</a:t>
            </a:r>
          </a:p>
        </p:txBody>
      </p:sp>
    </p:spTree>
    <p:extLst>
      <p:ext uri="{BB962C8B-B14F-4D97-AF65-F5344CB8AC3E}">
        <p14:creationId xmlns:p14="http://schemas.microsoft.com/office/powerpoint/2010/main" val="2604123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Box 471">
            <a:extLst>
              <a:ext uri="{FF2B5EF4-FFF2-40B4-BE49-F238E27FC236}">
                <a16:creationId xmlns:a16="http://schemas.microsoft.com/office/drawing/2014/main" id="{97B80A57-6948-B44F-AB8A-A42EF9F162A3}"/>
              </a:ext>
            </a:extLst>
          </p:cNvPr>
          <p:cNvSpPr txBox="1"/>
          <p:nvPr/>
        </p:nvSpPr>
        <p:spPr>
          <a:xfrm>
            <a:off x="6017188" y="4637253"/>
            <a:ext cx="13955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b="1" dirty="0"/>
              <a:t>Population 2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F0609A5-CE0E-CF4B-B686-A2C6805AF3D0}"/>
              </a:ext>
            </a:extLst>
          </p:cNvPr>
          <p:cNvSpPr/>
          <p:nvPr/>
        </p:nvSpPr>
        <p:spPr>
          <a:xfrm>
            <a:off x="5328558" y="3191254"/>
            <a:ext cx="1212600" cy="1194000"/>
          </a:xfrm>
          <a:prstGeom prst="arc">
            <a:avLst>
              <a:gd name="adj1" fmla="val 1256492"/>
              <a:gd name="adj2" fmla="val 781976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858C2944-4B1F-0E4D-9F20-59DEA6A99670}"/>
              </a:ext>
            </a:extLst>
          </p:cNvPr>
          <p:cNvSpPr>
            <a:spLocks noChangeAspect="1"/>
          </p:cNvSpPr>
          <p:nvPr/>
        </p:nvSpPr>
        <p:spPr>
          <a:xfrm>
            <a:off x="4547308" y="2431308"/>
            <a:ext cx="2794000" cy="2794407"/>
          </a:xfrm>
          <a:prstGeom prst="arc">
            <a:avLst>
              <a:gd name="adj1" fmla="val 7596925"/>
              <a:gd name="adj2" fmla="val 808067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CE12826-0740-0B45-B6F3-34F53A53FE32}"/>
              </a:ext>
            </a:extLst>
          </p:cNvPr>
          <p:cNvSpPr>
            <a:spLocks noChangeAspect="1"/>
          </p:cNvSpPr>
          <p:nvPr/>
        </p:nvSpPr>
        <p:spPr>
          <a:xfrm>
            <a:off x="4366919" y="2207123"/>
            <a:ext cx="3253922" cy="3204000"/>
          </a:xfrm>
          <a:prstGeom prst="arc">
            <a:avLst>
              <a:gd name="adj1" fmla="val 14227509"/>
              <a:gd name="adj2" fmla="val 15712820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1E7C91E-9B04-D447-A1BF-EAF52A036A7A}"/>
              </a:ext>
            </a:extLst>
          </p:cNvPr>
          <p:cNvSpPr>
            <a:spLocks noChangeAspect="1"/>
          </p:cNvSpPr>
          <p:nvPr/>
        </p:nvSpPr>
        <p:spPr>
          <a:xfrm>
            <a:off x="4347653" y="2106742"/>
            <a:ext cx="3253922" cy="3204000"/>
          </a:xfrm>
          <a:prstGeom prst="arc">
            <a:avLst>
              <a:gd name="adj1" fmla="val 7668593"/>
              <a:gd name="adj2" fmla="val 827728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39E3B66-C073-B048-9223-FB0DE3E0719D}"/>
              </a:ext>
            </a:extLst>
          </p:cNvPr>
          <p:cNvSpPr>
            <a:spLocks noChangeAspect="1"/>
          </p:cNvSpPr>
          <p:nvPr/>
        </p:nvSpPr>
        <p:spPr>
          <a:xfrm>
            <a:off x="4159819" y="1955124"/>
            <a:ext cx="3656093" cy="3600000"/>
          </a:xfrm>
          <a:prstGeom prst="arc">
            <a:avLst>
              <a:gd name="adj1" fmla="val 7841905"/>
              <a:gd name="adj2" fmla="val 890162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AF44AFD9-556E-7140-9C58-6D5F64AD0B35}"/>
              </a:ext>
            </a:extLst>
          </p:cNvPr>
          <p:cNvSpPr>
            <a:spLocks noChangeAspect="1"/>
          </p:cNvSpPr>
          <p:nvPr/>
        </p:nvSpPr>
        <p:spPr>
          <a:xfrm>
            <a:off x="3776782" y="1646254"/>
            <a:ext cx="4350752" cy="4284000"/>
          </a:xfrm>
          <a:prstGeom prst="arc">
            <a:avLst>
              <a:gd name="adj1" fmla="val 8264366"/>
              <a:gd name="adj2" fmla="val 10050816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B6F7A4D8-E3CA-AE43-BC5E-845ED39D1BCF}"/>
              </a:ext>
            </a:extLst>
          </p:cNvPr>
          <p:cNvSpPr>
            <a:spLocks noChangeAspect="1"/>
          </p:cNvSpPr>
          <p:nvPr/>
        </p:nvSpPr>
        <p:spPr>
          <a:xfrm>
            <a:off x="3755680" y="1646254"/>
            <a:ext cx="4350752" cy="4284000"/>
          </a:xfrm>
          <a:prstGeom prst="arc">
            <a:avLst>
              <a:gd name="adj1" fmla="val 9598468"/>
              <a:gd name="adj2" fmla="val 1039425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4077126E-7DDF-CD47-BC70-523510591C32}"/>
              </a:ext>
            </a:extLst>
          </p:cNvPr>
          <p:cNvSpPr>
            <a:spLocks noChangeAspect="1"/>
          </p:cNvSpPr>
          <p:nvPr/>
        </p:nvSpPr>
        <p:spPr>
          <a:xfrm>
            <a:off x="3705257" y="1549628"/>
            <a:ext cx="4533557" cy="4464000"/>
          </a:xfrm>
          <a:prstGeom prst="arc">
            <a:avLst>
              <a:gd name="adj1" fmla="val 9824864"/>
              <a:gd name="adj2" fmla="val 1095072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31CDB4F-507D-B446-AE30-A4912F262719}"/>
              </a:ext>
            </a:extLst>
          </p:cNvPr>
          <p:cNvSpPr>
            <a:spLocks noChangeAspect="1"/>
          </p:cNvSpPr>
          <p:nvPr/>
        </p:nvSpPr>
        <p:spPr>
          <a:xfrm>
            <a:off x="3624284" y="1451124"/>
            <a:ext cx="4752923" cy="4680000"/>
          </a:xfrm>
          <a:prstGeom prst="arc">
            <a:avLst>
              <a:gd name="adj1" fmla="val 10046990"/>
              <a:gd name="adj2" fmla="val 11838688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EE8D5D6-4C9B-7640-9317-28807B84032E}"/>
              </a:ext>
            </a:extLst>
          </p:cNvPr>
          <p:cNvSpPr>
            <a:spLocks noChangeAspect="1"/>
          </p:cNvSpPr>
          <p:nvPr/>
        </p:nvSpPr>
        <p:spPr>
          <a:xfrm>
            <a:off x="3540732" y="1387628"/>
            <a:ext cx="4862606" cy="4788000"/>
          </a:xfrm>
          <a:prstGeom prst="arc">
            <a:avLst>
              <a:gd name="adj1" fmla="val 10493283"/>
              <a:gd name="adj2" fmla="val 1322927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C88A9090-6AD0-FF4A-93CC-711B941DA3E7}"/>
              </a:ext>
            </a:extLst>
          </p:cNvPr>
          <p:cNvSpPr>
            <a:spLocks noChangeAspect="1"/>
          </p:cNvSpPr>
          <p:nvPr/>
        </p:nvSpPr>
        <p:spPr>
          <a:xfrm>
            <a:off x="3463530" y="1324132"/>
            <a:ext cx="4862606" cy="4788000"/>
          </a:xfrm>
          <a:prstGeom prst="arc">
            <a:avLst>
              <a:gd name="adj1" fmla="val 10163528"/>
              <a:gd name="adj2" fmla="val 10612989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722F5C4B-C6E6-E748-BC78-9A05111FF94C}"/>
              </a:ext>
            </a:extLst>
          </p:cNvPr>
          <p:cNvSpPr>
            <a:spLocks noChangeAspect="1"/>
          </p:cNvSpPr>
          <p:nvPr/>
        </p:nvSpPr>
        <p:spPr>
          <a:xfrm>
            <a:off x="3404546" y="1253124"/>
            <a:ext cx="5081972" cy="5004000"/>
          </a:xfrm>
          <a:prstGeom prst="arc">
            <a:avLst>
              <a:gd name="adj1" fmla="val 10395859"/>
              <a:gd name="adj2" fmla="val 11153604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E1D00C4-424C-424C-9990-B0F5DCE2C98B}"/>
              </a:ext>
            </a:extLst>
          </p:cNvPr>
          <p:cNvSpPr>
            <a:spLocks noChangeAspect="1"/>
          </p:cNvSpPr>
          <p:nvPr/>
        </p:nvSpPr>
        <p:spPr>
          <a:xfrm>
            <a:off x="3384668" y="1286254"/>
            <a:ext cx="5081972" cy="5004000"/>
          </a:xfrm>
          <a:prstGeom prst="arc">
            <a:avLst>
              <a:gd name="adj1" fmla="val 10898029"/>
              <a:gd name="adj2" fmla="val 1141292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ECEF40D-F878-FC43-8265-C798688987B7}"/>
              </a:ext>
            </a:extLst>
          </p:cNvPr>
          <p:cNvSpPr>
            <a:spLocks noChangeAspect="1"/>
          </p:cNvSpPr>
          <p:nvPr/>
        </p:nvSpPr>
        <p:spPr>
          <a:xfrm>
            <a:off x="3367368" y="1292328"/>
            <a:ext cx="5081972" cy="5004000"/>
          </a:xfrm>
          <a:prstGeom prst="arc">
            <a:avLst>
              <a:gd name="adj1" fmla="val 11047548"/>
              <a:gd name="adj2" fmla="val 1156564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0C737E6-701B-AF49-AC3C-1EEC9594BC05}"/>
              </a:ext>
            </a:extLst>
          </p:cNvPr>
          <p:cNvSpPr>
            <a:spLocks noChangeAspect="1"/>
          </p:cNvSpPr>
          <p:nvPr/>
        </p:nvSpPr>
        <p:spPr>
          <a:xfrm>
            <a:off x="3347490" y="1207628"/>
            <a:ext cx="5228216" cy="5148000"/>
          </a:xfrm>
          <a:prstGeom prst="arc">
            <a:avLst>
              <a:gd name="adj1" fmla="val 11348731"/>
              <a:gd name="adj2" fmla="val 12426081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30AEEF73-60EF-D34B-AA16-86F43959AC2D}"/>
              </a:ext>
            </a:extLst>
          </p:cNvPr>
          <p:cNvSpPr>
            <a:spLocks noChangeAspect="1"/>
          </p:cNvSpPr>
          <p:nvPr/>
        </p:nvSpPr>
        <p:spPr>
          <a:xfrm>
            <a:off x="3384431" y="1220880"/>
            <a:ext cx="5228216" cy="5148000"/>
          </a:xfrm>
          <a:prstGeom prst="arc">
            <a:avLst>
              <a:gd name="adj1" fmla="val 12520435"/>
              <a:gd name="adj2" fmla="val 1376354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57218A8-CBC3-8343-AE0A-830ED89776E6}"/>
              </a:ext>
            </a:extLst>
          </p:cNvPr>
          <p:cNvSpPr>
            <a:spLocks noChangeAspect="1"/>
          </p:cNvSpPr>
          <p:nvPr/>
        </p:nvSpPr>
        <p:spPr>
          <a:xfrm>
            <a:off x="3357927" y="1194376"/>
            <a:ext cx="5228216" cy="5148000"/>
          </a:xfrm>
          <a:prstGeom prst="arc">
            <a:avLst>
              <a:gd name="adj1" fmla="val 12783259"/>
              <a:gd name="adj2" fmla="val 1364765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E1DC503B-0748-0F4B-A81C-8128FB7D4AD1}"/>
              </a:ext>
            </a:extLst>
          </p:cNvPr>
          <p:cNvSpPr>
            <a:spLocks noChangeAspect="1"/>
          </p:cNvSpPr>
          <p:nvPr/>
        </p:nvSpPr>
        <p:spPr>
          <a:xfrm>
            <a:off x="3331423" y="1258268"/>
            <a:ext cx="5228216" cy="5148000"/>
          </a:xfrm>
          <a:prstGeom prst="arc">
            <a:avLst>
              <a:gd name="adj1" fmla="val 12724816"/>
              <a:gd name="adj2" fmla="val 13297826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41AE5D7-7A6B-6243-AF49-4ED223799DC5}"/>
              </a:ext>
            </a:extLst>
          </p:cNvPr>
          <p:cNvSpPr>
            <a:spLocks noChangeAspect="1"/>
          </p:cNvSpPr>
          <p:nvPr/>
        </p:nvSpPr>
        <p:spPr>
          <a:xfrm>
            <a:off x="3361710" y="1325705"/>
            <a:ext cx="5118533" cy="5040000"/>
          </a:xfrm>
          <a:prstGeom prst="arc">
            <a:avLst>
              <a:gd name="adj1" fmla="val 7928349"/>
              <a:gd name="adj2" fmla="val 935548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D9AB2719-7DAC-0D4F-A089-36918B9E91A8}"/>
              </a:ext>
            </a:extLst>
          </p:cNvPr>
          <p:cNvSpPr>
            <a:spLocks noChangeAspect="1"/>
          </p:cNvSpPr>
          <p:nvPr/>
        </p:nvSpPr>
        <p:spPr>
          <a:xfrm>
            <a:off x="3346434" y="1350477"/>
            <a:ext cx="5118533" cy="5040000"/>
          </a:xfrm>
          <a:prstGeom prst="arc">
            <a:avLst>
              <a:gd name="adj1" fmla="val 7556347"/>
              <a:gd name="adj2" fmla="val 765464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6D8A7932-4556-D149-887A-A95C05837ED3}"/>
              </a:ext>
            </a:extLst>
          </p:cNvPr>
          <p:cNvSpPr>
            <a:spLocks noChangeAspect="1"/>
          </p:cNvSpPr>
          <p:nvPr/>
        </p:nvSpPr>
        <p:spPr>
          <a:xfrm>
            <a:off x="3367160" y="1314501"/>
            <a:ext cx="5118533" cy="5040000"/>
          </a:xfrm>
          <a:prstGeom prst="arc">
            <a:avLst>
              <a:gd name="adj1" fmla="val 2773828"/>
              <a:gd name="adj2" fmla="val 3425864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C571F7E0-BBDC-0E48-85EB-0B2F46BE9620}"/>
              </a:ext>
            </a:extLst>
          </p:cNvPr>
          <p:cNvSpPr>
            <a:spLocks noChangeAspect="1"/>
          </p:cNvSpPr>
          <p:nvPr/>
        </p:nvSpPr>
        <p:spPr>
          <a:xfrm>
            <a:off x="3391583" y="1164125"/>
            <a:ext cx="5228216" cy="5148000"/>
          </a:xfrm>
          <a:prstGeom prst="arc">
            <a:avLst>
              <a:gd name="adj1" fmla="val 3593529"/>
              <a:gd name="adj2" fmla="val 4028585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C124197-3F56-9944-956A-99FE863D335F}"/>
              </a:ext>
            </a:extLst>
          </p:cNvPr>
          <p:cNvSpPr>
            <a:spLocks noChangeAspect="1"/>
          </p:cNvSpPr>
          <p:nvPr/>
        </p:nvSpPr>
        <p:spPr>
          <a:xfrm>
            <a:off x="3369743" y="1197251"/>
            <a:ext cx="5228216" cy="5148000"/>
          </a:xfrm>
          <a:prstGeom prst="arc">
            <a:avLst>
              <a:gd name="adj1" fmla="val 3739843"/>
              <a:gd name="adj2" fmla="val 419029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5A08B535-4764-0549-B0DE-5E1B317C9569}"/>
              </a:ext>
            </a:extLst>
          </p:cNvPr>
          <p:cNvSpPr>
            <a:spLocks noChangeAspect="1"/>
          </p:cNvSpPr>
          <p:nvPr/>
        </p:nvSpPr>
        <p:spPr>
          <a:xfrm>
            <a:off x="3420101" y="1194131"/>
            <a:ext cx="5228216" cy="5148000"/>
          </a:xfrm>
          <a:prstGeom prst="arc">
            <a:avLst>
              <a:gd name="adj1" fmla="val 4180764"/>
              <a:gd name="adj2" fmla="val 4509736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102261C2-946A-5F4B-9486-C77CFA787433}"/>
              </a:ext>
            </a:extLst>
          </p:cNvPr>
          <p:cNvSpPr>
            <a:spLocks noChangeAspect="1"/>
          </p:cNvSpPr>
          <p:nvPr/>
        </p:nvSpPr>
        <p:spPr>
          <a:xfrm>
            <a:off x="3334267" y="1248602"/>
            <a:ext cx="5228216" cy="5148000"/>
          </a:xfrm>
          <a:prstGeom prst="arc">
            <a:avLst>
              <a:gd name="adj1" fmla="val 4164432"/>
              <a:gd name="adj2" fmla="val 466332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DB0983E1-997C-F049-ABB8-BCEBAE7AF19B}"/>
              </a:ext>
            </a:extLst>
          </p:cNvPr>
          <p:cNvSpPr>
            <a:spLocks noChangeAspect="1"/>
          </p:cNvSpPr>
          <p:nvPr/>
        </p:nvSpPr>
        <p:spPr>
          <a:xfrm>
            <a:off x="3466981" y="1235902"/>
            <a:ext cx="5228216" cy="5148000"/>
          </a:xfrm>
          <a:prstGeom prst="arc">
            <a:avLst>
              <a:gd name="adj1" fmla="val 4740490"/>
              <a:gd name="adj2" fmla="val 4916425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40BB6653-3817-7840-8145-C9351404335A}"/>
              </a:ext>
            </a:extLst>
          </p:cNvPr>
          <p:cNvSpPr>
            <a:spLocks noChangeAspect="1"/>
          </p:cNvSpPr>
          <p:nvPr/>
        </p:nvSpPr>
        <p:spPr>
          <a:xfrm>
            <a:off x="3466981" y="1342573"/>
            <a:ext cx="4972289" cy="4896000"/>
          </a:xfrm>
          <a:prstGeom prst="arc">
            <a:avLst>
              <a:gd name="adj1" fmla="val 2653915"/>
              <a:gd name="adj2" fmla="val 318814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6178B7A5-EE88-5946-A9ED-AE65D8EB309F}"/>
              </a:ext>
            </a:extLst>
          </p:cNvPr>
          <p:cNvSpPr>
            <a:spLocks noChangeAspect="1"/>
          </p:cNvSpPr>
          <p:nvPr/>
        </p:nvSpPr>
        <p:spPr>
          <a:xfrm>
            <a:off x="3420973" y="1328652"/>
            <a:ext cx="4972289" cy="4896000"/>
          </a:xfrm>
          <a:prstGeom prst="arc">
            <a:avLst>
              <a:gd name="adj1" fmla="val 2302852"/>
              <a:gd name="adj2" fmla="val 286891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3C6BBB14-F6FB-B447-A6EF-1021B114A411}"/>
              </a:ext>
            </a:extLst>
          </p:cNvPr>
          <p:cNvSpPr>
            <a:spLocks noChangeAspect="1"/>
          </p:cNvSpPr>
          <p:nvPr/>
        </p:nvSpPr>
        <p:spPr>
          <a:xfrm>
            <a:off x="3412378" y="1290878"/>
            <a:ext cx="4972289" cy="4896000"/>
          </a:xfrm>
          <a:prstGeom prst="arc">
            <a:avLst>
              <a:gd name="adj1" fmla="val 2022321"/>
              <a:gd name="adj2" fmla="val 2538764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153B9D2F-7D90-B948-BD04-DD6C578E9F01}"/>
              </a:ext>
            </a:extLst>
          </p:cNvPr>
          <p:cNvSpPr>
            <a:spLocks noChangeAspect="1"/>
          </p:cNvSpPr>
          <p:nvPr/>
        </p:nvSpPr>
        <p:spPr>
          <a:xfrm>
            <a:off x="3414506" y="1298771"/>
            <a:ext cx="4972289" cy="4896000"/>
          </a:xfrm>
          <a:prstGeom prst="arc">
            <a:avLst>
              <a:gd name="adj1" fmla="val 1358394"/>
              <a:gd name="adj2" fmla="val 1707056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E1FE3316-0A0E-A443-90FB-D2BD52D9E21C}"/>
              </a:ext>
            </a:extLst>
          </p:cNvPr>
          <p:cNvSpPr>
            <a:spLocks noChangeAspect="1"/>
          </p:cNvSpPr>
          <p:nvPr/>
        </p:nvSpPr>
        <p:spPr>
          <a:xfrm>
            <a:off x="3484569" y="1361123"/>
            <a:ext cx="4752923" cy="4680000"/>
          </a:xfrm>
          <a:prstGeom prst="arc">
            <a:avLst>
              <a:gd name="adj1" fmla="val 1578674"/>
              <a:gd name="adj2" fmla="val 2292427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BFBD4CF2-65EB-FE46-8FB9-FA2329422371}"/>
              </a:ext>
            </a:extLst>
          </p:cNvPr>
          <p:cNvSpPr>
            <a:spLocks noChangeAspect="1"/>
          </p:cNvSpPr>
          <p:nvPr/>
        </p:nvSpPr>
        <p:spPr>
          <a:xfrm>
            <a:off x="3629905" y="1493655"/>
            <a:ext cx="4536000" cy="4466403"/>
          </a:xfrm>
          <a:prstGeom prst="arc">
            <a:avLst>
              <a:gd name="adj1" fmla="val 1269425"/>
              <a:gd name="adj2" fmla="val 1914965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FAAA2B6B-FBEF-B84F-8326-C80C3DFD983E}"/>
              </a:ext>
            </a:extLst>
          </p:cNvPr>
          <p:cNvSpPr>
            <a:spLocks noChangeAspect="1"/>
          </p:cNvSpPr>
          <p:nvPr/>
        </p:nvSpPr>
        <p:spPr>
          <a:xfrm>
            <a:off x="3631985" y="1487269"/>
            <a:ext cx="4464000" cy="4395507"/>
          </a:xfrm>
          <a:prstGeom prst="arc">
            <a:avLst>
              <a:gd name="adj1" fmla="val 1207205"/>
              <a:gd name="adj2" fmla="val 1655439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A9071871-B107-DE45-B1C2-4D0F612A06BA}"/>
              </a:ext>
            </a:extLst>
          </p:cNvPr>
          <p:cNvSpPr>
            <a:spLocks noChangeAspect="1"/>
          </p:cNvSpPr>
          <p:nvPr/>
        </p:nvSpPr>
        <p:spPr>
          <a:xfrm>
            <a:off x="3708656" y="1548173"/>
            <a:ext cx="4248000" cy="4182819"/>
          </a:xfrm>
          <a:prstGeom prst="arc">
            <a:avLst>
              <a:gd name="adj1" fmla="val 1156173"/>
              <a:gd name="adj2" fmla="val 147663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FF4A2D10-4364-EF42-8AC2-09A7A01C2359}"/>
              </a:ext>
            </a:extLst>
          </p:cNvPr>
          <p:cNvSpPr>
            <a:spLocks noChangeAspect="1"/>
          </p:cNvSpPr>
          <p:nvPr/>
        </p:nvSpPr>
        <p:spPr>
          <a:xfrm>
            <a:off x="3353769" y="1211543"/>
            <a:ext cx="5228216" cy="5148000"/>
          </a:xfrm>
          <a:prstGeom prst="arc">
            <a:avLst>
              <a:gd name="adj1" fmla="val 1871744"/>
              <a:gd name="adj2" fmla="val 2155488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6500D274-7B20-6A49-8E6F-33700335577B}"/>
              </a:ext>
            </a:extLst>
          </p:cNvPr>
          <p:cNvSpPr>
            <a:spLocks noChangeAspect="1"/>
          </p:cNvSpPr>
          <p:nvPr/>
        </p:nvSpPr>
        <p:spPr>
          <a:xfrm>
            <a:off x="3374039" y="1200087"/>
            <a:ext cx="5228216" cy="5148000"/>
          </a:xfrm>
          <a:prstGeom prst="arc">
            <a:avLst>
              <a:gd name="adj1" fmla="val 2641542"/>
              <a:gd name="adj2" fmla="val 2733532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C19C5B20-D314-FA41-99FF-9D5F5C70D7B4}"/>
              </a:ext>
            </a:extLst>
          </p:cNvPr>
          <p:cNvSpPr>
            <a:spLocks noChangeAspect="1"/>
          </p:cNvSpPr>
          <p:nvPr/>
        </p:nvSpPr>
        <p:spPr>
          <a:xfrm>
            <a:off x="3359094" y="1211867"/>
            <a:ext cx="5228216" cy="5148000"/>
          </a:xfrm>
          <a:prstGeom prst="arc">
            <a:avLst>
              <a:gd name="adj1" fmla="val 2272987"/>
              <a:gd name="adj2" fmla="val 2389335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018E3A66-8654-1340-9B7A-1872F1559B9E}"/>
              </a:ext>
            </a:extLst>
          </p:cNvPr>
          <p:cNvSpPr>
            <a:spLocks noChangeAspect="1"/>
          </p:cNvSpPr>
          <p:nvPr/>
        </p:nvSpPr>
        <p:spPr>
          <a:xfrm>
            <a:off x="3252699" y="1329761"/>
            <a:ext cx="5228216" cy="5148000"/>
          </a:xfrm>
          <a:prstGeom prst="arc">
            <a:avLst>
              <a:gd name="adj1" fmla="val 2272987"/>
              <a:gd name="adj2" fmla="val 2370991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EE66AA26-8FB9-C947-814F-A2CE04D49641}"/>
              </a:ext>
            </a:extLst>
          </p:cNvPr>
          <p:cNvSpPr>
            <a:spLocks noChangeAspect="1"/>
          </p:cNvSpPr>
          <p:nvPr/>
        </p:nvSpPr>
        <p:spPr>
          <a:xfrm>
            <a:off x="3564778" y="1437527"/>
            <a:ext cx="4972289" cy="4896000"/>
          </a:xfrm>
          <a:prstGeom prst="arc">
            <a:avLst>
              <a:gd name="adj1" fmla="val 1139340"/>
              <a:gd name="adj2" fmla="val 1206638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F601EE39-B86C-8E43-8C06-3E250E8839DE}"/>
              </a:ext>
            </a:extLst>
          </p:cNvPr>
          <p:cNvSpPr>
            <a:spLocks noChangeAspect="1"/>
          </p:cNvSpPr>
          <p:nvPr/>
        </p:nvSpPr>
        <p:spPr>
          <a:xfrm>
            <a:off x="3546369" y="1372625"/>
            <a:ext cx="4752923" cy="4680000"/>
          </a:xfrm>
          <a:prstGeom prst="arc">
            <a:avLst>
              <a:gd name="adj1" fmla="val 1236239"/>
              <a:gd name="adj2" fmla="val 135890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B7AD1008-7C5F-284A-9E62-42579AF303C4}"/>
              </a:ext>
            </a:extLst>
          </p:cNvPr>
          <p:cNvSpPr>
            <a:spLocks noChangeAspect="1"/>
          </p:cNvSpPr>
          <p:nvPr/>
        </p:nvSpPr>
        <p:spPr>
          <a:xfrm>
            <a:off x="3763530" y="1677127"/>
            <a:ext cx="4423875" cy="4356000"/>
          </a:xfrm>
          <a:prstGeom prst="arc">
            <a:avLst>
              <a:gd name="adj1" fmla="val 14153927"/>
              <a:gd name="adj2" fmla="val 14495433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00FA6149-A24B-554B-BBAC-DF1556DB9201}"/>
              </a:ext>
            </a:extLst>
          </p:cNvPr>
          <p:cNvSpPr>
            <a:spLocks noChangeAspect="1"/>
          </p:cNvSpPr>
          <p:nvPr/>
        </p:nvSpPr>
        <p:spPr>
          <a:xfrm>
            <a:off x="3729261" y="1576123"/>
            <a:ext cx="4423875" cy="4356000"/>
          </a:xfrm>
          <a:prstGeom prst="arc">
            <a:avLst>
              <a:gd name="adj1" fmla="val 15195222"/>
              <a:gd name="adj2" fmla="val 16407350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D3CBC2B3-090D-4D4D-A47C-85F0C522E8E2}"/>
              </a:ext>
            </a:extLst>
          </p:cNvPr>
          <p:cNvSpPr>
            <a:spLocks noChangeAspect="1"/>
          </p:cNvSpPr>
          <p:nvPr/>
        </p:nvSpPr>
        <p:spPr>
          <a:xfrm>
            <a:off x="3689363" y="1550266"/>
            <a:ext cx="4423875" cy="4356000"/>
          </a:xfrm>
          <a:prstGeom prst="arc">
            <a:avLst>
              <a:gd name="adj1" fmla="val 14293766"/>
              <a:gd name="adj2" fmla="val 1468032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0699EA3C-DB8F-D74A-907D-6630A5DA50D1}"/>
              </a:ext>
            </a:extLst>
          </p:cNvPr>
          <p:cNvSpPr>
            <a:spLocks noChangeAspect="1"/>
          </p:cNvSpPr>
          <p:nvPr/>
        </p:nvSpPr>
        <p:spPr>
          <a:xfrm>
            <a:off x="3603835" y="1341007"/>
            <a:ext cx="4716363" cy="4644000"/>
          </a:xfrm>
          <a:prstGeom prst="arc">
            <a:avLst>
              <a:gd name="adj1" fmla="val 14121861"/>
              <a:gd name="adj2" fmla="val 1424145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6AA8D253-515C-7141-B1BB-1BABE9B5A8E2}"/>
              </a:ext>
            </a:extLst>
          </p:cNvPr>
          <p:cNvSpPr>
            <a:spLocks noChangeAspect="1"/>
          </p:cNvSpPr>
          <p:nvPr/>
        </p:nvSpPr>
        <p:spPr>
          <a:xfrm>
            <a:off x="3593070" y="1321531"/>
            <a:ext cx="4716363" cy="4644000"/>
          </a:xfrm>
          <a:prstGeom prst="arc">
            <a:avLst>
              <a:gd name="adj1" fmla="val 14483600"/>
              <a:gd name="adj2" fmla="val 1464780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BE32AE41-BFD0-CB43-9451-09123A58002E}"/>
              </a:ext>
            </a:extLst>
          </p:cNvPr>
          <p:cNvSpPr>
            <a:spLocks noChangeAspect="1"/>
          </p:cNvSpPr>
          <p:nvPr/>
        </p:nvSpPr>
        <p:spPr>
          <a:xfrm>
            <a:off x="3454540" y="1252187"/>
            <a:ext cx="5008851" cy="4932000"/>
          </a:xfrm>
          <a:prstGeom prst="arc">
            <a:avLst>
              <a:gd name="adj1" fmla="val 14903881"/>
              <a:gd name="adj2" fmla="val 15435334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359499EB-9FD3-DD4C-AF62-414570F5224A}"/>
              </a:ext>
            </a:extLst>
          </p:cNvPr>
          <p:cNvSpPr>
            <a:spLocks noChangeAspect="1"/>
          </p:cNvSpPr>
          <p:nvPr/>
        </p:nvSpPr>
        <p:spPr>
          <a:xfrm>
            <a:off x="3457180" y="1266148"/>
            <a:ext cx="5008851" cy="4932000"/>
          </a:xfrm>
          <a:prstGeom prst="arc">
            <a:avLst>
              <a:gd name="adj1" fmla="val 16875344"/>
              <a:gd name="adj2" fmla="val 1734453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D6621F14-20DB-674B-BB8C-D1745D337455}"/>
              </a:ext>
            </a:extLst>
          </p:cNvPr>
          <p:cNvSpPr>
            <a:spLocks noChangeAspect="1"/>
          </p:cNvSpPr>
          <p:nvPr/>
        </p:nvSpPr>
        <p:spPr>
          <a:xfrm>
            <a:off x="3464854" y="1244322"/>
            <a:ext cx="5008851" cy="4932000"/>
          </a:xfrm>
          <a:prstGeom prst="arc">
            <a:avLst>
              <a:gd name="adj1" fmla="val 16952728"/>
              <a:gd name="adj2" fmla="val 17548819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36091C0B-DCFF-D04B-BDE3-0826612E7D5F}"/>
              </a:ext>
            </a:extLst>
          </p:cNvPr>
          <p:cNvSpPr>
            <a:spLocks noChangeAspect="1"/>
          </p:cNvSpPr>
          <p:nvPr/>
        </p:nvSpPr>
        <p:spPr>
          <a:xfrm>
            <a:off x="3514244" y="1214417"/>
            <a:ext cx="5008851" cy="4932000"/>
          </a:xfrm>
          <a:prstGeom prst="arc">
            <a:avLst>
              <a:gd name="adj1" fmla="val 18622541"/>
              <a:gd name="adj2" fmla="val 18727420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56D7EA2C-29F9-3E4A-B1C1-B7D19A98F039}"/>
              </a:ext>
            </a:extLst>
          </p:cNvPr>
          <p:cNvSpPr>
            <a:spLocks noChangeAspect="1"/>
          </p:cNvSpPr>
          <p:nvPr/>
        </p:nvSpPr>
        <p:spPr>
          <a:xfrm>
            <a:off x="3506628" y="1237185"/>
            <a:ext cx="5008851" cy="4932000"/>
          </a:xfrm>
          <a:prstGeom prst="arc">
            <a:avLst>
              <a:gd name="adj1" fmla="val 18508705"/>
              <a:gd name="adj2" fmla="val 18625017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0A96E5F9-A343-D04A-9D24-FE0AC0375CE7}"/>
              </a:ext>
            </a:extLst>
          </p:cNvPr>
          <p:cNvSpPr>
            <a:spLocks noChangeAspect="1"/>
          </p:cNvSpPr>
          <p:nvPr/>
        </p:nvSpPr>
        <p:spPr>
          <a:xfrm>
            <a:off x="3468825" y="1218114"/>
            <a:ext cx="5008851" cy="4932000"/>
          </a:xfrm>
          <a:prstGeom prst="arc">
            <a:avLst>
              <a:gd name="adj1" fmla="val 18355644"/>
              <a:gd name="adj2" fmla="val 18622474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58A7A41E-F8D1-0747-A13A-16F1F4B7BC40}"/>
              </a:ext>
            </a:extLst>
          </p:cNvPr>
          <p:cNvSpPr>
            <a:spLocks noChangeAspect="1"/>
          </p:cNvSpPr>
          <p:nvPr/>
        </p:nvSpPr>
        <p:spPr>
          <a:xfrm>
            <a:off x="3462466" y="1224435"/>
            <a:ext cx="5008851" cy="4932000"/>
          </a:xfrm>
          <a:prstGeom prst="arc">
            <a:avLst>
              <a:gd name="adj1" fmla="val 17813388"/>
              <a:gd name="adj2" fmla="val 1838135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E166580C-195E-9D4A-910B-1D5FB7DC1A8A}"/>
              </a:ext>
            </a:extLst>
          </p:cNvPr>
          <p:cNvSpPr>
            <a:spLocks noChangeAspect="1"/>
          </p:cNvSpPr>
          <p:nvPr/>
        </p:nvSpPr>
        <p:spPr>
          <a:xfrm>
            <a:off x="3484278" y="1254165"/>
            <a:ext cx="5008851" cy="4932000"/>
          </a:xfrm>
          <a:prstGeom prst="arc">
            <a:avLst>
              <a:gd name="adj1" fmla="val 17273165"/>
              <a:gd name="adj2" fmla="val 18074110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63F9E6A3-7ACE-184B-83FF-16DE2C8E9258}"/>
              </a:ext>
            </a:extLst>
          </p:cNvPr>
          <p:cNvSpPr>
            <a:spLocks noChangeAspect="1"/>
          </p:cNvSpPr>
          <p:nvPr/>
        </p:nvSpPr>
        <p:spPr>
          <a:xfrm>
            <a:off x="3416406" y="1377526"/>
            <a:ext cx="5118534" cy="5040000"/>
          </a:xfrm>
          <a:prstGeom prst="arc">
            <a:avLst>
              <a:gd name="adj1" fmla="val 16113099"/>
              <a:gd name="adj2" fmla="val 1676304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81AD923F-6F26-B14C-902A-9FCBB685FC2F}"/>
              </a:ext>
            </a:extLst>
          </p:cNvPr>
          <p:cNvSpPr>
            <a:spLocks noChangeAspect="1"/>
          </p:cNvSpPr>
          <p:nvPr/>
        </p:nvSpPr>
        <p:spPr>
          <a:xfrm>
            <a:off x="3250035" y="1311144"/>
            <a:ext cx="5118534" cy="5040000"/>
          </a:xfrm>
          <a:prstGeom prst="arc">
            <a:avLst>
              <a:gd name="adj1" fmla="val 16767885"/>
              <a:gd name="adj2" fmla="val 17294221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23A842D0-4417-F240-8973-59CC3628594C}"/>
              </a:ext>
            </a:extLst>
          </p:cNvPr>
          <p:cNvSpPr>
            <a:spLocks noChangeAspect="1"/>
          </p:cNvSpPr>
          <p:nvPr/>
        </p:nvSpPr>
        <p:spPr>
          <a:xfrm>
            <a:off x="3517118" y="1165532"/>
            <a:ext cx="5008851" cy="4932000"/>
          </a:xfrm>
          <a:prstGeom prst="arc">
            <a:avLst>
              <a:gd name="adj1" fmla="val 15825935"/>
              <a:gd name="adj2" fmla="val 15913995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B60A27EE-5F30-6A4D-9517-177AC75B0D9C}"/>
              </a:ext>
            </a:extLst>
          </p:cNvPr>
          <p:cNvSpPr>
            <a:spLocks noChangeAspect="1"/>
          </p:cNvSpPr>
          <p:nvPr/>
        </p:nvSpPr>
        <p:spPr>
          <a:xfrm>
            <a:off x="3560249" y="1214414"/>
            <a:ext cx="5008851" cy="4932000"/>
          </a:xfrm>
          <a:prstGeom prst="arc">
            <a:avLst>
              <a:gd name="adj1" fmla="val 15825935"/>
              <a:gd name="adj2" fmla="val 15913995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5221A955-7B22-6848-B586-FB1DED571533}"/>
              </a:ext>
            </a:extLst>
          </p:cNvPr>
          <p:cNvSpPr>
            <a:spLocks noChangeAspect="1"/>
          </p:cNvSpPr>
          <p:nvPr/>
        </p:nvSpPr>
        <p:spPr>
          <a:xfrm>
            <a:off x="2948540" y="1135601"/>
            <a:ext cx="5557266" cy="5472000"/>
          </a:xfrm>
          <a:prstGeom prst="arc">
            <a:avLst>
              <a:gd name="adj1" fmla="val 16788891"/>
              <a:gd name="adj2" fmla="val 16967197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A11004CA-8507-1449-9FA6-CA074B568E13}"/>
              </a:ext>
            </a:extLst>
          </p:cNvPr>
          <p:cNvSpPr>
            <a:spLocks noChangeAspect="1"/>
          </p:cNvSpPr>
          <p:nvPr/>
        </p:nvSpPr>
        <p:spPr>
          <a:xfrm>
            <a:off x="3067834" y="1155803"/>
            <a:ext cx="5557266" cy="5472000"/>
          </a:xfrm>
          <a:prstGeom prst="arc">
            <a:avLst>
              <a:gd name="adj1" fmla="val 16349573"/>
              <a:gd name="adj2" fmla="val 16410709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47EE3F21-AF45-4044-8E1F-2201C390FA78}"/>
              </a:ext>
            </a:extLst>
          </p:cNvPr>
          <p:cNvSpPr>
            <a:spLocks noChangeAspect="1"/>
          </p:cNvSpPr>
          <p:nvPr/>
        </p:nvSpPr>
        <p:spPr>
          <a:xfrm>
            <a:off x="3175626" y="1164503"/>
            <a:ext cx="5557266" cy="5472000"/>
          </a:xfrm>
          <a:prstGeom prst="arc">
            <a:avLst>
              <a:gd name="adj1" fmla="val 16349573"/>
              <a:gd name="adj2" fmla="val 16410709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6" name="Arc 85">
            <a:extLst>
              <a:ext uri="{FF2B5EF4-FFF2-40B4-BE49-F238E27FC236}">
                <a16:creationId xmlns:a16="http://schemas.microsoft.com/office/drawing/2014/main" id="{BE366D2D-5AED-214F-BCF2-AFE1497A3133}"/>
              </a:ext>
            </a:extLst>
          </p:cNvPr>
          <p:cNvSpPr>
            <a:spLocks noChangeAspect="1"/>
          </p:cNvSpPr>
          <p:nvPr/>
        </p:nvSpPr>
        <p:spPr>
          <a:xfrm>
            <a:off x="3498177" y="1261144"/>
            <a:ext cx="4716363" cy="4644000"/>
          </a:xfrm>
          <a:prstGeom prst="arc">
            <a:avLst>
              <a:gd name="adj1" fmla="val 14483600"/>
              <a:gd name="adj2" fmla="val 1464780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AE608304-0C58-334A-85CE-421FE3667306}"/>
              </a:ext>
            </a:extLst>
          </p:cNvPr>
          <p:cNvSpPr>
            <a:spLocks noChangeAspect="1"/>
          </p:cNvSpPr>
          <p:nvPr/>
        </p:nvSpPr>
        <p:spPr>
          <a:xfrm>
            <a:off x="3420537" y="1218010"/>
            <a:ext cx="4716363" cy="4644000"/>
          </a:xfrm>
          <a:prstGeom prst="arc">
            <a:avLst>
              <a:gd name="adj1" fmla="val 14483600"/>
              <a:gd name="adj2" fmla="val 14621126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C9155B80-C4D5-2548-AF48-093D6E9A4D78}"/>
              </a:ext>
            </a:extLst>
          </p:cNvPr>
          <p:cNvSpPr>
            <a:spLocks noChangeAspect="1"/>
          </p:cNvSpPr>
          <p:nvPr/>
        </p:nvSpPr>
        <p:spPr>
          <a:xfrm>
            <a:off x="3607443" y="1123117"/>
            <a:ext cx="4716363" cy="4644000"/>
          </a:xfrm>
          <a:prstGeom prst="arc">
            <a:avLst>
              <a:gd name="adj1" fmla="val 14483600"/>
              <a:gd name="adj2" fmla="val 1456418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6B6E8559-8414-AD48-BF9C-70949B4A4D44}"/>
              </a:ext>
            </a:extLst>
          </p:cNvPr>
          <p:cNvSpPr>
            <a:spLocks noChangeAspect="1"/>
          </p:cNvSpPr>
          <p:nvPr/>
        </p:nvSpPr>
        <p:spPr>
          <a:xfrm>
            <a:off x="3766792" y="1108558"/>
            <a:ext cx="4716363" cy="4644000"/>
          </a:xfrm>
          <a:prstGeom prst="arc">
            <a:avLst>
              <a:gd name="adj1" fmla="val 14483600"/>
              <a:gd name="adj2" fmla="val 14564182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CBEDDAD4-1F6A-0843-A3DD-D18CBF8807F4}"/>
              </a:ext>
            </a:extLst>
          </p:cNvPr>
          <p:cNvSpPr>
            <a:spLocks noChangeAspect="1"/>
          </p:cNvSpPr>
          <p:nvPr/>
        </p:nvSpPr>
        <p:spPr>
          <a:xfrm>
            <a:off x="3512553" y="1183504"/>
            <a:ext cx="4716363" cy="4644000"/>
          </a:xfrm>
          <a:prstGeom prst="arc">
            <a:avLst>
              <a:gd name="adj1" fmla="val 15417869"/>
              <a:gd name="adj2" fmla="val 15553725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FC31499-5A68-6147-B781-BA6A52191321}"/>
              </a:ext>
            </a:extLst>
          </p:cNvPr>
          <p:cNvCxnSpPr/>
          <p:nvPr/>
        </p:nvCxnSpPr>
        <p:spPr>
          <a:xfrm>
            <a:off x="4366919" y="1451124"/>
            <a:ext cx="393526" cy="5967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92F380F-0D78-6C46-A3E1-BD791E98E938}"/>
              </a:ext>
            </a:extLst>
          </p:cNvPr>
          <p:cNvCxnSpPr>
            <a:cxnSpLocks/>
          </p:cNvCxnSpPr>
          <p:nvPr/>
        </p:nvCxnSpPr>
        <p:spPr>
          <a:xfrm>
            <a:off x="4448851" y="1414480"/>
            <a:ext cx="191667" cy="32178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DAAA759-8B5D-E34C-9371-B76FAFF1C2BD}"/>
              </a:ext>
            </a:extLst>
          </p:cNvPr>
          <p:cNvCxnSpPr>
            <a:cxnSpLocks/>
          </p:cNvCxnSpPr>
          <p:nvPr/>
        </p:nvCxnSpPr>
        <p:spPr>
          <a:xfrm>
            <a:off x="4501233" y="1381135"/>
            <a:ext cx="191667" cy="32178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FD678C3-91B5-A041-8BB3-FD86F7613A2A}"/>
              </a:ext>
            </a:extLst>
          </p:cNvPr>
          <p:cNvCxnSpPr>
            <a:cxnSpLocks/>
          </p:cNvCxnSpPr>
          <p:nvPr/>
        </p:nvCxnSpPr>
        <p:spPr>
          <a:xfrm>
            <a:off x="4581970" y="1342433"/>
            <a:ext cx="85851" cy="15187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45BC08B-7ACF-FB44-B57A-97D87B1A2CC7}"/>
              </a:ext>
            </a:extLst>
          </p:cNvPr>
          <p:cNvCxnSpPr>
            <a:cxnSpLocks/>
          </p:cNvCxnSpPr>
          <p:nvPr/>
        </p:nvCxnSpPr>
        <p:spPr>
          <a:xfrm>
            <a:off x="4654769" y="1302142"/>
            <a:ext cx="85851" cy="15187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6C80B0A-0C4A-614A-AEDF-35B12E571903}"/>
              </a:ext>
            </a:extLst>
          </p:cNvPr>
          <p:cNvCxnSpPr>
            <a:cxnSpLocks/>
            <a:endCxn id="86" idx="2"/>
          </p:cNvCxnSpPr>
          <p:nvPr/>
        </p:nvCxnSpPr>
        <p:spPr>
          <a:xfrm>
            <a:off x="4721192" y="1251997"/>
            <a:ext cx="119058" cy="2357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64F56A8-418F-BE40-B7CE-BF8ADD88FE3E}"/>
              </a:ext>
            </a:extLst>
          </p:cNvPr>
          <p:cNvCxnSpPr>
            <a:cxnSpLocks/>
          </p:cNvCxnSpPr>
          <p:nvPr/>
        </p:nvCxnSpPr>
        <p:spPr>
          <a:xfrm>
            <a:off x="4761066" y="1225092"/>
            <a:ext cx="88336" cy="18494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2B9EC58-CB4C-A24B-AEDA-16A25242E9F6}"/>
              </a:ext>
            </a:extLst>
          </p:cNvPr>
          <p:cNvCxnSpPr>
            <a:cxnSpLocks/>
          </p:cNvCxnSpPr>
          <p:nvPr/>
        </p:nvCxnSpPr>
        <p:spPr>
          <a:xfrm>
            <a:off x="4813558" y="1197560"/>
            <a:ext cx="84697" cy="1792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567B6A0-52C9-5F4C-BC09-75ECD7C6F5DA}"/>
              </a:ext>
            </a:extLst>
          </p:cNvPr>
          <p:cNvCxnSpPr>
            <a:cxnSpLocks/>
          </p:cNvCxnSpPr>
          <p:nvPr/>
        </p:nvCxnSpPr>
        <p:spPr>
          <a:xfrm>
            <a:off x="4916433" y="1151204"/>
            <a:ext cx="96055" cy="2336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BA121AF-954A-7445-B055-53C48B31BA70}"/>
              </a:ext>
            </a:extLst>
          </p:cNvPr>
          <p:cNvCxnSpPr>
            <a:cxnSpLocks/>
          </p:cNvCxnSpPr>
          <p:nvPr/>
        </p:nvCxnSpPr>
        <p:spPr>
          <a:xfrm>
            <a:off x="4960263" y="1130268"/>
            <a:ext cx="91271" cy="22961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455749D-F9F7-1F4F-BB5F-1B096EFE7460}"/>
              </a:ext>
            </a:extLst>
          </p:cNvPr>
          <p:cNvCxnSpPr>
            <a:cxnSpLocks/>
          </p:cNvCxnSpPr>
          <p:nvPr/>
        </p:nvCxnSpPr>
        <p:spPr>
          <a:xfrm>
            <a:off x="5294175" y="1053854"/>
            <a:ext cx="50929" cy="1906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3D1CB62-12F3-3C4D-8F1E-11B4F6C61356}"/>
              </a:ext>
            </a:extLst>
          </p:cNvPr>
          <p:cNvCxnSpPr>
            <a:cxnSpLocks/>
            <a:endCxn id="90" idx="2"/>
          </p:cNvCxnSpPr>
          <p:nvPr/>
        </p:nvCxnSpPr>
        <p:spPr>
          <a:xfrm>
            <a:off x="5401572" y="1029140"/>
            <a:ext cx="34977" cy="19406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1EB5B57-F19A-EB48-A133-1457BE051AD3}"/>
              </a:ext>
            </a:extLst>
          </p:cNvPr>
          <p:cNvCxnSpPr>
            <a:cxnSpLocks/>
          </p:cNvCxnSpPr>
          <p:nvPr/>
        </p:nvCxnSpPr>
        <p:spPr>
          <a:xfrm>
            <a:off x="5746707" y="980957"/>
            <a:ext cx="11752" cy="19871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6B8858F-93F5-604F-B9C0-5FFBAD8EEDF9}"/>
              </a:ext>
            </a:extLst>
          </p:cNvPr>
          <p:cNvCxnSpPr>
            <a:cxnSpLocks/>
            <a:endCxn id="78" idx="2"/>
          </p:cNvCxnSpPr>
          <p:nvPr/>
        </p:nvCxnSpPr>
        <p:spPr>
          <a:xfrm>
            <a:off x="5810900" y="985154"/>
            <a:ext cx="5698" cy="18864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DA674D0-90F8-4640-A101-F21F0CF49F85}"/>
              </a:ext>
            </a:extLst>
          </p:cNvPr>
          <p:cNvCxnSpPr>
            <a:cxnSpLocks/>
          </p:cNvCxnSpPr>
          <p:nvPr/>
        </p:nvCxnSpPr>
        <p:spPr>
          <a:xfrm>
            <a:off x="5868228" y="978276"/>
            <a:ext cx="0" cy="24639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4AC9BD9-B47F-804E-8AFF-0A7D50BF091C}"/>
              </a:ext>
            </a:extLst>
          </p:cNvPr>
          <p:cNvCxnSpPr>
            <a:cxnSpLocks/>
          </p:cNvCxnSpPr>
          <p:nvPr/>
        </p:nvCxnSpPr>
        <p:spPr>
          <a:xfrm>
            <a:off x="5789928" y="1181335"/>
            <a:ext cx="6899" cy="567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E40E727-D8B9-2346-A8C4-C6BA0302D6D2}"/>
              </a:ext>
            </a:extLst>
          </p:cNvPr>
          <p:cNvCxnSpPr>
            <a:cxnSpLocks/>
          </p:cNvCxnSpPr>
          <p:nvPr/>
        </p:nvCxnSpPr>
        <p:spPr>
          <a:xfrm flipH="1">
            <a:off x="5969206" y="988886"/>
            <a:ext cx="6562" cy="1731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D1D5284-42B5-BD4E-B126-EBDCB46AFE8C}"/>
              </a:ext>
            </a:extLst>
          </p:cNvPr>
          <p:cNvCxnSpPr>
            <a:cxnSpLocks/>
          </p:cNvCxnSpPr>
          <p:nvPr/>
        </p:nvCxnSpPr>
        <p:spPr>
          <a:xfrm flipH="1">
            <a:off x="6010823" y="989309"/>
            <a:ext cx="6562" cy="1731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F6C1B0F-A13A-0B47-B2D5-0F46F371EB5F}"/>
              </a:ext>
            </a:extLst>
          </p:cNvPr>
          <p:cNvCxnSpPr>
            <a:cxnSpLocks/>
          </p:cNvCxnSpPr>
          <p:nvPr/>
        </p:nvCxnSpPr>
        <p:spPr>
          <a:xfrm flipH="1">
            <a:off x="6071100" y="986000"/>
            <a:ext cx="6562" cy="1731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096535B-71F0-FC41-8AB9-D49B56D8D749}"/>
              </a:ext>
            </a:extLst>
          </p:cNvPr>
          <p:cNvCxnSpPr>
            <a:cxnSpLocks/>
          </p:cNvCxnSpPr>
          <p:nvPr/>
        </p:nvCxnSpPr>
        <p:spPr>
          <a:xfrm flipH="1">
            <a:off x="6116449" y="986423"/>
            <a:ext cx="6562" cy="1731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B127C1BF-8EF5-DD48-93B6-2CF746D27797}"/>
              </a:ext>
            </a:extLst>
          </p:cNvPr>
          <p:cNvCxnSpPr>
            <a:cxnSpLocks/>
          </p:cNvCxnSpPr>
          <p:nvPr/>
        </p:nvCxnSpPr>
        <p:spPr>
          <a:xfrm flipH="1">
            <a:off x="6191654" y="1009610"/>
            <a:ext cx="11543" cy="16159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EA7DB37-F2D5-4248-918F-5A3381A5FB47}"/>
              </a:ext>
            </a:extLst>
          </p:cNvPr>
          <p:cNvCxnSpPr>
            <a:cxnSpLocks/>
          </p:cNvCxnSpPr>
          <p:nvPr/>
        </p:nvCxnSpPr>
        <p:spPr>
          <a:xfrm flipH="1">
            <a:off x="6331514" y="1021526"/>
            <a:ext cx="28014" cy="17529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0AF3979-F3C8-C641-BDC9-7B497B486C7E}"/>
              </a:ext>
            </a:extLst>
          </p:cNvPr>
          <p:cNvCxnSpPr>
            <a:cxnSpLocks/>
          </p:cNvCxnSpPr>
          <p:nvPr/>
        </p:nvCxnSpPr>
        <p:spPr>
          <a:xfrm flipH="1">
            <a:off x="6449854" y="1045227"/>
            <a:ext cx="50475" cy="27581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AB6A728-8030-BD4B-85E3-340B538582A3}"/>
              </a:ext>
            </a:extLst>
          </p:cNvPr>
          <p:cNvCxnSpPr>
            <a:cxnSpLocks/>
          </p:cNvCxnSpPr>
          <p:nvPr/>
        </p:nvCxnSpPr>
        <p:spPr>
          <a:xfrm flipH="1">
            <a:off x="6518555" y="1057900"/>
            <a:ext cx="56833" cy="2429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3E381EA-0EE4-E849-B938-D56811D33683}"/>
              </a:ext>
            </a:extLst>
          </p:cNvPr>
          <p:cNvCxnSpPr>
            <a:cxnSpLocks/>
          </p:cNvCxnSpPr>
          <p:nvPr/>
        </p:nvCxnSpPr>
        <p:spPr>
          <a:xfrm flipH="1">
            <a:off x="6929068" y="1201934"/>
            <a:ext cx="114358" cy="23163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3133108-E81D-7D45-93C3-9A8ECE402C99}"/>
              </a:ext>
            </a:extLst>
          </p:cNvPr>
          <p:cNvCxnSpPr>
            <a:cxnSpLocks/>
          </p:cNvCxnSpPr>
          <p:nvPr/>
        </p:nvCxnSpPr>
        <p:spPr>
          <a:xfrm flipH="1">
            <a:off x="7051877" y="1253589"/>
            <a:ext cx="114358" cy="23163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9F05679-083C-684A-998C-FEEFA73795DF}"/>
              </a:ext>
            </a:extLst>
          </p:cNvPr>
          <p:cNvCxnSpPr>
            <a:cxnSpLocks/>
          </p:cNvCxnSpPr>
          <p:nvPr/>
        </p:nvCxnSpPr>
        <p:spPr>
          <a:xfrm flipH="1">
            <a:off x="7111122" y="1282812"/>
            <a:ext cx="114358" cy="23163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2113F74-3EDA-3640-9544-EE9138B8BA4B}"/>
              </a:ext>
            </a:extLst>
          </p:cNvPr>
          <p:cNvCxnSpPr>
            <a:cxnSpLocks/>
          </p:cNvCxnSpPr>
          <p:nvPr/>
        </p:nvCxnSpPr>
        <p:spPr>
          <a:xfrm flipH="1">
            <a:off x="7363919" y="1451810"/>
            <a:ext cx="118957" cy="18937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6F927D94-F577-F64D-9AF2-748A663A04A2}"/>
              </a:ext>
            </a:extLst>
          </p:cNvPr>
          <p:cNvCxnSpPr>
            <a:cxnSpLocks/>
          </p:cNvCxnSpPr>
          <p:nvPr/>
        </p:nvCxnSpPr>
        <p:spPr>
          <a:xfrm flipH="1">
            <a:off x="7482619" y="1541436"/>
            <a:ext cx="125792" cy="1727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76BBFF8-CDFB-9C42-9654-AC1FAE953651}"/>
              </a:ext>
            </a:extLst>
          </p:cNvPr>
          <p:cNvCxnSpPr>
            <a:cxnSpLocks/>
          </p:cNvCxnSpPr>
          <p:nvPr/>
        </p:nvCxnSpPr>
        <p:spPr>
          <a:xfrm flipH="1">
            <a:off x="7532963" y="1583293"/>
            <a:ext cx="125792" cy="1727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A839EA1-44FE-E546-80F4-37F1FDCFC288}"/>
              </a:ext>
            </a:extLst>
          </p:cNvPr>
          <p:cNvCxnSpPr>
            <a:cxnSpLocks/>
          </p:cNvCxnSpPr>
          <p:nvPr/>
        </p:nvCxnSpPr>
        <p:spPr>
          <a:xfrm flipH="1">
            <a:off x="7583307" y="1599026"/>
            <a:ext cx="125792" cy="1727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E542FA2-FB05-3E4A-973B-23389745A1BD}"/>
              </a:ext>
            </a:extLst>
          </p:cNvPr>
          <p:cNvCxnSpPr>
            <a:cxnSpLocks/>
          </p:cNvCxnSpPr>
          <p:nvPr/>
        </p:nvCxnSpPr>
        <p:spPr>
          <a:xfrm flipH="1">
            <a:off x="7629919" y="1642557"/>
            <a:ext cx="116983" cy="14495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C0E16116-FE6B-C140-92FB-A3186EE46DF6}"/>
              </a:ext>
            </a:extLst>
          </p:cNvPr>
          <p:cNvCxnSpPr>
            <a:cxnSpLocks/>
          </p:cNvCxnSpPr>
          <p:nvPr/>
        </p:nvCxnSpPr>
        <p:spPr>
          <a:xfrm flipH="1">
            <a:off x="7676531" y="1686088"/>
            <a:ext cx="116983" cy="14495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C1B83C4-6632-8041-BCDC-1092DC0A1549}"/>
              </a:ext>
            </a:extLst>
          </p:cNvPr>
          <p:cNvCxnSpPr>
            <a:cxnSpLocks/>
          </p:cNvCxnSpPr>
          <p:nvPr/>
        </p:nvCxnSpPr>
        <p:spPr>
          <a:xfrm flipH="1">
            <a:off x="5987821" y="1162397"/>
            <a:ext cx="6379" cy="1975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FECDF1D-2633-D245-B2B2-1664CCF09620}"/>
              </a:ext>
            </a:extLst>
          </p:cNvPr>
          <p:cNvCxnSpPr>
            <a:cxnSpLocks/>
          </p:cNvCxnSpPr>
          <p:nvPr/>
        </p:nvCxnSpPr>
        <p:spPr>
          <a:xfrm>
            <a:off x="5827033" y="1228276"/>
            <a:ext cx="12546" cy="14646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900F1167-0247-7C40-851D-A887D7A04549}"/>
              </a:ext>
            </a:extLst>
          </p:cNvPr>
          <p:cNvCxnSpPr>
            <a:cxnSpLocks/>
          </p:cNvCxnSpPr>
          <p:nvPr/>
        </p:nvCxnSpPr>
        <p:spPr>
          <a:xfrm flipH="1">
            <a:off x="5830976" y="1361097"/>
            <a:ext cx="169331" cy="601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9D76F850-6441-AB4B-8209-9497D23D491A}"/>
              </a:ext>
            </a:extLst>
          </p:cNvPr>
          <p:cNvCxnSpPr>
            <a:cxnSpLocks/>
          </p:cNvCxnSpPr>
          <p:nvPr/>
        </p:nvCxnSpPr>
        <p:spPr>
          <a:xfrm flipH="1">
            <a:off x="6061298" y="1181381"/>
            <a:ext cx="33230" cy="3985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FCF29AE-5445-6B42-BEBE-D029EAFF5A54}"/>
              </a:ext>
            </a:extLst>
          </p:cNvPr>
          <p:cNvCxnSpPr>
            <a:cxnSpLocks/>
          </p:cNvCxnSpPr>
          <p:nvPr/>
        </p:nvCxnSpPr>
        <p:spPr>
          <a:xfrm flipH="1">
            <a:off x="6227492" y="1193743"/>
            <a:ext cx="20438" cy="16175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70F51DBB-5EE1-E347-BEA3-EA26AE088561}"/>
              </a:ext>
            </a:extLst>
          </p:cNvPr>
          <p:cNvCxnSpPr>
            <a:cxnSpLocks/>
          </p:cNvCxnSpPr>
          <p:nvPr/>
        </p:nvCxnSpPr>
        <p:spPr>
          <a:xfrm flipH="1">
            <a:off x="6376097" y="1378216"/>
            <a:ext cx="14766" cy="4257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8A147567-2688-6A42-96F1-F92B0E5DCA50}"/>
              </a:ext>
            </a:extLst>
          </p:cNvPr>
          <p:cNvCxnSpPr>
            <a:cxnSpLocks/>
          </p:cNvCxnSpPr>
          <p:nvPr/>
        </p:nvCxnSpPr>
        <p:spPr>
          <a:xfrm flipH="1">
            <a:off x="6586269" y="1344211"/>
            <a:ext cx="31897" cy="988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6BFC438-4F3F-8647-ACAE-51A9C712D4A3}"/>
              </a:ext>
            </a:extLst>
          </p:cNvPr>
          <p:cNvCxnSpPr>
            <a:cxnSpLocks/>
            <a:endCxn id="66" idx="2"/>
          </p:cNvCxnSpPr>
          <p:nvPr/>
        </p:nvCxnSpPr>
        <p:spPr>
          <a:xfrm>
            <a:off x="5388652" y="1223908"/>
            <a:ext cx="25904" cy="872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BDA8EEF-8A3F-6945-8C0C-2645BAB4D405}"/>
              </a:ext>
            </a:extLst>
          </p:cNvPr>
          <p:cNvCxnSpPr>
            <a:cxnSpLocks/>
          </p:cNvCxnSpPr>
          <p:nvPr/>
        </p:nvCxnSpPr>
        <p:spPr>
          <a:xfrm>
            <a:off x="5033835" y="1380672"/>
            <a:ext cx="17153" cy="378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40BCB1B-DDE3-1843-9A40-4BAFCCE0C6CB}"/>
              </a:ext>
            </a:extLst>
          </p:cNvPr>
          <p:cNvCxnSpPr>
            <a:cxnSpLocks/>
          </p:cNvCxnSpPr>
          <p:nvPr/>
        </p:nvCxnSpPr>
        <p:spPr>
          <a:xfrm>
            <a:off x="4868108" y="1395609"/>
            <a:ext cx="71868" cy="15358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D996B0BF-ECF2-2046-8D7B-E97B889A8A2A}"/>
              </a:ext>
            </a:extLst>
          </p:cNvPr>
          <p:cNvCxnSpPr>
            <a:cxnSpLocks/>
          </p:cNvCxnSpPr>
          <p:nvPr/>
        </p:nvCxnSpPr>
        <p:spPr>
          <a:xfrm>
            <a:off x="4711845" y="1471484"/>
            <a:ext cx="29343" cy="5577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32317C5-A2B8-6F4A-97E6-6154FEC4DD96}"/>
              </a:ext>
            </a:extLst>
          </p:cNvPr>
          <p:cNvCxnSpPr>
            <a:cxnSpLocks/>
          </p:cNvCxnSpPr>
          <p:nvPr/>
        </p:nvCxnSpPr>
        <p:spPr>
          <a:xfrm>
            <a:off x="4786888" y="1506287"/>
            <a:ext cx="52193" cy="9731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25346EBD-7A2E-2C4A-8069-4EF21E391979}"/>
              </a:ext>
            </a:extLst>
          </p:cNvPr>
          <p:cNvCxnSpPr>
            <a:cxnSpLocks/>
          </p:cNvCxnSpPr>
          <p:nvPr/>
        </p:nvCxnSpPr>
        <p:spPr>
          <a:xfrm>
            <a:off x="4880997" y="1569495"/>
            <a:ext cx="91966" cy="18646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9FAD99F-C81B-294C-90F5-1F2067D6AC6A}"/>
              </a:ext>
            </a:extLst>
          </p:cNvPr>
          <p:cNvCxnSpPr>
            <a:cxnSpLocks/>
          </p:cNvCxnSpPr>
          <p:nvPr/>
        </p:nvCxnSpPr>
        <p:spPr>
          <a:xfrm>
            <a:off x="4672242" y="1717892"/>
            <a:ext cx="81201" cy="14636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0E31285F-E785-7441-8A5B-1D60D82EF314}"/>
              </a:ext>
            </a:extLst>
          </p:cNvPr>
          <p:cNvCxnSpPr>
            <a:cxnSpLocks/>
          </p:cNvCxnSpPr>
          <p:nvPr/>
        </p:nvCxnSpPr>
        <p:spPr>
          <a:xfrm>
            <a:off x="5227823" y="1358869"/>
            <a:ext cx="87950" cy="3192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6D28F63-B1F9-EE42-AEBA-00564B2B52A5}"/>
              </a:ext>
            </a:extLst>
          </p:cNvPr>
          <p:cNvCxnSpPr>
            <a:cxnSpLocks/>
          </p:cNvCxnSpPr>
          <p:nvPr/>
        </p:nvCxnSpPr>
        <p:spPr>
          <a:xfrm>
            <a:off x="4861546" y="1801506"/>
            <a:ext cx="70763" cy="13341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CA15DF73-5AE7-354A-86FC-0B4AB311B984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846033" y="1988785"/>
            <a:ext cx="274345" cy="46880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544EC669-1374-2F42-BC55-58AA1F504F86}"/>
              </a:ext>
            </a:extLst>
          </p:cNvPr>
          <p:cNvCxnSpPr>
            <a:cxnSpLocks/>
          </p:cNvCxnSpPr>
          <p:nvPr/>
        </p:nvCxnSpPr>
        <p:spPr>
          <a:xfrm>
            <a:off x="5699469" y="1590138"/>
            <a:ext cx="69235" cy="641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BBF2AC7-AF59-6D42-96E7-F9CF02C5B9B6}"/>
              </a:ext>
            </a:extLst>
          </p:cNvPr>
          <p:cNvCxnSpPr>
            <a:cxnSpLocks/>
          </p:cNvCxnSpPr>
          <p:nvPr/>
        </p:nvCxnSpPr>
        <p:spPr>
          <a:xfrm>
            <a:off x="5436549" y="2302107"/>
            <a:ext cx="488909" cy="13550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BD4254D-5996-074B-B438-B8B0709D90E0}"/>
              </a:ext>
            </a:extLst>
          </p:cNvPr>
          <p:cNvCxnSpPr>
            <a:cxnSpLocks/>
          </p:cNvCxnSpPr>
          <p:nvPr/>
        </p:nvCxnSpPr>
        <p:spPr>
          <a:xfrm>
            <a:off x="4142440" y="1630389"/>
            <a:ext cx="178213" cy="1887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C5088B0-1D88-A241-930E-2DB1CCC8C6A1}"/>
              </a:ext>
            </a:extLst>
          </p:cNvPr>
          <p:cNvCxnSpPr>
            <a:cxnSpLocks/>
          </p:cNvCxnSpPr>
          <p:nvPr/>
        </p:nvCxnSpPr>
        <p:spPr>
          <a:xfrm>
            <a:off x="4071739" y="1696697"/>
            <a:ext cx="155523" cy="1627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16E79A4F-8441-0044-8839-81E5E89581D8}"/>
              </a:ext>
            </a:extLst>
          </p:cNvPr>
          <p:cNvCxnSpPr>
            <a:cxnSpLocks/>
          </p:cNvCxnSpPr>
          <p:nvPr/>
        </p:nvCxnSpPr>
        <p:spPr>
          <a:xfrm>
            <a:off x="3635429" y="2173145"/>
            <a:ext cx="152015" cy="1099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687A3F60-6932-B449-A9A3-CCEDB0ED4C3D}"/>
              </a:ext>
            </a:extLst>
          </p:cNvPr>
          <p:cNvCxnSpPr>
            <a:cxnSpLocks/>
          </p:cNvCxnSpPr>
          <p:nvPr/>
        </p:nvCxnSpPr>
        <p:spPr>
          <a:xfrm>
            <a:off x="3578377" y="2265401"/>
            <a:ext cx="166042" cy="1099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C0F76D83-E9F4-6A47-A5D1-20D67625D56C}"/>
              </a:ext>
            </a:extLst>
          </p:cNvPr>
          <p:cNvCxnSpPr>
            <a:cxnSpLocks/>
          </p:cNvCxnSpPr>
          <p:nvPr/>
        </p:nvCxnSpPr>
        <p:spPr>
          <a:xfrm flipV="1">
            <a:off x="3743112" y="2295807"/>
            <a:ext cx="47921" cy="7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9204706D-9A7B-004A-B08A-4541793D6F6D}"/>
              </a:ext>
            </a:extLst>
          </p:cNvPr>
          <p:cNvCxnSpPr>
            <a:cxnSpLocks/>
          </p:cNvCxnSpPr>
          <p:nvPr/>
        </p:nvCxnSpPr>
        <p:spPr>
          <a:xfrm flipH="1" flipV="1">
            <a:off x="4034052" y="2109918"/>
            <a:ext cx="100219" cy="1003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219FDAA3-D192-514A-A05C-9E44E8F69EDB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3546448" y="2330822"/>
            <a:ext cx="193883" cy="1191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FFAEAE5F-1A40-ED48-BDE3-B001B57450D7}"/>
              </a:ext>
            </a:extLst>
          </p:cNvPr>
          <p:cNvCxnSpPr>
            <a:cxnSpLocks/>
          </p:cNvCxnSpPr>
          <p:nvPr/>
        </p:nvCxnSpPr>
        <p:spPr>
          <a:xfrm>
            <a:off x="3508169" y="2405768"/>
            <a:ext cx="193883" cy="1191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C9712480-93FD-0F4C-9640-47CAD79E61A1}"/>
              </a:ext>
            </a:extLst>
          </p:cNvPr>
          <p:cNvCxnSpPr>
            <a:cxnSpLocks/>
            <a:endCxn id="30" idx="2"/>
          </p:cNvCxnSpPr>
          <p:nvPr/>
        </p:nvCxnSpPr>
        <p:spPr>
          <a:xfrm>
            <a:off x="3461929" y="2507801"/>
            <a:ext cx="180132" cy="867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8001BD73-2F19-5F49-A369-5F6DE0ACBF71}"/>
              </a:ext>
            </a:extLst>
          </p:cNvPr>
          <p:cNvCxnSpPr>
            <a:cxnSpLocks/>
          </p:cNvCxnSpPr>
          <p:nvPr/>
        </p:nvCxnSpPr>
        <p:spPr>
          <a:xfrm>
            <a:off x="3179122" y="3320601"/>
            <a:ext cx="202622" cy="3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7C3E8708-F743-9D4E-AE1E-EF1B41B3D7A4}"/>
              </a:ext>
            </a:extLst>
          </p:cNvPr>
          <p:cNvCxnSpPr>
            <a:cxnSpLocks/>
          </p:cNvCxnSpPr>
          <p:nvPr/>
        </p:nvCxnSpPr>
        <p:spPr>
          <a:xfrm>
            <a:off x="3166490" y="3438142"/>
            <a:ext cx="209063" cy="19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Arc 242">
            <a:extLst>
              <a:ext uri="{FF2B5EF4-FFF2-40B4-BE49-F238E27FC236}">
                <a16:creationId xmlns:a16="http://schemas.microsoft.com/office/drawing/2014/main" id="{321E2659-FBCC-794F-BD58-C4B7D7BD84A1}"/>
              </a:ext>
            </a:extLst>
          </p:cNvPr>
          <p:cNvSpPr>
            <a:spLocks noChangeAspect="1"/>
          </p:cNvSpPr>
          <p:nvPr/>
        </p:nvSpPr>
        <p:spPr>
          <a:xfrm>
            <a:off x="3361006" y="1242157"/>
            <a:ext cx="5081972" cy="5004000"/>
          </a:xfrm>
          <a:prstGeom prst="arc">
            <a:avLst>
              <a:gd name="adj1" fmla="val 11155929"/>
              <a:gd name="adj2" fmla="val 11565643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6D9C20E8-F3BD-0544-9B76-A7E3741D2EF0}"/>
              </a:ext>
            </a:extLst>
          </p:cNvPr>
          <p:cNvCxnSpPr>
            <a:cxnSpLocks/>
          </p:cNvCxnSpPr>
          <p:nvPr/>
        </p:nvCxnSpPr>
        <p:spPr>
          <a:xfrm>
            <a:off x="3166862" y="3505504"/>
            <a:ext cx="209063" cy="19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E8B1788A-7788-4445-AAD8-CB414F0CA618}"/>
              </a:ext>
            </a:extLst>
          </p:cNvPr>
          <p:cNvCxnSpPr>
            <a:cxnSpLocks/>
          </p:cNvCxnSpPr>
          <p:nvPr/>
        </p:nvCxnSpPr>
        <p:spPr>
          <a:xfrm>
            <a:off x="3143989" y="3583144"/>
            <a:ext cx="224377" cy="232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2A42C21E-4DE6-174F-B14B-B4CE8B540AA2}"/>
              </a:ext>
            </a:extLst>
          </p:cNvPr>
          <p:cNvCxnSpPr>
            <a:cxnSpLocks/>
          </p:cNvCxnSpPr>
          <p:nvPr/>
        </p:nvCxnSpPr>
        <p:spPr>
          <a:xfrm>
            <a:off x="3137319" y="3703649"/>
            <a:ext cx="259064" cy="144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B9806AD-37C7-424D-8B9E-7CD54CD0067C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3654090" y="3054742"/>
            <a:ext cx="80993" cy="302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0E5AD98-4AB8-414D-8596-181C632D16AE}"/>
              </a:ext>
            </a:extLst>
          </p:cNvPr>
          <p:cNvCxnSpPr>
            <a:cxnSpLocks/>
          </p:cNvCxnSpPr>
          <p:nvPr/>
        </p:nvCxnSpPr>
        <p:spPr>
          <a:xfrm>
            <a:off x="3620054" y="3678452"/>
            <a:ext cx="91581" cy="7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BAB002A7-447D-8547-9D1C-B476A43A469E}"/>
              </a:ext>
            </a:extLst>
          </p:cNvPr>
          <p:cNvCxnSpPr>
            <a:cxnSpLocks/>
          </p:cNvCxnSpPr>
          <p:nvPr/>
        </p:nvCxnSpPr>
        <p:spPr>
          <a:xfrm>
            <a:off x="3404546" y="3842530"/>
            <a:ext cx="752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E26CFDE4-B227-3849-8DB9-331011355B3E}"/>
              </a:ext>
            </a:extLst>
          </p:cNvPr>
          <p:cNvCxnSpPr>
            <a:cxnSpLocks/>
            <a:endCxn id="27" idx="0"/>
          </p:cNvCxnSpPr>
          <p:nvPr/>
        </p:nvCxnSpPr>
        <p:spPr>
          <a:xfrm flipV="1">
            <a:off x="3142020" y="4053090"/>
            <a:ext cx="280609" cy="25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148D9A25-8C14-9B4F-81FC-D66E47C04BFE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3485218" y="3998235"/>
            <a:ext cx="654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180BE258-03FC-C348-805B-730C182F2AD0}"/>
              </a:ext>
            </a:extLst>
          </p:cNvPr>
          <p:cNvCxnSpPr>
            <a:cxnSpLocks/>
          </p:cNvCxnSpPr>
          <p:nvPr/>
        </p:nvCxnSpPr>
        <p:spPr>
          <a:xfrm>
            <a:off x="3728012" y="4044282"/>
            <a:ext cx="469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701E2EA3-EE2F-4445-AA88-2CC5D4CAD54C}"/>
              </a:ext>
            </a:extLst>
          </p:cNvPr>
          <p:cNvCxnSpPr>
            <a:cxnSpLocks/>
            <a:endCxn id="26" idx="0"/>
          </p:cNvCxnSpPr>
          <p:nvPr/>
        </p:nvCxnSpPr>
        <p:spPr>
          <a:xfrm flipV="1">
            <a:off x="3357927" y="4165464"/>
            <a:ext cx="148424" cy="231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58B7247A-D8B2-2542-A3CC-00D1EF6E8A76}"/>
              </a:ext>
            </a:extLst>
          </p:cNvPr>
          <p:cNvCxnSpPr>
            <a:cxnSpLocks/>
          </p:cNvCxnSpPr>
          <p:nvPr/>
        </p:nvCxnSpPr>
        <p:spPr>
          <a:xfrm flipV="1">
            <a:off x="3162214" y="4120701"/>
            <a:ext cx="180223" cy="257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7A6E11F8-2786-3846-8599-2A2FCB8D2C84}"/>
              </a:ext>
            </a:extLst>
          </p:cNvPr>
          <p:cNvCxnSpPr>
            <a:cxnSpLocks/>
          </p:cNvCxnSpPr>
          <p:nvPr/>
        </p:nvCxnSpPr>
        <p:spPr>
          <a:xfrm flipV="1">
            <a:off x="3188864" y="4256913"/>
            <a:ext cx="180223" cy="257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B5A9A118-F8FC-764B-A5CA-BCC748F78B64}"/>
              </a:ext>
            </a:extLst>
          </p:cNvPr>
          <p:cNvCxnSpPr>
            <a:cxnSpLocks/>
          </p:cNvCxnSpPr>
          <p:nvPr/>
        </p:nvCxnSpPr>
        <p:spPr>
          <a:xfrm flipV="1">
            <a:off x="3200923" y="4317551"/>
            <a:ext cx="175563" cy="377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CD6FA574-157F-6E42-BA75-8006508F60D3}"/>
              </a:ext>
            </a:extLst>
          </p:cNvPr>
          <p:cNvCxnSpPr>
            <a:cxnSpLocks/>
          </p:cNvCxnSpPr>
          <p:nvPr/>
        </p:nvCxnSpPr>
        <p:spPr>
          <a:xfrm flipV="1">
            <a:off x="3212982" y="4368664"/>
            <a:ext cx="175563" cy="377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91A3DF46-BB8A-1840-B3F7-22215E5759BF}"/>
              </a:ext>
            </a:extLst>
          </p:cNvPr>
          <p:cNvCxnSpPr>
            <a:cxnSpLocks/>
          </p:cNvCxnSpPr>
          <p:nvPr/>
        </p:nvCxnSpPr>
        <p:spPr>
          <a:xfrm flipV="1">
            <a:off x="3382544" y="4317551"/>
            <a:ext cx="92467" cy="225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8CA0D915-2C65-5443-8E5A-A6393BD5BA14}"/>
              </a:ext>
            </a:extLst>
          </p:cNvPr>
          <p:cNvCxnSpPr>
            <a:cxnSpLocks/>
          </p:cNvCxnSpPr>
          <p:nvPr/>
        </p:nvCxnSpPr>
        <p:spPr>
          <a:xfrm flipV="1">
            <a:off x="3494681" y="4308026"/>
            <a:ext cx="191838" cy="444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FD975EAB-142E-3746-ACF3-5024E2193FE3}"/>
              </a:ext>
            </a:extLst>
          </p:cNvPr>
          <p:cNvCxnSpPr>
            <a:cxnSpLocks/>
          </p:cNvCxnSpPr>
          <p:nvPr/>
        </p:nvCxnSpPr>
        <p:spPr>
          <a:xfrm>
            <a:off x="3344536" y="4111176"/>
            <a:ext cx="22817" cy="146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4BC5E964-7832-E24E-B436-AF00B2A9D851}"/>
              </a:ext>
            </a:extLst>
          </p:cNvPr>
          <p:cNvCxnSpPr>
            <a:cxnSpLocks/>
          </p:cNvCxnSpPr>
          <p:nvPr/>
        </p:nvCxnSpPr>
        <p:spPr>
          <a:xfrm>
            <a:off x="3379041" y="4311201"/>
            <a:ext cx="15724" cy="550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29B04CC2-32F7-1349-A89C-2BF7707D811E}"/>
              </a:ext>
            </a:extLst>
          </p:cNvPr>
          <p:cNvCxnSpPr>
            <a:cxnSpLocks/>
          </p:cNvCxnSpPr>
          <p:nvPr/>
        </p:nvCxnSpPr>
        <p:spPr>
          <a:xfrm>
            <a:off x="3478675" y="4308026"/>
            <a:ext cx="18425" cy="772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EB1D9035-2F2C-604E-8A88-F53EBFF8A08A}"/>
              </a:ext>
            </a:extLst>
          </p:cNvPr>
          <p:cNvCxnSpPr>
            <a:cxnSpLocks/>
          </p:cNvCxnSpPr>
          <p:nvPr/>
        </p:nvCxnSpPr>
        <p:spPr>
          <a:xfrm flipV="1">
            <a:off x="3219788" y="4385254"/>
            <a:ext cx="284079" cy="683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9A150D12-CAA6-BC47-AA43-C083E7123CA4}"/>
              </a:ext>
            </a:extLst>
          </p:cNvPr>
          <p:cNvCxnSpPr>
            <a:cxnSpLocks/>
          </p:cNvCxnSpPr>
          <p:nvPr/>
        </p:nvCxnSpPr>
        <p:spPr>
          <a:xfrm flipV="1">
            <a:off x="3233775" y="4406451"/>
            <a:ext cx="373668" cy="1003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AAC30ED2-E47E-C840-AA16-ACE91C3BCD09}"/>
              </a:ext>
            </a:extLst>
          </p:cNvPr>
          <p:cNvCxnSpPr>
            <a:cxnSpLocks/>
          </p:cNvCxnSpPr>
          <p:nvPr/>
        </p:nvCxnSpPr>
        <p:spPr>
          <a:xfrm flipV="1">
            <a:off x="3242949" y="4408896"/>
            <a:ext cx="555563" cy="165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98FDEF7D-9F24-EF4B-B630-E53DB70515F6}"/>
              </a:ext>
            </a:extLst>
          </p:cNvPr>
          <p:cNvCxnSpPr>
            <a:cxnSpLocks/>
          </p:cNvCxnSpPr>
          <p:nvPr/>
        </p:nvCxnSpPr>
        <p:spPr>
          <a:xfrm flipV="1">
            <a:off x="3275020" y="4536626"/>
            <a:ext cx="380073" cy="1225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38B5503D-613D-5149-BE18-F1BCE49C0365}"/>
              </a:ext>
            </a:extLst>
          </p:cNvPr>
          <p:cNvCxnSpPr>
            <a:cxnSpLocks/>
          </p:cNvCxnSpPr>
          <p:nvPr/>
        </p:nvCxnSpPr>
        <p:spPr>
          <a:xfrm flipV="1">
            <a:off x="3480707" y="4530276"/>
            <a:ext cx="418581" cy="146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1EF09EA8-0E9E-E94A-845B-5C9B115A32A5}"/>
              </a:ext>
            </a:extLst>
          </p:cNvPr>
          <p:cNvCxnSpPr>
            <a:cxnSpLocks/>
          </p:cNvCxnSpPr>
          <p:nvPr/>
        </p:nvCxnSpPr>
        <p:spPr>
          <a:xfrm flipV="1">
            <a:off x="3314974" y="4698551"/>
            <a:ext cx="186584" cy="66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3EF7905B-5DFB-604F-B720-CDDBA965FB13}"/>
              </a:ext>
            </a:extLst>
          </p:cNvPr>
          <p:cNvCxnSpPr>
            <a:cxnSpLocks/>
          </p:cNvCxnSpPr>
          <p:nvPr/>
        </p:nvCxnSpPr>
        <p:spPr>
          <a:xfrm flipV="1">
            <a:off x="3294624" y="4657276"/>
            <a:ext cx="175033" cy="603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8399E235-EEBB-1945-9B7D-4EFDA5E4CFB8}"/>
              </a:ext>
            </a:extLst>
          </p:cNvPr>
          <p:cNvCxnSpPr>
            <a:cxnSpLocks/>
          </p:cNvCxnSpPr>
          <p:nvPr/>
        </p:nvCxnSpPr>
        <p:spPr>
          <a:xfrm flipV="1">
            <a:off x="3333412" y="4584251"/>
            <a:ext cx="584746" cy="238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A4698F5A-9DD5-BB48-9CDB-39B49AE7DDAC}"/>
              </a:ext>
            </a:extLst>
          </p:cNvPr>
          <p:cNvCxnSpPr>
            <a:cxnSpLocks/>
          </p:cNvCxnSpPr>
          <p:nvPr/>
        </p:nvCxnSpPr>
        <p:spPr>
          <a:xfrm flipV="1">
            <a:off x="3355419" y="4628701"/>
            <a:ext cx="584746" cy="238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164FF697-3531-F442-9AA5-5076CA3A1B17}"/>
              </a:ext>
            </a:extLst>
          </p:cNvPr>
          <p:cNvCxnSpPr>
            <a:cxnSpLocks/>
          </p:cNvCxnSpPr>
          <p:nvPr/>
        </p:nvCxnSpPr>
        <p:spPr>
          <a:xfrm flipV="1">
            <a:off x="3386250" y="4873176"/>
            <a:ext cx="176613" cy="762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661F68A3-9B07-B741-8101-7BD03C28182D}"/>
              </a:ext>
            </a:extLst>
          </p:cNvPr>
          <p:cNvCxnSpPr>
            <a:cxnSpLocks/>
          </p:cNvCxnSpPr>
          <p:nvPr/>
        </p:nvCxnSpPr>
        <p:spPr>
          <a:xfrm flipV="1">
            <a:off x="3426252" y="4943026"/>
            <a:ext cx="160201" cy="82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28B8BF3-0984-764E-9550-74A3C37F6AA2}"/>
              </a:ext>
            </a:extLst>
          </p:cNvPr>
          <p:cNvCxnSpPr>
            <a:cxnSpLocks/>
          </p:cNvCxnSpPr>
          <p:nvPr/>
        </p:nvCxnSpPr>
        <p:spPr>
          <a:xfrm>
            <a:off x="3599477" y="4401748"/>
            <a:ext cx="43718" cy="1380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E555CC01-639C-6F48-9094-9A54B74AD891}"/>
              </a:ext>
            </a:extLst>
          </p:cNvPr>
          <p:cNvCxnSpPr>
            <a:cxnSpLocks/>
          </p:cNvCxnSpPr>
          <p:nvPr/>
        </p:nvCxnSpPr>
        <p:spPr>
          <a:xfrm>
            <a:off x="3562183" y="4870120"/>
            <a:ext cx="31418" cy="72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830E5536-6EDD-F740-8352-6836A1C529E9}"/>
              </a:ext>
            </a:extLst>
          </p:cNvPr>
          <p:cNvCxnSpPr>
            <a:cxnSpLocks/>
          </p:cNvCxnSpPr>
          <p:nvPr/>
        </p:nvCxnSpPr>
        <p:spPr>
          <a:xfrm>
            <a:off x="3474291" y="4647751"/>
            <a:ext cx="15724" cy="550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3598DA45-D894-ED4A-85A4-AF8CFCD5FEEF}"/>
              </a:ext>
            </a:extLst>
          </p:cNvPr>
          <p:cNvCxnSpPr>
            <a:cxnSpLocks/>
          </p:cNvCxnSpPr>
          <p:nvPr/>
        </p:nvCxnSpPr>
        <p:spPr>
          <a:xfrm flipV="1">
            <a:off x="4106427" y="4701726"/>
            <a:ext cx="340939" cy="206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58E87CA4-1604-3E4B-8188-D652A3EE0C58}"/>
              </a:ext>
            </a:extLst>
          </p:cNvPr>
          <p:cNvCxnSpPr>
            <a:cxnSpLocks/>
          </p:cNvCxnSpPr>
          <p:nvPr/>
        </p:nvCxnSpPr>
        <p:spPr>
          <a:xfrm flipV="1">
            <a:off x="4383442" y="4943580"/>
            <a:ext cx="721210" cy="9658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6E5206E7-819A-4148-825E-841254F2C7D9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4624895" y="4790754"/>
            <a:ext cx="149934" cy="1427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51A3B684-8A9D-B646-8C69-6DE087E9F976}"/>
              </a:ext>
            </a:extLst>
          </p:cNvPr>
          <p:cNvCxnSpPr>
            <a:cxnSpLocks/>
          </p:cNvCxnSpPr>
          <p:nvPr/>
        </p:nvCxnSpPr>
        <p:spPr>
          <a:xfrm flipV="1">
            <a:off x="4044762" y="5242311"/>
            <a:ext cx="316411" cy="3047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E9B53E9A-8FA1-CE4B-A470-721A551B165C}"/>
              </a:ext>
            </a:extLst>
          </p:cNvPr>
          <p:cNvCxnSpPr>
            <a:cxnSpLocks/>
          </p:cNvCxnSpPr>
          <p:nvPr/>
        </p:nvCxnSpPr>
        <p:spPr>
          <a:xfrm flipV="1">
            <a:off x="4049033" y="5713074"/>
            <a:ext cx="139700" cy="1685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D302B548-7611-7A40-9131-D5305DF8195D}"/>
              </a:ext>
            </a:extLst>
          </p:cNvPr>
          <p:cNvCxnSpPr>
            <a:cxnSpLocks/>
          </p:cNvCxnSpPr>
          <p:nvPr/>
        </p:nvCxnSpPr>
        <p:spPr>
          <a:xfrm flipV="1">
            <a:off x="4099833" y="5742930"/>
            <a:ext cx="134201" cy="1629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C3653189-8FEB-3F48-8E81-EFB20281E7CA}"/>
              </a:ext>
            </a:extLst>
          </p:cNvPr>
          <p:cNvCxnSpPr>
            <a:cxnSpLocks/>
          </p:cNvCxnSpPr>
          <p:nvPr/>
        </p:nvCxnSpPr>
        <p:spPr>
          <a:xfrm>
            <a:off x="4198258" y="5716603"/>
            <a:ext cx="35354" cy="365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250A52C1-B07C-0440-8E02-2162F02DDE76}"/>
              </a:ext>
            </a:extLst>
          </p:cNvPr>
          <p:cNvCxnSpPr>
            <a:cxnSpLocks/>
          </p:cNvCxnSpPr>
          <p:nvPr/>
        </p:nvCxnSpPr>
        <p:spPr>
          <a:xfrm flipV="1">
            <a:off x="4128958" y="5125696"/>
            <a:ext cx="690950" cy="8204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27FE9257-1973-DB44-AFA0-001AA93B1619}"/>
              </a:ext>
            </a:extLst>
          </p:cNvPr>
          <p:cNvCxnSpPr>
            <a:cxnSpLocks/>
          </p:cNvCxnSpPr>
          <p:nvPr/>
        </p:nvCxnSpPr>
        <p:spPr>
          <a:xfrm flipV="1">
            <a:off x="4178630" y="4976277"/>
            <a:ext cx="804575" cy="998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9C6B8EDF-AE34-2248-96EB-B54C99E3D9D4}"/>
              </a:ext>
            </a:extLst>
          </p:cNvPr>
          <p:cNvCxnSpPr>
            <a:cxnSpLocks/>
          </p:cNvCxnSpPr>
          <p:nvPr/>
        </p:nvCxnSpPr>
        <p:spPr>
          <a:xfrm flipV="1">
            <a:off x="4896927" y="4824960"/>
            <a:ext cx="74967" cy="767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8D0E7DA7-B1F0-B141-BDE7-5191F103295B}"/>
              </a:ext>
            </a:extLst>
          </p:cNvPr>
          <p:cNvCxnSpPr>
            <a:cxnSpLocks/>
          </p:cNvCxnSpPr>
          <p:nvPr/>
        </p:nvCxnSpPr>
        <p:spPr>
          <a:xfrm flipV="1">
            <a:off x="4255408" y="5872708"/>
            <a:ext cx="117436" cy="1655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FF2CC53C-F9B4-5449-B4FF-A710FF09DE14}"/>
              </a:ext>
            </a:extLst>
          </p:cNvPr>
          <p:cNvCxnSpPr>
            <a:cxnSpLocks/>
          </p:cNvCxnSpPr>
          <p:nvPr/>
        </p:nvCxnSpPr>
        <p:spPr>
          <a:xfrm flipV="1">
            <a:off x="4296683" y="5924473"/>
            <a:ext cx="113081" cy="1558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01B54031-DC88-6944-B879-98FF95ABB767}"/>
              </a:ext>
            </a:extLst>
          </p:cNvPr>
          <p:cNvCxnSpPr>
            <a:cxnSpLocks/>
          </p:cNvCxnSpPr>
          <p:nvPr/>
        </p:nvCxnSpPr>
        <p:spPr>
          <a:xfrm flipH="1" flipV="1">
            <a:off x="7834952" y="4346754"/>
            <a:ext cx="790658" cy="2184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87988352-2586-B34C-973C-2512FA34E52A}"/>
              </a:ext>
            </a:extLst>
          </p:cNvPr>
          <p:cNvCxnSpPr>
            <a:cxnSpLocks/>
          </p:cNvCxnSpPr>
          <p:nvPr/>
        </p:nvCxnSpPr>
        <p:spPr>
          <a:xfrm flipH="1" flipV="1">
            <a:off x="7672521" y="5669726"/>
            <a:ext cx="169645" cy="1797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D97DAF78-166A-7345-A46A-FC408A534063}"/>
              </a:ext>
            </a:extLst>
          </p:cNvPr>
          <p:cNvCxnSpPr>
            <a:cxnSpLocks/>
          </p:cNvCxnSpPr>
          <p:nvPr/>
        </p:nvCxnSpPr>
        <p:spPr>
          <a:xfrm flipH="1" flipV="1">
            <a:off x="7173971" y="6046997"/>
            <a:ext cx="119912" cy="2055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8CF95B99-2119-DF43-9895-896C548092AE}"/>
              </a:ext>
            </a:extLst>
          </p:cNvPr>
          <p:cNvCxnSpPr>
            <a:cxnSpLocks/>
          </p:cNvCxnSpPr>
          <p:nvPr/>
        </p:nvCxnSpPr>
        <p:spPr>
          <a:xfrm flipH="1" flipV="1">
            <a:off x="7303485" y="5952790"/>
            <a:ext cx="119912" cy="2055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0E187062-89F8-2549-B2E9-1C3B65C2A9A6}"/>
              </a:ext>
            </a:extLst>
          </p:cNvPr>
          <p:cNvCxnSpPr>
            <a:cxnSpLocks/>
          </p:cNvCxnSpPr>
          <p:nvPr/>
        </p:nvCxnSpPr>
        <p:spPr>
          <a:xfrm flipH="1" flipV="1">
            <a:off x="7423397" y="5886691"/>
            <a:ext cx="129514" cy="1774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BDFDF388-06E2-2F4E-8EEF-E2713EC06AD6}"/>
              </a:ext>
            </a:extLst>
          </p:cNvPr>
          <p:cNvCxnSpPr>
            <a:cxnSpLocks/>
          </p:cNvCxnSpPr>
          <p:nvPr/>
        </p:nvCxnSpPr>
        <p:spPr>
          <a:xfrm flipH="1" flipV="1">
            <a:off x="7426058" y="5754856"/>
            <a:ext cx="56561" cy="77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29CD2BF3-3DB1-2746-BB1F-B1C68055D8B1}"/>
              </a:ext>
            </a:extLst>
          </p:cNvPr>
          <p:cNvCxnSpPr>
            <a:cxnSpLocks/>
          </p:cNvCxnSpPr>
          <p:nvPr/>
        </p:nvCxnSpPr>
        <p:spPr>
          <a:xfrm flipH="1" flipV="1">
            <a:off x="7555027" y="5597662"/>
            <a:ext cx="28280" cy="38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6AAF911E-2545-B249-8FF3-FA4B06B3AD8B}"/>
              </a:ext>
            </a:extLst>
          </p:cNvPr>
          <p:cNvCxnSpPr>
            <a:cxnSpLocks/>
            <a:endCxn id="46" idx="2"/>
          </p:cNvCxnSpPr>
          <p:nvPr/>
        </p:nvCxnSpPr>
        <p:spPr>
          <a:xfrm flipH="1" flipV="1">
            <a:off x="7724036" y="5400709"/>
            <a:ext cx="29516" cy="148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9BD60457-F98F-9049-ABE3-F3AB6D2DC777}"/>
              </a:ext>
            </a:extLst>
          </p:cNvPr>
          <p:cNvCxnSpPr>
            <a:cxnSpLocks/>
          </p:cNvCxnSpPr>
          <p:nvPr/>
        </p:nvCxnSpPr>
        <p:spPr>
          <a:xfrm flipH="1" flipV="1">
            <a:off x="7772954" y="5411123"/>
            <a:ext cx="110355" cy="1034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2ADF4A8C-FF6F-AA43-9FF7-1ED73112C2E1}"/>
              </a:ext>
            </a:extLst>
          </p:cNvPr>
          <p:cNvCxnSpPr>
            <a:cxnSpLocks/>
          </p:cNvCxnSpPr>
          <p:nvPr/>
        </p:nvCxnSpPr>
        <p:spPr>
          <a:xfrm flipH="1" flipV="1">
            <a:off x="7871467" y="5554211"/>
            <a:ext cx="152241" cy="1197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86ED3D75-EF8E-4A4E-A324-5ED93CDBB2A1}"/>
              </a:ext>
            </a:extLst>
          </p:cNvPr>
          <p:cNvCxnSpPr>
            <a:cxnSpLocks/>
          </p:cNvCxnSpPr>
          <p:nvPr/>
        </p:nvCxnSpPr>
        <p:spPr>
          <a:xfrm flipH="1" flipV="1">
            <a:off x="7846703" y="5588540"/>
            <a:ext cx="149160" cy="1413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7BCBC097-809B-A54C-B64A-F724245890E4}"/>
              </a:ext>
            </a:extLst>
          </p:cNvPr>
          <p:cNvCxnSpPr>
            <a:cxnSpLocks/>
          </p:cNvCxnSpPr>
          <p:nvPr/>
        </p:nvCxnSpPr>
        <p:spPr>
          <a:xfrm flipH="1" flipV="1">
            <a:off x="7797130" y="5620301"/>
            <a:ext cx="147794" cy="138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AA6BE964-AACA-2D4A-9049-227582FFE81F}"/>
              </a:ext>
            </a:extLst>
          </p:cNvPr>
          <p:cNvCxnSpPr>
            <a:cxnSpLocks/>
          </p:cNvCxnSpPr>
          <p:nvPr/>
        </p:nvCxnSpPr>
        <p:spPr>
          <a:xfrm flipH="1" flipV="1">
            <a:off x="7905316" y="5501287"/>
            <a:ext cx="165063" cy="138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4FC77F0C-7653-D042-BB56-2A8FB3BB8AE8}"/>
              </a:ext>
            </a:extLst>
          </p:cNvPr>
          <p:cNvCxnSpPr>
            <a:cxnSpLocks/>
          </p:cNvCxnSpPr>
          <p:nvPr/>
        </p:nvCxnSpPr>
        <p:spPr>
          <a:xfrm flipH="1" flipV="1">
            <a:off x="8013503" y="5382273"/>
            <a:ext cx="150070" cy="110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75BCBBC7-E414-4B4D-9D1D-1CDC1779372A}"/>
              </a:ext>
            </a:extLst>
          </p:cNvPr>
          <p:cNvCxnSpPr>
            <a:cxnSpLocks/>
          </p:cNvCxnSpPr>
          <p:nvPr/>
        </p:nvCxnSpPr>
        <p:spPr>
          <a:xfrm flipH="1" flipV="1">
            <a:off x="7976055" y="5445096"/>
            <a:ext cx="150070" cy="110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DEE2DF2A-40B7-D848-993B-1B0E36D653D6}"/>
              </a:ext>
            </a:extLst>
          </p:cNvPr>
          <p:cNvCxnSpPr>
            <a:cxnSpLocks/>
          </p:cNvCxnSpPr>
          <p:nvPr/>
        </p:nvCxnSpPr>
        <p:spPr>
          <a:xfrm flipH="1" flipV="1">
            <a:off x="8081661" y="5301095"/>
            <a:ext cx="150070" cy="110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B4047CBE-DBD2-F344-835D-E832277B1B4B}"/>
              </a:ext>
            </a:extLst>
          </p:cNvPr>
          <p:cNvCxnSpPr>
            <a:cxnSpLocks/>
          </p:cNvCxnSpPr>
          <p:nvPr/>
        </p:nvCxnSpPr>
        <p:spPr>
          <a:xfrm flipH="1" flipV="1">
            <a:off x="8199577" y="5136962"/>
            <a:ext cx="138419" cy="887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D856864E-E516-564A-B0F7-A122B4B54D26}"/>
              </a:ext>
            </a:extLst>
          </p:cNvPr>
          <p:cNvCxnSpPr>
            <a:cxnSpLocks/>
          </p:cNvCxnSpPr>
          <p:nvPr/>
        </p:nvCxnSpPr>
        <p:spPr>
          <a:xfrm flipH="1" flipV="1">
            <a:off x="7952851" y="5100050"/>
            <a:ext cx="188271" cy="1224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F5D0A1AD-213E-E649-921C-5843FC4BD244}"/>
              </a:ext>
            </a:extLst>
          </p:cNvPr>
          <p:cNvCxnSpPr>
            <a:cxnSpLocks/>
          </p:cNvCxnSpPr>
          <p:nvPr/>
        </p:nvCxnSpPr>
        <p:spPr>
          <a:xfrm flipH="1" flipV="1">
            <a:off x="7715323" y="5149781"/>
            <a:ext cx="138392" cy="1043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9A452048-A121-1240-AC5D-1A6A1D40CEAA}"/>
              </a:ext>
            </a:extLst>
          </p:cNvPr>
          <p:cNvCxnSpPr>
            <a:cxnSpLocks/>
          </p:cNvCxnSpPr>
          <p:nvPr/>
        </p:nvCxnSpPr>
        <p:spPr>
          <a:xfrm flipH="1" flipV="1">
            <a:off x="7811367" y="4910589"/>
            <a:ext cx="73461" cy="514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644C8021-69C7-AC48-B9B9-354810DDBC83}"/>
              </a:ext>
            </a:extLst>
          </p:cNvPr>
          <p:cNvCxnSpPr>
            <a:cxnSpLocks/>
          </p:cNvCxnSpPr>
          <p:nvPr/>
        </p:nvCxnSpPr>
        <p:spPr>
          <a:xfrm flipH="1" flipV="1">
            <a:off x="7843425" y="4699973"/>
            <a:ext cx="70284" cy="303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398B51D9-1766-B544-B814-4A7B88F15F69}"/>
              </a:ext>
            </a:extLst>
          </p:cNvPr>
          <p:cNvCxnSpPr>
            <a:cxnSpLocks/>
          </p:cNvCxnSpPr>
          <p:nvPr/>
        </p:nvCxnSpPr>
        <p:spPr>
          <a:xfrm flipH="1" flipV="1">
            <a:off x="7759996" y="4508407"/>
            <a:ext cx="144955" cy="63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C16138BA-420C-3744-AAC0-9BC86CF81F6A}"/>
              </a:ext>
            </a:extLst>
          </p:cNvPr>
          <p:cNvCxnSpPr>
            <a:cxnSpLocks/>
          </p:cNvCxnSpPr>
          <p:nvPr/>
        </p:nvCxnSpPr>
        <p:spPr>
          <a:xfrm flipH="1" flipV="1">
            <a:off x="7954187" y="4444551"/>
            <a:ext cx="657263" cy="2159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886C1A10-A134-A042-A24E-1F56DCEF1079}"/>
              </a:ext>
            </a:extLst>
          </p:cNvPr>
          <p:cNvCxnSpPr>
            <a:cxnSpLocks/>
          </p:cNvCxnSpPr>
          <p:nvPr/>
        </p:nvCxnSpPr>
        <p:spPr>
          <a:xfrm flipH="1" flipV="1">
            <a:off x="8140680" y="4552501"/>
            <a:ext cx="468442" cy="158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B66563FB-B0FE-5A44-A6F0-569F2FEEF840}"/>
              </a:ext>
            </a:extLst>
          </p:cNvPr>
          <p:cNvCxnSpPr>
            <a:cxnSpLocks/>
          </p:cNvCxnSpPr>
          <p:nvPr/>
        </p:nvCxnSpPr>
        <p:spPr>
          <a:xfrm flipH="1" flipV="1">
            <a:off x="8118722" y="4616001"/>
            <a:ext cx="259728" cy="95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3CB1996F-23D3-D14F-8DE6-E5FFC40C63BC}"/>
              </a:ext>
            </a:extLst>
          </p:cNvPr>
          <p:cNvCxnSpPr>
            <a:cxnSpLocks/>
          </p:cNvCxnSpPr>
          <p:nvPr/>
        </p:nvCxnSpPr>
        <p:spPr>
          <a:xfrm flipH="1" flipV="1">
            <a:off x="8396042" y="4695377"/>
            <a:ext cx="181122" cy="634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4AB9FD88-A63D-2341-BE3C-EB37A7F26314}"/>
              </a:ext>
            </a:extLst>
          </p:cNvPr>
          <p:cNvCxnSpPr>
            <a:cxnSpLocks/>
          </p:cNvCxnSpPr>
          <p:nvPr/>
        </p:nvCxnSpPr>
        <p:spPr>
          <a:xfrm flipH="1" flipV="1">
            <a:off x="8384200" y="4739828"/>
            <a:ext cx="181122" cy="634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F5610FB9-4C4B-8146-B62A-39F2136FE975}"/>
              </a:ext>
            </a:extLst>
          </p:cNvPr>
          <p:cNvCxnSpPr>
            <a:cxnSpLocks/>
          </p:cNvCxnSpPr>
          <p:nvPr/>
        </p:nvCxnSpPr>
        <p:spPr>
          <a:xfrm flipH="1" flipV="1">
            <a:off x="8182046" y="4711255"/>
            <a:ext cx="358343" cy="1460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E3F38F4A-30AA-054B-B407-D706A7E29AF9}"/>
              </a:ext>
            </a:extLst>
          </p:cNvPr>
          <p:cNvCxnSpPr>
            <a:cxnSpLocks/>
          </p:cNvCxnSpPr>
          <p:nvPr/>
        </p:nvCxnSpPr>
        <p:spPr>
          <a:xfrm flipH="1" flipV="1">
            <a:off x="8007011" y="4536629"/>
            <a:ext cx="111399" cy="41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CFE614B5-3FCB-ED47-BD26-2BE0685DBD63}"/>
              </a:ext>
            </a:extLst>
          </p:cNvPr>
          <p:cNvCxnSpPr>
            <a:cxnSpLocks/>
          </p:cNvCxnSpPr>
          <p:nvPr/>
        </p:nvCxnSpPr>
        <p:spPr>
          <a:xfrm flipH="1" flipV="1">
            <a:off x="7977467" y="4746179"/>
            <a:ext cx="146417" cy="60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A0CEDD52-D96A-CD4C-A212-390383D496E8}"/>
              </a:ext>
            </a:extLst>
          </p:cNvPr>
          <p:cNvCxnSpPr>
            <a:cxnSpLocks/>
          </p:cNvCxnSpPr>
          <p:nvPr/>
        </p:nvCxnSpPr>
        <p:spPr>
          <a:xfrm flipH="1" flipV="1">
            <a:off x="8078561" y="4914455"/>
            <a:ext cx="350711" cy="1841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40C2749C-9E07-EC45-A6AC-3BD5E9BAF3A0}"/>
              </a:ext>
            </a:extLst>
          </p:cNvPr>
          <p:cNvCxnSpPr>
            <a:cxnSpLocks/>
          </p:cNvCxnSpPr>
          <p:nvPr/>
        </p:nvCxnSpPr>
        <p:spPr>
          <a:xfrm flipH="1" flipV="1">
            <a:off x="7848317" y="5298628"/>
            <a:ext cx="136857" cy="112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B003927E-ED10-3C4F-8666-D9020237BFCA}"/>
              </a:ext>
            </a:extLst>
          </p:cNvPr>
          <p:cNvCxnSpPr>
            <a:cxnSpLocks/>
          </p:cNvCxnSpPr>
          <p:nvPr/>
        </p:nvCxnSpPr>
        <p:spPr>
          <a:xfrm flipH="1" flipV="1">
            <a:off x="7735022" y="5511128"/>
            <a:ext cx="93316" cy="931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A3507B16-4841-A34D-B844-6AE6B12E1238}"/>
              </a:ext>
            </a:extLst>
          </p:cNvPr>
          <p:cNvCxnSpPr>
            <a:cxnSpLocks/>
          </p:cNvCxnSpPr>
          <p:nvPr/>
        </p:nvCxnSpPr>
        <p:spPr>
          <a:xfrm flipH="1" flipV="1">
            <a:off x="6931966" y="6169415"/>
            <a:ext cx="85692" cy="2195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id="{DBF77A14-9F52-7641-9D51-4544BBF3AA36}"/>
              </a:ext>
            </a:extLst>
          </p:cNvPr>
          <p:cNvCxnSpPr>
            <a:cxnSpLocks/>
          </p:cNvCxnSpPr>
          <p:nvPr/>
        </p:nvCxnSpPr>
        <p:spPr>
          <a:xfrm flipH="1" flipV="1">
            <a:off x="6845874" y="6226174"/>
            <a:ext cx="83194" cy="199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4ECCF2D6-90FB-644F-91D1-3A2C65A1A440}"/>
              </a:ext>
            </a:extLst>
          </p:cNvPr>
          <p:cNvCxnSpPr>
            <a:cxnSpLocks/>
          </p:cNvCxnSpPr>
          <p:nvPr/>
        </p:nvCxnSpPr>
        <p:spPr>
          <a:xfrm flipH="1" flipV="1">
            <a:off x="6652033" y="6293490"/>
            <a:ext cx="60825" cy="2156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B665CBB4-2854-A54B-A1BE-E1CE8566BCDB}"/>
              </a:ext>
            </a:extLst>
          </p:cNvPr>
          <p:cNvCxnSpPr>
            <a:cxnSpLocks/>
          </p:cNvCxnSpPr>
          <p:nvPr/>
        </p:nvCxnSpPr>
        <p:spPr>
          <a:xfrm flipH="1" flipV="1">
            <a:off x="6555857" y="6331881"/>
            <a:ext cx="30412" cy="1874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D719B6D1-2298-2943-B8C6-F750DBD5DE03}"/>
              </a:ext>
            </a:extLst>
          </p:cNvPr>
          <p:cNvCxnSpPr>
            <a:cxnSpLocks/>
          </p:cNvCxnSpPr>
          <p:nvPr/>
        </p:nvCxnSpPr>
        <p:spPr>
          <a:xfrm flipH="1" flipV="1">
            <a:off x="6453331" y="6363922"/>
            <a:ext cx="30412" cy="1874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2DF2401B-B4ED-BA47-BB66-6F25B5B2F127}"/>
              </a:ext>
            </a:extLst>
          </p:cNvPr>
          <p:cNvCxnSpPr>
            <a:cxnSpLocks/>
            <a:endCxn id="10" idx="0"/>
          </p:cNvCxnSpPr>
          <p:nvPr/>
        </p:nvCxnSpPr>
        <p:spPr>
          <a:xfrm flipH="1" flipV="1">
            <a:off x="6499977" y="4004521"/>
            <a:ext cx="1281848" cy="4140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3BDDEE84-C173-C840-8EF1-302F6F011C7D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025497" y="4246299"/>
            <a:ext cx="520507" cy="6317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34DF34B-56FC-FD47-9D4F-3FF57A9E7836}"/>
              </a:ext>
            </a:extLst>
          </p:cNvPr>
          <p:cNvCxnSpPr>
            <a:cxnSpLocks/>
          </p:cNvCxnSpPr>
          <p:nvPr/>
        </p:nvCxnSpPr>
        <p:spPr>
          <a:xfrm>
            <a:off x="5931808" y="3695251"/>
            <a:ext cx="162720" cy="6634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5-point Star 454">
            <a:extLst>
              <a:ext uri="{FF2B5EF4-FFF2-40B4-BE49-F238E27FC236}">
                <a16:creationId xmlns:a16="http://schemas.microsoft.com/office/drawing/2014/main" id="{BA5D14E1-6D60-E243-AB60-D38A5C017F1B}"/>
              </a:ext>
            </a:extLst>
          </p:cNvPr>
          <p:cNvSpPr/>
          <p:nvPr/>
        </p:nvSpPr>
        <p:spPr>
          <a:xfrm>
            <a:off x="5812079" y="3524102"/>
            <a:ext cx="221941" cy="22194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C5C9A9A8-CDD7-3443-938F-76D2F698D116}"/>
              </a:ext>
            </a:extLst>
          </p:cNvPr>
          <p:cNvSpPr txBox="1"/>
          <p:nvPr/>
        </p:nvSpPr>
        <p:spPr>
          <a:xfrm>
            <a:off x="6017640" y="1833315"/>
            <a:ext cx="13689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Population 1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4FFE2EFB-5362-3B48-9369-21731B832D79}"/>
              </a:ext>
            </a:extLst>
          </p:cNvPr>
          <p:cNvSpPr txBox="1"/>
          <p:nvPr/>
        </p:nvSpPr>
        <p:spPr>
          <a:xfrm>
            <a:off x="3814186" y="3331637"/>
            <a:ext cx="13689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dirty="0"/>
              <a:t>Population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78B9E-DD4E-F348-8604-98ECF565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28" y="-158799"/>
            <a:ext cx="10515600" cy="1325563"/>
          </a:xfrm>
        </p:spPr>
        <p:txBody>
          <a:bodyPr/>
          <a:lstStyle/>
          <a:p>
            <a:r>
              <a:rPr lang="en-FR" dirty="0"/>
              <a:t>Divergence of population</a:t>
            </a:r>
          </a:p>
        </p:txBody>
      </p:sp>
    </p:spTree>
    <p:extLst>
      <p:ext uri="{BB962C8B-B14F-4D97-AF65-F5344CB8AC3E}">
        <p14:creationId xmlns:p14="http://schemas.microsoft.com/office/powerpoint/2010/main" val="36809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Arc 461">
            <a:extLst>
              <a:ext uri="{FF2B5EF4-FFF2-40B4-BE49-F238E27FC236}">
                <a16:creationId xmlns:a16="http://schemas.microsoft.com/office/drawing/2014/main" id="{DEE317C5-39E8-964D-8EF0-1EC5EE5EDE83}"/>
              </a:ext>
            </a:extLst>
          </p:cNvPr>
          <p:cNvSpPr/>
          <p:nvPr/>
        </p:nvSpPr>
        <p:spPr>
          <a:xfrm>
            <a:off x="1817688" y="1401196"/>
            <a:ext cx="1749288" cy="1618967"/>
          </a:xfrm>
          <a:prstGeom prst="arc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63" name="Arc 462">
            <a:extLst>
              <a:ext uri="{FF2B5EF4-FFF2-40B4-BE49-F238E27FC236}">
                <a16:creationId xmlns:a16="http://schemas.microsoft.com/office/drawing/2014/main" id="{FE738226-0F38-6D41-9546-9BB7B9D23249}"/>
              </a:ext>
            </a:extLst>
          </p:cNvPr>
          <p:cNvSpPr/>
          <p:nvPr/>
        </p:nvSpPr>
        <p:spPr>
          <a:xfrm flipH="1">
            <a:off x="1692584" y="1398919"/>
            <a:ext cx="1749288" cy="1618967"/>
          </a:xfrm>
          <a:prstGeom prst="arc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60" name="Arc 459">
            <a:extLst>
              <a:ext uri="{FF2B5EF4-FFF2-40B4-BE49-F238E27FC236}">
                <a16:creationId xmlns:a16="http://schemas.microsoft.com/office/drawing/2014/main" id="{4A3D9EB1-8D95-6D4B-9772-DE98B0E9C165}"/>
              </a:ext>
            </a:extLst>
          </p:cNvPr>
          <p:cNvSpPr/>
          <p:nvPr/>
        </p:nvSpPr>
        <p:spPr>
          <a:xfrm flipV="1">
            <a:off x="1815416" y="1508106"/>
            <a:ext cx="1749288" cy="1618967"/>
          </a:xfrm>
          <a:prstGeom prst="arc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8" name="Arc 107">
            <a:extLst>
              <a:ext uri="{FF2B5EF4-FFF2-40B4-BE49-F238E27FC236}">
                <a16:creationId xmlns:a16="http://schemas.microsoft.com/office/drawing/2014/main" id="{2E8CEF9C-860A-744A-B1DB-24EAAA9F945D}"/>
              </a:ext>
            </a:extLst>
          </p:cNvPr>
          <p:cNvSpPr/>
          <p:nvPr/>
        </p:nvSpPr>
        <p:spPr>
          <a:xfrm rot="10800000">
            <a:off x="6534066" y="1030166"/>
            <a:ext cx="2053008" cy="589412"/>
          </a:xfrm>
          <a:prstGeom prst="arc">
            <a:avLst>
              <a:gd name="adj1" fmla="val 10763949"/>
              <a:gd name="adj2" fmla="val 36397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E5CFA32-AF28-F046-889E-3F5FFA4B6DCA}"/>
              </a:ext>
            </a:extLst>
          </p:cNvPr>
          <p:cNvSpPr/>
          <p:nvPr/>
        </p:nvSpPr>
        <p:spPr>
          <a:xfrm flipH="1" flipV="1">
            <a:off x="1690312" y="1505829"/>
            <a:ext cx="1749288" cy="1618967"/>
          </a:xfrm>
          <a:prstGeom prst="arc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F322B-9019-EB4D-A458-E171C6652FE5}"/>
              </a:ext>
            </a:extLst>
          </p:cNvPr>
          <p:cNvSpPr txBox="1"/>
          <p:nvPr/>
        </p:nvSpPr>
        <p:spPr>
          <a:xfrm>
            <a:off x="1767395" y="1800589"/>
            <a:ext cx="80567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Epistasis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9EB9C6-B743-3849-ADC4-CD9A9D69D784}"/>
              </a:ext>
            </a:extLst>
          </p:cNvPr>
          <p:cNvSpPr txBox="1"/>
          <p:nvPr/>
        </p:nvSpPr>
        <p:spPr>
          <a:xfrm>
            <a:off x="2688511" y="1800589"/>
            <a:ext cx="85472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24EA7-AAB3-1445-A19E-ECF45B9E0920}"/>
              </a:ext>
            </a:extLst>
          </p:cNvPr>
          <p:cNvSpPr txBox="1"/>
          <p:nvPr/>
        </p:nvSpPr>
        <p:spPr>
          <a:xfrm>
            <a:off x="1738910" y="2316446"/>
            <a:ext cx="8685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Mutation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FDC36-A9C7-8147-ACE6-5B79E05425B0}"/>
              </a:ext>
            </a:extLst>
          </p:cNvPr>
          <p:cNvSpPr txBox="1"/>
          <p:nvPr/>
        </p:nvSpPr>
        <p:spPr>
          <a:xfrm>
            <a:off x="2690982" y="2316446"/>
            <a:ext cx="8354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FR" sz="1400" dirty="0"/>
              <a:t>Random </a:t>
            </a:r>
          </a:p>
          <a:p>
            <a:pPr algn="ctr"/>
            <a:r>
              <a:rPr lang="en-FR" sz="1400" dirty="0"/>
              <a:t>drift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31F92-F039-9249-B136-A10543DF29B8}"/>
              </a:ext>
            </a:extLst>
          </p:cNvPr>
          <p:cNvSpPr txBox="1"/>
          <p:nvPr/>
        </p:nvSpPr>
        <p:spPr>
          <a:xfrm>
            <a:off x="1803162" y="968325"/>
            <a:ext cx="1849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Simulated evolution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49FC7-3E10-D345-A7D1-5090EE4973A9}"/>
              </a:ext>
            </a:extLst>
          </p:cNvPr>
          <p:cNvSpPr txBox="1"/>
          <p:nvPr/>
        </p:nvSpPr>
        <p:spPr>
          <a:xfrm>
            <a:off x="3555108" y="1262495"/>
            <a:ext cx="70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t &gt; 3/s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849D8CD-97E2-0141-B4A3-D86078F9CFCE}"/>
              </a:ext>
            </a:extLst>
          </p:cNvPr>
          <p:cNvSpPr/>
          <p:nvPr/>
        </p:nvSpPr>
        <p:spPr>
          <a:xfrm>
            <a:off x="3702858" y="1587561"/>
            <a:ext cx="394073" cy="1913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FAC17FD-AFCA-8F4A-887E-495F409FD8CD}"/>
              </a:ext>
            </a:extLst>
          </p:cNvPr>
          <p:cNvSpPr/>
          <p:nvPr/>
        </p:nvSpPr>
        <p:spPr>
          <a:xfrm rot="5400000">
            <a:off x="4474961" y="2061343"/>
            <a:ext cx="394073" cy="1913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0481F0-8F17-7E44-94AA-7079C01D44FA}"/>
              </a:ext>
            </a:extLst>
          </p:cNvPr>
          <p:cNvSpPr txBox="1"/>
          <p:nvPr/>
        </p:nvSpPr>
        <p:spPr>
          <a:xfrm>
            <a:off x="4217385" y="1308249"/>
            <a:ext cx="1048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00101011000</a:t>
            </a:r>
          </a:p>
          <a:p>
            <a:r>
              <a:rPr lang="en-FR" sz="1200" dirty="0"/>
              <a:t>01010011001</a:t>
            </a:r>
          </a:p>
          <a:p>
            <a:r>
              <a:rPr lang="en-FR" sz="1200" dirty="0"/>
              <a:t>00110010011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23FEA5-5A92-CB4E-A87D-ED5BDB61017C}"/>
              </a:ext>
            </a:extLst>
          </p:cNvPr>
          <p:cNvSpPr txBox="1"/>
          <p:nvPr/>
        </p:nvSpPr>
        <p:spPr>
          <a:xfrm>
            <a:off x="4039899" y="2380382"/>
            <a:ext cx="1264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1400" dirty="0"/>
              <a:t>Average f</a:t>
            </a:r>
            <a:r>
              <a:rPr lang="en-FR" sz="1400" baseline="-25000" dirty="0"/>
              <a:t>ij</a:t>
            </a:r>
            <a:r>
              <a:rPr lang="en-FR" sz="1400" dirty="0"/>
              <a:t> </a:t>
            </a:r>
          </a:p>
          <a:p>
            <a:pPr algn="ctr"/>
            <a:r>
              <a:rPr lang="en-FR" sz="1400" dirty="0"/>
              <a:t>over ensemble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F939F6-5E0F-3B49-99C5-935D11154B93}"/>
              </a:ext>
            </a:extLst>
          </p:cNvPr>
          <p:cNvSpPr txBox="1"/>
          <p:nvPr/>
        </p:nvSpPr>
        <p:spPr>
          <a:xfrm>
            <a:off x="10403937" y="860315"/>
            <a:ext cx="805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Epistasis</a:t>
            </a:r>
            <a:endParaRPr lang="en-FR" sz="1200" dirty="0"/>
          </a:p>
          <a:p>
            <a:r>
              <a:rPr lang="en-FR" sz="1400" dirty="0"/>
              <a:t>Indirect</a:t>
            </a:r>
            <a:endParaRPr lang="en-FR" sz="1200" dirty="0"/>
          </a:p>
          <a:p>
            <a:r>
              <a:rPr lang="en-FR" sz="1400" dirty="0"/>
              <a:t>Linkage</a:t>
            </a:r>
            <a:endParaRPr lang="en-FR" sz="1200" dirty="0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28B0DB90-9449-E648-A23A-C7E7669EC70A}"/>
              </a:ext>
            </a:extLst>
          </p:cNvPr>
          <p:cNvSpPr/>
          <p:nvPr/>
        </p:nvSpPr>
        <p:spPr>
          <a:xfrm>
            <a:off x="6120853" y="977799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770B98B-065E-3B48-BDB7-E54414FC5606}"/>
              </a:ext>
            </a:extLst>
          </p:cNvPr>
          <p:cNvCxnSpPr>
            <a:cxnSpLocks/>
          </p:cNvCxnSpPr>
          <p:nvPr/>
        </p:nvCxnSpPr>
        <p:spPr>
          <a:xfrm>
            <a:off x="5873991" y="1245242"/>
            <a:ext cx="37765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rc 79">
            <a:extLst>
              <a:ext uri="{FF2B5EF4-FFF2-40B4-BE49-F238E27FC236}">
                <a16:creationId xmlns:a16="http://schemas.microsoft.com/office/drawing/2014/main" id="{76A6D8DB-5DB8-5D46-BAAD-368E35D018EB}"/>
              </a:ext>
            </a:extLst>
          </p:cNvPr>
          <p:cNvSpPr/>
          <p:nvPr/>
        </p:nvSpPr>
        <p:spPr>
          <a:xfrm>
            <a:off x="6526951" y="968043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F40B9656-2075-004E-9FCC-3CC0599AFD6F}"/>
              </a:ext>
            </a:extLst>
          </p:cNvPr>
          <p:cNvSpPr/>
          <p:nvPr/>
        </p:nvSpPr>
        <p:spPr>
          <a:xfrm>
            <a:off x="7364463" y="976975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F15A4DC6-B12C-3640-A92D-C2042AEB5811}"/>
              </a:ext>
            </a:extLst>
          </p:cNvPr>
          <p:cNvSpPr/>
          <p:nvPr/>
        </p:nvSpPr>
        <p:spPr>
          <a:xfrm>
            <a:off x="7770561" y="967049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3E7D561B-C01E-504F-9577-6DCC0BB816BB}"/>
              </a:ext>
            </a:extLst>
          </p:cNvPr>
          <p:cNvSpPr/>
          <p:nvPr/>
        </p:nvSpPr>
        <p:spPr>
          <a:xfrm>
            <a:off x="8598031" y="969334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E6364574-E4B5-0B49-A69E-34BE16F99AFF}"/>
              </a:ext>
            </a:extLst>
          </p:cNvPr>
          <p:cNvSpPr/>
          <p:nvPr/>
        </p:nvSpPr>
        <p:spPr>
          <a:xfrm>
            <a:off x="9006401" y="971619"/>
            <a:ext cx="397414" cy="517220"/>
          </a:xfrm>
          <a:prstGeom prst="arc">
            <a:avLst>
              <a:gd name="adj1" fmla="val 10692032"/>
              <a:gd name="adj2" fmla="val 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7C7F7CB7-6D3D-9E46-81A5-5DA8FE132100}"/>
              </a:ext>
            </a:extLst>
          </p:cNvPr>
          <p:cNvSpPr/>
          <p:nvPr/>
        </p:nvSpPr>
        <p:spPr>
          <a:xfrm rot="10800000">
            <a:off x="6116843" y="996711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E8AF7C41-22CA-364F-915C-D9C88D2F2B53}"/>
              </a:ext>
            </a:extLst>
          </p:cNvPr>
          <p:cNvSpPr/>
          <p:nvPr/>
        </p:nvSpPr>
        <p:spPr>
          <a:xfrm rot="10800000">
            <a:off x="7360176" y="1008553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190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B9DFD1E7-92F0-BB4F-9A2A-23BC21642F14}"/>
              </a:ext>
            </a:extLst>
          </p:cNvPr>
          <p:cNvSpPr/>
          <p:nvPr/>
        </p:nvSpPr>
        <p:spPr>
          <a:xfrm rot="10800000">
            <a:off x="8603509" y="1020395"/>
            <a:ext cx="804137" cy="494412"/>
          </a:xfrm>
          <a:prstGeom prst="arc">
            <a:avLst>
              <a:gd name="adj1" fmla="val 11005932"/>
              <a:gd name="adj2" fmla="val 3639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03D3A1-E7A9-E84A-8A73-A9987363AD69}"/>
              </a:ext>
            </a:extLst>
          </p:cNvPr>
          <p:cNvSpPr/>
          <p:nvPr/>
        </p:nvSpPr>
        <p:spPr>
          <a:xfrm>
            <a:off x="6040951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E6E6794-378E-EF46-901B-BA4317AFCAFB}"/>
              </a:ext>
            </a:extLst>
          </p:cNvPr>
          <p:cNvSpPr/>
          <p:nvPr/>
        </p:nvSpPr>
        <p:spPr>
          <a:xfrm>
            <a:off x="6453744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214160E-6F6F-EA45-B568-AF89908572ED}"/>
              </a:ext>
            </a:extLst>
          </p:cNvPr>
          <p:cNvSpPr/>
          <p:nvPr/>
        </p:nvSpPr>
        <p:spPr>
          <a:xfrm>
            <a:off x="7692123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B8770C3-3FE0-9849-A1C2-0769BA27B108}"/>
              </a:ext>
            </a:extLst>
          </p:cNvPr>
          <p:cNvSpPr/>
          <p:nvPr/>
        </p:nvSpPr>
        <p:spPr>
          <a:xfrm>
            <a:off x="6866537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AD759E4-2670-DE4B-96B4-9E11B59D4515}"/>
              </a:ext>
            </a:extLst>
          </p:cNvPr>
          <p:cNvSpPr/>
          <p:nvPr/>
        </p:nvSpPr>
        <p:spPr>
          <a:xfrm>
            <a:off x="8517709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AED9991-7459-C94A-8532-0AB8C5BCCAB3}"/>
              </a:ext>
            </a:extLst>
          </p:cNvPr>
          <p:cNvSpPr/>
          <p:nvPr/>
        </p:nvSpPr>
        <p:spPr>
          <a:xfrm>
            <a:off x="8104916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4EA0796-ED93-9949-B731-48A0440F1495}"/>
              </a:ext>
            </a:extLst>
          </p:cNvPr>
          <p:cNvSpPr/>
          <p:nvPr/>
        </p:nvSpPr>
        <p:spPr>
          <a:xfrm>
            <a:off x="7279330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ACC8CA7-9D1D-1742-B187-B16CBE5AC05F}"/>
              </a:ext>
            </a:extLst>
          </p:cNvPr>
          <p:cNvSpPr/>
          <p:nvPr/>
        </p:nvSpPr>
        <p:spPr>
          <a:xfrm>
            <a:off x="8930502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703097A-45DD-E74C-B0AD-069D7FCC8A47}"/>
              </a:ext>
            </a:extLst>
          </p:cNvPr>
          <p:cNvSpPr/>
          <p:nvPr/>
        </p:nvSpPr>
        <p:spPr>
          <a:xfrm>
            <a:off x="9343295" y="1174215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EA52657-006F-F947-8A25-757E7A66508D}"/>
              </a:ext>
            </a:extLst>
          </p:cNvPr>
          <p:cNvCxnSpPr/>
          <p:nvPr/>
        </p:nvCxnSpPr>
        <p:spPr>
          <a:xfrm>
            <a:off x="9898134" y="1034314"/>
            <a:ext cx="4906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B32E184-F9E0-3D44-BB6D-EFA05F17624E}"/>
              </a:ext>
            </a:extLst>
          </p:cNvPr>
          <p:cNvCxnSpPr/>
          <p:nvPr/>
        </p:nvCxnSpPr>
        <p:spPr>
          <a:xfrm>
            <a:off x="9898134" y="1253461"/>
            <a:ext cx="4906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016428D-96D0-5A4A-921C-369C6BCDE1BE}"/>
              </a:ext>
            </a:extLst>
          </p:cNvPr>
          <p:cNvCxnSpPr/>
          <p:nvPr/>
        </p:nvCxnSpPr>
        <p:spPr>
          <a:xfrm>
            <a:off x="9898134" y="1445312"/>
            <a:ext cx="4906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D72A8-AFE5-CE4E-9D9B-26D56735F741}"/>
              </a:ext>
            </a:extLst>
          </p:cNvPr>
          <p:cNvGrpSpPr/>
          <p:nvPr/>
        </p:nvGrpSpPr>
        <p:grpSpPr>
          <a:xfrm>
            <a:off x="5993180" y="1704144"/>
            <a:ext cx="2105278" cy="2129728"/>
            <a:chOff x="5993180" y="1704144"/>
            <a:chExt cx="2105278" cy="2129728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418B8D1-FD81-8C4B-A61A-846EBBA5140C}"/>
                </a:ext>
              </a:extLst>
            </p:cNvPr>
            <p:cNvCxnSpPr/>
            <p:nvPr/>
          </p:nvCxnSpPr>
          <p:spPr>
            <a:xfrm flipV="1">
              <a:off x="6363629" y="3074203"/>
              <a:ext cx="832625" cy="20072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0876BB3-A993-5D4C-AA9F-A0D3D5B61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6254" y="2770704"/>
              <a:ext cx="602272" cy="30349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0F02888-CD69-BE47-B9D6-AB59E1E466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8528" y="2367959"/>
              <a:ext cx="297257" cy="40274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5CBD37B-F1E0-E542-9FB1-BB40D5DF4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8527" y="2505491"/>
              <a:ext cx="89102" cy="26521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DD4679C-5A33-6545-B799-1DDAF685D2F3}"/>
                </a:ext>
              </a:extLst>
            </p:cNvPr>
            <p:cNvCxnSpPr>
              <a:cxnSpLocks/>
            </p:cNvCxnSpPr>
            <p:nvPr/>
          </p:nvCxnSpPr>
          <p:spPr>
            <a:xfrm>
              <a:off x="7560570" y="2328254"/>
              <a:ext cx="235990" cy="45540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9A57CD8-2D0A-594A-82CB-4D5588625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3151" y="2328254"/>
              <a:ext cx="305452" cy="3968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DA63F78-FE1F-9045-A145-5ECF60EA0884}"/>
                </a:ext>
              </a:extLst>
            </p:cNvPr>
            <p:cNvCxnSpPr>
              <a:cxnSpLocks/>
            </p:cNvCxnSpPr>
            <p:nvPr/>
          </p:nvCxnSpPr>
          <p:spPr>
            <a:xfrm>
              <a:off x="7255727" y="2713647"/>
              <a:ext cx="540833" cy="6698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0B56611-FF33-974A-8CCB-64F876466143}"/>
                </a:ext>
              </a:extLst>
            </p:cNvPr>
            <p:cNvCxnSpPr>
              <a:cxnSpLocks/>
            </p:cNvCxnSpPr>
            <p:nvPr/>
          </p:nvCxnSpPr>
          <p:spPr>
            <a:xfrm>
              <a:off x="7300971" y="2235744"/>
              <a:ext cx="797487" cy="13172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C3D640A-33C1-104C-BDA0-FE73E7804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6254" y="1722284"/>
              <a:ext cx="620370" cy="13006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8F1ADCD-C456-BD41-8BE1-78589EF89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9416" y="1845811"/>
              <a:ext cx="600306" cy="15681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CFE7A1C-E718-0F4D-8A4E-9724FB09E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8603" y="1719042"/>
              <a:ext cx="258161" cy="60618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59B2D02-0A26-374D-B205-43C4DB1EB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9546" y="2008314"/>
              <a:ext cx="529762" cy="49460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F04EDDC-A730-0642-BFC7-79DA41305D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5757" y="2502916"/>
              <a:ext cx="52806" cy="38549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0A41EC6-9317-FC48-BD2B-2B965049C2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9309" y="2002454"/>
              <a:ext cx="200632" cy="31436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059E597-D16F-394E-B1F4-B64CE1B8C6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9308" y="2011229"/>
              <a:ext cx="226624" cy="29037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99B79C7-3D58-E74C-8417-90778B828A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6149" y="2002455"/>
              <a:ext cx="389416" cy="24019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09E0724-A194-7249-9B29-876F0EBB8AE8}"/>
                </a:ext>
              </a:extLst>
            </p:cNvPr>
            <p:cNvCxnSpPr>
              <a:cxnSpLocks/>
            </p:cNvCxnSpPr>
            <p:nvPr/>
          </p:nvCxnSpPr>
          <p:spPr>
            <a:xfrm>
              <a:off x="7584594" y="2284430"/>
              <a:ext cx="513864" cy="8644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F377ABC-5024-474B-BAA8-383BD68B4107}"/>
                </a:ext>
              </a:extLst>
            </p:cNvPr>
            <p:cNvCxnSpPr>
              <a:cxnSpLocks/>
            </p:cNvCxnSpPr>
            <p:nvPr/>
          </p:nvCxnSpPr>
          <p:spPr>
            <a:xfrm>
              <a:off x="7111092" y="2311701"/>
              <a:ext cx="782139" cy="19121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9112DD83-B2FD-334F-AD8F-74CCA13FD166}"/>
                </a:ext>
              </a:extLst>
            </p:cNvPr>
            <p:cNvCxnSpPr>
              <a:cxnSpLocks/>
            </p:cNvCxnSpPr>
            <p:nvPr/>
          </p:nvCxnSpPr>
          <p:spPr>
            <a:xfrm>
              <a:off x="7109125" y="2324412"/>
              <a:ext cx="144026" cy="38694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777C04B-AC86-DF45-B8DA-F09C3FD52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1184" y="2235744"/>
              <a:ext cx="55215" cy="48831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7C16E99-0E87-554F-9C37-0CF61D05BA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2638" y="2322347"/>
              <a:ext cx="1073743" cy="75185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8DD936F1-1C6A-EA41-A4CF-D487405A92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7516" y="2711352"/>
              <a:ext cx="773668" cy="36491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1F4ABF7E-DC7C-4747-969B-63E4C14949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4513" y="2611214"/>
              <a:ext cx="48335" cy="46092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BA5A3E6D-60A2-344A-9A8E-6CE2CE84F9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510" y="2611214"/>
              <a:ext cx="304002" cy="2736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7214C8A-E775-1545-8184-172461888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6435" y="2638578"/>
              <a:ext cx="438519" cy="1173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16D6948-8D18-DD40-83A6-CD8179B19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6435" y="2316663"/>
              <a:ext cx="692145" cy="43437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C1B6CCA-3BB5-C04D-8588-A18AECFC0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5464" y="2242650"/>
              <a:ext cx="559798" cy="5132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E911F44-F0D0-3B46-8D43-DC6A618DB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444" y="2310205"/>
              <a:ext cx="363413" cy="44780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982B82CC-E3F7-7444-9B8B-C1F64AAC2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0568" y="2090907"/>
              <a:ext cx="383360" cy="66012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1475210-5A56-B34D-9ADA-EE846BD1AB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0493" y="2075148"/>
              <a:ext cx="574230" cy="72802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FA33169-AA36-C54D-871E-45DCCBCB7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2091" y="2281153"/>
              <a:ext cx="150264" cy="5220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409EA3DD-71C1-284A-83A6-306AFA2C3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9946" y="2502916"/>
              <a:ext cx="314481" cy="38549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B472C1E-78E0-5049-B8CE-88E0FA8DE6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55924" y="2502915"/>
              <a:ext cx="57723" cy="41953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267DF061-7AF5-F749-BE2D-0C09575B3C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9760" y="2275726"/>
              <a:ext cx="736745" cy="3447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378DE88-56F4-9947-9EC6-277EFA5634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5354" y="2314598"/>
              <a:ext cx="441028" cy="1216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372682A3-2AFA-AE42-ADAB-592601746B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3983" y="2239970"/>
              <a:ext cx="230250" cy="8630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E90B098-BF1C-D24D-93B0-D00E2ABC9E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75263" y="2244515"/>
              <a:ext cx="602994" cy="8421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DCEC68F3-236C-5C40-8317-A172CC8A8F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8439" y="2246044"/>
              <a:ext cx="178073" cy="35245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250FF7B3-E7D4-1F49-99F6-45DABBC944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3475" y="2446623"/>
              <a:ext cx="240493" cy="15188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BDA4A593-77AD-244F-B486-F4010D734B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2026" y="2602629"/>
              <a:ext cx="111904" cy="10872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A5185AE-8BDC-EA4E-8476-D2A2A8BAC1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1233" y="2700344"/>
              <a:ext cx="270922" cy="1100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AF2D01C-CEFB-BD4C-9462-0E9480522B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4874" y="2640642"/>
              <a:ext cx="139745" cy="6624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0F374308-2F0C-D84E-8944-0C602F120B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4847" y="2308064"/>
              <a:ext cx="70027" cy="32384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9006687-E665-7744-9709-E8B5CB79F9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2989" y="2322348"/>
              <a:ext cx="192993" cy="37090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BE015167-A768-6244-983E-C7774762A5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2197" y="2442498"/>
              <a:ext cx="69756" cy="26854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0112EA22-86E2-FB4B-AC97-D7998B3BF7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9439" y="2306790"/>
              <a:ext cx="129855" cy="39905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E3A2971F-8B8E-114D-870F-1BCDACAFDF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8719" y="2239970"/>
              <a:ext cx="311509" cy="46495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2980D39-0483-5142-8CDC-A877DDC25C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8677" y="2239657"/>
              <a:ext cx="161911" cy="34927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FE69E41C-787F-C04F-9203-7D53C7E62ADF}"/>
                </a:ext>
              </a:extLst>
            </p:cNvPr>
            <p:cNvCxnSpPr>
              <a:cxnSpLocks/>
            </p:cNvCxnSpPr>
            <p:nvPr/>
          </p:nvCxnSpPr>
          <p:spPr>
            <a:xfrm>
              <a:off x="6916030" y="2462175"/>
              <a:ext cx="347900" cy="25661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B4292FBE-9166-AF4A-A97E-5D44DB721BB1}"/>
                </a:ext>
              </a:extLst>
            </p:cNvPr>
            <p:cNvCxnSpPr>
              <a:cxnSpLocks/>
            </p:cNvCxnSpPr>
            <p:nvPr/>
          </p:nvCxnSpPr>
          <p:spPr>
            <a:xfrm>
              <a:off x="6876793" y="2639427"/>
              <a:ext cx="381157" cy="6525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BC046937-1C90-4A40-B109-E829F62AE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4350" y="2446623"/>
              <a:ext cx="37541" cy="16900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6B574F8C-2552-C04E-80EF-B338CBA17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8331" y="2314598"/>
              <a:ext cx="228412" cy="29843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5B2E88A1-C14D-A741-A9DA-6A50000F97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9220" y="2308915"/>
              <a:ext cx="802041" cy="19812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F1467AC2-9D96-FB48-B56F-D96A23C07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4723" y="2079647"/>
              <a:ext cx="294601" cy="22785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CAC62D8A-89B4-794F-B2F1-0D023C6B8E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65214" y="1708127"/>
              <a:ext cx="94962" cy="13629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5EABF70-A397-D249-8329-F51EEE44E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3801" y="1708708"/>
              <a:ext cx="171022" cy="689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005E4F5F-D11E-EB48-ABB9-F2A8264685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4723" y="1709291"/>
              <a:ext cx="286121" cy="36565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DD068FF2-FF11-1649-862F-6D59392E4A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9114" y="2280174"/>
              <a:ext cx="27334" cy="47086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88CE2B2A-035B-6E49-B548-B16F86CE27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20805" y="2502915"/>
              <a:ext cx="94249" cy="24582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E1059405-8C65-C742-9B43-9C2B4CCF1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8831" y="2502916"/>
              <a:ext cx="301053" cy="60725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0B16859F-40F1-BE4C-BBA8-AFA09AE31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9643" y="2888411"/>
              <a:ext cx="0" cy="22176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D62F625-BBA0-CE46-80FF-541BB735F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99946" y="3126667"/>
              <a:ext cx="7424" cy="12083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81026CE8-6B65-994F-BB18-1FDF6CAB19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15097" y="3244233"/>
              <a:ext cx="105756" cy="5551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43BC1C85-3C75-F940-A1DF-E6287FF32F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20853" y="3297780"/>
              <a:ext cx="119640" cy="1839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CB565F27-307B-A140-94EF-0003257E8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785" y="3326402"/>
              <a:ext cx="155708" cy="21501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0B7B8F9-AA38-3848-A80C-BA41647477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9332" y="3274925"/>
              <a:ext cx="284297" cy="26648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0DDE3171-66A9-ED43-98CF-ABA9AB14B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7966" y="3252026"/>
              <a:ext cx="346705" cy="58184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E2DA354E-FC59-964F-BDB3-396C927A25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7967" y="3531403"/>
              <a:ext cx="56882" cy="30246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C3C9004C-3859-BB47-971C-127F3E1707C9}"/>
                </a:ext>
              </a:extLst>
            </p:cNvPr>
            <p:cNvCxnSpPr>
              <a:cxnSpLocks/>
            </p:cNvCxnSpPr>
            <p:nvPr/>
          </p:nvCxnSpPr>
          <p:spPr>
            <a:xfrm>
              <a:off x="6007370" y="3240967"/>
              <a:ext cx="77415" cy="29738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A49A7E6-59DF-7643-A3C6-E7816C035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3180" y="2803177"/>
              <a:ext cx="253419" cy="8523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53B9351-0400-A74D-89EB-C1EBE1316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3962" y="3144216"/>
              <a:ext cx="153224" cy="9579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BEAA9533-26DC-384F-BAFC-BB29085BEE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3989" y="3076268"/>
              <a:ext cx="233527" cy="25047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32181059-E9DC-2D4F-A05A-17F28A3DF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4056" y="3263843"/>
              <a:ext cx="109685" cy="6004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2D133BD4-C02C-BC4E-81CD-02BEFA8E2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3014" y="3080738"/>
              <a:ext cx="114502" cy="19257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E891D435-08CE-3746-8E0C-5CB30A352E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2826" y="2755505"/>
              <a:ext cx="52970" cy="31829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343BCC3B-FCF3-2741-B507-475213EB2F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1242" y="2502916"/>
              <a:ext cx="354890" cy="24811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3969571B-1186-194D-A6AB-72CC957322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6112" y="2699692"/>
              <a:ext cx="616177" cy="25837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30C1DC23-ADF8-9D45-91F8-ABC4337CD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7536" y="2646326"/>
              <a:ext cx="518928" cy="33158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FAFCCCF3-7531-4D42-BB4C-8323B4E29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7516" y="2236939"/>
              <a:ext cx="449503" cy="40047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606ACE65-FB07-3A4D-AD34-28F81F2B98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0228" y="1840139"/>
              <a:ext cx="73411" cy="39209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78479A92-594F-764D-98AD-2BE9DB8A03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63894" y="1723459"/>
              <a:ext cx="42331" cy="50790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41B74279-83F2-C041-B58D-8348C1D365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4529" y="1726490"/>
              <a:ext cx="24051" cy="58108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7CFD88FE-4016-F74B-9B1F-DB5E34639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315" y="2318997"/>
              <a:ext cx="332232" cy="167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DF1C77BD-34B7-9F4A-964C-66DCE03A0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6074" y="1849077"/>
              <a:ext cx="70617" cy="45487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3DC6A5C4-0A7C-AF44-AE28-31D78CE216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2790" y="1852343"/>
              <a:ext cx="551673" cy="22472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EE85082D-69F0-2C48-9E72-7EDE90F226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3928" y="1711646"/>
              <a:ext cx="452283" cy="36800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3BFC9DF3-0794-A147-A9F4-BB5DEB4D4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7052" y="1851068"/>
              <a:ext cx="369138" cy="23900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E74B93-1A03-8F4B-A714-EB1F152C18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2364" y="1720162"/>
              <a:ext cx="217864" cy="51164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7BB53CAD-D6DB-E546-9033-8949BF9D2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0322" y="1704144"/>
              <a:ext cx="102362" cy="13664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CBB6DB19-DBD6-F748-B936-7C82B05241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9614" y="1850943"/>
              <a:ext cx="119835" cy="39510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FDD17584-D79F-E94A-9AF9-C478B552B6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15112" y="1833509"/>
              <a:ext cx="262622" cy="47455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D818903-711B-C149-883C-467365C47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3351" y="1713126"/>
              <a:ext cx="136726" cy="5833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39802CCC-7F11-FC40-9F5D-5527EA642F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4528" y="1708709"/>
              <a:ext cx="289111" cy="13571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96505B19-590A-D041-B202-DE5F9CF89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9633" y="2226878"/>
              <a:ext cx="322474" cy="2053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B1F3495F-C607-6743-9AAF-028802045F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3932" y="2084060"/>
              <a:ext cx="25726" cy="23053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0A7AB047-A55F-5B45-8873-ED749B5262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6972" y="2247120"/>
              <a:ext cx="179729" cy="5887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76676715-43E2-104D-B2F7-486604555F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3611" y="2236826"/>
              <a:ext cx="499419" cy="7503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548BE361-7F21-A74E-A305-4B1A56AF92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1092" y="2246043"/>
              <a:ext cx="185509" cy="6433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20994AF4-A228-AF41-B750-C5823C3EA9A2}"/>
                </a:ext>
              </a:extLst>
            </p:cNvPr>
            <p:cNvCxnSpPr>
              <a:cxnSpLocks/>
            </p:cNvCxnSpPr>
            <p:nvPr/>
          </p:nvCxnSpPr>
          <p:spPr>
            <a:xfrm>
              <a:off x="6811594" y="2305614"/>
              <a:ext cx="98866" cy="13910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8BD543B-7545-C44D-AE71-1702D351B979}"/>
                </a:ext>
              </a:extLst>
            </p:cNvPr>
            <p:cNvCxnSpPr>
              <a:cxnSpLocks/>
            </p:cNvCxnSpPr>
            <p:nvPr/>
          </p:nvCxnSpPr>
          <p:spPr>
            <a:xfrm>
              <a:off x="6785763" y="2322346"/>
              <a:ext cx="116747" cy="11158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DA36247-AB10-F946-8B0F-5AC07695A3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4359" y="2764469"/>
              <a:ext cx="173085" cy="56937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B74AF35F-91C6-4240-A278-7A356D1F07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638" y="2755945"/>
              <a:ext cx="62677" cy="51898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E0F5D7A2-4BEB-C04E-8CDC-6AC95025A01E}"/>
                </a:ext>
              </a:extLst>
            </p:cNvPr>
            <p:cNvCxnSpPr>
              <a:cxnSpLocks/>
            </p:cNvCxnSpPr>
            <p:nvPr/>
          </p:nvCxnSpPr>
          <p:spPr>
            <a:xfrm>
              <a:off x="6009991" y="2893673"/>
              <a:ext cx="352282" cy="38125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9DC667E9-C6BE-994F-BECF-6B010F6C55F2}"/>
                </a:ext>
              </a:extLst>
            </p:cNvPr>
            <p:cNvCxnSpPr>
              <a:cxnSpLocks/>
            </p:cNvCxnSpPr>
            <p:nvPr/>
          </p:nvCxnSpPr>
          <p:spPr>
            <a:xfrm>
              <a:off x="6107390" y="2906361"/>
              <a:ext cx="249645" cy="36856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50B660B8-B59D-BF44-93C1-678C5C85BCA4}"/>
                </a:ext>
              </a:extLst>
            </p:cNvPr>
            <p:cNvCxnSpPr>
              <a:cxnSpLocks/>
            </p:cNvCxnSpPr>
            <p:nvPr/>
          </p:nvCxnSpPr>
          <p:spPr>
            <a:xfrm>
              <a:off x="6242091" y="2803177"/>
              <a:ext cx="121537" cy="47174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D60316D-2838-AD4A-ABFA-D20FC5328F20}"/>
                </a:ext>
              </a:extLst>
            </p:cNvPr>
            <p:cNvCxnSpPr>
              <a:cxnSpLocks/>
            </p:cNvCxnSpPr>
            <p:nvPr/>
          </p:nvCxnSpPr>
          <p:spPr>
            <a:xfrm>
              <a:off x="6342288" y="2953584"/>
              <a:ext cx="16268" cy="32134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9F127F40-10CE-FB4B-A458-451345592520}"/>
                </a:ext>
              </a:extLst>
            </p:cNvPr>
            <p:cNvCxnSpPr>
              <a:cxnSpLocks/>
            </p:cNvCxnSpPr>
            <p:nvPr/>
          </p:nvCxnSpPr>
          <p:spPr>
            <a:xfrm>
              <a:off x="6157186" y="3139730"/>
              <a:ext cx="98600" cy="17912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9B4B0D5B-D586-374A-A623-446FD5188085}"/>
                </a:ext>
              </a:extLst>
            </p:cNvPr>
            <p:cNvCxnSpPr>
              <a:cxnSpLocks/>
            </p:cNvCxnSpPr>
            <p:nvPr/>
          </p:nvCxnSpPr>
          <p:spPr>
            <a:xfrm>
              <a:off x="6022160" y="3123401"/>
              <a:ext cx="218333" cy="20247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DD6C4FEE-60A3-7143-84AF-603AA27F82D0}"/>
                </a:ext>
              </a:extLst>
            </p:cNvPr>
            <p:cNvCxnSpPr>
              <a:cxnSpLocks/>
            </p:cNvCxnSpPr>
            <p:nvPr/>
          </p:nvCxnSpPr>
          <p:spPr>
            <a:xfrm>
              <a:off x="5995757" y="3110173"/>
              <a:ext cx="125096" cy="16475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712A6703-4288-6441-BD2D-ECB33CF94761}"/>
                </a:ext>
              </a:extLst>
            </p:cNvPr>
            <p:cNvCxnSpPr>
              <a:cxnSpLocks/>
            </p:cNvCxnSpPr>
            <p:nvPr/>
          </p:nvCxnSpPr>
          <p:spPr>
            <a:xfrm>
              <a:off x="6003073" y="3252623"/>
              <a:ext cx="360556" cy="907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6A076288-FD52-9C45-91A0-931577A98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0853" y="3072138"/>
              <a:ext cx="356663" cy="22761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1ADE715E-7D35-3E4D-84CB-F75449C1B8CF}"/>
                </a:ext>
              </a:extLst>
            </p:cNvPr>
            <p:cNvCxnSpPr>
              <a:cxnSpLocks/>
            </p:cNvCxnSpPr>
            <p:nvPr/>
          </p:nvCxnSpPr>
          <p:spPr>
            <a:xfrm>
              <a:off x="6235371" y="2803177"/>
              <a:ext cx="22988" cy="51568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7DB70DEC-2106-4549-99B3-E38C3FD27C7A}"/>
                </a:ext>
              </a:extLst>
            </p:cNvPr>
            <p:cNvCxnSpPr>
              <a:cxnSpLocks/>
            </p:cNvCxnSpPr>
            <p:nvPr/>
          </p:nvCxnSpPr>
          <p:spPr>
            <a:xfrm>
              <a:off x="6249081" y="2803177"/>
              <a:ext cx="228434" cy="26896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037E53B2-E307-C149-8CBC-E047A3F0B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1525" y="2769130"/>
              <a:ext cx="413939" cy="34104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70DF9190-C659-5C44-A477-9B12AD93C9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2247" y="2755945"/>
              <a:ext cx="300995" cy="15174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6BB17624-96CD-1546-BA09-039F20E62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2058" y="2762612"/>
              <a:ext cx="397539" cy="46833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02B848AC-C09A-6942-A73A-AC3697A5F29D}"/>
                </a:ext>
              </a:extLst>
            </p:cNvPr>
            <p:cNvCxnSpPr>
              <a:cxnSpLocks/>
            </p:cNvCxnSpPr>
            <p:nvPr/>
          </p:nvCxnSpPr>
          <p:spPr>
            <a:xfrm>
              <a:off x="6003502" y="2888410"/>
              <a:ext cx="479135" cy="18372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A9531A38-6894-384A-8D9A-354377231AE0}"/>
                </a:ext>
              </a:extLst>
            </p:cNvPr>
            <p:cNvCxnSpPr>
              <a:cxnSpLocks/>
            </p:cNvCxnSpPr>
            <p:nvPr/>
          </p:nvCxnSpPr>
          <p:spPr>
            <a:xfrm>
              <a:off x="5995757" y="2893673"/>
              <a:ext cx="157972" cy="25054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5B4A035D-6AE5-D847-8E02-4F9C5F8AD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2160" y="3072138"/>
              <a:ext cx="438602" cy="46658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FFFB8231-F736-DC47-90D8-6C061B4CDA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95757" y="2902779"/>
              <a:ext cx="125096" cy="3825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F1ED5AF-0C90-664E-992B-6FF034947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4991" y="2803178"/>
              <a:ext cx="224531" cy="3069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FAB999F1-27F8-5E4F-A352-9525D343E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2160" y="3078648"/>
              <a:ext cx="452992" cy="17396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DF624836-3682-C744-BC1D-316ABF46BD92}"/>
                </a:ext>
              </a:extLst>
            </p:cNvPr>
            <p:cNvCxnSpPr>
              <a:cxnSpLocks/>
            </p:cNvCxnSpPr>
            <p:nvPr/>
          </p:nvCxnSpPr>
          <p:spPr>
            <a:xfrm>
              <a:off x="5995757" y="3110174"/>
              <a:ext cx="354506" cy="14108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AD6F52E0-873D-0242-8055-DD57A5EF5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0853" y="2780629"/>
              <a:ext cx="294611" cy="4942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959DF698-5F95-464B-9248-457378269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5757" y="2970679"/>
              <a:ext cx="354506" cy="1434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D30341CD-A9D3-B943-8CF4-ABA2035BE46B}"/>
                </a:ext>
              </a:extLst>
            </p:cNvPr>
            <p:cNvCxnSpPr>
              <a:cxnSpLocks/>
            </p:cNvCxnSpPr>
            <p:nvPr/>
          </p:nvCxnSpPr>
          <p:spPr>
            <a:xfrm>
              <a:off x="6335483" y="2970679"/>
              <a:ext cx="144933" cy="101459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019F42-26DE-EA49-B405-F872DFE3B85D}"/>
              </a:ext>
            </a:extLst>
          </p:cNvPr>
          <p:cNvGrpSpPr/>
          <p:nvPr/>
        </p:nvGrpSpPr>
        <p:grpSpPr>
          <a:xfrm>
            <a:off x="8837512" y="1679995"/>
            <a:ext cx="2135003" cy="2239339"/>
            <a:chOff x="8837512" y="1679995"/>
            <a:chExt cx="2135003" cy="2239339"/>
          </a:xfrm>
        </p:grpSpPr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AD9F2C60-2C50-C846-8E6E-48E1E1C8CFE7}"/>
                </a:ext>
              </a:extLst>
            </p:cNvPr>
            <p:cNvCxnSpPr>
              <a:cxnSpLocks/>
              <a:stCxn id="686" idx="0"/>
            </p:cNvCxnSpPr>
            <p:nvPr/>
          </p:nvCxnSpPr>
          <p:spPr>
            <a:xfrm flipV="1">
              <a:off x="9650589" y="2986211"/>
              <a:ext cx="122423" cy="34757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Straight Connector 816">
              <a:extLst>
                <a:ext uri="{FF2B5EF4-FFF2-40B4-BE49-F238E27FC236}">
                  <a16:creationId xmlns:a16="http://schemas.microsoft.com/office/drawing/2014/main" id="{96C2E619-36EE-CE4C-8C7E-2450497FDF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74636" y="2950726"/>
              <a:ext cx="9687" cy="3756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F28DB7C0-1A0B-CB49-9E14-3485F3B22F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1531" y="2693257"/>
              <a:ext cx="293577" cy="5148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E249885A-34B9-9A45-AEE3-4FAF1547C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1509" y="2420971"/>
              <a:ext cx="380641" cy="27853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935D91A2-1BD1-1548-B499-934584618D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9818" y="2156417"/>
              <a:ext cx="382311" cy="28274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0D2CF0A1-105E-3947-9F25-BC42C7DB51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9243" y="2032705"/>
              <a:ext cx="281610" cy="38826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074AD3CE-314F-5243-856D-6DDD0613C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9818" y="2050533"/>
              <a:ext cx="106582" cy="10588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31EA5CD6-D34F-1E4E-BB7C-BF626A2680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7395" y="2748737"/>
              <a:ext cx="408055" cy="13967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2496B844-2897-6D40-B46E-C09B0A1B72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5109" y="2693257"/>
              <a:ext cx="121536" cy="1951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68B799FA-F6FA-D942-8C8F-876E8D0F5E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0853" y="2202375"/>
              <a:ext cx="224022" cy="36509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01343857-8C72-AB4B-B75A-DA435FCD5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1771" y="2156417"/>
              <a:ext cx="137379" cy="4568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2F2028C3-FB61-BD46-BB5B-6A322B9DC6E4}"/>
                </a:ext>
              </a:extLst>
            </p:cNvPr>
            <p:cNvCxnSpPr>
              <a:cxnSpLocks/>
            </p:cNvCxnSpPr>
            <p:nvPr/>
          </p:nvCxnSpPr>
          <p:spPr>
            <a:xfrm>
              <a:off x="9709150" y="2119784"/>
              <a:ext cx="92075" cy="45698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E50BF76C-112B-FE4F-A4C4-26AC5A4385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2761" y="2199839"/>
              <a:ext cx="352120" cy="22113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7EBCBAEB-9377-144E-B7E1-EF07D6F592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880" y="1719042"/>
              <a:ext cx="0" cy="48079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9B1EFD63-63B3-B247-A181-B2906835A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7275" y="1751652"/>
              <a:ext cx="150005" cy="45771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7C8608BC-6ADE-2A4E-9FB1-D0CF1FE1CA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9670" y="1726490"/>
              <a:ext cx="146830" cy="2516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FC83595E-57B8-624B-A9DC-57FC57823A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15684" y="2194709"/>
              <a:ext cx="112591" cy="11988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B8A1AEB1-6C5D-2E40-B688-F706B6D44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3950" y="2308248"/>
              <a:ext cx="320675" cy="26217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6AA7D34A-A5D8-544E-8AAF-DF71A431BC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3760" y="2196665"/>
              <a:ext cx="236090" cy="40183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D67AF57B-D2A0-7C4A-A254-6284FA15A3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1225" y="2199434"/>
              <a:ext cx="163586" cy="36803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D7FFD642-B8F5-F741-ADC6-F86D971B7184}"/>
                </a:ext>
              </a:extLst>
            </p:cNvPr>
            <p:cNvCxnSpPr>
              <a:cxnSpLocks/>
            </p:cNvCxnSpPr>
            <p:nvPr/>
          </p:nvCxnSpPr>
          <p:spPr>
            <a:xfrm>
              <a:off x="9801225" y="2576768"/>
              <a:ext cx="406202" cy="2173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55FC9CA1-08AF-4F46-871B-1DBA747EBF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0836" y="2517882"/>
              <a:ext cx="459320" cy="7159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16800BC3-CF4E-6E43-8B8F-2135F3A15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4576" y="2314598"/>
              <a:ext cx="409924" cy="27488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DFD999A1-D6A4-A741-96C7-1884D3747E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4880" y="2199839"/>
              <a:ext cx="240884" cy="39866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05390F83-50F1-8B40-B259-93D3453DF3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8055" y="2206190"/>
              <a:ext cx="46845" cy="37057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9DE58EE2-46DC-B24C-8AD6-14281191AC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5144" y="2432275"/>
              <a:ext cx="402931" cy="14449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9F5E73FF-CE83-D34B-909A-AEB44E905E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8976" y="2439163"/>
              <a:ext cx="380999" cy="48329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2FA24877-EA7E-214F-9743-E4DEA8701F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0876" y="2576769"/>
              <a:ext cx="168624" cy="34568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id="{025E7233-BFD0-2B4D-82B6-6411500E01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5126" y="2922453"/>
              <a:ext cx="191199" cy="3322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id="{6E589B4F-BB44-B54A-9742-37767138F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4330" y="2803177"/>
              <a:ext cx="477295" cy="114041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A487A9E3-52A2-C741-9EF9-95A61588F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7976" y="2803177"/>
              <a:ext cx="458044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040E71A3-DE3B-9441-9D73-8F2C02DF52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53147" y="2803265"/>
              <a:ext cx="449803" cy="15539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id="{DD8B6203-8123-0348-88B2-2EED7BFC9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94472" y="2800002"/>
              <a:ext cx="37898" cy="15557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>
              <a:extLst>
                <a:ext uri="{FF2B5EF4-FFF2-40B4-BE49-F238E27FC236}">
                  <a16:creationId xmlns:a16="http://schemas.microsoft.com/office/drawing/2014/main" id="{102D63B4-D7AB-FE4E-BBED-AEF349A46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9375" y="3128874"/>
              <a:ext cx="102445" cy="14605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5FD7786E-0D0A-3A4F-BF3D-411FCC8C0A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72675" y="2922454"/>
              <a:ext cx="365125" cy="21083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1DAEC498-F1E8-DC44-A95A-F58CE1D920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56802" y="2922455"/>
              <a:ext cx="285748" cy="35247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89907452-575E-AB42-BEEB-6F0450ADB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5050" y="2922453"/>
              <a:ext cx="41276" cy="48293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F5569718-1371-EB4F-9487-5A0760F21B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72650" y="2958665"/>
              <a:ext cx="155575" cy="4467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C84D12B1-DF5E-114B-8428-56ADEFA512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7075" y="2567466"/>
              <a:ext cx="171451" cy="50467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>
              <a:extLst>
                <a:ext uri="{FF2B5EF4-FFF2-40B4-BE49-F238E27FC236}">
                  <a16:creationId xmlns:a16="http://schemas.microsoft.com/office/drawing/2014/main" id="{967C50A3-1B17-C94E-BCBE-9C33BD9F2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4175" y="3072139"/>
              <a:ext cx="336551" cy="33324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2010100E-04E4-FE49-AB70-EF4C4F12E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3815" y="3072138"/>
              <a:ext cx="203735" cy="42945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>
              <a:extLst>
                <a:ext uri="{FF2B5EF4-FFF2-40B4-BE49-F238E27FC236}">
                  <a16:creationId xmlns:a16="http://schemas.microsoft.com/office/drawing/2014/main" id="{D736453F-28F9-3448-AC79-805F8B47C9B9}"/>
                </a:ext>
              </a:extLst>
            </p:cNvPr>
            <p:cNvCxnSpPr>
              <a:cxnSpLocks/>
            </p:cNvCxnSpPr>
            <p:nvPr/>
          </p:nvCxnSpPr>
          <p:spPr>
            <a:xfrm>
              <a:off x="9283700" y="3405383"/>
              <a:ext cx="120115" cy="9938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>
              <a:extLst>
                <a:ext uri="{FF2B5EF4-FFF2-40B4-BE49-F238E27FC236}">
                  <a16:creationId xmlns:a16="http://schemas.microsoft.com/office/drawing/2014/main" id="{9CD6C665-A3F7-4548-AF76-D11125408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0589" y="3336489"/>
              <a:ext cx="131586" cy="4379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A4E39828-C879-D044-A59F-BF2BCA4738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3978" y="3833872"/>
              <a:ext cx="155222" cy="437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782EA000-C54A-8A4B-A024-BD6604A578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5108" y="2693258"/>
              <a:ext cx="138187" cy="33843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>
              <a:extLst>
                <a:ext uri="{FF2B5EF4-FFF2-40B4-BE49-F238E27FC236}">
                  <a16:creationId xmlns:a16="http://schemas.microsoft.com/office/drawing/2014/main" id="{D15F0AA4-91C5-BF45-A5A4-5D55ED899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8403" y="3053914"/>
              <a:ext cx="474893" cy="8255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>
              <a:extLst>
                <a:ext uri="{FF2B5EF4-FFF2-40B4-BE49-F238E27FC236}">
                  <a16:creationId xmlns:a16="http://schemas.microsoft.com/office/drawing/2014/main" id="{241AF437-D8D9-8A4A-A391-47889EAE38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0503" y="3072138"/>
              <a:ext cx="412792" cy="27705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Straight Connector 624">
              <a:extLst>
                <a:ext uri="{FF2B5EF4-FFF2-40B4-BE49-F238E27FC236}">
                  <a16:creationId xmlns:a16="http://schemas.microsoft.com/office/drawing/2014/main" id="{BE251ABA-703F-BB4B-9FC8-8936759AFB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3295" y="3044390"/>
              <a:ext cx="264255" cy="2774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Connector 628">
              <a:extLst>
                <a:ext uri="{FF2B5EF4-FFF2-40B4-BE49-F238E27FC236}">
                  <a16:creationId xmlns:a16="http://schemas.microsoft.com/office/drawing/2014/main" id="{77B2AA68-5B44-5546-BDF0-81C1937FB7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7063" y="2874536"/>
              <a:ext cx="485587" cy="8730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6234C648-F709-6640-BC88-B846D4E66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3295" y="2958664"/>
              <a:ext cx="429356" cy="889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B268CED6-EF51-C843-8636-D19CDA3DE5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8626" y="2885235"/>
              <a:ext cx="295274" cy="1837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Connector 638">
              <a:extLst>
                <a:ext uri="{FF2B5EF4-FFF2-40B4-BE49-F238E27FC236}">
                  <a16:creationId xmlns:a16="http://schemas.microsoft.com/office/drawing/2014/main" id="{44EABC3F-4BA3-024C-BF81-AEBAB1D256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01200" y="3072139"/>
              <a:ext cx="324798" cy="32240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5CA3FDCC-79BC-574E-B2B7-59C0B26333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0374" y="2598503"/>
              <a:ext cx="387701" cy="47363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Connector 644">
              <a:extLst>
                <a:ext uri="{FF2B5EF4-FFF2-40B4-BE49-F238E27FC236}">
                  <a16:creationId xmlns:a16="http://schemas.microsoft.com/office/drawing/2014/main" id="{60101B47-C27A-A745-840F-A7D43D515D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2650" y="2576769"/>
              <a:ext cx="225425" cy="4094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Connector 648">
              <a:extLst>
                <a:ext uri="{FF2B5EF4-FFF2-40B4-BE49-F238E27FC236}">
                  <a16:creationId xmlns:a16="http://schemas.microsoft.com/office/drawing/2014/main" id="{D35820AD-E894-3044-ADF6-185CFE2FDF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2246" y="2567466"/>
              <a:ext cx="0" cy="3932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Straight Connector 650">
              <a:extLst>
                <a:ext uri="{FF2B5EF4-FFF2-40B4-BE49-F238E27FC236}">
                  <a16:creationId xmlns:a16="http://schemas.microsoft.com/office/drawing/2014/main" id="{2D73BC55-B59C-BE46-ADA1-057211C00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1842" y="2598503"/>
              <a:ext cx="396733" cy="36333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Connector 653">
              <a:extLst>
                <a:ext uri="{FF2B5EF4-FFF2-40B4-BE49-F238E27FC236}">
                  <a16:creationId xmlns:a16="http://schemas.microsoft.com/office/drawing/2014/main" id="{A83EA0A6-718F-9148-AC4C-8E99E41DD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3150" y="2598503"/>
              <a:ext cx="212378" cy="32395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>
              <a:extLst>
                <a:ext uri="{FF2B5EF4-FFF2-40B4-BE49-F238E27FC236}">
                  <a16:creationId xmlns:a16="http://schemas.microsoft.com/office/drawing/2014/main" id="{FD3C53CF-3516-1C46-B2AA-BDBAF1462BFB}"/>
                </a:ext>
              </a:extLst>
            </p:cNvPr>
            <p:cNvCxnSpPr>
              <a:cxnSpLocks/>
            </p:cNvCxnSpPr>
            <p:nvPr/>
          </p:nvCxnSpPr>
          <p:spPr>
            <a:xfrm>
              <a:off x="10010775" y="2598503"/>
              <a:ext cx="441325" cy="20467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Connector 660">
              <a:extLst>
                <a:ext uri="{FF2B5EF4-FFF2-40B4-BE49-F238E27FC236}">
                  <a16:creationId xmlns:a16="http://schemas.microsoft.com/office/drawing/2014/main" id="{AE2F821B-3E3A-2E49-BA8D-7835997907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75528" y="2598503"/>
              <a:ext cx="304825" cy="20338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Straight Connector 662">
              <a:extLst>
                <a:ext uri="{FF2B5EF4-FFF2-40B4-BE49-F238E27FC236}">
                  <a16:creationId xmlns:a16="http://schemas.microsoft.com/office/drawing/2014/main" id="{3BE545B3-C597-D34C-90F5-DFF0DABAF8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25051" y="3405383"/>
              <a:ext cx="190499" cy="42848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68A993C8-5A5D-C84E-A280-3F98AE57BF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6521" y="3391329"/>
              <a:ext cx="33929" cy="46627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E54B4804-1420-8046-8A18-45F9882EF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3625" y="3831138"/>
              <a:ext cx="152400" cy="4425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B5B07A7A-48FD-2B4C-83A4-317429D28696}"/>
                </a:ext>
              </a:extLst>
            </p:cNvPr>
            <p:cNvSpPr/>
            <p:nvPr/>
          </p:nvSpPr>
          <p:spPr>
            <a:xfrm>
              <a:off x="9898134" y="167999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59C535CF-3B6B-DB4F-976E-43F8C687E610}"/>
                </a:ext>
              </a:extLst>
            </p:cNvPr>
            <p:cNvSpPr/>
            <p:nvPr/>
          </p:nvSpPr>
          <p:spPr>
            <a:xfrm>
              <a:off x="10062802" y="1705156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7CD2CAA5-3E85-6740-87A2-2BB55C9383AA}"/>
                </a:ext>
              </a:extLst>
            </p:cNvPr>
            <p:cNvSpPr/>
            <p:nvPr/>
          </p:nvSpPr>
          <p:spPr>
            <a:xfrm>
              <a:off x="9898134" y="215641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5DB06951-2567-2E47-8490-03F7CD096912}"/>
                </a:ext>
              </a:extLst>
            </p:cNvPr>
            <p:cNvSpPr/>
            <p:nvPr/>
          </p:nvSpPr>
          <p:spPr>
            <a:xfrm>
              <a:off x="9673487" y="210992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DBF11F3A-EC2C-354D-AB04-A772A25E34A5}"/>
                </a:ext>
              </a:extLst>
            </p:cNvPr>
            <p:cNvSpPr/>
            <p:nvPr/>
          </p:nvSpPr>
          <p:spPr>
            <a:xfrm>
              <a:off x="9537841" y="215477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6FF255A9-CC65-224D-AD8E-CBE55A099C67}"/>
                </a:ext>
              </a:extLst>
            </p:cNvPr>
            <p:cNvSpPr/>
            <p:nvPr/>
          </p:nvSpPr>
          <p:spPr>
            <a:xfrm>
              <a:off x="9257950" y="199791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0E5407C4-F54D-014A-9463-9B02C15A5D8C}"/>
                </a:ext>
              </a:extLst>
            </p:cNvPr>
            <p:cNvSpPr/>
            <p:nvPr/>
          </p:nvSpPr>
          <p:spPr>
            <a:xfrm>
              <a:off x="9143323" y="210992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78FB6428-E735-D14D-8B05-0D8E5DCBB8FC}"/>
                </a:ext>
              </a:extLst>
            </p:cNvPr>
            <p:cNvSpPr/>
            <p:nvPr/>
          </p:nvSpPr>
          <p:spPr>
            <a:xfrm>
              <a:off x="8879117" y="269325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6EDFA88B-FA6E-BA4D-9D9E-FECA7286CDAB}"/>
                </a:ext>
              </a:extLst>
            </p:cNvPr>
            <p:cNvSpPr/>
            <p:nvPr/>
          </p:nvSpPr>
          <p:spPr>
            <a:xfrm>
              <a:off x="8837512" y="309025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8DCD8321-D88C-6641-BBD2-C1F4FE41C6A1}"/>
                </a:ext>
              </a:extLst>
            </p:cNvPr>
            <p:cNvSpPr/>
            <p:nvPr/>
          </p:nvSpPr>
          <p:spPr>
            <a:xfrm>
              <a:off x="8902455" y="3294021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0959824B-E963-3E4E-B6E6-045006891AF1}"/>
                </a:ext>
              </a:extLst>
            </p:cNvPr>
            <p:cNvSpPr/>
            <p:nvPr/>
          </p:nvSpPr>
          <p:spPr>
            <a:xfrm>
              <a:off x="9238882" y="3358888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477BC087-BAAE-664B-B7F8-E309CAC0274B}"/>
                </a:ext>
              </a:extLst>
            </p:cNvPr>
            <p:cNvSpPr/>
            <p:nvPr/>
          </p:nvSpPr>
          <p:spPr>
            <a:xfrm>
              <a:off x="9357320" y="344598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B0CAD0F0-C2A6-AE4E-9E14-82E1A5EB45AE}"/>
                </a:ext>
              </a:extLst>
            </p:cNvPr>
            <p:cNvSpPr/>
            <p:nvPr/>
          </p:nvSpPr>
          <p:spPr>
            <a:xfrm>
              <a:off x="9604094" y="3333789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82090C6A-4DEA-8A4E-97CC-937934B7E5FC}"/>
                </a:ext>
              </a:extLst>
            </p:cNvPr>
            <p:cNvSpPr/>
            <p:nvPr/>
          </p:nvSpPr>
          <p:spPr>
            <a:xfrm>
              <a:off x="9739743" y="3283211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7BFA6E5E-23B9-8B43-9199-7E43A141A7B3}"/>
                </a:ext>
              </a:extLst>
            </p:cNvPr>
            <p:cNvSpPr/>
            <p:nvPr/>
          </p:nvSpPr>
          <p:spPr>
            <a:xfrm>
              <a:off x="9875392" y="3352839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23BAC5CD-1C33-194E-A72D-761EFCDEFAE5}"/>
                </a:ext>
              </a:extLst>
            </p:cNvPr>
            <p:cNvSpPr/>
            <p:nvPr/>
          </p:nvSpPr>
          <p:spPr>
            <a:xfrm>
              <a:off x="9904484" y="382634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D777E51E-6E96-3E4A-BF60-99B2BDB501F2}"/>
                </a:ext>
              </a:extLst>
            </p:cNvPr>
            <p:cNvSpPr/>
            <p:nvPr/>
          </p:nvSpPr>
          <p:spPr>
            <a:xfrm>
              <a:off x="10073276" y="378737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60101696-36DF-4F49-ADAB-4361B3C0F82D}"/>
                </a:ext>
              </a:extLst>
            </p:cNvPr>
            <p:cNvSpPr/>
            <p:nvPr/>
          </p:nvSpPr>
          <p:spPr>
            <a:xfrm>
              <a:off x="10200793" y="321890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78519EA3-D97E-B941-A04F-AD469F5391AB}"/>
                </a:ext>
              </a:extLst>
            </p:cNvPr>
            <p:cNvSpPr/>
            <p:nvPr/>
          </p:nvSpPr>
          <p:spPr>
            <a:xfrm>
              <a:off x="10299159" y="309025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2F4707A5-30A2-D245-9D65-B49069E1E5C6}"/>
                </a:ext>
              </a:extLst>
            </p:cNvPr>
            <p:cNvSpPr/>
            <p:nvPr/>
          </p:nvSpPr>
          <p:spPr>
            <a:xfrm>
              <a:off x="10848375" y="290872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4268A641-4EBA-BA4A-9E56-06593D3F7C79}"/>
                </a:ext>
              </a:extLst>
            </p:cNvPr>
            <p:cNvSpPr/>
            <p:nvPr/>
          </p:nvSpPr>
          <p:spPr>
            <a:xfrm>
              <a:off x="10879525" y="277070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627282C9-27EC-D046-B646-90689C65B235}"/>
                </a:ext>
              </a:extLst>
            </p:cNvPr>
            <p:cNvSpPr/>
            <p:nvPr/>
          </p:nvSpPr>
          <p:spPr>
            <a:xfrm>
              <a:off x="10403937" y="2748686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EA32B981-63E9-BD4A-88F2-BCAC6AD25728}"/>
                </a:ext>
              </a:extLst>
            </p:cNvPr>
            <p:cNvSpPr/>
            <p:nvPr/>
          </p:nvSpPr>
          <p:spPr>
            <a:xfrm>
              <a:off x="10632250" y="2466576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C89FFAD4-05AA-574A-BB8D-B7DC3D1D338E}"/>
                </a:ext>
              </a:extLst>
            </p:cNvPr>
            <p:cNvSpPr/>
            <p:nvPr/>
          </p:nvSpPr>
          <p:spPr>
            <a:xfrm>
              <a:off x="10561181" y="2282238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23CD097F-2BFB-C240-91D3-776DAF73E453}"/>
                </a:ext>
              </a:extLst>
            </p:cNvPr>
            <p:cNvSpPr/>
            <p:nvPr/>
          </p:nvSpPr>
          <p:spPr>
            <a:xfrm>
              <a:off x="10276179" y="2261569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DF70D23B-76EA-2648-B43D-CCB23F9F3B9B}"/>
                </a:ext>
              </a:extLst>
            </p:cNvPr>
            <p:cNvSpPr/>
            <p:nvPr/>
          </p:nvSpPr>
          <p:spPr>
            <a:xfrm>
              <a:off x="10189722" y="216262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82320DEB-F858-DA40-8989-D256543A1DA9}"/>
                </a:ext>
              </a:extLst>
            </p:cNvPr>
            <p:cNvSpPr/>
            <p:nvPr/>
          </p:nvSpPr>
          <p:spPr>
            <a:xfrm>
              <a:off x="9959889" y="253508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52A0DACC-0E38-1348-B2A9-967B50476631}"/>
                </a:ext>
              </a:extLst>
            </p:cNvPr>
            <p:cNvSpPr/>
            <p:nvPr/>
          </p:nvSpPr>
          <p:spPr>
            <a:xfrm>
              <a:off x="9730056" y="290753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0D8A8290-E179-DF41-B4F5-D1C9E206496D}"/>
                </a:ext>
              </a:extLst>
            </p:cNvPr>
            <p:cNvSpPr/>
            <p:nvPr/>
          </p:nvSpPr>
          <p:spPr>
            <a:xfrm>
              <a:off x="9310825" y="299573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83C36D22-D897-F842-B1F8-821807BF62E1}"/>
                </a:ext>
              </a:extLst>
            </p:cNvPr>
            <p:cNvSpPr/>
            <p:nvPr/>
          </p:nvSpPr>
          <p:spPr>
            <a:xfrm>
              <a:off x="9291002" y="283581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1B7A4F6A-2268-4244-B2E6-A420B461D77D}"/>
                </a:ext>
              </a:extLst>
            </p:cNvPr>
            <p:cNvSpPr/>
            <p:nvPr/>
          </p:nvSpPr>
          <p:spPr>
            <a:xfrm>
              <a:off x="9158613" y="264676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C054D11C-A142-5140-AF36-F25BC166666B}"/>
                </a:ext>
              </a:extLst>
            </p:cNvPr>
            <p:cNvSpPr/>
            <p:nvPr/>
          </p:nvSpPr>
          <p:spPr>
            <a:xfrm>
              <a:off x="9527512" y="238691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39E11095-509A-1C40-96DA-3E7B31828968}"/>
                </a:ext>
              </a:extLst>
            </p:cNvPr>
            <p:cNvSpPr/>
            <p:nvPr/>
          </p:nvSpPr>
          <p:spPr>
            <a:xfrm>
              <a:off x="9745109" y="2538921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294083E0-4755-654A-B592-C6CC5C332287}"/>
                </a:ext>
              </a:extLst>
            </p:cNvPr>
            <p:cNvSpPr/>
            <p:nvPr/>
          </p:nvSpPr>
          <p:spPr>
            <a:xfrm>
              <a:off x="9924606" y="2875958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BB31E050-D627-4F4F-AD81-745412665EA5}"/>
                </a:ext>
              </a:extLst>
            </p:cNvPr>
            <p:cNvSpPr/>
            <p:nvPr/>
          </p:nvSpPr>
          <p:spPr>
            <a:xfrm>
              <a:off x="10093790" y="261389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6246DFFE-ECFC-124A-8420-CBEC6B8CE19B}"/>
                </a:ext>
              </a:extLst>
            </p:cNvPr>
            <p:cNvSpPr/>
            <p:nvPr/>
          </p:nvSpPr>
          <p:spPr>
            <a:xfrm>
              <a:off x="10143460" y="254600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675E5F2C-FDD5-1545-81E7-9A9C98161549}"/>
                </a:ext>
              </a:extLst>
            </p:cNvPr>
            <p:cNvSpPr/>
            <p:nvPr/>
          </p:nvSpPr>
          <p:spPr>
            <a:xfrm>
              <a:off x="9557599" y="302564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D123A8-5A1B-AD4E-B8E6-47AE47A5A6A5}"/>
              </a:ext>
            </a:extLst>
          </p:cNvPr>
          <p:cNvGrpSpPr/>
          <p:nvPr/>
        </p:nvGrpSpPr>
        <p:grpSpPr>
          <a:xfrm>
            <a:off x="8832305" y="4206693"/>
            <a:ext cx="2135003" cy="2239339"/>
            <a:chOff x="8832305" y="4206693"/>
            <a:chExt cx="2135003" cy="2239339"/>
          </a:xfrm>
        </p:grpSpPr>
        <p:cxnSp>
          <p:nvCxnSpPr>
            <p:cNvPr id="713" name="Straight Connector 712">
              <a:extLst>
                <a:ext uri="{FF2B5EF4-FFF2-40B4-BE49-F238E27FC236}">
                  <a16:creationId xmlns:a16="http://schemas.microsoft.com/office/drawing/2014/main" id="{D5825BF5-2A71-2F48-9D85-717051552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6324" y="5219955"/>
              <a:ext cx="293577" cy="514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Connector 713">
              <a:extLst>
                <a:ext uri="{FF2B5EF4-FFF2-40B4-BE49-F238E27FC236}">
                  <a16:creationId xmlns:a16="http://schemas.microsoft.com/office/drawing/2014/main" id="{B9C467E2-8A34-3B49-A391-5852FD3AE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6302" y="4947669"/>
              <a:ext cx="380641" cy="27853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Connector 714">
              <a:extLst>
                <a:ext uri="{FF2B5EF4-FFF2-40B4-BE49-F238E27FC236}">
                  <a16:creationId xmlns:a16="http://schemas.microsoft.com/office/drawing/2014/main" id="{84C02E04-5A7B-0D41-A027-1F16ADEC21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84611" y="4683115"/>
              <a:ext cx="382311" cy="2827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id="{F0AA4071-BD2A-A045-8934-210A829228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4036" y="4559403"/>
              <a:ext cx="281610" cy="388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>
              <a:extLst>
                <a:ext uri="{FF2B5EF4-FFF2-40B4-BE49-F238E27FC236}">
                  <a16:creationId xmlns:a16="http://schemas.microsoft.com/office/drawing/2014/main" id="{E80AE8C3-8362-2F4B-9C81-7536C8C7BC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4611" y="4577231"/>
              <a:ext cx="106582" cy="10588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id="{739474CA-4EE1-9348-AC85-E28C41095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2188" y="5275435"/>
              <a:ext cx="408055" cy="13967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id="{5F8F42E5-719F-FC49-AC2D-67E90B8F6B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9902" y="5219955"/>
              <a:ext cx="121536" cy="1951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Straight Connector 719">
              <a:extLst>
                <a:ext uri="{FF2B5EF4-FFF2-40B4-BE49-F238E27FC236}">
                  <a16:creationId xmlns:a16="http://schemas.microsoft.com/office/drawing/2014/main" id="{DF0F6952-937A-C946-8EDC-48566FF71E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65646" y="4729073"/>
              <a:ext cx="224022" cy="3650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id="{FEF43339-E9F1-BF4C-93D9-0F77F774FA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6564" y="4683115"/>
              <a:ext cx="137379" cy="4568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>
              <a:extLst>
                <a:ext uri="{FF2B5EF4-FFF2-40B4-BE49-F238E27FC236}">
                  <a16:creationId xmlns:a16="http://schemas.microsoft.com/office/drawing/2014/main" id="{668D3E68-68C1-0349-9EFE-670148808272}"/>
                </a:ext>
              </a:extLst>
            </p:cNvPr>
            <p:cNvCxnSpPr>
              <a:cxnSpLocks/>
            </p:cNvCxnSpPr>
            <p:nvPr/>
          </p:nvCxnSpPr>
          <p:spPr>
            <a:xfrm>
              <a:off x="9703943" y="4646482"/>
              <a:ext cx="92075" cy="4569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id="{2CB828C6-674C-1448-A781-96691B47A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7554" y="4726537"/>
              <a:ext cx="352120" cy="22113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id="{5B9E8225-3DD2-C741-A2F6-36D22F933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9673" y="4245740"/>
              <a:ext cx="0" cy="4807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>
              <a:extLst>
                <a:ext uri="{FF2B5EF4-FFF2-40B4-BE49-F238E27FC236}">
                  <a16:creationId xmlns:a16="http://schemas.microsoft.com/office/drawing/2014/main" id="{B060981E-98B7-2140-AFF6-403C401709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2068" y="4278350"/>
              <a:ext cx="150005" cy="4577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>
              <a:extLst>
                <a:ext uri="{FF2B5EF4-FFF2-40B4-BE49-F238E27FC236}">
                  <a16:creationId xmlns:a16="http://schemas.microsoft.com/office/drawing/2014/main" id="{831141BE-9915-8842-96F4-70F6FD5A7A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4463" y="4253188"/>
              <a:ext cx="146830" cy="2516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>
              <a:extLst>
                <a:ext uri="{FF2B5EF4-FFF2-40B4-BE49-F238E27FC236}">
                  <a16:creationId xmlns:a16="http://schemas.microsoft.com/office/drawing/2014/main" id="{1536E5F4-ABD0-3548-A7A9-F9D1F0DC15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10477" y="4721407"/>
              <a:ext cx="112591" cy="11988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>
              <a:extLst>
                <a:ext uri="{FF2B5EF4-FFF2-40B4-BE49-F238E27FC236}">
                  <a16:creationId xmlns:a16="http://schemas.microsoft.com/office/drawing/2014/main" id="{67B7E43B-9289-A643-A494-B25108B8B4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8743" y="4834946"/>
              <a:ext cx="320675" cy="262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Connector 728">
              <a:extLst>
                <a:ext uri="{FF2B5EF4-FFF2-40B4-BE49-F238E27FC236}">
                  <a16:creationId xmlns:a16="http://schemas.microsoft.com/office/drawing/2014/main" id="{84CE1D19-434C-3D45-93FD-1899234D7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8553" y="4723363"/>
              <a:ext cx="236090" cy="401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>
              <a:extLst>
                <a:ext uri="{FF2B5EF4-FFF2-40B4-BE49-F238E27FC236}">
                  <a16:creationId xmlns:a16="http://schemas.microsoft.com/office/drawing/2014/main" id="{EFB08BEC-03BD-9643-870E-C7A9730C9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6018" y="4726132"/>
              <a:ext cx="163586" cy="36803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" name="Straight Connector 730">
              <a:extLst>
                <a:ext uri="{FF2B5EF4-FFF2-40B4-BE49-F238E27FC236}">
                  <a16:creationId xmlns:a16="http://schemas.microsoft.com/office/drawing/2014/main" id="{3593BD0B-976F-B149-A809-3A9E9BDC1CD4}"/>
                </a:ext>
              </a:extLst>
            </p:cNvPr>
            <p:cNvCxnSpPr>
              <a:cxnSpLocks/>
            </p:cNvCxnSpPr>
            <p:nvPr/>
          </p:nvCxnSpPr>
          <p:spPr>
            <a:xfrm>
              <a:off x="9796018" y="5103466"/>
              <a:ext cx="406202" cy="2173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2" name="Straight Connector 731">
              <a:extLst>
                <a:ext uri="{FF2B5EF4-FFF2-40B4-BE49-F238E27FC236}">
                  <a16:creationId xmlns:a16="http://schemas.microsoft.com/office/drawing/2014/main" id="{A13D9941-3DC8-1044-A7E5-0485AFFFE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5629" y="5044580"/>
              <a:ext cx="459320" cy="715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3" name="Straight Connector 732">
              <a:extLst>
                <a:ext uri="{FF2B5EF4-FFF2-40B4-BE49-F238E27FC236}">
                  <a16:creationId xmlns:a16="http://schemas.microsoft.com/office/drawing/2014/main" id="{AA0EA159-65F7-734E-8CFD-35DB90BD8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9369" y="4841296"/>
              <a:ext cx="409924" cy="274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4" name="Straight Connector 733">
              <a:extLst>
                <a:ext uri="{FF2B5EF4-FFF2-40B4-BE49-F238E27FC236}">
                  <a16:creationId xmlns:a16="http://schemas.microsoft.com/office/drawing/2014/main" id="{2AF7E4F4-F46B-7740-995D-C1244B1822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9673" y="4726537"/>
              <a:ext cx="240884" cy="39866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Connector 734">
              <a:extLst>
                <a:ext uri="{FF2B5EF4-FFF2-40B4-BE49-F238E27FC236}">
                  <a16:creationId xmlns:a16="http://schemas.microsoft.com/office/drawing/2014/main" id="{A136B2F0-0E4F-0243-87E4-2FAF8B7B86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2848" y="4732888"/>
              <a:ext cx="46845" cy="37057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Connector 735">
              <a:extLst>
                <a:ext uri="{FF2B5EF4-FFF2-40B4-BE49-F238E27FC236}">
                  <a16:creationId xmlns:a16="http://schemas.microsoft.com/office/drawing/2014/main" id="{C72B94E1-317D-FC4A-A3C2-B7D931BC24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89937" y="4958973"/>
              <a:ext cx="402931" cy="14449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Connector 736">
              <a:extLst>
                <a:ext uri="{FF2B5EF4-FFF2-40B4-BE49-F238E27FC236}">
                  <a16:creationId xmlns:a16="http://schemas.microsoft.com/office/drawing/2014/main" id="{8101DCDB-ECFB-AB43-A58E-7FE1E6EB9F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3769" y="4965861"/>
              <a:ext cx="380999" cy="48329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Connector 737">
              <a:extLst>
                <a:ext uri="{FF2B5EF4-FFF2-40B4-BE49-F238E27FC236}">
                  <a16:creationId xmlns:a16="http://schemas.microsoft.com/office/drawing/2014/main" id="{ADDDD364-F9BD-1243-BF31-6EDBD0BD3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669" y="5103467"/>
              <a:ext cx="168624" cy="34568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Connector 738">
              <a:extLst>
                <a:ext uri="{FF2B5EF4-FFF2-40B4-BE49-F238E27FC236}">
                  <a16:creationId xmlns:a16="http://schemas.microsoft.com/office/drawing/2014/main" id="{28706311-FECD-8B47-80E7-C0763E076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9919" y="5449151"/>
              <a:ext cx="191199" cy="33222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Straight Connector 739">
              <a:extLst>
                <a:ext uri="{FF2B5EF4-FFF2-40B4-BE49-F238E27FC236}">
                  <a16:creationId xmlns:a16="http://schemas.microsoft.com/office/drawing/2014/main" id="{23DB3AE8-7966-2C42-BAF4-EEDB798D5F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123" y="5329875"/>
              <a:ext cx="477295" cy="1140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1" name="Straight Connector 740">
              <a:extLst>
                <a:ext uri="{FF2B5EF4-FFF2-40B4-BE49-F238E27FC236}">
                  <a16:creationId xmlns:a16="http://schemas.microsoft.com/office/drawing/2014/main" id="{F4659278-9F12-164C-B7CD-462107EB85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2769" y="5329875"/>
              <a:ext cx="45804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Connector 741">
              <a:extLst>
                <a:ext uri="{FF2B5EF4-FFF2-40B4-BE49-F238E27FC236}">
                  <a16:creationId xmlns:a16="http://schemas.microsoft.com/office/drawing/2014/main" id="{8B84A4E4-75CA-0747-A581-D9E0A5601F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47940" y="5329963"/>
              <a:ext cx="449803" cy="1553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Connector 742">
              <a:extLst>
                <a:ext uri="{FF2B5EF4-FFF2-40B4-BE49-F238E27FC236}">
                  <a16:creationId xmlns:a16="http://schemas.microsoft.com/office/drawing/2014/main" id="{56D537DF-204D-DB48-83C3-725539C4C0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9265" y="5326700"/>
              <a:ext cx="37898" cy="155576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Connector 743">
              <a:extLst>
                <a:ext uri="{FF2B5EF4-FFF2-40B4-BE49-F238E27FC236}">
                  <a16:creationId xmlns:a16="http://schemas.microsoft.com/office/drawing/2014/main" id="{3A5BAFD0-5B31-BC45-853C-DD3B3E563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4168" y="5655572"/>
              <a:ext cx="102445" cy="1460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5" name="Straight Connector 744">
              <a:extLst>
                <a:ext uri="{FF2B5EF4-FFF2-40B4-BE49-F238E27FC236}">
                  <a16:creationId xmlns:a16="http://schemas.microsoft.com/office/drawing/2014/main" id="{00028019-931E-1740-8109-58C6A3B7E4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7468" y="5449152"/>
              <a:ext cx="365125" cy="2108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6" name="Straight Connector 745">
              <a:extLst>
                <a:ext uri="{FF2B5EF4-FFF2-40B4-BE49-F238E27FC236}">
                  <a16:creationId xmlns:a16="http://schemas.microsoft.com/office/drawing/2014/main" id="{E8C65593-7C7E-944E-8640-11B8B11E96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51595" y="5449153"/>
              <a:ext cx="285748" cy="3524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>
              <a:extLst>
                <a:ext uri="{FF2B5EF4-FFF2-40B4-BE49-F238E27FC236}">
                  <a16:creationId xmlns:a16="http://schemas.microsoft.com/office/drawing/2014/main" id="{83878CFD-91E1-9E46-ACC7-AC350149C5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9843" y="5449151"/>
              <a:ext cx="41276" cy="48293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8" name="Straight Connector 747">
              <a:extLst>
                <a:ext uri="{FF2B5EF4-FFF2-40B4-BE49-F238E27FC236}">
                  <a16:creationId xmlns:a16="http://schemas.microsoft.com/office/drawing/2014/main" id="{89C2949D-6E01-DE49-8AB7-85CD6AFF8F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67443" y="5485363"/>
              <a:ext cx="155575" cy="4467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Straight Connector 748">
              <a:extLst>
                <a:ext uri="{FF2B5EF4-FFF2-40B4-BE49-F238E27FC236}">
                  <a16:creationId xmlns:a16="http://schemas.microsoft.com/office/drawing/2014/main" id="{AB0CDACF-462E-C24A-81EC-DECD95093F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1868" y="5094164"/>
              <a:ext cx="171451" cy="50467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Straight Connector 749">
              <a:extLst>
                <a:ext uri="{FF2B5EF4-FFF2-40B4-BE49-F238E27FC236}">
                  <a16:creationId xmlns:a16="http://schemas.microsoft.com/office/drawing/2014/main" id="{6D5182C3-D4CA-B14D-8425-BA5823A706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8968" y="5598837"/>
              <a:ext cx="336551" cy="3332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Straight Connector 750">
              <a:extLst>
                <a:ext uri="{FF2B5EF4-FFF2-40B4-BE49-F238E27FC236}">
                  <a16:creationId xmlns:a16="http://schemas.microsoft.com/office/drawing/2014/main" id="{50CAEC67-B3A0-CF40-A238-82DB1BABA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8608" y="5598836"/>
              <a:ext cx="203735" cy="4294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Straight Connector 751">
              <a:extLst>
                <a:ext uri="{FF2B5EF4-FFF2-40B4-BE49-F238E27FC236}">
                  <a16:creationId xmlns:a16="http://schemas.microsoft.com/office/drawing/2014/main" id="{4B107598-CF11-8443-8469-7995E0DA47B1}"/>
                </a:ext>
              </a:extLst>
            </p:cNvPr>
            <p:cNvCxnSpPr>
              <a:cxnSpLocks/>
            </p:cNvCxnSpPr>
            <p:nvPr/>
          </p:nvCxnSpPr>
          <p:spPr>
            <a:xfrm>
              <a:off x="9278493" y="5932081"/>
              <a:ext cx="120115" cy="9938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3" name="Straight Connector 752">
              <a:extLst>
                <a:ext uri="{FF2B5EF4-FFF2-40B4-BE49-F238E27FC236}">
                  <a16:creationId xmlns:a16="http://schemas.microsoft.com/office/drawing/2014/main" id="{63590A15-5253-C74B-8BD2-F1CED0489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5382" y="5863187"/>
              <a:ext cx="131586" cy="4379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4" name="Straight Connector 753">
              <a:extLst>
                <a:ext uri="{FF2B5EF4-FFF2-40B4-BE49-F238E27FC236}">
                  <a16:creationId xmlns:a16="http://schemas.microsoft.com/office/drawing/2014/main" id="{A91F0F50-1619-8240-910A-1A86B45D8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8771" y="6360570"/>
              <a:ext cx="155222" cy="437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Straight Connector 754">
              <a:extLst>
                <a:ext uri="{FF2B5EF4-FFF2-40B4-BE49-F238E27FC236}">
                  <a16:creationId xmlns:a16="http://schemas.microsoft.com/office/drawing/2014/main" id="{94E90E61-EF3A-8546-A26D-89CEBF3DBA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9901" y="5219956"/>
              <a:ext cx="138187" cy="33843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Straight Connector 755">
              <a:extLst>
                <a:ext uri="{FF2B5EF4-FFF2-40B4-BE49-F238E27FC236}">
                  <a16:creationId xmlns:a16="http://schemas.microsoft.com/office/drawing/2014/main" id="{D3E923BB-1319-A349-B1EC-EB0326FB8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3196" y="5580612"/>
              <a:ext cx="474893" cy="825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Straight Connector 756">
              <a:extLst>
                <a:ext uri="{FF2B5EF4-FFF2-40B4-BE49-F238E27FC236}">
                  <a16:creationId xmlns:a16="http://schemas.microsoft.com/office/drawing/2014/main" id="{6D34121E-73CF-4349-9426-571B96B821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5296" y="5598836"/>
              <a:ext cx="412792" cy="2770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Connector 757">
              <a:extLst>
                <a:ext uri="{FF2B5EF4-FFF2-40B4-BE49-F238E27FC236}">
                  <a16:creationId xmlns:a16="http://schemas.microsoft.com/office/drawing/2014/main" id="{5B41156E-81E2-7045-8AD6-6E2C77CA18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8088" y="5571088"/>
              <a:ext cx="264255" cy="2774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Straight Connector 758">
              <a:extLst>
                <a:ext uri="{FF2B5EF4-FFF2-40B4-BE49-F238E27FC236}">
                  <a16:creationId xmlns:a16="http://schemas.microsoft.com/office/drawing/2014/main" id="{8B687796-7647-684F-9A39-6EF6AB453E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1856" y="5401234"/>
              <a:ext cx="485587" cy="8730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Straight Connector 759">
              <a:extLst>
                <a:ext uri="{FF2B5EF4-FFF2-40B4-BE49-F238E27FC236}">
                  <a16:creationId xmlns:a16="http://schemas.microsoft.com/office/drawing/2014/main" id="{2645EBAB-2200-E947-BAD7-876BF6341C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8088" y="5485362"/>
              <a:ext cx="429356" cy="889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1" name="Straight Connector 760">
              <a:extLst>
                <a:ext uri="{FF2B5EF4-FFF2-40B4-BE49-F238E27FC236}">
                  <a16:creationId xmlns:a16="http://schemas.microsoft.com/office/drawing/2014/main" id="{62507DE6-68BF-8841-9462-B39CECCF26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3419" y="5411933"/>
              <a:ext cx="295274" cy="1837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2" name="Straight Connector 761">
              <a:extLst>
                <a:ext uri="{FF2B5EF4-FFF2-40B4-BE49-F238E27FC236}">
                  <a16:creationId xmlns:a16="http://schemas.microsoft.com/office/drawing/2014/main" id="{0A108ACC-1BFE-DD46-9A2E-6736E9E5167D}"/>
                </a:ext>
              </a:extLst>
            </p:cNvPr>
            <p:cNvCxnSpPr>
              <a:cxnSpLocks/>
              <a:stCxn id="787" idx="1"/>
            </p:cNvCxnSpPr>
            <p:nvPr/>
          </p:nvCxnSpPr>
          <p:spPr>
            <a:xfrm flipH="1" flipV="1">
              <a:off x="9595993" y="5598837"/>
              <a:ext cx="287810" cy="294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3" name="Straight Connector 762">
              <a:extLst>
                <a:ext uri="{FF2B5EF4-FFF2-40B4-BE49-F238E27FC236}">
                  <a16:creationId xmlns:a16="http://schemas.microsoft.com/office/drawing/2014/main" id="{B3CEE2CE-BD04-864C-9E54-72FDF2E9E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5167" y="5125201"/>
              <a:ext cx="387701" cy="47363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4" name="Straight Connector 763">
              <a:extLst>
                <a:ext uri="{FF2B5EF4-FFF2-40B4-BE49-F238E27FC236}">
                  <a16:creationId xmlns:a16="http://schemas.microsoft.com/office/drawing/2014/main" id="{9FBCF9E9-4DE0-474D-97BD-8B590B742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7443" y="5103467"/>
              <a:ext cx="225425" cy="40944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5" name="Straight Connector 764">
              <a:extLst>
                <a:ext uri="{FF2B5EF4-FFF2-40B4-BE49-F238E27FC236}">
                  <a16:creationId xmlns:a16="http://schemas.microsoft.com/office/drawing/2014/main" id="{098C34A4-8211-2D4E-9CFF-41DF733C2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7039" y="5094164"/>
              <a:ext cx="0" cy="3932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6" name="Straight Connector 765">
              <a:extLst>
                <a:ext uri="{FF2B5EF4-FFF2-40B4-BE49-F238E27FC236}">
                  <a16:creationId xmlns:a16="http://schemas.microsoft.com/office/drawing/2014/main" id="{E24C6640-3EDC-F542-890B-0AD7EF1DF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6635" y="5125201"/>
              <a:ext cx="396733" cy="36333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7" name="Straight Connector 766">
              <a:extLst>
                <a:ext uri="{FF2B5EF4-FFF2-40B4-BE49-F238E27FC236}">
                  <a16:creationId xmlns:a16="http://schemas.microsoft.com/office/drawing/2014/main" id="{59B71BB8-ECBC-2642-B6F0-86FB3E62F6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7943" y="5125201"/>
              <a:ext cx="212378" cy="32395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Connector 767">
              <a:extLst>
                <a:ext uri="{FF2B5EF4-FFF2-40B4-BE49-F238E27FC236}">
                  <a16:creationId xmlns:a16="http://schemas.microsoft.com/office/drawing/2014/main" id="{1D0B0DBF-AF65-8F46-BED5-C7FAC02315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05568" y="5125201"/>
              <a:ext cx="441325" cy="20467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Connector 768">
              <a:extLst>
                <a:ext uri="{FF2B5EF4-FFF2-40B4-BE49-F238E27FC236}">
                  <a16:creationId xmlns:a16="http://schemas.microsoft.com/office/drawing/2014/main" id="{FB8100AA-9E1E-1B4C-98F4-D910E993B34C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321" y="5125201"/>
              <a:ext cx="304825" cy="20338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0" name="Straight Connector 769">
              <a:extLst>
                <a:ext uri="{FF2B5EF4-FFF2-40B4-BE49-F238E27FC236}">
                  <a16:creationId xmlns:a16="http://schemas.microsoft.com/office/drawing/2014/main" id="{5B183148-FB9A-CF4E-9FB6-C37184DE5D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9844" y="5932081"/>
              <a:ext cx="190499" cy="4284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1" name="Straight Connector 770">
              <a:extLst>
                <a:ext uri="{FF2B5EF4-FFF2-40B4-BE49-F238E27FC236}">
                  <a16:creationId xmlns:a16="http://schemas.microsoft.com/office/drawing/2014/main" id="{80147999-7BA3-604C-B201-6C7F84A90C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1314" y="5918027"/>
              <a:ext cx="33929" cy="4662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2" name="Straight Connector 771">
              <a:extLst>
                <a:ext uri="{FF2B5EF4-FFF2-40B4-BE49-F238E27FC236}">
                  <a16:creationId xmlns:a16="http://schemas.microsoft.com/office/drawing/2014/main" id="{34DBB6A9-9D64-5E40-AF2C-2D19BC8FA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8418" y="6357836"/>
              <a:ext cx="152400" cy="4425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E6639AE9-1133-F545-A3AE-1233CEEE3877}"/>
                </a:ext>
              </a:extLst>
            </p:cNvPr>
            <p:cNvSpPr/>
            <p:nvPr/>
          </p:nvSpPr>
          <p:spPr>
            <a:xfrm>
              <a:off x="9892927" y="420669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736D189B-CBFD-E545-91B1-87CF763820DC}"/>
                </a:ext>
              </a:extLst>
            </p:cNvPr>
            <p:cNvSpPr/>
            <p:nvPr/>
          </p:nvSpPr>
          <p:spPr>
            <a:xfrm>
              <a:off x="10057595" y="423185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290B541C-526F-8243-99AF-5301DE59212D}"/>
                </a:ext>
              </a:extLst>
            </p:cNvPr>
            <p:cNvSpPr/>
            <p:nvPr/>
          </p:nvSpPr>
          <p:spPr>
            <a:xfrm>
              <a:off x="9892927" y="468311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C734CCB5-5867-6D40-A121-860D89BB1E51}"/>
                </a:ext>
              </a:extLst>
            </p:cNvPr>
            <p:cNvSpPr/>
            <p:nvPr/>
          </p:nvSpPr>
          <p:spPr>
            <a:xfrm>
              <a:off x="9668280" y="463662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7ADC27EC-19C7-3F47-B41A-C39587827381}"/>
                </a:ext>
              </a:extLst>
            </p:cNvPr>
            <p:cNvSpPr/>
            <p:nvPr/>
          </p:nvSpPr>
          <p:spPr>
            <a:xfrm>
              <a:off x="9532634" y="468147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42464ED4-2330-A444-BFAE-9040EE670081}"/>
                </a:ext>
              </a:extLst>
            </p:cNvPr>
            <p:cNvSpPr/>
            <p:nvPr/>
          </p:nvSpPr>
          <p:spPr>
            <a:xfrm>
              <a:off x="9252743" y="452461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49B5FC5C-1702-EA44-A431-3887727D0D1F}"/>
                </a:ext>
              </a:extLst>
            </p:cNvPr>
            <p:cNvSpPr/>
            <p:nvPr/>
          </p:nvSpPr>
          <p:spPr>
            <a:xfrm>
              <a:off x="9138116" y="463662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6AAAA2E7-2316-E942-90DC-7B47EBF48963}"/>
                </a:ext>
              </a:extLst>
            </p:cNvPr>
            <p:cNvSpPr/>
            <p:nvPr/>
          </p:nvSpPr>
          <p:spPr>
            <a:xfrm>
              <a:off x="8873910" y="521995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D43C0D3C-F7E5-CE4B-BBED-68F095A4BCF2}"/>
                </a:ext>
              </a:extLst>
            </p:cNvPr>
            <p:cNvSpPr/>
            <p:nvPr/>
          </p:nvSpPr>
          <p:spPr>
            <a:xfrm>
              <a:off x="8832305" y="561695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BEE5A6D2-3824-9A4A-B749-99ED089A047A}"/>
                </a:ext>
              </a:extLst>
            </p:cNvPr>
            <p:cNvSpPr/>
            <p:nvPr/>
          </p:nvSpPr>
          <p:spPr>
            <a:xfrm>
              <a:off x="8897248" y="5820719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A3307F2A-FE2F-5540-8E81-0BC9B9738E80}"/>
                </a:ext>
              </a:extLst>
            </p:cNvPr>
            <p:cNvSpPr/>
            <p:nvPr/>
          </p:nvSpPr>
          <p:spPr>
            <a:xfrm>
              <a:off x="9233675" y="5885586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0FD8B351-79BF-E644-9BC5-1F59F0AA728C}"/>
                </a:ext>
              </a:extLst>
            </p:cNvPr>
            <p:cNvSpPr/>
            <p:nvPr/>
          </p:nvSpPr>
          <p:spPr>
            <a:xfrm>
              <a:off x="9352113" y="5972678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68B99A1D-0D76-0947-82F0-A1901C97CDBB}"/>
                </a:ext>
              </a:extLst>
            </p:cNvPr>
            <p:cNvSpPr/>
            <p:nvPr/>
          </p:nvSpPr>
          <p:spPr>
            <a:xfrm>
              <a:off x="9598887" y="586048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ECDB6D87-E378-4F47-9C12-5B68BABF0D26}"/>
                </a:ext>
              </a:extLst>
            </p:cNvPr>
            <p:cNvSpPr/>
            <p:nvPr/>
          </p:nvSpPr>
          <p:spPr>
            <a:xfrm>
              <a:off x="9734536" y="5809909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FFC89B37-5516-1D4A-B08A-51E98E291CFA}"/>
                </a:ext>
              </a:extLst>
            </p:cNvPr>
            <p:cNvSpPr/>
            <p:nvPr/>
          </p:nvSpPr>
          <p:spPr>
            <a:xfrm>
              <a:off x="9870185" y="587953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FC7B050C-E71B-674A-A3D8-ED47402A8F2F}"/>
                </a:ext>
              </a:extLst>
            </p:cNvPr>
            <p:cNvSpPr/>
            <p:nvPr/>
          </p:nvSpPr>
          <p:spPr>
            <a:xfrm>
              <a:off x="9899277" y="635304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88E07E9D-7BD2-4846-8F88-273069B1AD19}"/>
                </a:ext>
              </a:extLst>
            </p:cNvPr>
            <p:cNvSpPr/>
            <p:nvPr/>
          </p:nvSpPr>
          <p:spPr>
            <a:xfrm>
              <a:off x="10068069" y="631407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5B8C503B-DE6E-0E47-A22E-ED5492D67D61}"/>
                </a:ext>
              </a:extLst>
            </p:cNvPr>
            <p:cNvSpPr/>
            <p:nvPr/>
          </p:nvSpPr>
          <p:spPr>
            <a:xfrm>
              <a:off x="10195586" y="574560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778680B3-2A55-0345-AE60-F97140D6054A}"/>
                </a:ext>
              </a:extLst>
            </p:cNvPr>
            <p:cNvSpPr/>
            <p:nvPr/>
          </p:nvSpPr>
          <p:spPr>
            <a:xfrm>
              <a:off x="10293952" y="5616955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79392B88-8219-1F45-9934-4010C8C85955}"/>
                </a:ext>
              </a:extLst>
            </p:cNvPr>
            <p:cNvSpPr/>
            <p:nvPr/>
          </p:nvSpPr>
          <p:spPr>
            <a:xfrm>
              <a:off x="10843168" y="543542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6D25DE00-0FAE-B24F-B4A7-5724DC9A8B76}"/>
                </a:ext>
              </a:extLst>
            </p:cNvPr>
            <p:cNvSpPr/>
            <p:nvPr/>
          </p:nvSpPr>
          <p:spPr>
            <a:xfrm>
              <a:off x="10874318" y="5297402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263C469C-6A0E-894B-9104-CFFD2B193F3E}"/>
                </a:ext>
              </a:extLst>
            </p:cNvPr>
            <p:cNvSpPr/>
            <p:nvPr/>
          </p:nvSpPr>
          <p:spPr>
            <a:xfrm>
              <a:off x="10398730" y="527538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9FBB4490-C9C6-484F-BD64-4E37AF53CE60}"/>
                </a:ext>
              </a:extLst>
            </p:cNvPr>
            <p:cNvSpPr/>
            <p:nvPr/>
          </p:nvSpPr>
          <p:spPr>
            <a:xfrm>
              <a:off x="10627043" y="499327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DB91101B-3986-2648-92C2-7B25EE07AF6F}"/>
                </a:ext>
              </a:extLst>
            </p:cNvPr>
            <p:cNvSpPr/>
            <p:nvPr/>
          </p:nvSpPr>
          <p:spPr>
            <a:xfrm>
              <a:off x="10555974" y="4808936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9A81A5B2-9C9E-F34C-9C39-48F96203C94B}"/>
                </a:ext>
              </a:extLst>
            </p:cNvPr>
            <p:cNvSpPr/>
            <p:nvPr/>
          </p:nvSpPr>
          <p:spPr>
            <a:xfrm>
              <a:off x="10270972" y="4788267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0D82273F-DD43-D741-AD2E-9076FDCB3927}"/>
                </a:ext>
              </a:extLst>
            </p:cNvPr>
            <p:cNvSpPr/>
            <p:nvPr/>
          </p:nvSpPr>
          <p:spPr>
            <a:xfrm>
              <a:off x="10184515" y="468932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4C145EA8-77B4-1C42-9A70-7D1BB578E94A}"/>
                </a:ext>
              </a:extLst>
            </p:cNvPr>
            <p:cNvSpPr/>
            <p:nvPr/>
          </p:nvSpPr>
          <p:spPr>
            <a:xfrm>
              <a:off x="9954682" y="5061778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CBD5ACEB-723B-A94E-BD47-D6D67C29F376}"/>
                </a:ext>
              </a:extLst>
            </p:cNvPr>
            <p:cNvSpPr/>
            <p:nvPr/>
          </p:nvSpPr>
          <p:spPr>
            <a:xfrm>
              <a:off x="9724849" y="543423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8C4AE4EB-3420-684E-AFFC-CA35956E9332}"/>
                </a:ext>
              </a:extLst>
            </p:cNvPr>
            <p:cNvSpPr/>
            <p:nvPr/>
          </p:nvSpPr>
          <p:spPr>
            <a:xfrm>
              <a:off x="9305618" y="5522433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628F7359-3D7A-B543-8B1E-6A6CFBD0B6E1}"/>
                </a:ext>
              </a:extLst>
            </p:cNvPr>
            <p:cNvSpPr/>
            <p:nvPr/>
          </p:nvSpPr>
          <p:spPr>
            <a:xfrm>
              <a:off x="9285795" y="5362511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E0E8AABD-CA41-C34A-B699-587574EB14C2}"/>
                </a:ext>
              </a:extLst>
            </p:cNvPr>
            <p:cNvSpPr/>
            <p:nvPr/>
          </p:nvSpPr>
          <p:spPr>
            <a:xfrm>
              <a:off x="9153406" y="517346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A9A7D6F8-7D7D-084C-8F02-CCFD246C8046}"/>
                </a:ext>
              </a:extLst>
            </p:cNvPr>
            <p:cNvSpPr/>
            <p:nvPr/>
          </p:nvSpPr>
          <p:spPr>
            <a:xfrm>
              <a:off x="9522305" y="4913611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6D931D37-F8D4-374E-A621-AC90DDBFEDC0}"/>
                </a:ext>
              </a:extLst>
            </p:cNvPr>
            <p:cNvSpPr/>
            <p:nvPr/>
          </p:nvSpPr>
          <p:spPr>
            <a:xfrm>
              <a:off x="9739902" y="5065619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91CEA702-DBE6-EC47-B14B-761A0CC7EF5F}"/>
                </a:ext>
              </a:extLst>
            </p:cNvPr>
            <p:cNvSpPr/>
            <p:nvPr/>
          </p:nvSpPr>
          <p:spPr>
            <a:xfrm>
              <a:off x="9919399" y="5402656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21A1714F-2A91-2549-B46C-F70669B2B72A}"/>
                </a:ext>
              </a:extLst>
            </p:cNvPr>
            <p:cNvSpPr/>
            <p:nvPr/>
          </p:nvSpPr>
          <p:spPr>
            <a:xfrm>
              <a:off x="10088583" y="5140590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85DCA517-FBA2-DD47-A992-CD76D07AEF4E}"/>
                </a:ext>
              </a:extLst>
            </p:cNvPr>
            <p:cNvSpPr/>
            <p:nvPr/>
          </p:nvSpPr>
          <p:spPr>
            <a:xfrm>
              <a:off x="10138253" y="5072698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B9D298EE-58B1-7C44-9912-E30389DCA9A7}"/>
                </a:ext>
              </a:extLst>
            </p:cNvPr>
            <p:cNvSpPr/>
            <p:nvPr/>
          </p:nvSpPr>
          <p:spPr>
            <a:xfrm>
              <a:off x="9557599" y="5566674"/>
              <a:ext cx="92990" cy="929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6385F328-B9B9-6D46-A283-8015AF6FC766}"/>
                </a:ext>
              </a:extLst>
            </p:cNvPr>
            <p:cNvCxnSpPr>
              <a:cxnSpLocks/>
              <a:stCxn id="786" idx="0"/>
              <a:endCxn id="800" idx="4"/>
            </p:cNvCxnSpPr>
            <p:nvPr/>
          </p:nvCxnSpPr>
          <p:spPr>
            <a:xfrm flipH="1" flipV="1">
              <a:off x="9771344" y="5527223"/>
              <a:ext cx="9687" cy="28268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4" name="Straight Connector 813">
              <a:extLst>
                <a:ext uri="{FF2B5EF4-FFF2-40B4-BE49-F238E27FC236}">
                  <a16:creationId xmlns:a16="http://schemas.microsoft.com/office/drawing/2014/main" id="{0E4C3429-F4EC-A443-B59F-209B31BFE54D}"/>
                </a:ext>
              </a:extLst>
            </p:cNvPr>
            <p:cNvCxnSpPr>
              <a:cxnSpLocks/>
              <a:stCxn id="785" idx="0"/>
              <a:endCxn id="800" idx="4"/>
            </p:cNvCxnSpPr>
            <p:nvPr/>
          </p:nvCxnSpPr>
          <p:spPr>
            <a:xfrm flipV="1">
              <a:off x="9645382" y="5527223"/>
              <a:ext cx="125962" cy="33326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A53082-AE72-9B4D-90E5-F29EDCA0CC16}"/>
              </a:ext>
            </a:extLst>
          </p:cNvPr>
          <p:cNvGrpSpPr/>
          <p:nvPr/>
        </p:nvGrpSpPr>
        <p:grpSpPr>
          <a:xfrm>
            <a:off x="1393726" y="3136338"/>
            <a:ext cx="3863443" cy="1379525"/>
            <a:chOff x="1393726" y="3136338"/>
            <a:chExt cx="3863443" cy="1379525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1486FB1E-209D-EC4F-B7BE-9945BC3AE9C3}"/>
                </a:ext>
              </a:extLst>
            </p:cNvPr>
            <p:cNvSpPr/>
            <p:nvPr/>
          </p:nvSpPr>
          <p:spPr>
            <a:xfrm rot="5400000">
              <a:off x="4474960" y="3237682"/>
              <a:ext cx="394073" cy="19138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834CC-41D6-474B-B38A-8951CBF16E7A}"/>
                </a:ext>
              </a:extLst>
            </p:cNvPr>
            <p:cNvSpPr txBox="1"/>
            <p:nvPr/>
          </p:nvSpPr>
          <p:spPr>
            <a:xfrm>
              <a:off x="1393726" y="3405383"/>
              <a:ext cx="267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Two-locus correlation analysis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FAB9E3-B690-B042-8CE7-6C68EB6B73F6}"/>
                </a:ext>
              </a:extLst>
            </p:cNvPr>
            <p:cNvCxnSpPr>
              <a:cxnSpLocks/>
            </p:cNvCxnSpPr>
            <p:nvPr/>
          </p:nvCxnSpPr>
          <p:spPr>
            <a:xfrm>
              <a:off x="4437681" y="4088258"/>
              <a:ext cx="304046" cy="446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7FA198-F5AC-BA40-89DA-5A4636936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1726" y="3861596"/>
              <a:ext cx="217732" cy="2489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7E2589B-17AE-F640-B0EC-CE92E03D1C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1727" y="4035645"/>
              <a:ext cx="484779" cy="972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D6E9A0-C862-BD45-B27B-251EF0FC60AB}"/>
                </a:ext>
              </a:extLst>
            </p:cNvPr>
            <p:cNvCxnSpPr>
              <a:cxnSpLocks/>
            </p:cNvCxnSpPr>
            <p:nvPr/>
          </p:nvCxnSpPr>
          <p:spPr>
            <a:xfrm>
              <a:off x="4741727" y="4132876"/>
              <a:ext cx="171236" cy="304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C167CA4-A1C8-3140-B760-5AAFCA17B6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5723" y="4007165"/>
              <a:ext cx="371958" cy="770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4DD8157-8EF9-1A46-A2B4-4BA41D9019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4210" y="4084261"/>
              <a:ext cx="263472" cy="244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EE990D1-E737-6C45-A234-3A954D37ECAB}"/>
                </a:ext>
              </a:extLst>
            </p:cNvPr>
            <p:cNvSpPr/>
            <p:nvPr/>
          </p:nvSpPr>
          <p:spPr>
            <a:xfrm>
              <a:off x="4383656" y="4035167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8DAC6BA-233C-BB41-A3C9-22FAE8364D0F}"/>
                </a:ext>
              </a:extLst>
            </p:cNvPr>
            <p:cNvSpPr/>
            <p:nvPr/>
          </p:nvSpPr>
          <p:spPr>
            <a:xfrm>
              <a:off x="4701589" y="408891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16165D-3EB4-A846-ABF3-25C361C049F9}"/>
                </a:ext>
              </a:extLst>
            </p:cNvPr>
            <p:cNvSpPr/>
            <p:nvPr/>
          </p:nvSpPr>
          <p:spPr>
            <a:xfrm>
              <a:off x="4928273" y="3812088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51A1ED-9D34-EF41-9C1D-1F27F9C89512}"/>
                </a:ext>
              </a:extLst>
            </p:cNvPr>
            <p:cNvSpPr/>
            <p:nvPr/>
          </p:nvSpPr>
          <p:spPr>
            <a:xfrm>
              <a:off x="5166147" y="3991793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A562303-E1FB-0E4C-9D4B-4B2646994B5F}"/>
                </a:ext>
              </a:extLst>
            </p:cNvPr>
            <p:cNvSpPr/>
            <p:nvPr/>
          </p:nvSpPr>
          <p:spPr>
            <a:xfrm>
              <a:off x="4882762" y="4384422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081B3E-47D7-9546-A58D-5648687F6389}"/>
                </a:ext>
              </a:extLst>
            </p:cNvPr>
            <p:cNvSpPr/>
            <p:nvPr/>
          </p:nvSpPr>
          <p:spPr>
            <a:xfrm>
              <a:off x="4137214" y="4282127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5BC7D3E-2F05-4340-B1C8-50D8A0AB5D69}"/>
                </a:ext>
              </a:extLst>
            </p:cNvPr>
            <p:cNvSpPr/>
            <p:nvPr/>
          </p:nvSpPr>
          <p:spPr>
            <a:xfrm>
              <a:off x="4026462" y="3950764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83BA3B-C7BC-9743-9896-2FF50AD18ED4}"/>
                </a:ext>
              </a:extLst>
            </p:cNvPr>
            <p:cNvSpPr txBox="1"/>
            <p:nvPr/>
          </p:nvSpPr>
          <p:spPr>
            <a:xfrm>
              <a:off x="4360226" y="3780835"/>
              <a:ext cx="2199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i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9909EBD-18EC-4B47-B811-1B133E544FF7}"/>
                </a:ext>
              </a:extLst>
            </p:cNvPr>
            <p:cNvSpPr txBox="1"/>
            <p:nvPr/>
          </p:nvSpPr>
          <p:spPr>
            <a:xfrm>
              <a:off x="4645196" y="3758648"/>
              <a:ext cx="2215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j</a:t>
              </a:r>
            </a:p>
          </p:txBody>
        </p:sp>
        <p:pic>
          <p:nvPicPr>
            <p:cNvPr id="885" name="Picture 884">
              <a:extLst>
                <a:ext uri="{FF2B5EF4-FFF2-40B4-BE49-F238E27FC236}">
                  <a16:creationId xmlns:a16="http://schemas.microsoft.com/office/drawing/2014/main" id="{C777BBF6-F966-B040-9AE4-728CBDB0E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287" y="3833977"/>
              <a:ext cx="2481209" cy="68188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2C0B3B-4CE3-414B-8441-9B5E1A9EC8A1}"/>
              </a:ext>
            </a:extLst>
          </p:cNvPr>
          <p:cNvGrpSpPr/>
          <p:nvPr/>
        </p:nvGrpSpPr>
        <p:grpSpPr>
          <a:xfrm>
            <a:off x="1393726" y="4755600"/>
            <a:ext cx="4111451" cy="1727700"/>
            <a:chOff x="1393726" y="4755600"/>
            <a:chExt cx="4111451" cy="1727700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799F4562-56D3-1A47-8625-DBFE27AE5BF4}"/>
                </a:ext>
              </a:extLst>
            </p:cNvPr>
            <p:cNvSpPr/>
            <p:nvPr/>
          </p:nvSpPr>
          <p:spPr>
            <a:xfrm rot="5400000">
              <a:off x="4474959" y="4856944"/>
              <a:ext cx="394073" cy="19138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6A8C78-3ED9-8F46-87C6-285FB9057EE8}"/>
                </a:ext>
              </a:extLst>
            </p:cNvPr>
            <p:cNvSpPr txBox="1"/>
            <p:nvPr/>
          </p:nvSpPr>
          <p:spPr>
            <a:xfrm>
              <a:off x="1393726" y="5184653"/>
              <a:ext cx="28106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Three-locus correlation analysis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FD9B4DB-7CAD-B942-ABE1-EE38F9BC3C2E}"/>
                </a:ext>
              </a:extLst>
            </p:cNvPr>
            <p:cNvCxnSpPr>
              <a:cxnSpLocks/>
            </p:cNvCxnSpPr>
            <p:nvPr/>
          </p:nvCxnSpPr>
          <p:spPr>
            <a:xfrm>
              <a:off x="4594421" y="5843828"/>
              <a:ext cx="304046" cy="4461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9AD3A30-CFC9-024F-9290-FE018F13F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8466" y="5617166"/>
              <a:ext cx="217732" cy="24897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41DD55-6D3E-7441-9BB4-715CE4775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8467" y="5791215"/>
              <a:ext cx="484779" cy="972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40D132B-00B9-5243-9F3E-3C2FA94231E7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67" y="5888446"/>
              <a:ext cx="171236" cy="30480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F419D6-95F3-914C-B958-E67D6B61F6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2463" y="5762735"/>
              <a:ext cx="371958" cy="7709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9479BE3-3DAA-A84F-B9EA-CC6C69518F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0950" y="5839831"/>
              <a:ext cx="263472" cy="244865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E04F6F-5D0C-DA4B-BA05-67C35DC5F5AC}"/>
                </a:ext>
              </a:extLst>
            </p:cNvPr>
            <p:cNvSpPr/>
            <p:nvPr/>
          </p:nvSpPr>
          <p:spPr>
            <a:xfrm>
              <a:off x="4540396" y="5790737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D610B-12CC-A847-8893-3CDDAA5F57CD}"/>
                </a:ext>
              </a:extLst>
            </p:cNvPr>
            <p:cNvSpPr/>
            <p:nvPr/>
          </p:nvSpPr>
          <p:spPr>
            <a:xfrm>
              <a:off x="4858329" y="5844484"/>
              <a:ext cx="91022" cy="9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67FB3BA-44FC-114C-B2A5-25108140D2EC}"/>
                </a:ext>
              </a:extLst>
            </p:cNvPr>
            <p:cNvSpPr/>
            <p:nvPr/>
          </p:nvSpPr>
          <p:spPr>
            <a:xfrm>
              <a:off x="5085013" y="5567658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F649C04-B957-4A46-BAAC-8CACF0E16946}"/>
                </a:ext>
              </a:extLst>
            </p:cNvPr>
            <p:cNvSpPr/>
            <p:nvPr/>
          </p:nvSpPr>
          <p:spPr>
            <a:xfrm>
              <a:off x="5322887" y="5747363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409A65F-A9CD-9648-85E1-FC2C7148B62E}"/>
                </a:ext>
              </a:extLst>
            </p:cNvPr>
            <p:cNvSpPr/>
            <p:nvPr/>
          </p:nvSpPr>
          <p:spPr>
            <a:xfrm>
              <a:off x="5039502" y="6139992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6C046CF-6966-CD42-998D-4F5C184AA00B}"/>
                </a:ext>
              </a:extLst>
            </p:cNvPr>
            <p:cNvSpPr/>
            <p:nvPr/>
          </p:nvSpPr>
          <p:spPr>
            <a:xfrm>
              <a:off x="4293954" y="6037697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FCDAB74-4970-F448-92C1-126083EB54B2}"/>
                </a:ext>
              </a:extLst>
            </p:cNvPr>
            <p:cNvSpPr/>
            <p:nvPr/>
          </p:nvSpPr>
          <p:spPr>
            <a:xfrm>
              <a:off x="4183202" y="5706334"/>
              <a:ext cx="91022" cy="910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517F1A3-3D18-A14C-AB57-8B3A00DB364C}"/>
                </a:ext>
              </a:extLst>
            </p:cNvPr>
            <p:cNvSpPr txBox="1"/>
            <p:nvPr/>
          </p:nvSpPr>
          <p:spPr>
            <a:xfrm>
              <a:off x="4516966" y="5536405"/>
              <a:ext cx="2199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i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41932F0-BE6B-7647-BC9C-249CB89313F1}"/>
                </a:ext>
              </a:extLst>
            </p:cNvPr>
            <p:cNvSpPr txBox="1"/>
            <p:nvPr/>
          </p:nvSpPr>
          <p:spPr>
            <a:xfrm>
              <a:off x="4801936" y="5514218"/>
              <a:ext cx="2215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j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9C43664-4CDC-0A44-88A8-A90B7900F8DB}"/>
                </a:ext>
              </a:extLst>
            </p:cNvPr>
            <p:cNvSpPr txBox="1"/>
            <p:nvPr/>
          </p:nvSpPr>
          <p:spPr>
            <a:xfrm>
              <a:off x="5000178" y="53193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7D9916C-A31B-FA4E-8B48-02024648ACE6}"/>
                </a:ext>
              </a:extLst>
            </p:cNvPr>
            <p:cNvSpPr txBox="1"/>
            <p:nvPr/>
          </p:nvSpPr>
          <p:spPr>
            <a:xfrm>
              <a:off x="5241963" y="58176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F131A67-7783-DE44-9BCF-537E2DEA123C}"/>
                </a:ext>
              </a:extLst>
            </p:cNvPr>
            <p:cNvSpPr txBox="1"/>
            <p:nvPr/>
          </p:nvSpPr>
          <p:spPr>
            <a:xfrm>
              <a:off x="4956036" y="62063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9F10C7F-56C1-9340-BB8A-672EF8851FEF}"/>
                </a:ext>
              </a:extLst>
            </p:cNvPr>
            <p:cNvSpPr txBox="1"/>
            <p:nvPr/>
          </p:nvSpPr>
          <p:spPr>
            <a:xfrm>
              <a:off x="4219323" y="61189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3845B6A-2874-594F-B3BE-0A54AEF478FA}"/>
                </a:ext>
              </a:extLst>
            </p:cNvPr>
            <p:cNvSpPr txBox="1"/>
            <p:nvPr/>
          </p:nvSpPr>
          <p:spPr>
            <a:xfrm>
              <a:off x="4096594" y="54918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0</a:t>
              </a:r>
            </a:p>
          </p:txBody>
        </p:sp>
        <p:pic>
          <p:nvPicPr>
            <p:cNvPr id="887" name="Picture 886">
              <a:extLst>
                <a:ext uri="{FF2B5EF4-FFF2-40B4-BE49-F238E27FC236}">
                  <a16:creationId xmlns:a16="http://schemas.microsoft.com/office/drawing/2014/main" id="{2690CE6F-5F33-7F47-BA98-2B6572CE0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5287" y="5621801"/>
              <a:ext cx="2619125" cy="677652"/>
            </a:xfrm>
            <a:prstGeom prst="rect">
              <a:avLst/>
            </a:prstGeom>
          </p:spPr>
        </p:pic>
      </p:grpSp>
      <p:pic>
        <p:nvPicPr>
          <p:cNvPr id="875" name="Picture 874">
            <a:extLst>
              <a:ext uri="{FF2B5EF4-FFF2-40B4-BE49-F238E27FC236}">
                <a16:creationId xmlns:a16="http://schemas.microsoft.com/office/drawing/2014/main" id="{7C070818-A4F1-6E45-9663-4B884E0D1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601" y="4044548"/>
            <a:ext cx="2543604" cy="2501110"/>
          </a:xfrm>
          <a:prstGeom prst="rect">
            <a:avLst/>
          </a:prstGeom>
        </p:spPr>
      </p:pic>
      <p:sp>
        <p:nvSpPr>
          <p:cNvPr id="827" name="Triangle 826">
            <a:extLst>
              <a:ext uri="{FF2B5EF4-FFF2-40B4-BE49-F238E27FC236}">
                <a16:creationId xmlns:a16="http://schemas.microsoft.com/office/drawing/2014/main" id="{7060A016-1E0E-D54B-8DB4-55277A29B3EC}"/>
              </a:ext>
            </a:extLst>
          </p:cNvPr>
          <p:cNvSpPr/>
          <p:nvPr/>
        </p:nvSpPr>
        <p:spPr>
          <a:xfrm>
            <a:off x="6990210" y="6194492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28" name="Oval 827">
            <a:extLst>
              <a:ext uri="{FF2B5EF4-FFF2-40B4-BE49-F238E27FC236}">
                <a16:creationId xmlns:a16="http://schemas.microsoft.com/office/drawing/2014/main" id="{577D4D4A-2165-9C42-AA34-90985E191DC7}"/>
              </a:ext>
            </a:extLst>
          </p:cNvPr>
          <p:cNvSpPr/>
          <p:nvPr/>
        </p:nvSpPr>
        <p:spPr>
          <a:xfrm>
            <a:off x="7368213" y="5239463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31" name="Triangle 830">
            <a:extLst>
              <a:ext uri="{FF2B5EF4-FFF2-40B4-BE49-F238E27FC236}">
                <a16:creationId xmlns:a16="http://schemas.microsoft.com/office/drawing/2014/main" id="{47121716-C6F3-814D-AE92-2675148DD5F2}"/>
              </a:ext>
            </a:extLst>
          </p:cNvPr>
          <p:cNvSpPr/>
          <p:nvPr/>
        </p:nvSpPr>
        <p:spPr>
          <a:xfrm>
            <a:off x="7047444" y="6185522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2" name="Triangle 831">
            <a:extLst>
              <a:ext uri="{FF2B5EF4-FFF2-40B4-BE49-F238E27FC236}">
                <a16:creationId xmlns:a16="http://schemas.microsoft.com/office/drawing/2014/main" id="{5A0B52E0-ECFD-904B-B88D-54131038933B}"/>
              </a:ext>
            </a:extLst>
          </p:cNvPr>
          <p:cNvSpPr/>
          <p:nvPr/>
        </p:nvSpPr>
        <p:spPr>
          <a:xfrm>
            <a:off x="7104678" y="6160000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3" name="Triangle 832">
            <a:extLst>
              <a:ext uri="{FF2B5EF4-FFF2-40B4-BE49-F238E27FC236}">
                <a16:creationId xmlns:a16="http://schemas.microsoft.com/office/drawing/2014/main" id="{6D39D014-059F-9341-A08A-1C462704FB47}"/>
              </a:ext>
            </a:extLst>
          </p:cNvPr>
          <p:cNvSpPr/>
          <p:nvPr/>
        </p:nvSpPr>
        <p:spPr>
          <a:xfrm>
            <a:off x="7161912" y="6134478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4" name="Triangle 833">
            <a:extLst>
              <a:ext uri="{FF2B5EF4-FFF2-40B4-BE49-F238E27FC236}">
                <a16:creationId xmlns:a16="http://schemas.microsoft.com/office/drawing/2014/main" id="{108AE8CB-10B0-D840-ABD6-FB6E9CA65AC7}"/>
              </a:ext>
            </a:extLst>
          </p:cNvPr>
          <p:cNvSpPr/>
          <p:nvPr/>
        </p:nvSpPr>
        <p:spPr>
          <a:xfrm>
            <a:off x="7186044" y="6175162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5" name="Triangle 834">
            <a:extLst>
              <a:ext uri="{FF2B5EF4-FFF2-40B4-BE49-F238E27FC236}">
                <a16:creationId xmlns:a16="http://schemas.microsoft.com/office/drawing/2014/main" id="{FB88A919-C9D3-9E4B-9608-DCC47A8B6140}"/>
              </a:ext>
            </a:extLst>
          </p:cNvPr>
          <p:cNvSpPr/>
          <p:nvPr/>
        </p:nvSpPr>
        <p:spPr>
          <a:xfrm>
            <a:off x="7210176" y="6199294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6" name="Triangle 835">
            <a:extLst>
              <a:ext uri="{FF2B5EF4-FFF2-40B4-BE49-F238E27FC236}">
                <a16:creationId xmlns:a16="http://schemas.microsoft.com/office/drawing/2014/main" id="{B9E3AB41-9DC8-B74A-8199-4097C6871DCD}"/>
              </a:ext>
            </a:extLst>
          </p:cNvPr>
          <p:cNvSpPr/>
          <p:nvPr/>
        </p:nvSpPr>
        <p:spPr>
          <a:xfrm>
            <a:off x="7234308" y="6165497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7" name="Triangle 836">
            <a:extLst>
              <a:ext uri="{FF2B5EF4-FFF2-40B4-BE49-F238E27FC236}">
                <a16:creationId xmlns:a16="http://schemas.microsoft.com/office/drawing/2014/main" id="{2606601A-CCBB-774D-A0E8-FA400456B2CE}"/>
              </a:ext>
            </a:extLst>
          </p:cNvPr>
          <p:cNvSpPr/>
          <p:nvPr/>
        </p:nvSpPr>
        <p:spPr>
          <a:xfrm>
            <a:off x="7262578" y="6135838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8" name="Triangle 837">
            <a:extLst>
              <a:ext uri="{FF2B5EF4-FFF2-40B4-BE49-F238E27FC236}">
                <a16:creationId xmlns:a16="http://schemas.microsoft.com/office/drawing/2014/main" id="{E1F3DDE1-8A65-3A4F-978E-F107ED1DF7A5}"/>
              </a:ext>
            </a:extLst>
          </p:cNvPr>
          <p:cNvSpPr/>
          <p:nvPr/>
        </p:nvSpPr>
        <p:spPr>
          <a:xfrm>
            <a:off x="7290848" y="6180658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39" name="Triangle 838">
            <a:extLst>
              <a:ext uri="{FF2B5EF4-FFF2-40B4-BE49-F238E27FC236}">
                <a16:creationId xmlns:a16="http://schemas.microsoft.com/office/drawing/2014/main" id="{ECBD6B8F-7BE1-A14D-BE58-A05D38EEF014}"/>
              </a:ext>
            </a:extLst>
          </p:cNvPr>
          <p:cNvSpPr/>
          <p:nvPr/>
        </p:nvSpPr>
        <p:spPr>
          <a:xfrm>
            <a:off x="7319118" y="619237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0" name="Triangle 839">
            <a:extLst>
              <a:ext uri="{FF2B5EF4-FFF2-40B4-BE49-F238E27FC236}">
                <a16:creationId xmlns:a16="http://schemas.microsoft.com/office/drawing/2014/main" id="{DA633844-4D3B-F44E-B574-19DBE767F5DC}"/>
              </a:ext>
            </a:extLst>
          </p:cNvPr>
          <p:cNvSpPr/>
          <p:nvPr/>
        </p:nvSpPr>
        <p:spPr>
          <a:xfrm>
            <a:off x="7347388" y="617926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1" name="Triangle 840">
            <a:extLst>
              <a:ext uri="{FF2B5EF4-FFF2-40B4-BE49-F238E27FC236}">
                <a16:creationId xmlns:a16="http://schemas.microsoft.com/office/drawing/2014/main" id="{B5FABFF7-2336-0E4E-B3EE-5C2910AC6CD3}"/>
              </a:ext>
            </a:extLst>
          </p:cNvPr>
          <p:cNvSpPr/>
          <p:nvPr/>
        </p:nvSpPr>
        <p:spPr>
          <a:xfrm>
            <a:off x="7375658" y="616615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2" name="Triangle 841">
            <a:extLst>
              <a:ext uri="{FF2B5EF4-FFF2-40B4-BE49-F238E27FC236}">
                <a16:creationId xmlns:a16="http://schemas.microsoft.com/office/drawing/2014/main" id="{1EC216DB-ED24-9743-AAF3-9CAC3C123A6D}"/>
              </a:ext>
            </a:extLst>
          </p:cNvPr>
          <p:cNvSpPr/>
          <p:nvPr/>
        </p:nvSpPr>
        <p:spPr>
          <a:xfrm>
            <a:off x="7403928" y="619028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3" name="Triangle 842">
            <a:extLst>
              <a:ext uri="{FF2B5EF4-FFF2-40B4-BE49-F238E27FC236}">
                <a16:creationId xmlns:a16="http://schemas.microsoft.com/office/drawing/2014/main" id="{C6F5A2AA-32EE-B448-8EDA-CE21FE898B48}"/>
              </a:ext>
            </a:extLst>
          </p:cNvPr>
          <p:cNvSpPr/>
          <p:nvPr/>
        </p:nvSpPr>
        <p:spPr>
          <a:xfrm>
            <a:off x="7432198" y="621441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4" name="Triangle 843">
            <a:extLst>
              <a:ext uri="{FF2B5EF4-FFF2-40B4-BE49-F238E27FC236}">
                <a16:creationId xmlns:a16="http://schemas.microsoft.com/office/drawing/2014/main" id="{6B41EDCC-8B51-7B44-8917-F4B5E04F85F2}"/>
              </a:ext>
            </a:extLst>
          </p:cNvPr>
          <p:cNvSpPr/>
          <p:nvPr/>
        </p:nvSpPr>
        <p:spPr>
          <a:xfrm>
            <a:off x="7460468" y="615165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5" name="Triangle 844">
            <a:extLst>
              <a:ext uri="{FF2B5EF4-FFF2-40B4-BE49-F238E27FC236}">
                <a16:creationId xmlns:a16="http://schemas.microsoft.com/office/drawing/2014/main" id="{E9513BEA-AFF9-9B42-BBD8-A24A000F8D65}"/>
              </a:ext>
            </a:extLst>
          </p:cNvPr>
          <p:cNvSpPr/>
          <p:nvPr/>
        </p:nvSpPr>
        <p:spPr>
          <a:xfrm>
            <a:off x="7488738" y="6200612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6" name="Triangle 845">
            <a:extLst>
              <a:ext uri="{FF2B5EF4-FFF2-40B4-BE49-F238E27FC236}">
                <a16:creationId xmlns:a16="http://schemas.microsoft.com/office/drawing/2014/main" id="{C1E70E75-E1C6-0042-BBB3-A72289C83210}"/>
              </a:ext>
            </a:extLst>
          </p:cNvPr>
          <p:cNvSpPr/>
          <p:nvPr/>
        </p:nvSpPr>
        <p:spPr>
          <a:xfrm>
            <a:off x="7517008" y="6183365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7" name="Triangle 846">
            <a:extLst>
              <a:ext uri="{FF2B5EF4-FFF2-40B4-BE49-F238E27FC236}">
                <a16:creationId xmlns:a16="http://schemas.microsoft.com/office/drawing/2014/main" id="{EE44C70B-6845-7747-B999-F31F03B303D6}"/>
              </a:ext>
            </a:extLst>
          </p:cNvPr>
          <p:cNvSpPr/>
          <p:nvPr/>
        </p:nvSpPr>
        <p:spPr>
          <a:xfrm>
            <a:off x="7545278" y="6166118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8" name="Triangle 847">
            <a:extLst>
              <a:ext uri="{FF2B5EF4-FFF2-40B4-BE49-F238E27FC236}">
                <a16:creationId xmlns:a16="http://schemas.microsoft.com/office/drawing/2014/main" id="{06971B30-21D5-0B45-898E-AD9BB658D2E1}"/>
              </a:ext>
            </a:extLst>
          </p:cNvPr>
          <p:cNvSpPr/>
          <p:nvPr/>
        </p:nvSpPr>
        <p:spPr>
          <a:xfrm>
            <a:off x="7573548" y="6148871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49" name="Triangle 848">
            <a:extLst>
              <a:ext uri="{FF2B5EF4-FFF2-40B4-BE49-F238E27FC236}">
                <a16:creationId xmlns:a16="http://schemas.microsoft.com/office/drawing/2014/main" id="{AFA698F3-E863-844B-917B-89F2D879CDF6}"/>
              </a:ext>
            </a:extLst>
          </p:cNvPr>
          <p:cNvSpPr/>
          <p:nvPr/>
        </p:nvSpPr>
        <p:spPr>
          <a:xfrm>
            <a:off x="7601818" y="6185414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0" name="Triangle 849">
            <a:extLst>
              <a:ext uri="{FF2B5EF4-FFF2-40B4-BE49-F238E27FC236}">
                <a16:creationId xmlns:a16="http://schemas.microsoft.com/office/drawing/2014/main" id="{EDEE4595-7E7D-8A45-96EF-A6F588B02A67}"/>
              </a:ext>
            </a:extLst>
          </p:cNvPr>
          <p:cNvSpPr/>
          <p:nvPr/>
        </p:nvSpPr>
        <p:spPr>
          <a:xfrm>
            <a:off x="7630088" y="6130929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1" name="Triangle 850">
            <a:extLst>
              <a:ext uri="{FF2B5EF4-FFF2-40B4-BE49-F238E27FC236}">
                <a16:creationId xmlns:a16="http://schemas.microsoft.com/office/drawing/2014/main" id="{612A36B1-8D04-2648-ACB7-0DBED6143FA7}"/>
              </a:ext>
            </a:extLst>
          </p:cNvPr>
          <p:cNvSpPr/>
          <p:nvPr/>
        </p:nvSpPr>
        <p:spPr>
          <a:xfrm>
            <a:off x="7658358" y="6204710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2" name="Triangle 851">
            <a:extLst>
              <a:ext uri="{FF2B5EF4-FFF2-40B4-BE49-F238E27FC236}">
                <a16:creationId xmlns:a16="http://schemas.microsoft.com/office/drawing/2014/main" id="{D7DD2E17-B7E1-F849-B432-9CA457D0CC54}"/>
              </a:ext>
            </a:extLst>
          </p:cNvPr>
          <p:cNvSpPr/>
          <p:nvPr/>
        </p:nvSpPr>
        <p:spPr>
          <a:xfrm>
            <a:off x="7686628" y="6175049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3" name="Triangle 852">
            <a:extLst>
              <a:ext uri="{FF2B5EF4-FFF2-40B4-BE49-F238E27FC236}">
                <a16:creationId xmlns:a16="http://schemas.microsoft.com/office/drawing/2014/main" id="{1348C1AD-FF57-534E-A524-4837DA4045A4}"/>
              </a:ext>
            </a:extLst>
          </p:cNvPr>
          <p:cNvSpPr/>
          <p:nvPr/>
        </p:nvSpPr>
        <p:spPr>
          <a:xfrm>
            <a:off x="7714898" y="617021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4" name="Triangle 853">
            <a:extLst>
              <a:ext uri="{FF2B5EF4-FFF2-40B4-BE49-F238E27FC236}">
                <a16:creationId xmlns:a16="http://schemas.microsoft.com/office/drawing/2014/main" id="{DBAF7043-1E9B-584B-A15E-077D9812DFE7}"/>
              </a:ext>
            </a:extLst>
          </p:cNvPr>
          <p:cNvSpPr/>
          <p:nvPr/>
        </p:nvSpPr>
        <p:spPr>
          <a:xfrm>
            <a:off x="7743168" y="6165383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5" name="Triangle 854">
            <a:extLst>
              <a:ext uri="{FF2B5EF4-FFF2-40B4-BE49-F238E27FC236}">
                <a16:creationId xmlns:a16="http://schemas.microsoft.com/office/drawing/2014/main" id="{68A9334D-D0D2-C74B-8DCD-EED78DD7B691}"/>
              </a:ext>
            </a:extLst>
          </p:cNvPr>
          <p:cNvSpPr/>
          <p:nvPr/>
        </p:nvSpPr>
        <p:spPr>
          <a:xfrm>
            <a:off x="7710405" y="5898984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6" name="Triangle 855">
            <a:extLst>
              <a:ext uri="{FF2B5EF4-FFF2-40B4-BE49-F238E27FC236}">
                <a16:creationId xmlns:a16="http://schemas.microsoft.com/office/drawing/2014/main" id="{9AAD0EB3-0DB5-CE4A-97DF-ACB4AB7782C0}"/>
              </a:ext>
            </a:extLst>
          </p:cNvPr>
          <p:cNvSpPr/>
          <p:nvPr/>
        </p:nvSpPr>
        <p:spPr>
          <a:xfrm>
            <a:off x="7893895" y="5993117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7" name="Triangle 856">
            <a:extLst>
              <a:ext uri="{FF2B5EF4-FFF2-40B4-BE49-F238E27FC236}">
                <a16:creationId xmlns:a16="http://schemas.microsoft.com/office/drawing/2014/main" id="{C7A85518-1AA4-FB44-B11F-CD32B1BB9470}"/>
              </a:ext>
            </a:extLst>
          </p:cNvPr>
          <p:cNvSpPr/>
          <p:nvPr/>
        </p:nvSpPr>
        <p:spPr>
          <a:xfrm>
            <a:off x="7121653" y="6191356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8" name="Triangle 857">
            <a:extLst>
              <a:ext uri="{FF2B5EF4-FFF2-40B4-BE49-F238E27FC236}">
                <a16:creationId xmlns:a16="http://schemas.microsoft.com/office/drawing/2014/main" id="{9218E035-D22B-4142-8154-FF7178C81C1D}"/>
              </a:ext>
            </a:extLst>
          </p:cNvPr>
          <p:cNvSpPr/>
          <p:nvPr/>
        </p:nvSpPr>
        <p:spPr>
          <a:xfrm>
            <a:off x="7876866" y="6185185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59" name="Triangle 858">
            <a:extLst>
              <a:ext uri="{FF2B5EF4-FFF2-40B4-BE49-F238E27FC236}">
                <a16:creationId xmlns:a16="http://schemas.microsoft.com/office/drawing/2014/main" id="{5BFAF8F1-60E3-5F49-8075-79C93ACBBF58}"/>
              </a:ext>
            </a:extLst>
          </p:cNvPr>
          <p:cNvSpPr/>
          <p:nvPr/>
        </p:nvSpPr>
        <p:spPr>
          <a:xfrm>
            <a:off x="8175135" y="6204659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60" name="Triangle 859">
            <a:extLst>
              <a:ext uri="{FF2B5EF4-FFF2-40B4-BE49-F238E27FC236}">
                <a16:creationId xmlns:a16="http://schemas.microsoft.com/office/drawing/2014/main" id="{35AF3A80-3DB8-FA41-978E-9D23372D4A6E}"/>
              </a:ext>
            </a:extLst>
          </p:cNvPr>
          <p:cNvSpPr/>
          <p:nvPr/>
        </p:nvSpPr>
        <p:spPr>
          <a:xfrm>
            <a:off x="7936260" y="6185503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61" name="Triangle 860">
            <a:extLst>
              <a:ext uri="{FF2B5EF4-FFF2-40B4-BE49-F238E27FC236}">
                <a16:creationId xmlns:a16="http://schemas.microsoft.com/office/drawing/2014/main" id="{16752D04-F80D-8749-8DC9-3D5D14897850}"/>
              </a:ext>
            </a:extLst>
          </p:cNvPr>
          <p:cNvSpPr/>
          <p:nvPr/>
        </p:nvSpPr>
        <p:spPr>
          <a:xfrm>
            <a:off x="7962651" y="6189822"/>
            <a:ext cx="84730" cy="73043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62" name="Oval 861">
            <a:extLst>
              <a:ext uri="{FF2B5EF4-FFF2-40B4-BE49-F238E27FC236}">
                <a16:creationId xmlns:a16="http://schemas.microsoft.com/office/drawing/2014/main" id="{8CC8FB22-50D7-154D-9185-5B1ACEDBF756}"/>
              </a:ext>
            </a:extLst>
          </p:cNvPr>
          <p:cNvSpPr/>
          <p:nvPr/>
        </p:nvSpPr>
        <p:spPr>
          <a:xfrm>
            <a:off x="7466823" y="5263595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63" name="Oval 862">
            <a:extLst>
              <a:ext uri="{FF2B5EF4-FFF2-40B4-BE49-F238E27FC236}">
                <a16:creationId xmlns:a16="http://schemas.microsoft.com/office/drawing/2014/main" id="{3B019DFF-BD4D-1047-94D3-4FCA6FAD6DC5}"/>
              </a:ext>
            </a:extLst>
          </p:cNvPr>
          <p:cNvSpPr/>
          <p:nvPr/>
        </p:nvSpPr>
        <p:spPr>
          <a:xfrm>
            <a:off x="7379239" y="5287727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64" name="Oval 863">
            <a:extLst>
              <a:ext uri="{FF2B5EF4-FFF2-40B4-BE49-F238E27FC236}">
                <a16:creationId xmlns:a16="http://schemas.microsoft.com/office/drawing/2014/main" id="{55304FB9-2364-F445-9B4B-FB6109F3381C}"/>
              </a:ext>
            </a:extLst>
          </p:cNvPr>
          <p:cNvSpPr/>
          <p:nvPr/>
        </p:nvSpPr>
        <p:spPr>
          <a:xfrm>
            <a:off x="7440609" y="5311859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65" name="Oval 864">
            <a:extLst>
              <a:ext uri="{FF2B5EF4-FFF2-40B4-BE49-F238E27FC236}">
                <a16:creationId xmlns:a16="http://schemas.microsoft.com/office/drawing/2014/main" id="{25471F51-0C01-7E48-B90A-F29803F4E9AC}"/>
              </a:ext>
            </a:extLst>
          </p:cNvPr>
          <p:cNvSpPr/>
          <p:nvPr/>
        </p:nvSpPr>
        <p:spPr>
          <a:xfrm>
            <a:off x="7477152" y="5187037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66" name="Oval 865">
            <a:extLst>
              <a:ext uri="{FF2B5EF4-FFF2-40B4-BE49-F238E27FC236}">
                <a16:creationId xmlns:a16="http://schemas.microsoft.com/office/drawing/2014/main" id="{5D00F61F-2644-1845-8653-DC390664D79C}"/>
              </a:ext>
            </a:extLst>
          </p:cNvPr>
          <p:cNvSpPr/>
          <p:nvPr/>
        </p:nvSpPr>
        <p:spPr>
          <a:xfrm>
            <a:off x="7401979" y="5157381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867" name="Oval 866">
            <a:extLst>
              <a:ext uri="{FF2B5EF4-FFF2-40B4-BE49-F238E27FC236}">
                <a16:creationId xmlns:a16="http://schemas.microsoft.com/office/drawing/2014/main" id="{27DFBE43-1C01-2C4F-A436-7020BAD1C7E8}"/>
              </a:ext>
            </a:extLst>
          </p:cNvPr>
          <p:cNvSpPr/>
          <p:nvPr/>
        </p:nvSpPr>
        <p:spPr>
          <a:xfrm>
            <a:off x="7430249" y="5218755"/>
            <a:ext cx="66632" cy="6663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cxnSp>
        <p:nvCxnSpPr>
          <p:cNvPr id="869" name="Straight Connector 868">
            <a:extLst>
              <a:ext uri="{FF2B5EF4-FFF2-40B4-BE49-F238E27FC236}">
                <a16:creationId xmlns:a16="http://schemas.microsoft.com/office/drawing/2014/main" id="{314E7F8A-DF3C-AF49-9422-24F09BA4CBE5}"/>
              </a:ext>
            </a:extLst>
          </p:cNvPr>
          <p:cNvCxnSpPr>
            <a:cxnSpLocks/>
            <a:endCxn id="827" idx="3"/>
          </p:cNvCxnSpPr>
          <p:nvPr/>
        </p:nvCxnSpPr>
        <p:spPr>
          <a:xfrm>
            <a:off x="7032575" y="4179936"/>
            <a:ext cx="0" cy="208759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1" name="Straight Connector 870">
            <a:extLst>
              <a:ext uri="{FF2B5EF4-FFF2-40B4-BE49-F238E27FC236}">
                <a16:creationId xmlns:a16="http://schemas.microsoft.com/office/drawing/2014/main" id="{49307398-4A87-4D42-9309-1E0E742335E4}"/>
              </a:ext>
            </a:extLst>
          </p:cNvPr>
          <p:cNvCxnSpPr>
            <a:cxnSpLocks/>
          </p:cNvCxnSpPr>
          <p:nvPr/>
        </p:nvCxnSpPr>
        <p:spPr>
          <a:xfrm flipH="1">
            <a:off x="6230795" y="4475444"/>
            <a:ext cx="1772792" cy="178385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6" name="TextBox 875">
            <a:extLst>
              <a:ext uri="{FF2B5EF4-FFF2-40B4-BE49-F238E27FC236}">
                <a16:creationId xmlns:a16="http://schemas.microsoft.com/office/drawing/2014/main" id="{CA971B6A-29A9-AB49-BA35-1AF47BB00481}"/>
              </a:ext>
            </a:extLst>
          </p:cNvPr>
          <p:cNvSpPr txBox="1"/>
          <p:nvPr/>
        </p:nvSpPr>
        <p:spPr>
          <a:xfrm rot="16200000">
            <a:off x="5385548" y="483253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UFE</a:t>
            </a:r>
            <a:r>
              <a:rPr lang="en-FR" baseline="-25000" dirty="0"/>
              <a:t>ij0</a:t>
            </a:r>
          </a:p>
        </p:txBody>
      </p:sp>
      <p:sp>
        <p:nvSpPr>
          <p:cNvPr id="877" name="TextBox 876">
            <a:extLst>
              <a:ext uri="{FF2B5EF4-FFF2-40B4-BE49-F238E27FC236}">
                <a16:creationId xmlns:a16="http://schemas.microsoft.com/office/drawing/2014/main" id="{A99FB448-98C9-444A-A110-331F5D14E577}"/>
              </a:ext>
            </a:extLst>
          </p:cNvPr>
          <p:cNvSpPr txBox="1"/>
          <p:nvPr/>
        </p:nvSpPr>
        <p:spPr>
          <a:xfrm>
            <a:off x="6947243" y="6486763"/>
            <a:ext cx="79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UFE</a:t>
            </a:r>
            <a:r>
              <a:rPr lang="en-FR" baseline="-25000" dirty="0"/>
              <a:t>ij</a:t>
            </a:r>
          </a:p>
        </p:txBody>
      </p:sp>
      <p:sp>
        <p:nvSpPr>
          <p:cNvPr id="903" name="Right Arrow 902">
            <a:extLst>
              <a:ext uri="{FF2B5EF4-FFF2-40B4-BE49-F238E27FC236}">
                <a16:creationId xmlns:a16="http://schemas.microsoft.com/office/drawing/2014/main" id="{EE0F9782-ACB0-AA47-A7FA-208A463AB1A2}"/>
              </a:ext>
            </a:extLst>
          </p:cNvPr>
          <p:cNvSpPr/>
          <p:nvPr/>
        </p:nvSpPr>
        <p:spPr>
          <a:xfrm flipH="1">
            <a:off x="6235697" y="5040580"/>
            <a:ext cx="726929" cy="32155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1200" dirty="0"/>
              <a:t>E=0.75</a:t>
            </a:r>
          </a:p>
        </p:txBody>
      </p:sp>
      <p:sp>
        <p:nvSpPr>
          <p:cNvPr id="904" name="TextBox 903">
            <a:extLst>
              <a:ext uri="{FF2B5EF4-FFF2-40B4-BE49-F238E27FC236}">
                <a16:creationId xmlns:a16="http://schemas.microsoft.com/office/drawing/2014/main" id="{B3B8DAF7-B4F6-EF49-9079-F30CF96AF0BA}"/>
              </a:ext>
            </a:extLst>
          </p:cNvPr>
          <p:cNvSpPr txBox="1"/>
          <p:nvPr/>
        </p:nvSpPr>
        <p:spPr>
          <a:xfrm>
            <a:off x="6341260" y="3913952"/>
            <a:ext cx="688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s</a:t>
            </a:r>
            <a:r>
              <a:rPr lang="en-FR" sz="1200" baseline="-25000" dirty="0"/>
              <a:t>0</a:t>
            </a:r>
            <a:r>
              <a:rPr lang="en-FR" sz="1200" dirty="0"/>
              <a:t>=0.1</a:t>
            </a:r>
          </a:p>
          <a:p>
            <a:r>
              <a:rPr lang="en-FR" sz="1200" dirty="0">
                <a:latin typeface="Symbol" pitchFamily="2" charset="2"/>
              </a:rPr>
              <a:t>m</a:t>
            </a:r>
            <a:r>
              <a:rPr lang="en-FR" sz="1200" dirty="0"/>
              <a:t>L=0.07</a:t>
            </a:r>
          </a:p>
          <a:p>
            <a:r>
              <a:rPr lang="en-FR" sz="1200" dirty="0"/>
              <a:t>f</a:t>
            </a:r>
            <a:r>
              <a:rPr lang="en-FR" sz="1200" baseline="-25000" dirty="0"/>
              <a:t>0</a:t>
            </a:r>
            <a:r>
              <a:rPr lang="en-FR" sz="1200" dirty="0"/>
              <a:t>=0.45</a:t>
            </a:r>
          </a:p>
          <a:p>
            <a:r>
              <a:rPr lang="en-FR" sz="1200" dirty="0"/>
              <a:t>N=1000</a:t>
            </a:r>
          </a:p>
          <a:p>
            <a:r>
              <a:rPr lang="en-FR" sz="1200" dirty="0"/>
              <a:t>L=400</a:t>
            </a:r>
          </a:p>
          <a:p>
            <a:r>
              <a:rPr lang="en-FR" sz="1200" dirty="0"/>
              <a:t>t=30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5C50B-8B01-FB4E-86B3-BD0B78ECC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91" y="-224193"/>
            <a:ext cx="10515600" cy="1325563"/>
          </a:xfrm>
        </p:spPr>
        <p:txBody>
          <a:bodyPr/>
          <a:lstStyle/>
          <a:p>
            <a:r>
              <a:rPr lang="en-FR" dirty="0"/>
              <a:t>Cure to desperation</a:t>
            </a:r>
          </a:p>
        </p:txBody>
      </p:sp>
    </p:spTree>
    <p:extLst>
      <p:ext uri="{BB962C8B-B14F-4D97-AF65-F5344CB8AC3E}">
        <p14:creationId xmlns:p14="http://schemas.microsoft.com/office/powerpoint/2010/main" val="9338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48B9609-A06C-FD4D-8029-8CBEE9671D0B}"/>
              </a:ext>
            </a:extLst>
          </p:cNvPr>
          <p:cNvGrpSpPr/>
          <p:nvPr/>
        </p:nvGrpSpPr>
        <p:grpSpPr>
          <a:xfrm>
            <a:off x="3118974" y="2868518"/>
            <a:ext cx="5828611" cy="1168953"/>
            <a:chOff x="3118974" y="2868518"/>
            <a:chExt cx="5828611" cy="1168953"/>
          </a:xfrm>
        </p:grpSpPr>
        <p:sp>
          <p:nvSpPr>
            <p:cNvPr id="12" name="Rectangle 11"/>
            <p:cNvSpPr/>
            <p:nvPr/>
          </p:nvSpPr>
          <p:spPr>
            <a:xfrm>
              <a:off x="8107595" y="3197481"/>
              <a:ext cx="765029" cy="7650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88395" y="3197481"/>
              <a:ext cx="765029" cy="7650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3228585" y="3211150"/>
              <a:ext cx="765029" cy="757803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4449995" y="3211150"/>
              <a:ext cx="765029" cy="757803"/>
            </a:xfrm>
            <a:prstGeom prst="line">
              <a:avLst/>
            </a:prstGeom>
            <a:ln w="28575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667172" y="3211150"/>
              <a:ext cx="765029" cy="757803"/>
            </a:xfrm>
            <a:prstGeom prst="line">
              <a:avLst/>
            </a:prstGeom>
            <a:ln w="28575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888394" y="3964719"/>
              <a:ext cx="769074" cy="0"/>
            </a:xfrm>
            <a:prstGeom prst="line">
              <a:avLst/>
            </a:prstGeom>
            <a:ln w="28575" cmpd="dbl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8109620" y="3958370"/>
              <a:ext cx="769074" cy="0"/>
            </a:xfrm>
            <a:prstGeom prst="line">
              <a:avLst/>
            </a:prstGeom>
            <a:ln w="28575" cmpd="dbl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230795" y="3197481"/>
              <a:ext cx="765029" cy="7650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49995" y="3197481"/>
              <a:ext cx="765029" cy="7650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69195" y="3197481"/>
              <a:ext cx="765029" cy="7650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155832" y="3887547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920861" y="3129744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377508" y="3887547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42537" y="3129744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140061" y="3877954"/>
              <a:ext cx="149924" cy="1499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594232" y="3877954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9261" y="3122518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813432" y="3877954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578461" y="3879348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594232" y="3129744"/>
              <a:ext cx="149924" cy="1499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359261" y="3877954"/>
              <a:ext cx="149924" cy="1499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032632" y="3877954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797661" y="3879348"/>
              <a:ext cx="149924" cy="14992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797661" y="3129744"/>
              <a:ext cx="149924" cy="1499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7622747"/>
                </p:ext>
              </p:extLst>
            </p:nvPr>
          </p:nvGraphicFramePr>
          <p:xfrm>
            <a:off x="3306994" y="2868518"/>
            <a:ext cx="54864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4" name="Document" r:id="rId3" imgW="5486400" imgH="190500" progId="Word.Document.12">
                    <p:embed/>
                  </p:oleObj>
                </mc:Choice>
                <mc:Fallback>
                  <p:oleObj name="Document" r:id="rId3" imgW="5486400" imgH="190500" progId="Word.Document.12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306994" y="2868518"/>
                          <a:ext cx="54864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" name="TextBox 80"/>
            <p:cNvSpPr txBox="1"/>
            <p:nvPr/>
          </p:nvSpPr>
          <p:spPr>
            <a:xfrm rot="18972405">
              <a:off x="3118974" y="3343500"/>
              <a:ext cx="783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  <a:cs typeface="Arial" panose="020B0604020202020204" pitchFamily="34" charset="0"/>
                </a:rPr>
                <a:t>indirect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70BB85F-73D2-A64A-93F0-F84B5A1C7E28}"/>
                </a:ext>
              </a:extLst>
            </p:cNvPr>
            <p:cNvSpPr txBox="1"/>
            <p:nvPr/>
          </p:nvSpPr>
          <p:spPr>
            <a:xfrm>
              <a:off x="6959037" y="3661176"/>
              <a:ext cx="632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  <a:cs typeface="Arial" panose="020B0604020202020204" pitchFamily="34" charset="0"/>
                </a:rPr>
                <a:t>direct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8A3E249-3529-2848-80FD-190FD51A1A5A}"/>
                </a:ext>
              </a:extLst>
            </p:cNvPr>
            <p:cNvSpPr txBox="1"/>
            <p:nvPr/>
          </p:nvSpPr>
          <p:spPr>
            <a:xfrm>
              <a:off x="8132353" y="3661176"/>
              <a:ext cx="632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  <a:cs typeface="Arial" panose="020B0604020202020204" pitchFamily="34" charset="0"/>
                </a:rPr>
                <a:t>direct</a:t>
              </a:r>
            </a:p>
          </p:txBody>
        </p:sp>
      </p:grpSp>
      <p:sp>
        <p:nvSpPr>
          <p:cNvPr id="51" name="Title 50">
            <a:extLst>
              <a:ext uri="{FF2B5EF4-FFF2-40B4-BE49-F238E27FC236}">
                <a16:creationId xmlns:a16="http://schemas.microsoft.com/office/drawing/2014/main" id="{8C6C4C82-7145-CD42-8097-3ADE9E65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4043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1AC30C-40EA-2F4C-982A-4AF7FEE8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Special thanks to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1F003-AFA5-5440-A40B-F305D8313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Gabriele Pedruzzi, postdoc </a:t>
            </a:r>
          </a:p>
          <a:p>
            <a:r>
              <a:rPr lang="en-FR" dirty="0"/>
              <a:t>Ayuna Barlukova, postdoc</a:t>
            </a:r>
          </a:p>
          <a:p>
            <a:r>
              <a:rPr lang="en-FR" dirty="0"/>
              <a:t>Alessandra Carbone, Director</a:t>
            </a:r>
          </a:p>
        </p:txBody>
      </p:sp>
      <p:pic>
        <p:nvPicPr>
          <p:cNvPr id="5" name="Picture 4" descr="LCQB logo.pdf">
            <a:extLst>
              <a:ext uri="{FF2B5EF4-FFF2-40B4-BE49-F238E27FC236}">
                <a16:creationId xmlns:a16="http://schemas.microsoft.com/office/drawing/2014/main" id="{16A67C6D-34CA-864C-9380-67AB2D54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80" y="1825625"/>
            <a:ext cx="1064117" cy="1380476"/>
          </a:xfrm>
          <a:prstGeom prst="rect">
            <a:avLst/>
          </a:prstGeom>
        </p:spPr>
      </p:pic>
      <p:pic>
        <p:nvPicPr>
          <p:cNvPr id="6" name="Picture 5" descr="sorbonne-universite-LOGO_SU_HORIZ_SIGNATURE_CMJN_JPEG.jpg">
            <a:extLst>
              <a:ext uri="{FF2B5EF4-FFF2-40B4-BE49-F238E27FC236}">
                <a16:creationId xmlns:a16="http://schemas.microsoft.com/office/drawing/2014/main" id="{D4172555-E554-EA4C-A480-ADC042423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18" y="5228581"/>
            <a:ext cx="1515118" cy="610528"/>
          </a:xfrm>
          <a:prstGeom prst="rect">
            <a:avLst/>
          </a:prstGeom>
        </p:spPr>
      </p:pic>
      <p:pic>
        <p:nvPicPr>
          <p:cNvPr id="7" name="Picture 6" descr="image002.jpg">
            <a:extLst>
              <a:ext uri="{FF2B5EF4-FFF2-40B4-BE49-F238E27FC236}">
                <a16:creationId xmlns:a16="http://schemas.microsoft.com/office/drawing/2014/main" id="{4704667A-99F7-6B44-AC95-78D4968E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18" y="5205070"/>
            <a:ext cx="1529910" cy="609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09A9E-F914-8945-A927-582CDA31EC6E}"/>
              </a:ext>
            </a:extLst>
          </p:cNvPr>
          <p:cNvGrpSpPr/>
          <p:nvPr/>
        </p:nvGrpSpPr>
        <p:grpSpPr>
          <a:xfrm rot="2607317">
            <a:off x="8208428" y="4947674"/>
            <a:ext cx="1051682" cy="1161773"/>
            <a:chOff x="6430964" y="2243531"/>
            <a:chExt cx="1340048" cy="1386570"/>
          </a:xfrm>
        </p:grpSpPr>
        <p:pic>
          <p:nvPicPr>
            <p:cNvPr id="9" name="Picture 8" descr="PastedGraphic-1.tiff">
              <a:extLst>
                <a:ext uri="{FF2B5EF4-FFF2-40B4-BE49-F238E27FC236}">
                  <a16:creationId xmlns:a16="http://schemas.microsoft.com/office/drawing/2014/main" id="{40514BB0-CAEF-2440-B475-77A6E607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964" y="2243531"/>
              <a:ext cx="1340048" cy="1386570"/>
            </a:xfrm>
            <a:prstGeom prst="rect">
              <a:avLst/>
            </a:prstGeom>
          </p:spPr>
        </p:pic>
        <p:pic>
          <p:nvPicPr>
            <p:cNvPr id="10" name="Picture 9" descr="PastedGraphic-1.tiff">
              <a:extLst>
                <a:ext uri="{FF2B5EF4-FFF2-40B4-BE49-F238E27FC236}">
                  <a16:creationId xmlns:a16="http://schemas.microsoft.com/office/drawing/2014/main" id="{9B0B0D9F-F407-AB41-8C5E-C76A24E1D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78192">
              <a:off x="6430964" y="2243531"/>
              <a:ext cx="1340048" cy="1386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125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9BD6D45-D8A0-0449-B6F1-E4E8211BE3A7}"/>
              </a:ext>
            </a:extLst>
          </p:cNvPr>
          <p:cNvGrpSpPr/>
          <p:nvPr/>
        </p:nvGrpSpPr>
        <p:grpSpPr>
          <a:xfrm>
            <a:off x="6239816" y="482111"/>
            <a:ext cx="5150295" cy="6155033"/>
            <a:chOff x="3300674" y="351483"/>
            <a:chExt cx="5150295" cy="6155033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5353050" y="3014862"/>
              <a:ext cx="1155700" cy="22823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203700" y="3014862"/>
              <a:ext cx="2305050" cy="228238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40"/>
            <p:cNvSpPr/>
            <p:nvPr/>
          </p:nvSpPr>
          <p:spPr>
            <a:xfrm>
              <a:off x="4165048" y="732482"/>
              <a:ext cx="2286000" cy="4508500"/>
            </a:xfrm>
            <a:custGeom>
              <a:avLst/>
              <a:gdLst>
                <a:gd name="connsiteX0" fmla="*/ 0 w 2286000"/>
                <a:gd name="connsiteY0" fmla="*/ 4508500 h 4508500"/>
                <a:gd name="connsiteX1" fmla="*/ 1511300 w 2286000"/>
                <a:gd name="connsiteY1" fmla="*/ 3022600 h 4508500"/>
                <a:gd name="connsiteX2" fmla="*/ 2286000 w 2286000"/>
                <a:gd name="connsiteY2" fmla="*/ 0 h 45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0" h="4508500">
                  <a:moveTo>
                    <a:pt x="0" y="4508500"/>
                  </a:moveTo>
                  <a:lnTo>
                    <a:pt x="1511300" y="3022600"/>
                  </a:lnTo>
                  <a:lnTo>
                    <a:pt x="2286000" y="0"/>
                  </a:lnTo>
                </a:path>
              </a:pathLst>
            </a:cu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4191000" y="351483"/>
              <a:ext cx="0" cy="494575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4191000" y="5297241"/>
              <a:ext cx="28702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6508750" y="5162970"/>
              <a:ext cx="0" cy="12519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</p:cNvCxnSpPr>
            <p:nvPr/>
          </p:nvCxnSpPr>
          <p:spPr>
            <a:xfrm flipH="1">
              <a:off x="4191000" y="737943"/>
              <a:ext cx="1238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346700" y="732484"/>
              <a:ext cx="1162050" cy="455567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5353050" y="5162970"/>
              <a:ext cx="0" cy="1251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/>
            </p:cNvCxnSpPr>
            <p:nvPr/>
          </p:nvCxnSpPr>
          <p:spPr>
            <a:xfrm>
              <a:off x="5715000" y="5162970"/>
              <a:ext cx="0" cy="1251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cxnSpLocks/>
            </p:cNvCxnSpPr>
            <p:nvPr/>
          </p:nvCxnSpPr>
          <p:spPr>
            <a:xfrm flipH="1">
              <a:off x="4184650" y="3002162"/>
              <a:ext cx="1301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201584" y="5267608"/>
              <a:ext cx="2311400" cy="0"/>
            </a:xfrm>
            <a:prstGeom prst="line">
              <a:avLst/>
            </a:prstGeom>
            <a:ln w="19050" cmpd="dbl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7800" y="5307058"/>
              <a:ext cx="273308" cy="7895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9278" y="5353238"/>
              <a:ext cx="344728" cy="74691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9052" y="2647756"/>
              <a:ext cx="234948" cy="7342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3345" y="5344002"/>
              <a:ext cx="234948" cy="7342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762340" y="55327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78301" y="6044851"/>
              <a:ext cx="2707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Epistatic strength, E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1808792" y="2784030"/>
              <a:ext cx="34454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Correlation measure, UFE 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6002868" y="4665249"/>
              <a:ext cx="548781" cy="52916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5880F0-70FC-5845-8C44-9D3F7CEAE7E6}"/>
                </a:ext>
              </a:extLst>
            </p:cNvPr>
            <p:cNvSpPr txBox="1"/>
            <p:nvPr/>
          </p:nvSpPr>
          <p:spPr>
            <a:xfrm>
              <a:off x="7288919" y="2197633"/>
              <a:ext cx="9810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cs typeface="Arial" panose="020B0604020202020204" pitchFamily="34" charset="0"/>
                </a:rPr>
                <a:t>UFE</a:t>
              </a:r>
              <a:r>
                <a:rPr lang="en-US" sz="2400" baseline="-25000" dirty="0" err="1">
                  <a:cs typeface="Arial" panose="020B0604020202020204" pitchFamily="34" charset="0"/>
                </a:rPr>
                <a:t>dir</a:t>
              </a:r>
              <a:endParaRPr lang="en-FR" sz="2400" baseline="-250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C08548-7277-3E48-9951-667C33E657AD}"/>
                </a:ext>
              </a:extLst>
            </p:cNvPr>
            <p:cNvSpPr txBox="1"/>
            <p:nvPr/>
          </p:nvSpPr>
          <p:spPr>
            <a:xfrm>
              <a:off x="7288919" y="1137146"/>
              <a:ext cx="1162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cs typeface="Arial" panose="020B0604020202020204" pitchFamily="34" charset="0"/>
                </a:rPr>
                <a:t>UFE</a:t>
              </a:r>
              <a:r>
                <a:rPr lang="en-US" sz="2400" baseline="-25000" dirty="0" err="1">
                  <a:cs typeface="Arial" panose="020B0604020202020204" pitchFamily="34" charset="0"/>
                </a:rPr>
                <a:t>ind</a:t>
              </a:r>
              <a:endParaRPr lang="en-FR" sz="2400" baseline="-250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D2268D-88AE-1D43-A2A1-ECAF97B1DC5F}"/>
                </a:ext>
              </a:extLst>
            </p:cNvPr>
            <p:cNvSpPr txBox="1"/>
            <p:nvPr/>
          </p:nvSpPr>
          <p:spPr>
            <a:xfrm>
              <a:off x="7288919" y="1501582"/>
              <a:ext cx="1162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UFE</a:t>
              </a:r>
              <a:r>
                <a:rPr lang="en-US" sz="2400" baseline="30000" dirty="0">
                  <a:cs typeface="Arial" panose="020B0604020202020204" pitchFamily="34" charset="0"/>
                </a:rPr>
                <a:t>0</a:t>
              </a:r>
              <a:r>
                <a:rPr lang="en-US" sz="2400" baseline="-25000" dirty="0">
                  <a:cs typeface="Arial" panose="020B0604020202020204" pitchFamily="34" charset="0"/>
                </a:rPr>
                <a:t>dir</a:t>
              </a:r>
              <a:endParaRPr lang="en-FR" sz="2400" baseline="-250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3C26C5-6D8B-B34B-9F07-B94ACAC33251}"/>
                </a:ext>
              </a:extLst>
            </p:cNvPr>
            <p:cNvSpPr txBox="1"/>
            <p:nvPr/>
          </p:nvSpPr>
          <p:spPr>
            <a:xfrm>
              <a:off x="7288919" y="1861833"/>
              <a:ext cx="1162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UFE</a:t>
              </a:r>
              <a:r>
                <a:rPr lang="en-US" sz="2400" baseline="30000" dirty="0">
                  <a:cs typeface="Arial" panose="020B0604020202020204" pitchFamily="34" charset="0"/>
                </a:rPr>
                <a:t>0</a:t>
              </a:r>
              <a:r>
                <a:rPr lang="en-US" sz="2400" baseline="-25000" dirty="0">
                  <a:cs typeface="Arial" panose="020B0604020202020204" pitchFamily="34" charset="0"/>
                </a:rPr>
                <a:t>ind</a:t>
              </a:r>
              <a:endParaRPr lang="en-FR" sz="2400" baseline="-250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868305-AD28-0941-99F9-1787BFB6679A}"/>
                </a:ext>
              </a:extLst>
            </p:cNvPr>
            <p:cNvSpPr txBox="1"/>
            <p:nvPr/>
          </p:nvSpPr>
          <p:spPr>
            <a:xfrm>
              <a:off x="6572289" y="4461320"/>
              <a:ext cx="1162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UFE</a:t>
              </a:r>
              <a:r>
                <a:rPr lang="en-US" sz="2400" baseline="30000" dirty="0">
                  <a:cs typeface="Arial" panose="020B0604020202020204" pitchFamily="34" charset="0"/>
                </a:rPr>
                <a:t>00</a:t>
              </a:r>
              <a:r>
                <a:rPr lang="en-US" sz="2400" baseline="-25000" dirty="0">
                  <a:cs typeface="Arial" panose="020B0604020202020204" pitchFamily="34" charset="0"/>
                </a:rPr>
                <a:t>ind</a:t>
              </a:r>
              <a:endParaRPr lang="en-FR" sz="2400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0BBE5A-B22E-8B40-8800-8190F5E083E4}"/>
                </a:ext>
              </a:extLst>
            </p:cNvPr>
            <p:cNvCxnSpPr>
              <a:cxnSpLocks/>
            </p:cNvCxnSpPr>
            <p:nvPr/>
          </p:nvCxnSpPr>
          <p:spPr>
            <a:xfrm>
              <a:off x="6886222" y="1732414"/>
              <a:ext cx="40098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AA945D6-9184-DC46-8186-5C72F94F61CB}"/>
                </a:ext>
              </a:extLst>
            </p:cNvPr>
            <p:cNvCxnSpPr>
              <a:cxnSpLocks/>
            </p:cNvCxnSpPr>
            <p:nvPr/>
          </p:nvCxnSpPr>
          <p:spPr>
            <a:xfrm>
              <a:off x="6886222" y="1367979"/>
              <a:ext cx="400986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5B3F527-69C5-8840-B91D-7BEA58CD5C58}"/>
                </a:ext>
              </a:extLst>
            </p:cNvPr>
            <p:cNvCxnSpPr>
              <a:cxnSpLocks/>
            </p:cNvCxnSpPr>
            <p:nvPr/>
          </p:nvCxnSpPr>
          <p:spPr>
            <a:xfrm>
              <a:off x="6886222" y="2082060"/>
              <a:ext cx="3710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ADEEE89-20FE-A045-B650-0F5F0840B42D}"/>
                </a:ext>
              </a:extLst>
            </p:cNvPr>
            <p:cNvCxnSpPr>
              <a:cxnSpLocks/>
            </p:cNvCxnSpPr>
            <p:nvPr/>
          </p:nvCxnSpPr>
          <p:spPr>
            <a:xfrm>
              <a:off x="6886222" y="2430975"/>
              <a:ext cx="371061" cy="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46">
            <a:extLst>
              <a:ext uri="{FF2B5EF4-FFF2-40B4-BE49-F238E27FC236}">
                <a16:creationId xmlns:a16="http://schemas.microsoft.com/office/drawing/2014/main" id="{360B8243-9BE7-BB41-B386-F585603F2AEA}"/>
              </a:ext>
            </a:extLst>
          </p:cNvPr>
          <p:cNvSpPr txBox="1">
            <a:spLocks/>
          </p:cNvSpPr>
          <p:nvPr/>
        </p:nvSpPr>
        <p:spPr>
          <a:xfrm>
            <a:off x="202392" y="-189300"/>
            <a:ext cx="10161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dirty="0"/>
              <a:t>Squares: 4-locus correlation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7676AD-5668-C441-B60C-709838079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596" y="1646076"/>
            <a:ext cx="3319356" cy="239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63D60-7364-1644-A821-C1456ECD8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96" y="3941436"/>
            <a:ext cx="4600115" cy="19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0B5046-3252-8D4D-BEDF-F82CFCCC9F51}"/>
              </a:ext>
            </a:extLst>
          </p:cNvPr>
          <p:cNvCxnSpPr>
            <a:cxnSpLocks/>
          </p:cNvCxnSpPr>
          <p:nvPr/>
        </p:nvCxnSpPr>
        <p:spPr>
          <a:xfrm flipV="1">
            <a:off x="3850630" y="1586608"/>
            <a:ext cx="1007317" cy="26350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72C106-F73E-2742-84D1-BEC7FF3BC2B2}"/>
              </a:ext>
            </a:extLst>
          </p:cNvPr>
          <p:cNvCxnSpPr>
            <a:cxnSpLocks/>
          </p:cNvCxnSpPr>
          <p:nvPr/>
        </p:nvCxnSpPr>
        <p:spPr>
          <a:xfrm flipV="1">
            <a:off x="3864077" y="1264356"/>
            <a:ext cx="2452578" cy="29438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EBDFC0-29C0-174B-8D26-EA9700844955}"/>
              </a:ext>
            </a:extLst>
          </p:cNvPr>
          <p:cNvCxnSpPr>
            <a:cxnSpLocks/>
          </p:cNvCxnSpPr>
          <p:nvPr/>
        </p:nvCxnSpPr>
        <p:spPr>
          <a:xfrm flipV="1">
            <a:off x="3864077" y="1264356"/>
            <a:ext cx="2525434" cy="29438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C636CC7-3027-0649-ABA3-BA2BB3AF4D91}"/>
              </a:ext>
            </a:extLst>
          </p:cNvPr>
          <p:cNvCxnSpPr>
            <a:cxnSpLocks/>
          </p:cNvCxnSpPr>
          <p:nvPr/>
        </p:nvCxnSpPr>
        <p:spPr>
          <a:xfrm flipV="1">
            <a:off x="3864077" y="1278195"/>
            <a:ext cx="2595717" cy="29300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16705D-76D9-C644-B90B-E04F9D4C0D9F}"/>
              </a:ext>
            </a:extLst>
          </p:cNvPr>
          <p:cNvCxnSpPr>
            <a:cxnSpLocks/>
          </p:cNvCxnSpPr>
          <p:nvPr/>
        </p:nvCxnSpPr>
        <p:spPr>
          <a:xfrm flipV="1">
            <a:off x="3826612" y="3186418"/>
            <a:ext cx="4515986" cy="9608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583FD0-7C12-C645-9C49-648D76A4FBD1}"/>
              </a:ext>
            </a:extLst>
          </p:cNvPr>
          <p:cNvCxnSpPr>
            <a:cxnSpLocks/>
          </p:cNvCxnSpPr>
          <p:nvPr/>
        </p:nvCxnSpPr>
        <p:spPr>
          <a:xfrm flipV="1">
            <a:off x="4861562" y="3186417"/>
            <a:ext cx="3481036" cy="23434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912A18-07BC-2046-9DF3-989E1426D6F9}"/>
              </a:ext>
            </a:extLst>
          </p:cNvPr>
          <p:cNvCxnSpPr>
            <a:cxnSpLocks/>
          </p:cNvCxnSpPr>
          <p:nvPr/>
        </p:nvCxnSpPr>
        <p:spPr>
          <a:xfrm flipV="1">
            <a:off x="5264458" y="3186417"/>
            <a:ext cx="3078140" cy="25396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CD0B45-52B5-3343-BAF0-9F33504EFA61}"/>
              </a:ext>
            </a:extLst>
          </p:cNvPr>
          <p:cNvCxnSpPr>
            <a:cxnSpLocks/>
          </p:cNvCxnSpPr>
          <p:nvPr/>
        </p:nvCxnSpPr>
        <p:spPr>
          <a:xfrm flipV="1">
            <a:off x="3848281" y="3608823"/>
            <a:ext cx="4504149" cy="620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82F5EC-3866-AA43-9CDE-187998B3A7A1}"/>
              </a:ext>
            </a:extLst>
          </p:cNvPr>
          <p:cNvCxnSpPr>
            <a:cxnSpLocks/>
          </p:cNvCxnSpPr>
          <p:nvPr/>
        </p:nvCxnSpPr>
        <p:spPr>
          <a:xfrm flipV="1">
            <a:off x="8240889" y="3192062"/>
            <a:ext cx="88965" cy="10161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A6F857-A1D6-7E4D-9CCB-06EB6D150C7E}"/>
              </a:ext>
            </a:extLst>
          </p:cNvPr>
          <p:cNvCxnSpPr>
            <a:cxnSpLocks/>
          </p:cNvCxnSpPr>
          <p:nvPr/>
        </p:nvCxnSpPr>
        <p:spPr>
          <a:xfrm flipH="1" flipV="1">
            <a:off x="7853812" y="2111278"/>
            <a:ext cx="473800" cy="10751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75C903F-46AE-B749-8500-0F79E9FE7A1F}"/>
              </a:ext>
            </a:extLst>
          </p:cNvPr>
          <p:cNvCxnSpPr>
            <a:cxnSpLocks/>
          </p:cNvCxnSpPr>
          <p:nvPr/>
        </p:nvCxnSpPr>
        <p:spPr>
          <a:xfrm flipH="1" flipV="1">
            <a:off x="6455456" y="1289186"/>
            <a:ext cx="1862814" cy="188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C63C3AD-998C-604E-8351-AD783BE1AECA}"/>
              </a:ext>
            </a:extLst>
          </p:cNvPr>
          <p:cNvCxnSpPr>
            <a:cxnSpLocks/>
          </p:cNvCxnSpPr>
          <p:nvPr/>
        </p:nvCxnSpPr>
        <p:spPr>
          <a:xfrm flipH="1" flipV="1">
            <a:off x="6378075" y="1289186"/>
            <a:ext cx="1981347" cy="23232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100170-605E-7949-BA48-3B10EBBC7E5D}"/>
              </a:ext>
            </a:extLst>
          </p:cNvPr>
          <p:cNvCxnSpPr>
            <a:cxnSpLocks/>
          </p:cNvCxnSpPr>
          <p:nvPr/>
        </p:nvCxnSpPr>
        <p:spPr>
          <a:xfrm flipH="1" flipV="1">
            <a:off x="4871394" y="1573162"/>
            <a:ext cx="3479392" cy="20366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A78BC0-A4B3-7D47-83E2-89E552333108}"/>
              </a:ext>
            </a:extLst>
          </p:cNvPr>
          <p:cNvCxnSpPr>
            <a:cxnSpLocks/>
          </p:cNvCxnSpPr>
          <p:nvPr/>
        </p:nvCxnSpPr>
        <p:spPr>
          <a:xfrm flipH="1" flipV="1">
            <a:off x="4749553" y="1651247"/>
            <a:ext cx="3587892" cy="15436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C9F10F6-B613-7144-A4DA-768369E963AC}"/>
              </a:ext>
            </a:extLst>
          </p:cNvPr>
          <p:cNvCxnSpPr>
            <a:cxnSpLocks/>
          </p:cNvCxnSpPr>
          <p:nvPr/>
        </p:nvCxnSpPr>
        <p:spPr>
          <a:xfrm flipH="1" flipV="1">
            <a:off x="4137255" y="2277253"/>
            <a:ext cx="4217252" cy="9402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DFC8001-EAF3-8440-9D17-A8890717100E}"/>
              </a:ext>
            </a:extLst>
          </p:cNvPr>
          <p:cNvCxnSpPr>
            <a:cxnSpLocks/>
          </p:cNvCxnSpPr>
          <p:nvPr/>
        </p:nvCxnSpPr>
        <p:spPr>
          <a:xfrm flipH="1" flipV="1">
            <a:off x="4003829" y="2494625"/>
            <a:ext cx="4323784" cy="7002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CEEBC0C-DD26-764B-ADAB-9EF592C47E26}"/>
              </a:ext>
            </a:extLst>
          </p:cNvPr>
          <p:cNvCxnSpPr>
            <a:cxnSpLocks/>
          </p:cNvCxnSpPr>
          <p:nvPr/>
        </p:nvCxnSpPr>
        <p:spPr>
          <a:xfrm flipV="1">
            <a:off x="5353235" y="3187083"/>
            <a:ext cx="2974019" cy="2574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8F446481-4C4D-A04D-89C4-3C7EFA615A0F}"/>
              </a:ext>
            </a:extLst>
          </p:cNvPr>
          <p:cNvSpPr txBox="1"/>
          <p:nvPr/>
        </p:nvSpPr>
        <p:spPr>
          <a:xfrm rot="19345558">
            <a:off x="7897873" y="1708360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285</a:t>
            </a:r>
            <a:endParaRPr lang="en-FR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52D9535-4958-724C-AA6B-FB4A56C92EFB}"/>
              </a:ext>
            </a:extLst>
          </p:cNvPr>
          <p:cNvSpPr txBox="1"/>
          <p:nvPr/>
        </p:nvSpPr>
        <p:spPr>
          <a:xfrm rot="21224449">
            <a:off x="8394894" y="2880375"/>
            <a:ext cx="813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248</a:t>
            </a:r>
            <a:endParaRPr lang="en-FR" sz="2400" b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3509A6-20C6-A44E-8A20-BB134356ED4A}"/>
              </a:ext>
            </a:extLst>
          </p:cNvPr>
          <p:cNvSpPr txBox="1"/>
          <p:nvPr/>
        </p:nvSpPr>
        <p:spPr>
          <a:xfrm>
            <a:off x="8443388" y="3424156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234</a:t>
            </a:r>
            <a:endParaRPr lang="en-FR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3A2CDD-EF0E-B044-BEFE-BDC64C432271}"/>
              </a:ext>
            </a:extLst>
          </p:cNvPr>
          <p:cNvSpPr txBox="1"/>
          <p:nvPr/>
        </p:nvSpPr>
        <p:spPr>
          <a:xfrm rot="1199034">
            <a:off x="8330257" y="4154585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214</a:t>
            </a:r>
            <a:endParaRPr lang="en-FR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0DACCA1-6A5A-3348-AC46-AFBDDE7DB41B}"/>
              </a:ext>
            </a:extLst>
          </p:cNvPr>
          <p:cNvSpPr txBox="1"/>
          <p:nvPr/>
        </p:nvSpPr>
        <p:spPr>
          <a:xfrm rot="17638559">
            <a:off x="4851391" y="5745084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93</a:t>
            </a:r>
            <a:endParaRPr lang="en-FR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A41076-E7BA-0E4E-BA36-FDAE0040D8C2}"/>
              </a:ext>
            </a:extLst>
          </p:cNvPr>
          <p:cNvSpPr txBox="1"/>
          <p:nvPr/>
        </p:nvSpPr>
        <p:spPr>
          <a:xfrm rot="17638559">
            <a:off x="5037493" y="5800235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94</a:t>
            </a:r>
            <a:endParaRPr lang="en-FR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E173BA5-4619-FC47-A019-A16C8C3D2294}"/>
              </a:ext>
            </a:extLst>
          </p:cNvPr>
          <p:cNvSpPr txBox="1"/>
          <p:nvPr/>
        </p:nvSpPr>
        <p:spPr>
          <a:xfrm rot="17638559">
            <a:off x="4409942" y="5542387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78</a:t>
            </a:r>
            <a:endParaRPr lang="en-FR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5D0A36-FC1F-1E4B-9067-FF71FD21B782}"/>
              </a:ext>
            </a:extLst>
          </p:cNvPr>
          <p:cNvSpPr txBox="1"/>
          <p:nvPr/>
        </p:nvSpPr>
        <p:spPr>
          <a:xfrm rot="20672922">
            <a:off x="3348130" y="4154585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23</a:t>
            </a:r>
            <a:endParaRPr lang="en-FR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76C890-DCD5-C84A-AF25-727BA7C5E8D7}"/>
              </a:ext>
            </a:extLst>
          </p:cNvPr>
          <p:cNvSpPr txBox="1"/>
          <p:nvPr/>
        </p:nvSpPr>
        <p:spPr>
          <a:xfrm rot="20672922">
            <a:off x="3280120" y="3938836"/>
            <a:ext cx="60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21</a:t>
            </a:r>
            <a:endParaRPr lang="en-FR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8C8B0F-41C6-9F40-A956-03DF99642318}"/>
              </a:ext>
            </a:extLst>
          </p:cNvPr>
          <p:cNvSpPr/>
          <p:nvPr/>
        </p:nvSpPr>
        <p:spPr>
          <a:xfrm>
            <a:off x="3739486" y="1241036"/>
            <a:ext cx="4612944" cy="4612944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377F8C-792C-B441-AF02-28614F028B09}"/>
              </a:ext>
            </a:extLst>
          </p:cNvPr>
          <p:cNvSpPr txBox="1"/>
          <p:nvPr/>
        </p:nvSpPr>
        <p:spPr>
          <a:xfrm rot="1771343">
            <a:off x="3669144" y="1947881"/>
            <a:ext cx="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427</a:t>
            </a:r>
            <a:endParaRPr lang="en-FR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921526-7B44-4840-9CB6-DE2E911B5E70}"/>
              </a:ext>
            </a:extLst>
          </p:cNvPr>
          <p:cNvSpPr txBox="1"/>
          <p:nvPr/>
        </p:nvSpPr>
        <p:spPr>
          <a:xfrm rot="1369742">
            <a:off x="3505776" y="2187142"/>
            <a:ext cx="57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435</a:t>
            </a:r>
            <a:endParaRPr lang="en-FR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776E31F-F213-E849-B42E-578FDE228132}"/>
              </a:ext>
            </a:extLst>
          </p:cNvPr>
          <p:cNvSpPr txBox="1"/>
          <p:nvPr/>
        </p:nvSpPr>
        <p:spPr>
          <a:xfrm rot="3225100">
            <a:off x="4425248" y="1070981"/>
            <a:ext cx="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393</a:t>
            </a:r>
            <a:endParaRPr lang="en-FR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D43501-FFF3-E947-960E-490F694FF095}"/>
              </a:ext>
            </a:extLst>
          </p:cNvPr>
          <p:cNvSpPr txBox="1"/>
          <p:nvPr/>
        </p:nvSpPr>
        <p:spPr>
          <a:xfrm rot="3225100">
            <a:off x="4263652" y="1188094"/>
            <a:ext cx="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398</a:t>
            </a:r>
            <a:endParaRPr lang="en-FR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4B43DB9-747F-3B41-AF9A-20F1BB1732BC}"/>
              </a:ext>
            </a:extLst>
          </p:cNvPr>
          <p:cNvSpPr txBox="1"/>
          <p:nvPr/>
        </p:nvSpPr>
        <p:spPr>
          <a:xfrm rot="16547524">
            <a:off x="6019019" y="691331"/>
            <a:ext cx="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344</a:t>
            </a:r>
            <a:endParaRPr lang="en-FR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CFD59A0-0706-D74F-B521-5CB9F3615AC0}"/>
              </a:ext>
            </a:extLst>
          </p:cNvPr>
          <p:cNvSpPr txBox="1"/>
          <p:nvPr/>
        </p:nvSpPr>
        <p:spPr>
          <a:xfrm rot="16547524">
            <a:off x="6436271" y="745735"/>
            <a:ext cx="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340</a:t>
            </a:r>
            <a:endParaRPr lang="en-FR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17C8AE9-C0C5-E941-AC1E-5FE6455C62D3}"/>
              </a:ext>
            </a:extLst>
          </p:cNvPr>
          <p:cNvSpPr txBox="1"/>
          <p:nvPr/>
        </p:nvSpPr>
        <p:spPr>
          <a:xfrm rot="16547524">
            <a:off x="6216551" y="714992"/>
            <a:ext cx="57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341</a:t>
            </a:r>
            <a:endParaRPr lang="en-FR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1612523-FC5F-2E44-974C-FF27ECAE501E}"/>
              </a:ext>
            </a:extLst>
          </p:cNvPr>
          <p:cNvSpPr txBox="1"/>
          <p:nvPr/>
        </p:nvSpPr>
        <p:spPr>
          <a:xfrm>
            <a:off x="5483099" y="3022296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15 bonds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BAFFB-3FAC-1C42-A294-30C7ADB9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90" y="-92138"/>
            <a:ext cx="10515600" cy="1325563"/>
          </a:xfrm>
        </p:spPr>
        <p:txBody>
          <a:bodyPr/>
          <a:lstStyle/>
          <a:p>
            <a:r>
              <a:rPr lang="en-FR" dirty="0"/>
              <a:t>Swine flu revelation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0E26CE-6526-2446-B8A9-67312FB61648}"/>
              </a:ext>
            </a:extLst>
          </p:cNvPr>
          <p:cNvSpPr txBox="1"/>
          <p:nvPr/>
        </p:nvSpPr>
        <p:spPr>
          <a:xfrm>
            <a:off x="6165721" y="6162704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/>
              <a:t>(A H1N1 2009 pandemics strain compared to pre-2009 strain)</a:t>
            </a:r>
          </a:p>
        </p:txBody>
      </p:sp>
    </p:spTree>
    <p:extLst>
      <p:ext uri="{BB962C8B-B14F-4D97-AF65-F5344CB8AC3E}">
        <p14:creationId xmlns:p14="http://schemas.microsoft.com/office/powerpoint/2010/main" val="46140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8BB9-F03E-F741-8099-0EB6A1E8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FR" dirty="0"/>
              <a:t>Allosteric compensation</a:t>
            </a:r>
          </a:p>
        </p:txBody>
      </p:sp>
      <p:pic>
        <p:nvPicPr>
          <p:cNvPr id="4" name="movie3" descr="movie3">
            <a:hlinkClick r:id="" action="ppaction://media"/>
            <a:extLst>
              <a:ext uri="{FF2B5EF4-FFF2-40B4-BE49-F238E27FC236}">
                <a16:creationId xmlns:a16="http://schemas.microsoft.com/office/drawing/2014/main" id="{9F0857F9-4CEE-2746-BD2A-FB14572BC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2843" y="1020417"/>
            <a:ext cx="6968891" cy="5705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52CA-459E-AD46-9B5F-48510769D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Inference of selection coefficients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0EA0F-2BFD-A446-A899-AC159B181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98861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DFF28C42-1A88-5941-BDF3-9670A0C2D3F6}"/>
              </a:ext>
            </a:extLst>
          </p:cNvPr>
          <p:cNvGrpSpPr/>
          <p:nvPr/>
        </p:nvGrpSpPr>
        <p:grpSpPr>
          <a:xfrm>
            <a:off x="6068170" y="971551"/>
            <a:ext cx="5133389" cy="4693346"/>
            <a:chOff x="4552175" y="488950"/>
            <a:chExt cx="6950591" cy="621301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ED3A896-E9CA-3340-9BD2-38B88D4A8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7817" y="488950"/>
              <a:ext cx="6032500" cy="5880100"/>
            </a:xfrm>
            <a:prstGeom prst="rect">
              <a:avLst/>
            </a:prstGeom>
          </p:spPr>
        </p:pic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4E86E13C-0CC7-984D-88DF-58E35ACB79DB}"/>
                </a:ext>
              </a:extLst>
            </p:cNvPr>
            <p:cNvSpPr/>
            <p:nvPr/>
          </p:nvSpPr>
          <p:spPr>
            <a:xfrm>
              <a:off x="5850971" y="2932222"/>
              <a:ext cx="235707" cy="235707"/>
            </a:xfrm>
            <a:prstGeom prst="diamond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B438E1E6-9F6E-634A-BD36-A90CE373448C}"/>
                </a:ext>
              </a:extLst>
            </p:cNvPr>
            <p:cNvSpPr/>
            <p:nvPr/>
          </p:nvSpPr>
          <p:spPr>
            <a:xfrm>
              <a:off x="8582215" y="1884721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D4D0F95-0DD7-AE40-BEAE-76C0845FD41B}"/>
                </a:ext>
              </a:extLst>
            </p:cNvPr>
            <p:cNvSpPr/>
            <p:nvPr/>
          </p:nvSpPr>
          <p:spPr>
            <a:xfrm>
              <a:off x="9288270" y="4583548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9B5DDAD4-1215-BA47-BC50-B8D13874CC1D}"/>
                </a:ext>
              </a:extLst>
            </p:cNvPr>
            <p:cNvSpPr/>
            <p:nvPr/>
          </p:nvSpPr>
          <p:spPr>
            <a:xfrm>
              <a:off x="9301775" y="2222315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E9DE545C-000F-824D-8601-425C9A53146F}"/>
                </a:ext>
              </a:extLst>
            </p:cNvPr>
            <p:cNvSpPr/>
            <p:nvPr/>
          </p:nvSpPr>
          <p:spPr>
            <a:xfrm>
              <a:off x="9650945" y="2363140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D3EBCE73-BD06-A142-BF34-D4C076C52E2B}"/>
                </a:ext>
              </a:extLst>
            </p:cNvPr>
            <p:cNvSpPr/>
            <p:nvPr/>
          </p:nvSpPr>
          <p:spPr>
            <a:xfrm>
              <a:off x="10000115" y="2376643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89D86725-3ED9-9E4C-BFA3-70FE4DB89701}"/>
                </a:ext>
              </a:extLst>
            </p:cNvPr>
            <p:cNvSpPr/>
            <p:nvPr/>
          </p:nvSpPr>
          <p:spPr>
            <a:xfrm>
              <a:off x="10696527" y="2366996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5AA9C3D8-920F-BB4F-9DCA-03B9E3FE962F}"/>
                </a:ext>
              </a:extLst>
            </p:cNvPr>
            <p:cNvSpPr/>
            <p:nvPr/>
          </p:nvSpPr>
          <p:spPr>
            <a:xfrm>
              <a:off x="10351217" y="2542545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79EF0D5F-14C4-6B4D-8C62-5D7247FF7EB4}"/>
                </a:ext>
              </a:extLst>
            </p:cNvPr>
            <p:cNvSpPr/>
            <p:nvPr/>
          </p:nvSpPr>
          <p:spPr>
            <a:xfrm>
              <a:off x="8929460" y="2440301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B317E59-1092-CB44-8789-B1DC8575A14E}"/>
                </a:ext>
              </a:extLst>
            </p:cNvPr>
            <p:cNvSpPr/>
            <p:nvPr/>
          </p:nvSpPr>
          <p:spPr>
            <a:xfrm>
              <a:off x="7507703" y="1435231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AFBA2801-1025-684C-9430-BB03B96D54B8}"/>
                </a:ext>
              </a:extLst>
            </p:cNvPr>
            <p:cNvSpPr/>
            <p:nvPr/>
          </p:nvSpPr>
          <p:spPr>
            <a:xfrm>
              <a:off x="6085946" y="858425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1BCCD03-EF88-814B-BCFD-5381DBE50122}"/>
                </a:ext>
              </a:extLst>
            </p:cNvPr>
            <p:cNvSpPr/>
            <p:nvPr/>
          </p:nvSpPr>
          <p:spPr>
            <a:xfrm>
              <a:off x="5717486" y="698308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F05E070D-8603-2E4D-8FAB-0D3BBC273016}"/>
                </a:ext>
              </a:extLst>
            </p:cNvPr>
            <p:cNvSpPr/>
            <p:nvPr/>
          </p:nvSpPr>
          <p:spPr>
            <a:xfrm>
              <a:off x="6425471" y="989605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01CF211B-EC9E-4F4C-94E1-7F1311201236}"/>
                </a:ext>
              </a:extLst>
            </p:cNvPr>
            <p:cNvSpPr/>
            <p:nvPr/>
          </p:nvSpPr>
          <p:spPr>
            <a:xfrm>
              <a:off x="6797789" y="1084132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C3394A81-5B07-2E48-9FFD-77A64AF32FB7}"/>
                </a:ext>
              </a:extLst>
            </p:cNvPr>
            <p:cNvSpPr/>
            <p:nvPr/>
          </p:nvSpPr>
          <p:spPr>
            <a:xfrm>
              <a:off x="7146957" y="1236534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66F49163-0300-B14B-B34B-3A6925A2C2FB}"/>
                </a:ext>
              </a:extLst>
            </p:cNvPr>
            <p:cNvSpPr/>
            <p:nvPr/>
          </p:nvSpPr>
          <p:spPr>
            <a:xfrm>
              <a:off x="7843368" y="1678305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99B1D27C-22B7-704E-9367-8B3B47C8D4DD}"/>
                </a:ext>
              </a:extLst>
            </p:cNvPr>
            <p:cNvSpPr/>
            <p:nvPr/>
          </p:nvSpPr>
          <p:spPr>
            <a:xfrm>
              <a:off x="8227260" y="1784410"/>
              <a:ext cx="201399" cy="1736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id="{C8B5B75D-7D67-7248-9864-C5B183E14C4D}"/>
                </a:ext>
              </a:extLst>
            </p:cNvPr>
            <p:cNvSpPr/>
            <p:nvPr/>
          </p:nvSpPr>
          <p:spPr>
            <a:xfrm>
              <a:off x="9288270" y="4301895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50C06025-CCE1-5840-84D6-DE3CB6D6F834}"/>
                </a:ext>
              </a:extLst>
            </p:cNvPr>
            <p:cNvSpPr/>
            <p:nvPr/>
          </p:nvSpPr>
          <p:spPr>
            <a:xfrm>
              <a:off x="9643227" y="3076908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2" name="Cross 21">
              <a:extLst>
                <a:ext uri="{FF2B5EF4-FFF2-40B4-BE49-F238E27FC236}">
                  <a16:creationId xmlns:a16="http://schemas.microsoft.com/office/drawing/2014/main" id="{58743097-02D0-9243-ABFB-216BBCC6B742}"/>
                </a:ext>
              </a:extLst>
            </p:cNvPr>
            <p:cNvSpPr/>
            <p:nvPr/>
          </p:nvSpPr>
          <p:spPr>
            <a:xfrm>
              <a:off x="9992396" y="2696871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3" name="Cross 22">
              <a:extLst>
                <a:ext uri="{FF2B5EF4-FFF2-40B4-BE49-F238E27FC236}">
                  <a16:creationId xmlns:a16="http://schemas.microsoft.com/office/drawing/2014/main" id="{07117874-9C58-9841-ADE6-A9B3336A0ECC}"/>
                </a:ext>
              </a:extLst>
            </p:cNvPr>
            <p:cNvSpPr/>
            <p:nvPr/>
          </p:nvSpPr>
          <p:spPr>
            <a:xfrm>
              <a:off x="9288270" y="2525179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4" name="Cross 23">
              <a:extLst>
                <a:ext uri="{FF2B5EF4-FFF2-40B4-BE49-F238E27FC236}">
                  <a16:creationId xmlns:a16="http://schemas.microsoft.com/office/drawing/2014/main" id="{94700160-EDFA-4849-B23E-EA2FD69A45C3}"/>
                </a:ext>
              </a:extLst>
            </p:cNvPr>
            <p:cNvSpPr/>
            <p:nvPr/>
          </p:nvSpPr>
          <p:spPr>
            <a:xfrm>
              <a:off x="8931386" y="2538682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id="{D001A8B0-0653-B14E-82C9-EE6C1510DE3D}"/>
                </a:ext>
              </a:extLst>
            </p:cNvPr>
            <p:cNvSpPr/>
            <p:nvPr/>
          </p:nvSpPr>
          <p:spPr>
            <a:xfrm>
              <a:off x="8574502" y="2297540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92102699-AAAD-F144-AD63-1E338510D56B}"/>
                </a:ext>
              </a:extLst>
            </p:cNvPr>
            <p:cNvSpPr/>
            <p:nvPr/>
          </p:nvSpPr>
          <p:spPr>
            <a:xfrm>
              <a:off x="8217618" y="2299466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B20CCFEB-BA7E-DC44-A024-4EA956ED7949}"/>
                </a:ext>
              </a:extLst>
            </p:cNvPr>
            <p:cNvSpPr/>
            <p:nvPr/>
          </p:nvSpPr>
          <p:spPr>
            <a:xfrm>
              <a:off x="7860734" y="2081473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8" name="Cross 27">
              <a:extLst>
                <a:ext uri="{FF2B5EF4-FFF2-40B4-BE49-F238E27FC236}">
                  <a16:creationId xmlns:a16="http://schemas.microsoft.com/office/drawing/2014/main" id="{1FF2D9FC-D86B-F34F-A485-EFFD84DC7E21}"/>
                </a:ext>
              </a:extLst>
            </p:cNvPr>
            <p:cNvSpPr/>
            <p:nvPr/>
          </p:nvSpPr>
          <p:spPr>
            <a:xfrm>
              <a:off x="7503850" y="2233871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id="{FB066FAC-FEA9-DA42-8484-60246C91D3EB}"/>
                </a:ext>
              </a:extLst>
            </p:cNvPr>
            <p:cNvSpPr/>
            <p:nvPr/>
          </p:nvSpPr>
          <p:spPr>
            <a:xfrm>
              <a:off x="7146966" y="1946428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0" name="Cross 29">
              <a:extLst>
                <a:ext uri="{FF2B5EF4-FFF2-40B4-BE49-F238E27FC236}">
                  <a16:creationId xmlns:a16="http://schemas.microsoft.com/office/drawing/2014/main" id="{0F6FC5DC-6E12-EF41-A838-2DAC655BAB06}"/>
                </a:ext>
              </a:extLst>
            </p:cNvPr>
            <p:cNvSpPr/>
            <p:nvPr/>
          </p:nvSpPr>
          <p:spPr>
            <a:xfrm>
              <a:off x="6790082" y="1658985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1" name="Cross 30">
              <a:extLst>
                <a:ext uri="{FF2B5EF4-FFF2-40B4-BE49-F238E27FC236}">
                  <a16:creationId xmlns:a16="http://schemas.microsoft.com/office/drawing/2014/main" id="{D38431CD-DC0C-3C48-98BA-4917E5B769F7}"/>
                </a:ext>
              </a:extLst>
            </p:cNvPr>
            <p:cNvSpPr/>
            <p:nvPr/>
          </p:nvSpPr>
          <p:spPr>
            <a:xfrm>
              <a:off x="6433198" y="1545162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EB128518-16E1-6144-A0FF-49DF2B32807E}"/>
                </a:ext>
              </a:extLst>
            </p:cNvPr>
            <p:cNvSpPr/>
            <p:nvPr/>
          </p:nvSpPr>
          <p:spPr>
            <a:xfrm>
              <a:off x="6076314" y="1489214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230F0A08-515C-6545-A7C2-51D5974C950C}"/>
                </a:ext>
              </a:extLst>
            </p:cNvPr>
            <p:cNvSpPr/>
            <p:nvPr/>
          </p:nvSpPr>
          <p:spPr>
            <a:xfrm>
              <a:off x="5719430" y="1317520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B225AF17-10DC-E548-82AE-A6AE0EB27FF0}"/>
                </a:ext>
              </a:extLst>
            </p:cNvPr>
            <p:cNvSpPr/>
            <p:nvPr/>
          </p:nvSpPr>
          <p:spPr>
            <a:xfrm rot="2725556">
              <a:off x="5721362" y="1921331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5" name="Cross 34">
              <a:extLst>
                <a:ext uri="{FF2B5EF4-FFF2-40B4-BE49-F238E27FC236}">
                  <a16:creationId xmlns:a16="http://schemas.microsoft.com/office/drawing/2014/main" id="{5E5393BF-C617-974C-89C1-1C5BDB78FA42}"/>
                </a:ext>
              </a:extLst>
            </p:cNvPr>
            <p:cNvSpPr/>
            <p:nvPr/>
          </p:nvSpPr>
          <p:spPr>
            <a:xfrm rot="2725556">
              <a:off x="9288270" y="4018661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6" name="Cross 35">
              <a:extLst>
                <a:ext uri="{FF2B5EF4-FFF2-40B4-BE49-F238E27FC236}">
                  <a16:creationId xmlns:a16="http://schemas.microsoft.com/office/drawing/2014/main" id="{204B7B10-9CEB-7144-A69A-340710295619}"/>
                </a:ext>
              </a:extLst>
            </p:cNvPr>
            <p:cNvSpPr/>
            <p:nvPr/>
          </p:nvSpPr>
          <p:spPr>
            <a:xfrm rot="2725556">
              <a:off x="6093681" y="2108456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7" name="Cross 36">
              <a:extLst>
                <a:ext uri="{FF2B5EF4-FFF2-40B4-BE49-F238E27FC236}">
                  <a16:creationId xmlns:a16="http://schemas.microsoft.com/office/drawing/2014/main" id="{E3AEA5C9-6317-9242-826F-4966EAA63630}"/>
                </a:ext>
              </a:extLst>
            </p:cNvPr>
            <p:cNvSpPr/>
            <p:nvPr/>
          </p:nvSpPr>
          <p:spPr>
            <a:xfrm rot="2725556">
              <a:off x="6442850" y="2284006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0172035D-0188-404E-85D0-D52FD9AC0028}"/>
                </a:ext>
              </a:extLst>
            </p:cNvPr>
            <p:cNvSpPr/>
            <p:nvPr/>
          </p:nvSpPr>
          <p:spPr>
            <a:xfrm rot="2725556">
              <a:off x="6792019" y="2401681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A964FEE0-01C1-6145-964C-B875C422F26F}"/>
                </a:ext>
              </a:extLst>
            </p:cNvPr>
            <p:cNvSpPr/>
            <p:nvPr/>
          </p:nvSpPr>
          <p:spPr>
            <a:xfrm rot="2725556">
              <a:off x="7152763" y="2577231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E1CCC8AF-F946-EB44-B4DE-77EDC95B1A6F}"/>
                </a:ext>
              </a:extLst>
            </p:cNvPr>
            <p:cNvSpPr/>
            <p:nvPr/>
          </p:nvSpPr>
          <p:spPr>
            <a:xfrm rot="2725556">
              <a:off x="7501932" y="2718056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E3C06ABF-FC54-E740-9066-10A8A755A0E8}"/>
                </a:ext>
              </a:extLst>
            </p:cNvPr>
            <p:cNvSpPr/>
            <p:nvPr/>
          </p:nvSpPr>
          <p:spPr>
            <a:xfrm rot="2725556">
              <a:off x="7862676" y="2847306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92F90BC5-D718-854E-AB95-E1905E0324CE}"/>
                </a:ext>
              </a:extLst>
            </p:cNvPr>
            <p:cNvSpPr/>
            <p:nvPr/>
          </p:nvSpPr>
          <p:spPr>
            <a:xfrm rot="2725556">
              <a:off x="8223420" y="3497417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3" name="Cross 42">
              <a:extLst>
                <a:ext uri="{FF2B5EF4-FFF2-40B4-BE49-F238E27FC236}">
                  <a16:creationId xmlns:a16="http://schemas.microsoft.com/office/drawing/2014/main" id="{839F56C7-14BC-9644-8526-8B2F44D0E231}"/>
                </a:ext>
              </a:extLst>
            </p:cNvPr>
            <p:cNvSpPr/>
            <p:nvPr/>
          </p:nvSpPr>
          <p:spPr>
            <a:xfrm rot="2725556">
              <a:off x="8561015" y="3788714"/>
              <a:ext cx="201399" cy="201399"/>
            </a:xfrm>
            <a:prstGeom prst="plus">
              <a:avLst>
                <a:gd name="adj" fmla="val 4448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05A0CC8-99CB-5B41-8C54-C14195709527}"/>
                </a:ext>
              </a:extLst>
            </p:cNvPr>
            <p:cNvSpPr/>
            <p:nvPr/>
          </p:nvSpPr>
          <p:spPr>
            <a:xfrm>
              <a:off x="9302159" y="4903779"/>
              <a:ext cx="173620" cy="1736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88E03F-0027-1A44-B8F9-1359531DB056}"/>
                </a:ext>
              </a:extLst>
            </p:cNvPr>
            <p:cNvSpPr/>
            <p:nvPr/>
          </p:nvSpPr>
          <p:spPr>
            <a:xfrm>
              <a:off x="8215685" y="3923309"/>
              <a:ext cx="173620" cy="1736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E711D23-16D0-4542-AC0B-F7B2F177542A}"/>
                </a:ext>
              </a:extLst>
            </p:cNvPr>
            <p:cNvSpPr/>
            <p:nvPr/>
          </p:nvSpPr>
          <p:spPr>
            <a:xfrm>
              <a:off x="7143094" y="3023860"/>
              <a:ext cx="173620" cy="1736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658245-2393-5F45-BC70-65B57D5E8C89}"/>
                </a:ext>
              </a:extLst>
            </p:cNvPr>
            <p:cNvSpPr/>
            <p:nvPr/>
          </p:nvSpPr>
          <p:spPr>
            <a:xfrm>
              <a:off x="5896882" y="2124411"/>
              <a:ext cx="173620" cy="1736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C5638C-169C-284D-98AA-C747B28987F3}"/>
                </a:ext>
              </a:extLst>
            </p:cNvPr>
            <p:cNvSpPr/>
            <p:nvPr/>
          </p:nvSpPr>
          <p:spPr>
            <a:xfrm>
              <a:off x="6547787" y="2613921"/>
              <a:ext cx="173620" cy="1736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60D2A0B-58A9-F849-BAF8-3DCDBC8A2E83}"/>
                </a:ext>
              </a:extLst>
            </p:cNvPr>
            <p:cNvSpPr/>
            <p:nvPr/>
          </p:nvSpPr>
          <p:spPr>
            <a:xfrm>
              <a:off x="7669748" y="3545134"/>
              <a:ext cx="173620" cy="1736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1F39072-4CBA-8745-8591-000030BB8FA4}"/>
                </a:ext>
              </a:extLst>
            </p:cNvPr>
            <p:cNvSpPr/>
            <p:nvPr/>
          </p:nvSpPr>
          <p:spPr>
            <a:xfrm>
              <a:off x="7691413" y="3774587"/>
              <a:ext cx="173620" cy="1736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9A2A6F-219F-BC4A-BD60-5F4F04F2C302}"/>
                </a:ext>
              </a:extLst>
            </p:cNvPr>
            <p:cNvSpPr/>
            <p:nvPr/>
          </p:nvSpPr>
          <p:spPr>
            <a:xfrm>
              <a:off x="9302159" y="5169730"/>
              <a:ext cx="173620" cy="1736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BE62739-A0DD-EB4C-BF1C-D87F04A04A9B}"/>
                </a:ext>
              </a:extLst>
            </p:cNvPr>
            <p:cNvSpPr/>
            <p:nvPr/>
          </p:nvSpPr>
          <p:spPr>
            <a:xfrm>
              <a:off x="5924556" y="2861195"/>
              <a:ext cx="173620" cy="1736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F4953A6-7CC7-2E40-8C25-35645ED53051}"/>
                </a:ext>
              </a:extLst>
            </p:cNvPr>
            <p:cNvSpPr/>
            <p:nvPr/>
          </p:nvSpPr>
          <p:spPr>
            <a:xfrm>
              <a:off x="7160846" y="3545134"/>
              <a:ext cx="173620" cy="1736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9D0F391-91D2-0044-9105-19BF5E70A92B}"/>
                </a:ext>
              </a:extLst>
            </p:cNvPr>
            <p:cNvSpPr/>
            <p:nvPr/>
          </p:nvSpPr>
          <p:spPr>
            <a:xfrm>
              <a:off x="6526170" y="3116379"/>
              <a:ext cx="173620" cy="1736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6" name="Diamond 55">
              <a:extLst>
                <a:ext uri="{FF2B5EF4-FFF2-40B4-BE49-F238E27FC236}">
                  <a16:creationId xmlns:a16="http://schemas.microsoft.com/office/drawing/2014/main" id="{58DF46F1-9C83-0E4F-90EC-3B8C7456C0D4}"/>
                </a:ext>
              </a:extLst>
            </p:cNvPr>
            <p:cNvSpPr/>
            <p:nvPr/>
          </p:nvSpPr>
          <p:spPr>
            <a:xfrm>
              <a:off x="9271116" y="3725091"/>
              <a:ext cx="235707" cy="235707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FD21337A-D360-FA4D-9A2D-BA2E34AA7EB2}"/>
                </a:ext>
              </a:extLst>
            </p:cNvPr>
            <p:cNvSpPr/>
            <p:nvPr/>
          </p:nvSpPr>
          <p:spPr>
            <a:xfrm>
              <a:off x="5881840" y="3669146"/>
              <a:ext cx="235707" cy="235707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7C3E7490-E45C-0349-A07E-364BC20944BA}"/>
                </a:ext>
              </a:extLst>
            </p:cNvPr>
            <p:cNvSpPr/>
            <p:nvPr/>
          </p:nvSpPr>
          <p:spPr>
            <a:xfrm>
              <a:off x="6247549" y="3740524"/>
              <a:ext cx="235707" cy="235707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07375597-1870-3048-A35F-8525A016358E}"/>
                </a:ext>
              </a:extLst>
            </p:cNvPr>
            <p:cNvSpPr/>
            <p:nvPr/>
          </p:nvSpPr>
          <p:spPr>
            <a:xfrm>
              <a:off x="6596718" y="3835049"/>
              <a:ext cx="235707" cy="235707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26073C39-DB96-FA42-99B4-566417562101}"/>
                </a:ext>
              </a:extLst>
            </p:cNvPr>
            <p:cNvSpPr/>
            <p:nvPr/>
          </p:nvSpPr>
          <p:spPr>
            <a:xfrm>
              <a:off x="6945887" y="4126344"/>
              <a:ext cx="235707" cy="235707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84CDD6D5-F409-DB4E-A75F-55CC9AF5945A}"/>
                </a:ext>
              </a:extLst>
            </p:cNvPr>
            <p:cNvSpPr/>
            <p:nvPr/>
          </p:nvSpPr>
          <p:spPr>
            <a:xfrm>
              <a:off x="7306631" y="4417639"/>
              <a:ext cx="235707" cy="235707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436C6B2D-4522-6643-BD2F-CAF94713981B}"/>
                </a:ext>
              </a:extLst>
            </p:cNvPr>
            <p:cNvSpPr/>
            <p:nvPr/>
          </p:nvSpPr>
          <p:spPr>
            <a:xfrm flipV="1">
              <a:off x="9288270" y="5465154"/>
              <a:ext cx="201399" cy="17362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CFB0F89D-BCF4-4D44-A370-903D261AA2C0}"/>
                </a:ext>
              </a:extLst>
            </p:cNvPr>
            <p:cNvSpPr/>
            <p:nvPr/>
          </p:nvSpPr>
          <p:spPr>
            <a:xfrm flipV="1">
              <a:off x="8194470" y="5351341"/>
              <a:ext cx="201399" cy="17362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5C0F507-38F9-9D42-8440-8950DC45BEEF}"/>
                </a:ext>
              </a:extLst>
            </p:cNvPr>
            <p:cNvSpPr/>
            <p:nvPr/>
          </p:nvSpPr>
          <p:spPr>
            <a:xfrm flipV="1">
              <a:off x="7698692" y="5249103"/>
              <a:ext cx="201399" cy="17362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41D9BBC6-845B-3D47-B867-B0853DC838DE}"/>
                </a:ext>
              </a:extLst>
            </p:cNvPr>
            <p:cNvSpPr/>
            <p:nvPr/>
          </p:nvSpPr>
          <p:spPr>
            <a:xfrm flipV="1">
              <a:off x="7121891" y="4880646"/>
              <a:ext cx="201399" cy="17362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6" name="Triangle 65">
              <a:extLst>
                <a:ext uri="{FF2B5EF4-FFF2-40B4-BE49-F238E27FC236}">
                  <a16:creationId xmlns:a16="http://schemas.microsoft.com/office/drawing/2014/main" id="{39631391-8E06-E043-A22C-9AF0376D401B}"/>
                </a:ext>
              </a:extLst>
            </p:cNvPr>
            <p:cNvSpPr/>
            <p:nvPr/>
          </p:nvSpPr>
          <p:spPr>
            <a:xfrm flipV="1">
              <a:off x="6545090" y="4593212"/>
              <a:ext cx="201399" cy="17362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87677B7A-4710-714B-8034-52C47A38C4F5}"/>
                </a:ext>
              </a:extLst>
            </p:cNvPr>
            <p:cNvSpPr/>
            <p:nvPr/>
          </p:nvSpPr>
          <p:spPr>
            <a:xfrm flipV="1">
              <a:off x="5898841" y="4398376"/>
              <a:ext cx="201399" cy="173620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68" name="Diamond 67">
              <a:extLst>
                <a:ext uri="{FF2B5EF4-FFF2-40B4-BE49-F238E27FC236}">
                  <a16:creationId xmlns:a16="http://schemas.microsoft.com/office/drawing/2014/main" id="{DB13AC09-AAAE-1746-BBB0-E1B8BA1CFD0C}"/>
                </a:ext>
              </a:extLst>
            </p:cNvPr>
            <p:cNvSpPr/>
            <p:nvPr/>
          </p:nvSpPr>
          <p:spPr>
            <a:xfrm>
              <a:off x="5918492" y="3231235"/>
              <a:ext cx="235707" cy="235707"/>
            </a:xfrm>
            <a:prstGeom prst="diamond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70" name="Diamond 69">
              <a:extLst>
                <a:ext uri="{FF2B5EF4-FFF2-40B4-BE49-F238E27FC236}">
                  <a16:creationId xmlns:a16="http://schemas.microsoft.com/office/drawing/2014/main" id="{704C67A1-F914-8145-A8B0-3F1C1928E51C}"/>
                </a:ext>
              </a:extLst>
            </p:cNvPr>
            <p:cNvSpPr/>
            <p:nvPr/>
          </p:nvSpPr>
          <p:spPr>
            <a:xfrm>
              <a:off x="5758375" y="2318762"/>
              <a:ext cx="235707" cy="235707"/>
            </a:xfrm>
            <a:prstGeom prst="diamond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A23B310F-8023-C940-B206-A3B6C3518798}"/>
                </a:ext>
              </a:extLst>
            </p:cNvPr>
            <p:cNvSpPr/>
            <p:nvPr/>
          </p:nvSpPr>
          <p:spPr>
            <a:xfrm>
              <a:off x="5609833" y="1846129"/>
              <a:ext cx="235707" cy="235707"/>
            </a:xfrm>
            <a:prstGeom prst="diamond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72" name="Diamond 71">
              <a:extLst>
                <a:ext uri="{FF2B5EF4-FFF2-40B4-BE49-F238E27FC236}">
                  <a16:creationId xmlns:a16="http://schemas.microsoft.com/office/drawing/2014/main" id="{F5E55B06-523A-9E4D-B5B0-660E0A62B8B1}"/>
                </a:ext>
              </a:extLst>
            </p:cNvPr>
            <p:cNvSpPr/>
            <p:nvPr/>
          </p:nvSpPr>
          <p:spPr>
            <a:xfrm>
              <a:off x="5704359" y="2079554"/>
              <a:ext cx="235707" cy="235707"/>
            </a:xfrm>
            <a:prstGeom prst="diamond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3E0437-490E-C843-B931-513ADE062574}"/>
                </a:ext>
              </a:extLst>
            </p:cNvPr>
            <p:cNvSpPr txBox="1"/>
            <p:nvPr/>
          </p:nvSpPr>
          <p:spPr>
            <a:xfrm>
              <a:off x="8100974" y="2820678"/>
              <a:ext cx="573437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x 5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C985CF4-D4E2-764B-B052-42EF1B6933BD}"/>
                </a:ext>
              </a:extLst>
            </p:cNvPr>
            <p:cNvSpPr txBox="1"/>
            <p:nvPr/>
          </p:nvSpPr>
          <p:spPr>
            <a:xfrm>
              <a:off x="7689681" y="3886090"/>
              <a:ext cx="573437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x 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CF3E4BE-871C-1942-9758-F38EC6AC3C4A}"/>
                </a:ext>
              </a:extLst>
            </p:cNvPr>
            <p:cNvSpPr txBox="1"/>
            <p:nvPr/>
          </p:nvSpPr>
          <p:spPr>
            <a:xfrm>
              <a:off x="7535473" y="4408546"/>
              <a:ext cx="714516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x 20</a:t>
              </a:r>
            </a:p>
          </p:txBody>
        </p:sp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32368D5E-E70E-D240-86BF-58564F0E3A8A}"/>
                </a:ext>
              </a:extLst>
            </p:cNvPr>
            <p:cNvSpPr/>
            <p:nvPr/>
          </p:nvSpPr>
          <p:spPr>
            <a:xfrm>
              <a:off x="9271116" y="3452150"/>
              <a:ext cx="235707" cy="235707"/>
            </a:xfrm>
            <a:prstGeom prst="diamond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160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07EE79B-057E-C34C-8CAC-653626BCD5F0}"/>
                </a:ext>
              </a:extLst>
            </p:cNvPr>
            <p:cNvCxnSpPr/>
            <p:nvPr/>
          </p:nvCxnSpPr>
          <p:spPr>
            <a:xfrm>
              <a:off x="5694021" y="698308"/>
              <a:ext cx="4757895" cy="20417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D86D0C3-A9B2-CF42-9CF4-217AA103A711}"/>
                </a:ext>
              </a:extLst>
            </p:cNvPr>
            <p:cNvCxnSpPr>
              <a:cxnSpLocks/>
            </p:cNvCxnSpPr>
            <p:nvPr/>
          </p:nvCxnSpPr>
          <p:spPr>
            <a:xfrm>
              <a:off x="5631630" y="1366941"/>
              <a:ext cx="4569884" cy="15959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C607D8D-BF1F-1E4F-ACCF-F6AA1BBD0D2A}"/>
                </a:ext>
              </a:extLst>
            </p:cNvPr>
            <p:cNvCxnSpPr>
              <a:cxnSpLocks/>
              <a:stCxn id="71" idx="1"/>
              <a:endCxn id="73" idx="1"/>
            </p:cNvCxnSpPr>
            <p:nvPr/>
          </p:nvCxnSpPr>
          <p:spPr>
            <a:xfrm>
              <a:off x="5609833" y="1963983"/>
              <a:ext cx="2491141" cy="10807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62531BB-A128-B243-90E5-97D3FB40EA14}"/>
                </a:ext>
              </a:extLst>
            </p:cNvPr>
            <p:cNvCxnSpPr>
              <a:cxnSpLocks/>
            </p:cNvCxnSpPr>
            <p:nvPr/>
          </p:nvCxnSpPr>
          <p:spPr>
            <a:xfrm>
              <a:off x="5702708" y="1759684"/>
              <a:ext cx="381320" cy="1838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2D37D78-9C13-F846-84C1-8DF83AAF9C80}"/>
                </a:ext>
              </a:extLst>
            </p:cNvPr>
            <p:cNvCxnSpPr>
              <a:cxnSpLocks/>
            </p:cNvCxnSpPr>
            <p:nvPr/>
          </p:nvCxnSpPr>
          <p:spPr>
            <a:xfrm>
              <a:off x="6017248" y="2229812"/>
              <a:ext cx="2404943" cy="1856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6BA3071-EA69-C142-9A7D-0632A902B058}"/>
                </a:ext>
              </a:extLst>
            </p:cNvPr>
            <p:cNvCxnSpPr>
              <a:cxnSpLocks/>
            </p:cNvCxnSpPr>
            <p:nvPr/>
          </p:nvCxnSpPr>
          <p:spPr>
            <a:xfrm>
              <a:off x="5628174" y="2727393"/>
              <a:ext cx="2168221" cy="11591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019A2D-1B71-0C4D-9FA9-B77EE29FD6D9}"/>
                </a:ext>
              </a:extLst>
            </p:cNvPr>
            <p:cNvCxnSpPr>
              <a:cxnSpLocks/>
              <a:endCxn id="61" idx="3"/>
            </p:cNvCxnSpPr>
            <p:nvPr/>
          </p:nvCxnSpPr>
          <p:spPr>
            <a:xfrm>
              <a:off x="5685561" y="3507866"/>
              <a:ext cx="1856777" cy="10276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5CB4774-E3C0-6C4D-B173-888276DAFA08}"/>
                </a:ext>
              </a:extLst>
            </p:cNvPr>
            <p:cNvCxnSpPr>
              <a:cxnSpLocks/>
            </p:cNvCxnSpPr>
            <p:nvPr/>
          </p:nvCxnSpPr>
          <p:spPr>
            <a:xfrm>
              <a:off x="6011366" y="4434910"/>
              <a:ext cx="2377939" cy="10302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4CDE903-6F0C-0B42-9637-66B2A252A7FD}"/>
                </a:ext>
              </a:extLst>
            </p:cNvPr>
            <p:cNvSpPr txBox="1"/>
            <p:nvPr/>
          </p:nvSpPr>
          <p:spPr>
            <a:xfrm>
              <a:off x="9611204" y="3347975"/>
              <a:ext cx="907514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E. coli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4E508DE-1D09-6240-B29E-600BC6B40C93}"/>
                </a:ext>
              </a:extLst>
            </p:cNvPr>
            <p:cNvSpPr txBox="1"/>
            <p:nvPr/>
          </p:nvSpPr>
          <p:spPr>
            <a:xfrm>
              <a:off x="9603179" y="3639162"/>
              <a:ext cx="1899587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P. fluorescencs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94E537C-B883-D243-B2B5-13AE0C5E532C}"/>
                </a:ext>
              </a:extLst>
            </p:cNvPr>
            <p:cNvSpPr txBox="1"/>
            <p:nvPr/>
          </p:nvSpPr>
          <p:spPr>
            <a:xfrm>
              <a:off x="9604057" y="3930348"/>
              <a:ext cx="1246539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Polio syn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B41C993-99BC-0F4D-8630-F515466E19B9}"/>
                </a:ext>
              </a:extLst>
            </p:cNvPr>
            <p:cNvSpPr txBox="1"/>
            <p:nvPr/>
          </p:nvSpPr>
          <p:spPr>
            <a:xfrm>
              <a:off x="9604057" y="4221536"/>
              <a:ext cx="1684972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Polio nonsyn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1AFD746-5737-7B42-BBDE-B3CA59D47313}"/>
                </a:ext>
              </a:extLst>
            </p:cNvPr>
            <p:cNvSpPr txBox="1"/>
            <p:nvPr/>
          </p:nvSpPr>
          <p:spPr>
            <a:xfrm>
              <a:off x="9604057" y="4512723"/>
              <a:ext cx="1775698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Polio low moi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6291CBF-F7CE-A94C-837A-C6768FF2EC76}"/>
                </a:ext>
              </a:extLst>
            </p:cNvPr>
            <p:cNvSpPr txBox="1"/>
            <p:nvPr/>
          </p:nvSpPr>
          <p:spPr>
            <a:xfrm>
              <a:off x="9604057" y="4803909"/>
              <a:ext cx="1412623" cy="110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E. coli ACT</a:t>
              </a:r>
            </a:p>
            <a:p>
              <a:r>
                <a:rPr lang="en-FR" sz="1600" dirty="0"/>
                <a:t>E. coli PR</a:t>
              </a:r>
            </a:p>
            <a:p>
              <a:r>
                <a:rPr lang="en-FR" sz="1600" dirty="0"/>
                <a:t>E. coli IB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7545F50-9460-1248-AF0A-E23603127BD8}"/>
                </a:ext>
              </a:extLst>
            </p:cNvPr>
            <p:cNvSpPr txBox="1"/>
            <p:nvPr/>
          </p:nvSpPr>
          <p:spPr>
            <a:xfrm>
              <a:off x="5818184" y="6253789"/>
              <a:ext cx="4587832" cy="448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Fitness effect of beneficial mutation   s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C86C999-1B27-4A48-B199-5EB2597560F8}"/>
                </a:ext>
              </a:extLst>
            </p:cNvPr>
            <p:cNvSpPr txBox="1"/>
            <p:nvPr/>
          </p:nvSpPr>
          <p:spPr>
            <a:xfrm rot="16200000">
              <a:off x="2550345" y="3077777"/>
              <a:ext cx="4462061" cy="458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600" dirty="0"/>
                <a:t>Relative frequency of beneficial alleles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C2A7AE7-C4E5-4F4F-9002-26FE2C33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74" y="-140862"/>
            <a:ext cx="5694151" cy="1325563"/>
          </a:xfrm>
        </p:spPr>
        <p:txBody>
          <a:bodyPr/>
          <a:lstStyle/>
          <a:p>
            <a:r>
              <a:rPr lang="en-FR" dirty="0"/>
              <a:t>Density of mutations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CE76D32-5D5E-4148-9F16-B87164306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" y="4851886"/>
            <a:ext cx="4179737" cy="6526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7FAF06D-2F90-8241-A5F4-A02D7641226E}"/>
              </a:ext>
            </a:extLst>
          </p:cNvPr>
          <p:cNvSpPr txBox="1"/>
          <p:nvPr/>
        </p:nvSpPr>
        <p:spPr>
          <a:xfrm>
            <a:off x="721364" y="4350826"/>
            <a:ext cx="259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The 2nd law strikes again: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ED32390-4F1E-B349-96C1-A95C81D38AEF}"/>
              </a:ext>
            </a:extLst>
          </p:cNvPr>
          <p:cNvGrpSpPr/>
          <p:nvPr/>
        </p:nvGrpSpPr>
        <p:grpSpPr>
          <a:xfrm>
            <a:off x="252679" y="1236534"/>
            <a:ext cx="4072712" cy="769581"/>
            <a:chOff x="252679" y="1236534"/>
            <a:chExt cx="4072712" cy="769581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4EAD4DC-5FAE-E340-B416-70B64D506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679" y="1523515"/>
              <a:ext cx="3390900" cy="48260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9AF41C6-56D5-3A4A-B0E7-D5CD57D07A8C}"/>
                </a:ext>
              </a:extLst>
            </p:cNvPr>
            <p:cNvSpPr txBox="1"/>
            <p:nvPr/>
          </p:nvSpPr>
          <p:spPr>
            <a:xfrm>
              <a:off x="2887561" y="1250565"/>
              <a:ext cx="1437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rgbClr val="0432FF"/>
                  </a:solidFill>
                </a:rPr>
                <a:t>fixation prob.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4D1C58C-B13C-CA47-A7B1-15B29A096F59}"/>
                </a:ext>
              </a:extLst>
            </p:cNvPr>
            <p:cNvSpPr txBox="1"/>
            <p:nvPr/>
          </p:nvSpPr>
          <p:spPr>
            <a:xfrm>
              <a:off x="1907913" y="1236534"/>
              <a:ext cx="1072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rgbClr val="FF0000"/>
                  </a:solidFill>
                </a:rPr>
                <a:t>density  </a:t>
              </a:r>
              <a:r>
                <a:rPr lang="en-FR" dirty="0"/>
                <a:t>x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F4B8213-0016-DB44-8C91-3729C8FB283F}"/>
              </a:ext>
            </a:extLst>
          </p:cNvPr>
          <p:cNvGrpSpPr/>
          <p:nvPr/>
        </p:nvGrpSpPr>
        <p:grpSpPr>
          <a:xfrm>
            <a:off x="639305" y="2124411"/>
            <a:ext cx="3169823" cy="1317790"/>
            <a:chOff x="639305" y="2124411"/>
            <a:chExt cx="3169823" cy="131779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ED57254-67D5-5648-B0F3-6389EEF41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305" y="2985001"/>
              <a:ext cx="2717800" cy="45720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BADB386-A60D-6A46-AC67-F9C8CD6F8EAE}"/>
                </a:ext>
              </a:extLst>
            </p:cNvPr>
            <p:cNvSpPr txBox="1"/>
            <p:nvPr/>
          </p:nvSpPr>
          <p:spPr>
            <a:xfrm>
              <a:off x="1568322" y="2664594"/>
              <a:ext cx="1332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chemeClr val="accent6">
                      <a:lumMod val="75000"/>
                    </a:schemeClr>
                  </a:solidFill>
                </a:rPr>
                <a:t>allele freq. </a:t>
              </a:r>
              <a:r>
                <a:rPr lang="en-FR" dirty="0"/>
                <a:t>x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AB1319B-11D0-FE40-9ACE-708A1E54EBAB}"/>
                </a:ext>
              </a:extLst>
            </p:cNvPr>
            <p:cNvSpPr txBox="1"/>
            <p:nvPr/>
          </p:nvSpPr>
          <p:spPr>
            <a:xfrm>
              <a:off x="2879578" y="2664594"/>
              <a:ext cx="929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rgbClr val="7030A0"/>
                  </a:solidFill>
                </a:rPr>
                <a:t>intrinsic</a:t>
              </a:r>
            </a:p>
          </p:txBody>
        </p:sp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91EFE435-A8FB-2247-B92A-7F4654278E4E}"/>
                </a:ext>
              </a:extLst>
            </p:cNvPr>
            <p:cNvSpPr/>
            <p:nvPr/>
          </p:nvSpPr>
          <p:spPr>
            <a:xfrm>
              <a:off x="2234626" y="2124411"/>
              <a:ext cx="209652" cy="425852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</p:spTree>
    <p:extLst>
      <p:ext uri="{BB962C8B-B14F-4D97-AF65-F5344CB8AC3E}">
        <p14:creationId xmlns:p14="http://schemas.microsoft.com/office/powerpoint/2010/main" val="3409241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135A1B-CE6C-AC43-9156-F3CE3B336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668" y="1089547"/>
            <a:ext cx="7277100" cy="48641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EA92F2B-1BB8-2649-A461-5D90F9505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826" y="3801190"/>
            <a:ext cx="2472490" cy="23556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FBC9AA-4AEA-2245-B8AB-0CAF228C6614}"/>
              </a:ext>
            </a:extLst>
          </p:cNvPr>
          <p:cNvSpPr/>
          <p:nvPr/>
        </p:nvSpPr>
        <p:spPr>
          <a:xfrm>
            <a:off x="2245489" y="3217761"/>
            <a:ext cx="7882359" cy="520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A04447-7D5B-A24D-AB52-DA2D5813FF70}"/>
              </a:ext>
            </a:extLst>
          </p:cNvPr>
          <p:cNvSpPr/>
          <p:nvPr/>
        </p:nvSpPr>
        <p:spPr>
          <a:xfrm>
            <a:off x="4956070" y="948629"/>
            <a:ext cx="219920" cy="227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D75B1A-DB07-184F-81CB-98FA11917538}"/>
              </a:ext>
            </a:extLst>
          </p:cNvPr>
          <p:cNvSpPr/>
          <p:nvPr/>
        </p:nvSpPr>
        <p:spPr>
          <a:xfrm>
            <a:off x="4956070" y="3728224"/>
            <a:ext cx="219920" cy="227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0E72F7-4403-0643-BE8F-F50B24554445}"/>
              </a:ext>
            </a:extLst>
          </p:cNvPr>
          <p:cNvSpPr/>
          <p:nvPr/>
        </p:nvSpPr>
        <p:spPr>
          <a:xfrm>
            <a:off x="7285485" y="995523"/>
            <a:ext cx="309931" cy="227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720DEA-D4BA-D24F-B85F-9FC91F072BB1}"/>
              </a:ext>
            </a:extLst>
          </p:cNvPr>
          <p:cNvSpPr txBox="1"/>
          <p:nvPr/>
        </p:nvSpPr>
        <p:spPr>
          <a:xfrm>
            <a:off x="2238955" y="978710"/>
            <a:ext cx="497251" cy="2210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en-FR" sz="1600" dirty="0"/>
              <a:t>1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20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40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60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80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100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4D31A-582F-7C40-AB4C-B32A4BACCC37}"/>
              </a:ext>
            </a:extLst>
          </p:cNvPr>
          <p:cNvSpPr txBox="1"/>
          <p:nvPr/>
        </p:nvSpPr>
        <p:spPr>
          <a:xfrm>
            <a:off x="2238955" y="3738622"/>
            <a:ext cx="497251" cy="2210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en-FR" sz="1600" dirty="0"/>
              <a:t>1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20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40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60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80</a:t>
            </a:r>
          </a:p>
          <a:p>
            <a:pPr algn="r">
              <a:spcAft>
                <a:spcPts val="1000"/>
              </a:spcAft>
            </a:pPr>
            <a:r>
              <a:rPr lang="en-FR" sz="16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ED299C-2437-654C-8BB5-E2945D626635}"/>
              </a:ext>
            </a:extLst>
          </p:cNvPr>
          <p:cNvSpPr txBox="1"/>
          <p:nvPr/>
        </p:nvSpPr>
        <p:spPr>
          <a:xfrm>
            <a:off x="3569351" y="749113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/>
              <a:t>t=0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B87298-F599-864E-974D-C9A1C7EF648D}"/>
              </a:ext>
            </a:extLst>
          </p:cNvPr>
          <p:cNvSpPr txBox="1"/>
          <p:nvPr/>
        </p:nvSpPr>
        <p:spPr>
          <a:xfrm>
            <a:off x="5898143" y="74911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t=15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8B33A9-924D-9048-994C-BF738169A9D3}"/>
              </a:ext>
            </a:extLst>
          </p:cNvPr>
          <p:cNvSpPr txBox="1"/>
          <p:nvPr/>
        </p:nvSpPr>
        <p:spPr>
          <a:xfrm>
            <a:off x="8264973" y="74911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t=20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ACC581-277F-9443-BE74-EEC99A178D3A}"/>
              </a:ext>
            </a:extLst>
          </p:cNvPr>
          <p:cNvSpPr txBox="1"/>
          <p:nvPr/>
        </p:nvSpPr>
        <p:spPr>
          <a:xfrm>
            <a:off x="3510842" y="338018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/>
              <a:t>t=30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0F52F5A-BB87-6E4A-80D9-99A1D4000181}"/>
              </a:ext>
            </a:extLst>
          </p:cNvPr>
          <p:cNvSpPr txBox="1"/>
          <p:nvPr/>
        </p:nvSpPr>
        <p:spPr>
          <a:xfrm>
            <a:off x="5898143" y="338018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t=50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B334A-B1D9-6248-A874-143D195C1EF2}"/>
              </a:ext>
            </a:extLst>
          </p:cNvPr>
          <p:cNvSpPr/>
          <p:nvPr/>
        </p:nvSpPr>
        <p:spPr>
          <a:xfrm>
            <a:off x="7276291" y="3680524"/>
            <a:ext cx="282145" cy="227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9208908-492A-0345-B7B9-9C9BEFE2359E}"/>
              </a:ext>
            </a:extLst>
          </p:cNvPr>
          <p:cNvSpPr/>
          <p:nvPr/>
        </p:nvSpPr>
        <p:spPr>
          <a:xfrm>
            <a:off x="8133347" y="4374682"/>
            <a:ext cx="1785487" cy="1530417"/>
          </a:xfrm>
          <a:custGeom>
            <a:avLst/>
            <a:gdLst>
              <a:gd name="connsiteX0" fmla="*/ 0 w 1785487"/>
              <a:gd name="connsiteY0" fmla="*/ 1530417 h 1530417"/>
              <a:gd name="connsiteX1" fmla="*/ 67377 w 1785487"/>
              <a:gd name="connsiteY1" fmla="*/ 1174282 h 1530417"/>
              <a:gd name="connsiteX2" fmla="*/ 182880 w 1785487"/>
              <a:gd name="connsiteY2" fmla="*/ 702644 h 1530417"/>
              <a:gd name="connsiteX3" fmla="*/ 288758 w 1785487"/>
              <a:gd name="connsiteY3" fmla="*/ 466825 h 1530417"/>
              <a:gd name="connsiteX4" fmla="*/ 394636 w 1785487"/>
              <a:gd name="connsiteY4" fmla="*/ 269507 h 1530417"/>
              <a:gd name="connsiteX5" fmla="*/ 596767 w 1785487"/>
              <a:gd name="connsiteY5" fmla="*/ 43314 h 1530417"/>
              <a:gd name="connsiteX6" fmla="*/ 707457 w 1785487"/>
              <a:gd name="connsiteY6" fmla="*/ 4813 h 1530417"/>
              <a:gd name="connsiteX7" fmla="*/ 822960 w 1785487"/>
              <a:gd name="connsiteY7" fmla="*/ 0 h 1530417"/>
              <a:gd name="connsiteX8" fmla="*/ 919213 w 1785487"/>
              <a:gd name="connsiteY8" fmla="*/ 28876 h 1530417"/>
              <a:gd name="connsiteX9" fmla="*/ 1034716 w 1785487"/>
              <a:gd name="connsiteY9" fmla="*/ 91440 h 1530417"/>
              <a:gd name="connsiteX10" fmla="*/ 1251285 w 1785487"/>
              <a:gd name="connsiteY10" fmla="*/ 279133 h 1530417"/>
              <a:gd name="connsiteX11" fmla="*/ 1366788 w 1785487"/>
              <a:gd name="connsiteY11" fmla="*/ 418699 h 1530417"/>
              <a:gd name="connsiteX12" fmla="*/ 1467853 w 1785487"/>
              <a:gd name="connsiteY12" fmla="*/ 673769 h 1530417"/>
              <a:gd name="connsiteX13" fmla="*/ 1689234 w 1785487"/>
              <a:gd name="connsiteY13" fmla="*/ 914400 h 1530417"/>
              <a:gd name="connsiteX14" fmla="*/ 1785487 w 1785487"/>
              <a:gd name="connsiteY14" fmla="*/ 1309036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5487" h="1530417">
                <a:moveTo>
                  <a:pt x="0" y="1530417"/>
                </a:moveTo>
                <a:lnTo>
                  <a:pt x="67377" y="1174282"/>
                </a:lnTo>
                <a:lnTo>
                  <a:pt x="182880" y="702644"/>
                </a:lnTo>
                <a:lnTo>
                  <a:pt x="288758" y="466825"/>
                </a:lnTo>
                <a:lnTo>
                  <a:pt x="394636" y="269507"/>
                </a:lnTo>
                <a:lnTo>
                  <a:pt x="596767" y="43314"/>
                </a:lnTo>
                <a:lnTo>
                  <a:pt x="707457" y="4813"/>
                </a:lnTo>
                <a:lnTo>
                  <a:pt x="822960" y="0"/>
                </a:lnTo>
                <a:lnTo>
                  <a:pt x="919213" y="28876"/>
                </a:lnTo>
                <a:lnTo>
                  <a:pt x="1034716" y="91440"/>
                </a:lnTo>
                <a:lnTo>
                  <a:pt x="1251285" y="279133"/>
                </a:lnTo>
                <a:lnTo>
                  <a:pt x="1366788" y="418699"/>
                </a:lnTo>
                <a:lnTo>
                  <a:pt x="1467853" y="673769"/>
                </a:lnTo>
                <a:lnTo>
                  <a:pt x="1689234" y="914400"/>
                </a:lnTo>
                <a:lnTo>
                  <a:pt x="1785487" y="130903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FCFE702-D972-194C-A518-71E0805DD2EC}"/>
              </a:ext>
            </a:extLst>
          </p:cNvPr>
          <p:cNvSpPr/>
          <p:nvPr/>
        </p:nvSpPr>
        <p:spPr>
          <a:xfrm>
            <a:off x="8085221" y="4355432"/>
            <a:ext cx="1660358" cy="1568917"/>
          </a:xfrm>
          <a:custGeom>
            <a:avLst/>
            <a:gdLst>
              <a:gd name="connsiteX0" fmla="*/ 0 w 1660358"/>
              <a:gd name="connsiteY0" fmla="*/ 1207970 h 1568917"/>
              <a:gd name="connsiteX1" fmla="*/ 197318 w 1660358"/>
              <a:gd name="connsiteY1" fmla="*/ 495701 h 1568917"/>
              <a:gd name="connsiteX2" fmla="*/ 303196 w 1660358"/>
              <a:gd name="connsiteY2" fmla="*/ 264694 h 1568917"/>
              <a:gd name="connsiteX3" fmla="*/ 399448 w 1660358"/>
              <a:gd name="connsiteY3" fmla="*/ 115503 h 1568917"/>
              <a:gd name="connsiteX4" fmla="*/ 505326 w 1660358"/>
              <a:gd name="connsiteY4" fmla="*/ 57751 h 1568917"/>
              <a:gd name="connsiteX5" fmla="*/ 688206 w 1660358"/>
              <a:gd name="connsiteY5" fmla="*/ 0 h 1568917"/>
              <a:gd name="connsiteX6" fmla="*/ 837398 w 1660358"/>
              <a:gd name="connsiteY6" fmla="*/ 52939 h 1568917"/>
              <a:gd name="connsiteX7" fmla="*/ 991402 w 1660358"/>
              <a:gd name="connsiteY7" fmla="*/ 173254 h 1568917"/>
              <a:gd name="connsiteX8" fmla="*/ 1183907 w 1660358"/>
              <a:gd name="connsiteY8" fmla="*/ 394635 h 1568917"/>
              <a:gd name="connsiteX9" fmla="*/ 1395663 w 1660358"/>
              <a:gd name="connsiteY9" fmla="*/ 827772 h 1568917"/>
              <a:gd name="connsiteX10" fmla="*/ 1491916 w 1660358"/>
              <a:gd name="connsiteY10" fmla="*/ 943275 h 1568917"/>
              <a:gd name="connsiteX11" fmla="*/ 1588168 w 1660358"/>
              <a:gd name="connsiteY11" fmla="*/ 1188720 h 1568917"/>
              <a:gd name="connsiteX12" fmla="*/ 1660358 w 1660358"/>
              <a:gd name="connsiteY12" fmla="*/ 1568917 h 156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60358" h="1568917">
                <a:moveTo>
                  <a:pt x="0" y="1207970"/>
                </a:moveTo>
                <a:lnTo>
                  <a:pt x="197318" y="495701"/>
                </a:lnTo>
                <a:lnTo>
                  <a:pt x="303196" y="264694"/>
                </a:lnTo>
                <a:lnTo>
                  <a:pt x="399448" y="115503"/>
                </a:lnTo>
                <a:lnTo>
                  <a:pt x="505326" y="57751"/>
                </a:lnTo>
                <a:lnTo>
                  <a:pt x="688206" y="0"/>
                </a:lnTo>
                <a:lnTo>
                  <a:pt x="837398" y="52939"/>
                </a:lnTo>
                <a:lnTo>
                  <a:pt x="991402" y="173254"/>
                </a:lnTo>
                <a:lnTo>
                  <a:pt x="1183907" y="394635"/>
                </a:lnTo>
                <a:lnTo>
                  <a:pt x="1395663" y="827772"/>
                </a:lnTo>
                <a:lnTo>
                  <a:pt x="1491916" y="943275"/>
                </a:lnTo>
                <a:lnTo>
                  <a:pt x="1588168" y="1188720"/>
                </a:lnTo>
                <a:lnTo>
                  <a:pt x="1660358" y="1568917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C87B991-4A41-A848-AF21-B425E4F65BE3}"/>
              </a:ext>
            </a:extLst>
          </p:cNvPr>
          <p:cNvSpPr/>
          <p:nvPr/>
        </p:nvSpPr>
        <p:spPr>
          <a:xfrm>
            <a:off x="7969718" y="4288055"/>
            <a:ext cx="1130968" cy="1246471"/>
          </a:xfrm>
          <a:custGeom>
            <a:avLst/>
            <a:gdLst>
              <a:gd name="connsiteX0" fmla="*/ 0 w 1130968"/>
              <a:gd name="connsiteY0" fmla="*/ 1188720 h 1246471"/>
              <a:gd name="connsiteX1" fmla="*/ 67377 w 1130968"/>
              <a:gd name="connsiteY1" fmla="*/ 72189 h 1246471"/>
              <a:gd name="connsiteX2" fmla="*/ 134754 w 1130968"/>
              <a:gd name="connsiteY2" fmla="*/ 404261 h 1246471"/>
              <a:gd name="connsiteX3" fmla="*/ 197318 w 1130968"/>
              <a:gd name="connsiteY3" fmla="*/ 81814 h 1246471"/>
              <a:gd name="connsiteX4" fmla="*/ 264695 w 1130968"/>
              <a:gd name="connsiteY4" fmla="*/ 62564 h 1246471"/>
              <a:gd name="connsiteX5" fmla="*/ 336884 w 1130968"/>
              <a:gd name="connsiteY5" fmla="*/ 0 h 1246471"/>
              <a:gd name="connsiteX6" fmla="*/ 466825 w 1130968"/>
              <a:gd name="connsiteY6" fmla="*/ 33688 h 1246471"/>
              <a:gd name="connsiteX7" fmla="*/ 591954 w 1130968"/>
              <a:gd name="connsiteY7" fmla="*/ 154004 h 1246471"/>
              <a:gd name="connsiteX8" fmla="*/ 789271 w 1130968"/>
              <a:gd name="connsiteY8" fmla="*/ 596766 h 1246471"/>
              <a:gd name="connsiteX9" fmla="*/ 861461 w 1130968"/>
              <a:gd name="connsiteY9" fmla="*/ 851836 h 1246471"/>
              <a:gd name="connsiteX10" fmla="*/ 938463 w 1130968"/>
              <a:gd name="connsiteY10" fmla="*/ 1034716 h 1246471"/>
              <a:gd name="connsiteX11" fmla="*/ 1068404 w 1130968"/>
              <a:gd name="connsiteY11" fmla="*/ 1246471 h 1246471"/>
              <a:gd name="connsiteX12" fmla="*/ 1130968 w 1130968"/>
              <a:gd name="connsiteY12" fmla="*/ 1241659 h 124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968" h="1246471">
                <a:moveTo>
                  <a:pt x="0" y="1188720"/>
                </a:moveTo>
                <a:lnTo>
                  <a:pt x="67377" y="72189"/>
                </a:lnTo>
                <a:lnTo>
                  <a:pt x="134754" y="404261"/>
                </a:lnTo>
                <a:lnTo>
                  <a:pt x="197318" y="81814"/>
                </a:lnTo>
                <a:lnTo>
                  <a:pt x="264695" y="62564"/>
                </a:lnTo>
                <a:lnTo>
                  <a:pt x="336884" y="0"/>
                </a:lnTo>
                <a:lnTo>
                  <a:pt x="466825" y="33688"/>
                </a:lnTo>
                <a:lnTo>
                  <a:pt x="591954" y="154004"/>
                </a:lnTo>
                <a:lnTo>
                  <a:pt x="789271" y="596766"/>
                </a:lnTo>
                <a:lnTo>
                  <a:pt x="861461" y="851836"/>
                </a:lnTo>
                <a:lnTo>
                  <a:pt x="938463" y="1034716"/>
                </a:lnTo>
                <a:lnTo>
                  <a:pt x="1068404" y="1246471"/>
                </a:lnTo>
                <a:lnTo>
                  <a:pt x="1130968" y="1241659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6A3225D-CA64-5741-91CE-7325B53B4A54}"/>
              </a:ext>
            </a:extLst>
          </p:cNvPr>
          <p:cNvSpPr/>
          <p:nvPr/>
        </p:nvSpPr>
        <p:spPr>
          <a:xfrm>
            <a:off x="7902341" y="3907857"/>
            <a:ext cx="514952" cy="1453415"/>
          </a:xfrm>
          <a:custGeom>
            <a:avLst/>
            <a:gdLst>
              <a:gd name="connsiteX0" fmla="*/ 0 w 514952"/>
              <a:gd name="connsiteY0" fmla="*/ 1434164 h 1453415"/>
              <a:gd name="connsiteX1" fmla="*/ 24063 w 514952"/>
              <a:gd name="connsiteY1" fmla="*/ 620829 h 1453415"/>
              <a:gd name="connsiteX2" fmla="*/ 52939 w 514952"/>
              <a:gd name="connsiteY2" fmla="*/ 972151 h 1453415"/>
              <a:gd name="connsiteX3" fmla="*/ 67377 w 514952"/>
              <a:gd name="connsiteY3" fmla="*/ 389823 h 1453415"/>
              <a:gd name="connsiteX4" fmla="*/ 105878 w 514952"/>
              <a:gd name="connsiteY4" fmla="*/ 582328 h 1453415"/>
              <a:gd name="connsiteX5" fmla="*/ 134754 w 514952"/>
              <a:gd name="connsiteY5" fmla="*/ 0 h 1453415"/>
              <a:gd name="connsiteX6" fmla="*/ 206943 w 514952"/>
              <a:gd name="connsiteY6" fmla="*/ 245444 h 1453415"/>
              <a:gd name="connsiteX7" fmla="*/ 226194 w 514952"/>
              <a:gd name="connsiteY7" fmla="*/ 404261 h 1453415"/>
              <a:gd name="connsiteX8" fmla="*/ 288758 w 514952"/>
              <a:gd name="connsiteY8" fmla="*/ 553452 h 1453415"/>
              <a:gd name="connsiteX9" fmla="*/ 312821 w 514952"/>
              <a:gd name="connsiteY9" fmla="*/ 678581 h 1453415"/>
              <a:gd name="connsiteX10" fmla="*/ 346510 w 514952"/>
              <a:gd name="connsiteY10" fmla="*/ 770021 h 1453415"/>
              <a:gd name="connsiteX11" fmla="*/ 360947 w 514952"/>
              <a:gd name="connsiteY11" fmla="*/ 895149 h 1453415"/>
              <a:gd name="connsiteX12" fmla="*/ 428324 w 514952"/>
              <a:gd name="connsiteY12" fmla="*/ 1145406 h 1453415"/>
              <a:gd name="connsiteX13" fmla="*/ 452387 w 514952"/>
              <a:gd name="connsiteY13" fmla="*/ 1294598 h 1453415"/>
              <a:gd name="connsiteX14" fmla="*/ 514952 w 514952"/>
              <a:gd name="connsiteY14" fmla="*/ 1453415 h 145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4952" h="1453415">
                <a:moveTo>
                  <a:pt x="0" y="1434164"/>
                </a:moveTo>
                <a:lnTo>
                  <a:pt x="24063" y="620829"/>
                </a:lnTo>
                <a:lnTo>
                  <a:pt x="52939" y="972151"/>
                </a:lnTo>
                <a:lnTo>
                  <a:pt x="67377" y="389823"/>
                </a:lnTo>
                <a:lnTo>
                  <a:pt x="105878" y="582328"/>
                </a:lnTo>
                <a:lnTo>
                  <a:pt x="134754" y="0"/>
                </a:lnTo>
                <a:lnTo>
                  <a:pt x="206943" y="245444"/>
                </a:lnTo>
                <a:lnTo>
                  <a:pt x="226194" y="404261"/>
                </a:lnTo>
                <a:lnTo>
                  <a:pt x="288758" y="553452"/>
                </a:lnTo>
                <a:lnTo>
                  <a:pt x="312821" y="678581"/>
                </a:lnTo>
                <a:lnTo>
                  <a:pt x="346510" y="770021"/>
                </a:lnTo>
                <a:lnTo>
                  <a:pt x="360947" y="895149"/>
                </a:lnTo>
                <a:lnTo>
                  <a:pt x="428324" y="1145406"/>
                </a:lnTo>
                <a:lnTo>
                  <a:pt x="452387" y="1294598"/>
                </a:lnTo>
                <a:lnTo>
                  <a:pt x="514952" y="1453415"/>
                </a:ln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8ACE97-E942-0146-970F-4D49AD3ED69E}"/>
              </a:ext>
            </a:extLst>
          </p:cNvPr>
          <p:cNvSpPr txBox="1"/>
          <p:nvPr/>
        </p:nvSpPr>
        <p:spPr>
          <a:xfrm>
            <a:off x="7969718" y="6096500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Rescaled fitness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F8C420-4A60-3F40-A5A1-3E543FDF441E}"/>
              </a:ext>
            </a:extLst>
          </p:cNvPr>
          <p:cNvSpPr txBox="1"/>
          <p:nvPr/>
        </p:nvSpPr>
        <p:spPr>
          <a:xfrm>
            <a:off x="9025887" y="53915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54137E-B61B-824A-8F4B-8BC113290D35}"/>
              </a:ext>
            </a:extLst>
          </p:cNvPr>
          <p:cNvSpPr txBox="1"/>
          <p:nvPr/>
        </p:nvSpPr>
        <p:spPr>
          <a:xfrm>
            <a:off x="8239412" y="539156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t=50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B9F174-9C12-A84A-B89F-B10F2F49C6FC}"/>
              </a:ext>
            </a:extLst>
          </p:cNvPr>
          <p:cNvSpPr txBox="1"/>
          <p:nvPr/>
        </p:nvSpPr>
        <p:spPr>
          <a:xfrm>
            <a:off x="9863617" y="53915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0E13BC-5D13-C547-8BF4-F7A0DD1E8D91}"/>
              </a:ext>
            </a:extLst>
          </p:cNvPr>
          <p:cNvSpPr txBox="1"/>
          <p:nvPr/>
        </p:nvSpPr>
        <p:spPr>
          <a:xfrm>
            <a:off x="9415274" y="53915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DB3F96-58E2-5D44-B868-4909224E7A17}"/>
              </a:ext>
            </a:extLst>
          </p:cNvPr>
          <p:cNvSpPr txBox="1"/>
          <p:nvPr/>
        </p:nvSpPr>
        <p:spPr>
          <a:xfrm rot="16200000">
            <a:off x="6498715" y="4715899"/>
            <a:ext cx="189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Number of genomes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9E5B5-405A-DC4D-9702-AC77C4B34875}"/>
              </a:ext>
            </a:extLst>
          </p:cNvPr>
          <p:cNvSpPr txBox="1"/>
          <p:nvPr/>
        </p:nvSpPr>
        <p:spPr>
          <a:xfrm rot="16200000">
            <a:off x="1344695" y="1931041"/>
            <a:ext cx="1757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Sampled genomes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367822-9465-E74A-AF2C-663F25CC4607}"/>
              </a:ext>
            </a:extLst>
          </p:cNvPr>
          <p:cNvSpPr txBox="1"/>
          <p:nvPr/>
        </p:nvSpPr>
        <p:spPr>
          <a:xfrm rot="16200000">
            <a:off x="1344696" y="4618352"/>
            <a:ext cx="1757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Sampled genomes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A881D3-77FE-354F-ACFD-C125523EEEB5}"/>
              </a:ext>
            </a:extLst>
          </p:cNvPr>
          <p:cNvSpPr txBox="1"/>
          <p:nvPr/>
        </p:nvSpPr>
        <p:spPr>
          <a:xfrm>
            <a:off x="4442912" y="6096500"/>
            <a:ext cx="199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pc="300" dirty="0"/>
              <a:t>Site rank in s </a:t>
            </a:r>
            <a:endParaRPr lang="en-FR" spc="300" baseline="-25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DF88CB-7051-EE40-9A2E-C35B41BD52B7}"/>
              </a:ext>
            </a:extLst>
          </p:cNvPr>
          <p:cNvCxnSpPr/>
          <p:nvPr/>
        </p:nvCxnSpPr>
        <p:spPr>
          <a:xfrm flipV="1">
            <a:off x="8133347" y="3801190"/>
            <a:ext cx="0" cy="212315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7CFE4C-3AAE-0B47-A531-AD6CB93B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43" y="-159207"/>
            <a:ext cx="10515600" cy="1325563"/>
          </a:xfrm>
        </p:spPr>
        <p:txBody>
          <a:bodyPr/>
          <a:lstStyle/>
          <a:p>
            <a:r>
              <a:rPr lang="en-FR" dirty="0"/>
              <a:t>Simulation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607058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EE5A49-7A75-E649-B0B2-D8EF525AA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67" y="1204897"/>
            <a:ext cx="2707311" cy="43368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905DB57-7049-E54A-8A69-FC658584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24" y="1248279"/>
            <a:ext cx="2658830" cy="42062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B9F99DE-FF47-9143-BBED-9D31F40DAB5B}"/>
              </a:ext>
            </a:extLst>
          </p:cNvPr>
          <p:cNvSpPr txBox="1"/>
          <p:nvPr/>
        </p:nvSpPr>
        <p:spPr>
          <a:xfrm>
            <a:off x="3258177" y="1399278"/>
            <a:ext cx="13242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000" dirty="0">
                <a:solidFill>
                  <a:schemeClr val="accent6">
                    <a:lumMod val="50000"/>
                  </a:schemeClr>
                </a:solidFill>
              </a:rPr>
              <a:t>Far from steady state</a:t>
            </a:r>
          </a:p>
          <a:p>
            <a:pPr algn="ctr"/>
            <a:endParaRPr lang="en-FR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E9D00F-88E2-C343-8B0F-A50ABD32B124}"/>
              </a:ext>
            </a:extLst>
          </p:cNvPr>
          <p:cNvSpPr txBox="1"/>
          <p:nvPr/>
        </p:nvSpPr>
        <p:spPr>
          <a:xfrm>
            <a:off x="5622369" y="1178932"/>
            <a:ext cx="18346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000" dirty="0">
                <a:solidFill>
                  <a:srgbClr val="FF0000"/>
                </a:solidFill>
              </a:rPr>
              <a:t>Near steady state</a:t>
            </a:r>
          </a:p>
          <a:p>
            <a:pPr algn="ctr"/>
            <a:r>
              <a:rPr lang="en-FR" sz="2000" dirty="0">
                <a:solidFill>
                  <a:srgbClr val="FF0000"/>
                </a:solidFill>
              </a:rPr>
              <a:t>Failure!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0244EE-E2B8-6C41-838C-BD99771B48D9}"/>
              </a:ext>
            </a:extLst>
          </p:cNvPr>
          <p:cNvSpPr txBox="1"/>
          <p:nvPr/>
        </p:nvSpPr>
        <p:spPr>
          <a:xfrm>
            <a:off x="6327982" y="3763415"/>
            <a:ext cx="1327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no focal point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CBE1A-417C-A441-8386-DBB0DF87DCD2}"/>
              </a:ext>
            </a:extLst>
          </p:cNvPr>
          <p:cNvSpPr txBox="1"/>
          <p:nvPr/>
        </p:nvSpPr>
        <p:spPr>
          <a:xfrm>
            <a:off x="3871290" y="5419755"/>
            <a:ext cx="265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Ranked genomic site   m</a:t>
            </a:r>
            <a:r>
              <a:rPr lang="en-FR" baseline="-25000" dirty="0"/>
              <a:t>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414DBA-1284-A44D-9CD3-39BD8132F96F}"/>
              </a:ext>
            </a:extLst>
          </p:cNvPr>
          <p:cNvSpPr txBox="1"/>
          <p:nvPr/>
        </p:nvSpPr>
        <p:spPr>
          <a:xfrm rot="16200000">
            <a:off x="-54404" y="2866857"/>
            <a:ext cx="407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Rescaled selection coefficient  </a:t>
            </a:r>
            <a:r>
              <a:rPr lang="en-FR" dirty="0">
                <a:latin typeface="Symbol" pitchFamily="2" charset="2"/>
              </a:rPr>
              <a:t>b(</a:t>
            </a:r>
            <a:r>
              <a:rPr lang="en-FR" dirty="0"/>
              <a:t>t</a:t>
            </a:r>
            <a:r>
              <a:rPr lang="en-FR" dirty="0">
                <a:latin typeface="Symbol" pitchFamily="2" charset="2"/>
              </a:rPr>
              <a:t>) </a:t>
            </a:r>
            <a:r>
              <a:rPr lang="en-FR" dirty="0"/>
              <a:t>s</a:t>
            </a:r>
            <a:r>
              <a:rPr lang="en-FR" baseline="-25000" dirty="0"/>
              <a:t>i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8294B5-EFA7-2141-9ADC-846AAC3AF0F7}"/>
              </a:ext>
            </a:extLst>
          </p:cNvPr>
          <p:cNvSpPr/>
          <p:nvPr/>
        </p:nvSpPr>
        <p:spPr>
          <a:xfrm>
            <a:off x="2548991" y="2249586"/>
            <a:ext cx="2160574" cy="2435702"/>
          </a:xfrm>
          <a:custGeom>
            <a:avLst/>
            <a:gdLst>
              <a:gd name="connsiteX0" fmla="*/ 0 w 2160574"/>
              <a:gd name="connsiteY0" fmla="*/ 0 h 2435702"/>
              <a:gd name="connsiteX1" fmla="*/ 80921 w 2160574"/>
              <a:gd name="connsiteY1" fmla="*/ 186117 h 2435702"/>
              <a:gd name="connsiteX2" fmla="*/ 161841 w 2160574"/>
              <a:gd name="connsiteY2" fmla="*/ 428878 h 2435702"/>
              <a:gd name="connsiteX3" fmla="*/ 226577 w 2160574"/>
              <a:gd name="connsiteY3" fmla="*/ 582626 h 2435702"/>
              <a:gd name="connsiteX4" fmla="*/ 299405 w 2160574"/>
              <a:gd name="connsiteY4" fmla="*/ 639271 h 2435702"/>
              <a:gd name="connsiteX5" fmla="*/ 347958 w 2160574"/>
              <a:gd name="connsiteY5" fmla="*/ 841572 h 2435702"/>
              <a:gd name="connsiteX6" fmla="*/ 428878 w 2160574"/>
              <a:gd name="connsiteY6" fmla="*/ 995320 h 2435702"/>
              <a:gd name="connsiteX7" fmla="*/ 534074 w 2160574"/>
              <a:gd name="connsiteY7" fmla="*/ 1019596 h 2435702"/>
              <a:gd name="connsiteX8" fmla="*/ 574535 w 2160574"/>
              <a:gd name="connsiteY8" fmla="*/ 1132885 h 2435702"/>
              <a:gd name="connsiteX9" fmla="*/ 647363 w 2160574"/>
              <a:gd name="connsiteY9" fmla="*/ 1213805 h 2435702"/>
              <a:gd name="connsiteX10" fmla="*/ 776836 w 2160574"/>
              <a:gd name="connsiteY10" fmla="*/ 1319002 h 2435702"/>
              <a:gd name="connsiteX11" fmla="*/ 801112 w 2160574"/>
              <a:gd name="connsiteY11" fmla="*/ 1416106 h 2435702"/>
              <a:gd name="connsiteX12" fmla="*/ 930584 w 2160574"/>
              <a:gd name="connsiteY12" fmla="*/ 1472750 h 2435702"/>
              <a:gd name="connsiteX13" fmla="*/ 995321 w 2160574"/>
              <a:gd name="connsiteY13" fmla="*/ 1553671 h 2435702"/>
              <a:gd name="connsiteX14" fmla="*/ 1068149 w 2160574"/>
              <a:gd name="connsiteY14" fmla="*/ 1853076 h 2435702"/>
              <a:gd name="connsiteX15" fmla="*/ 1124793 w 2160574"/>
              <a:gd name="connsiteY15" fmla="*/ 2014917 h 2435702"/>
              <a:gd name="connsiteX16" fmla="*/ 1286634 w 2160574"/>
              <a:gd name="connsiteY16" fmla="*/ 2071561 h 2435702"/>
              <a:gd name="connsiteX17" fmla="*/ 1440382 w 2160574"/>
              <a:gd name="connsiteY17" fmla="*/ 2152481 h 2435702"/>
              <a:gd name="connsiteX18" fmla="*/ 1634591 w 2160574"/>
              <a:gd name="connsiteY18" fmla="*/ 2217218 h 2435702"/>
              <a:gd name="connsiteX19" fmla="*/ 1820708 w 2160574"/>
              <a:gd name="connsiteY19" fmla="*/ 2346690 h 2435702"/>
              <a:gd name="connsiteX20" fmla="*/ 2039193 w 2160574"/>
              <a:gd name="connsiteY20" fmla="*/ 2362874 h 2435702"/>
              <a:gd name="connsiteX21" fmla="*/ 2160574 w 2160574"/>
              <a:gd name="connsiteY21" fmla="*/ 2435702 h 243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60574" h="2435702">
                <a:moveTo>
                  <a:pt x="0" y="0"/>
                </a:moveTo>
                <a:cubicBezTo>
                  <a:pt x="26974" y="57318"/>
                  <a:pt x="53948" y="114637"/>
                  <a:pt x="80921" y="186117"/>
                </a:cubicBezTo>
                <a:cubicBezTo>
                  <a:pt x="107895" y="257597"/>
                  <a:pt x="137565" y="362793"/>
                  <a:pt x="161841" y="428878"/>
                </a:cubicBezTo>
                <a:cubicBezTo>
                  <a:pt x="186117" y="494963"/>
                  <a:pt x="203650" y="547561"/>
                  <a:pt x="226577" y="582626"/>
                </a:cubicBezTo>
                <a:cubicBezTo>
                  <a:pt x="249504" y="617692"/>
                  <a:pt x="279175" y="596113"/>
                  <a:pt x="299405" y="639271"/>
                </a:cubicBezTo>
                <a:cubicBezTo>
                  <a:pt x="319635" y="682429"/>
                  <a:pt x="326379" y="782230"/>
                  <a:pt x="347958" y="841572"/>
                </a:cubicBezTo>
                <a:cubicBezTo>
                  <a:pt x="369537" y="900914"/>
                  <a:pt x="397859" y="965649"/>
                  <a:pt x="428878" y="995320"/>
                </a:cubicBezTo>
                <a:cubicBezTo>
                  <a:pt x="459897" y="1024991"/>
                  <a:pt x="509798" y="996669"/>
                  <a:pt x="534074" y="1019596"/>
                </a:cubicBezTo>
                <a:cubicBezTo>
                  <a:pt x="558350" y="1042523"/>
                  <a:pt x="555654" y="1100517"/>
                  <a:pt x="574535" y="1132885"/>
                </a:cubicBezTo>
                <a:cubicBezTo>
                  <a:pt x="593417" y="1165253"/>
                  <a:pt x="613646" y="1182785"/>
                  <a:pt x="647363" y="1213805"/>
                </a:cubicBezTo>
                <a:cubicBezTo>
                  <a:pt x="681080" y="1244825"/>
                  <a:pt x="751211" y="1285285"/>
                  <a:pt x="776836" y="1319002"/>
                </a:cubicBezTo>
                <a:cubicBezTo>
                  <a:pt x="802461" y="1352719"/>
                  <a:pt x="775487" y="1390481"/>
                  <a:pt x="801112" y="1416106"/>
                </a:cubicBezTo>
                <a:cubicBezTo>
                  <a:pt x="826737" y="1441731"/>
                  <a:pt x="898216" y="1449823"/>
                  <a:pt x="930584" y="1472750"/>
                </a:cubicBezTo>
                <a:cubicBezTo>
                  <a:pt x="962952" y="1495678"/>
                  <a:pt x="972394" y="1490283"/>
                  <a:pt x="995321" y="1553671"/>
                </a:cubicBezTo>
                <a:cubicBezTo>
                  <a:pt x="1018248" y="1617059"/>
                  <a:pt x="1046570" y="1776202"/>
                  <a:pt x="1068149" y="1853076"/>
                </a:cubicBezTo>
                <a:cubicBezTo>
                  <a:pt x="1089728" y="1929950"/>
                  <a:pt x="1088379" y="1978503"/>
                  <a:pt x="1124793" y="2014917"/>
                </a:cubicBezTo>
                <a:cubicBezTo>
                  <a:pt x="1161207" y="2051331"/>
                  <a:pt x="1234036" y="2048634"/>
                  <a:pt x="1286634" y="2071561"/>
                </a:cubicBezTo>
                <a:cubicBezTo>
                  <a:pt x="1339232" y="2094488"/>
                  <a:pt x="1382389" y="2128205"/>
                  <a:pt x="1440382" y="2152481"/>
                </a:cubicBezTo>
                <a:cubicBezTo>
                  <a:pt x="1498375" y="2176757"/>
                  <a:pt x="1571203" y="2184850"/>
                  <a:pt x="1634591" y="2217218"/>
                </a:cubicBezTo>
                <a:cubicBezTo>
                  <a:pt x="1697979" y="2249586"/>
                  <a:pt x="1753274" y="2322414"/>
                  <a:pt x="1820708" y="2346690"/>
                </a:cubicBezTo>
                <a:cubicBezTo>
                  <a:pt x="1888142" y="2370966"/>
                  <a:pt x="1982549" y="2348039"/>
                  <a:pt x="2039193" y="2362874"/>
                </a:cubicBezTo>
                <a:cubicBezTo>
                  <a:pt x="2095837" y="2377709"/>
                  <a:pt x="2128205" y="2406705"/>
                  <a:pt x="2160574" y="2435702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932F2F3-43E8-7440-9B82-F0CFB24C49B4}"/>
              </a:ext>
            </a:extLst>
          </p:cNvPr>
          <p:cNvSpPr/>
          <p:nvPr/>
        </p:nvSpPr>
        <p:spPr>
          <a:xfrm>
            <a:off x="2548991" y="1440382"/>
            <a:ext cx="2152482" cy="3325827"/>
          </a:xfrm>
          <a:custGeom>
            <a:avLst/>
            <a:gdLst>
              <a:gd name="connsiteX0" fmla="*/ 0 w 2152482"/>
              <a:gd name="connsiteY0" fmla="*/ 0 h 3325827"/>
              <a:gd name="connsiteX1" fmla="*/ 48552 w 2152482"/>
              <a:gd name="connsiteY1" fmla="*/ 194209 h 3325827"/>
              <a:gd name="connsiteX2" fmla="*/ 72828 w 2152482"/>
              <a:gd name="connsiteY2" fmla="*/ 396510 h 3325827"/>
              <a:gd name="connsiteX3" fmla="*/ 129473 w 2152482"/>
              <a:gd name="connsiteY3" fmla="*/ 598811 h 3325827"/>
              <a:gd name="connsiteX4" fmla="*/ 186117 w 2152482"/>
              <a:gd name="connsiteY4" fmla="*/ 679731 h 3325827"/>
              <a:gd name="connsiteX5" fmla="*/ 202301 w 2152482"/>
              <a:gd name="connsiteY5" fmla="*/ 817296 h 3325827"/>
              <a:gd name="connsiteX6" fmla="*/ 234669 w 2152482"/>
              <a:gd name="connsiteY6" fmla="*/ 906308 h 3325827"/>
              <a:gd name="connsiteX7" fmla="*/ 299405 w 2152482"/>
              <a:gd name="connsiteY7" fmla="*/ 1060057 h 3325827"/>
              <a:gd name="connsiteX8" fmla="*/ 364142 w 2152482"/>
              <a:gd name="connsiteY8" fmla="*/ 1157161 h 3325827"/>
              <a:gd name="connsiteX9" fmla="*/ 420786 w 2152482"/>
              <a:gd name="connsiteY9" fmla="*/ 1408014 h 3325827"/>
              <a:gd name="connsiteX10" fmla="*/ 477430 w 2152482"/>
              <a:gd name="connsiteY10" fmla="*/ 1472751 h 3325827"/>
              <a:gd name="connsiteX11" fmla="*/ 606903 w 2152482"/>
              <a:gd name="connsiteY11" fmla="*/ 1642683 h 3325827"/>
              <a:gd name="connsiteX12" fmla="*/ 663547 w 2152482"/>
              <a:gd name="connsiteY12" fmla="*/ 1699328 h 3325827"/>
              <a:gd name="connsiteX13" fmla="*/ 720191 w 2152482"/>
              <a:gd name="connsiteY13" fmla="*/ 1885445 h 3325827"/>
              <a:gd name="connsiteX14" fmla="*/ 825388 w 2152482"/>
              <a:gd name="connsiteY14" fmla="*/ 1958273 h 3325827"/>
              <a:gd name="connsiteX15" fmla="*/ 946768 w 2152482"/>
              <a:gd name="connsiteY15" fmla="*/ 2136298 h 3325827"/>
              <a:gd name="connsiteX16" fmla="*/ 1019597 w 2152482"/>
              <a:gd name="connsiteY16" fmla="*/ 2249586 h 3325827"/>
              <a:gd name="connsiteX17" fmla="*/ 1068149 w 2152482"/>
              <a:gd name="connsiteY17" fmla="*/ 2678464 h 3325827"/>
              <a:gd name="connsiteX18" fmla="*/ 1116701 w 2152482"/>
              <a:gd name="connsiteY18" fmla="*/ 2791753 h 3325827"/>
              <a:gd name="connsiteX19" fmla="*/ 1221897 w 2152482"/>
              <a:gd name="connsiteY19" fmla="*/ 2929317 h 3325827"/>
              <a:gd name="connsiteX20" fmla="*/ 1408014 w 2152482"/>
              <a:gd name="connsiteY20" fmla="*/ 3034514 h 3325827"/>
              <a:gd name="connsiteX21" fmla="*/ 1642683 w 2152482"/>
              <a:gd name="connsiteY21" fmla="*/ 3123526 h 3325827"/>
              <a:gd name="connsiteX22" fmla="*/ 1853076 w 2152482"/>
              <a:gd name="connsiteY22" fmla="*/ 3228722 h 3325827"/>
              <a:gd name="connsiteX23" fmla="*/ 2079653 w 2152482"/>
              <a:gd name="connsiteY23" fmla="*/ 3285367 h 3325827"/>
              <a:gd name="connsiteX24" fmla="*/ 2152482 w 2152482"/>
              <a:gd name="connsiteY24" fmla="*/ 3325827 h 332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52482" h="3325827">
                <a:moveTo>
                  <a:pt x="0" y="0"/>
                </a:moveTo>
                <a:cubicBezTo>
                  <a:pt x="18207" y="64062"/>
                  <a:pt x="36414" y="128124"/>
                  <a:pt x="48552" y="194209"/>
                </a:cubicBezTo>
                <a:cubicBezTo>
                  <a:pt x="60690" y="260294"/>
                  <a:pt x="59341" y="329076"/>
                  <a:pt x="72828" y="396510"/>
                </a:cubicBezTo>
                <a:cubicBezTo>
                  <a:pt x="86315" y="463944"/>
                  <a:pt x="110592" y="551608"/>
                  <a:pt x="129473" y="598811"/>
                </a:cubicBezTo>
                <a:cubicBezTo>
                  <a:pt x="148354" y="646014"/>
                  <a:pt x="173979" y="643317"/>
                  <a:pt x="186117" y="679731"/>
                </a:cubicBezTo>
                <a:cubicBezTo>
                  <a:pt x="198255" y="716145"/>
                  <a:pt x="194209" y="779533"/>
                  <a:pt x="202301" y="817296"/>
                </a:cubicBezTo>
                <a:cubicBezTo>
                  <a:pt x="210393" y="855059"/>
                  <a:pt x="218485" y="865848"/>
                  <a:pt x="234669" y="906308"/>
                </a:cubicBezTo>
                <a:cubicBezTo>
                  <a:pt x="250853" y="946768"/>
                  <a:pt x="277826" y="1018248"/>
                  <a:pt x="299405" y="1060057"/>
                </a:cubicBezTo>
                <a:cubicBezTo>
                  <a:pt x="320984" y="1101866"/>
                  <a:pt x="343912" y="1099168"/>
                  <a:pt x="364142" y="1157161"/>
                </a:cubicBezTo>
                <a:cubicBezTo>
                  <a:pt x="384372" y="1215154"/>
                  <a:pt x="401905" y="1355416"/>
                  <a:pt x="420786" y="1408014"/>
                </a:cubicBezTo>
                <a:cubicBezTo>
                  <a:pt x="439667" y="1460612"/>
                  <a:pt x="446411" y="1433640"/>
                  <a:pt x="477430" y="1472751"/>
                </a:cubicBezTo>
                <a:cubicBezTo>
                  <a:pt x="508449" y="1511862"/>
                  <a:pt x="575884" y="1604920"/>
                  <a:pt x="606903" y="1642683"/>
                </a:cubicBezTo>
                <a:cubicBezTo>
                  <a:pt x="637922" y="1680446"/>
                  <a:pt x="644666" y="1658868"/>
                  <a:pt x="663547" y="1699328"/>
                </a:cubicBezTo>
                <a:cubicBezTo>
                  <a:pt x="682428" y="1739788"/>
                  <a:pt x="693218" y="1842288"/>
                  <a:pt x="720191" y="1885445"/>
                </a:cubicBezTo>
                <a:cubicBezTo>
                  <a:pt x="747164" y="1928602"/>
                  <a:pt x="787625" y="1916464"/>
                  <a:pt x="825388" y="1958273"/>
                </a:cubicBezTo>
                <a:cubicBezTo>
                  <a:pt x="863151" y="2000082"/>
                  <a:pt x="914400" y="2087746"/>
                  <a:pt x="946768" y="2136298"/>
                </a:cubicBezTo>
                <a:cubicBezTo>
                  <a:pt x="979136" y="2184850"/>
                  <a:pt x="999367" y="2159225"/>
                  <a:pt x="1019597" y="2249586"/>
                </a:cubicBezTo>
                <a:cubicBezTo>
                  <a:pt x="1039827" y="2339947"/>
                  <a:pt x="1051965" y="2588103"/>
                  <a:pt x="1068149" y="2678464"/>
                </a:cubicBezTo>
                <a:cubicBezTo>
                  <a:pt x="1084333" y="2768825"/>
                  <a:pt x="1091076" y="2749944"/>
                  <a:pt x="1116701" y="2791753"/>
                </a:cubicBezTo>
                <a:cubicBezTo>
                  <a:pt x="1142326" y="2833562"/>
                  <a:pt x="1173345" y="2888857"/>
                  <a:pt x="1221897" y="2929317"/>
                </a:cubicBezTo>
                <a:cubicBezTo>
                  <a:pt x="1270449" y="2969777"/>
                  <a:pt x="1337883" y="3002146"/>
                  <a:pt x="1408014" y="3034514"/>
                </a:cubicBezTo>
                <a:cubicBezTo>
                  <a:pt x="1478145" y="3066882"/>
                  <a:pt x="1568506" y="3091158"/>
                  <a:pt x="1642683" y="3123526"/>
                </a:cubicBezTo>
                <a:cubicBezTo>
                  <a:pt x="1716860" y="3155894"/>
                  <a:pt x="1780248" y="3201748"/>
                  <a:pt x="1853076" y="3228722"/>
                </a:cubicBezTo>
                <a:cubicBezTo>
                  <a:pt x="1925904" y="3255696"/>
                  <a:pt x="2029752" y="3269183"/>
                  <a:pt x="2079653" y="3285367"/>
                </a:cubicBezTo>
                <a:cubicBezTo>
                  <a:pt x="2129554" y="3301551"/>
                  <a:pt x="2141018" y="3313689"/>
                  <a:pt x="2152482" y="332582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564FBAD-65FB-9E41-93F6-5BF98DA2C50F}"/>
              </a:ext>
            </a:extLst>
          </p:cNvPr>
          <p:cNvSpPr/>
          <p:nvPr/>
        </p:nvSpPr>
        <p:spPr>
          <a:xfrm>
            <a:off x="2565175" y="3155894"/>
            <a:ext cx="2144390" cy="1408014"/>
          </a:xfrm>
          <a:custGeom>
            <a:avLst/>
            <a:gdLst>
              <a:gd name="connsiteX0" fmla="*/ 0 w 2144390"/>
              <a:gd name="connsiteY0" fmla="*/ 0 h 1408014"/>
              <a:gd name="connsiteX1" fmla="*/ 113289 w 2144390"/>
              <a:gd name="connsiteY1" fmla="*/ 153748 h 1408014"/>
              <a:gd name="connsiteX2" fmla="*/ 218485 w 2144390"/>
              <a:gd name="connsiteY2" fmla="*/ 307497 h 1408014"/>
              <a:gd name="connsiteX3" fmla="*/ 372234 w 2144390"/>
              <a:gd name="connsiteY3" fmla="*/ 396510 h 1408014"/>
              <a:gd name="connsiteX4" fmla="*/ 477430 w 2144390"/>
              <a:gd name="connsiteY4" fmla="*/ 558350 h 1408014"/>
              <a:gd name="connsiteX5" fmla="*/ 695915 w 2144390"/>
              <a:gd name="connsiteY5" fmla="*/ 663547 h 1408014"/>
              <a:gd name="connsiteX6" fmla="*/ 841572 w 2144390"/>
              <a:gd name="connsiteY6" fmla="*/ 768743 h 1408014"/>
              <a:gd name="connsiteX7" fmla="*/ 979137 w 2144390"/>
              <a:gd name="connsiteY7" fmla="*/ 841571 h 1408014"/>
              <a:gd name="connsiteX8" fmla="*/ 1060057 w 2144390"/>
              <a:gd name="connsiteY8" fmla="*/ 962952 h 1408014"/>
              <a:gd name="connsiteX9" fmla="*/ 1173345 w 2144390"/>
              <a:gd name="connsiteY9" fmla="*/ 1108609 h 1408014"/>
              <a:gd name="connsiteX10" fmla="*/ 1343278 w 2144390"/>
              <a:gd name="connsiteY10" fmla="*/ 1157161 h 1408014"/>
              <a:gd name="connsiteX11" fmla="*/ 1594131 w 2144390"/>
              <a:gd name="connsiteY11" fmla="*/ 1229989 h 1408014"/>
              <a:gd name="connsiteX12" fmla="*/ 1812616 w 2144390"/>
              <a:gd name="connsiteY12" fmla="*/ 1343278 h 1408014"/>
              <a:gd name="connsiteX13" fmla="*/ 2023009 w 2144390"/>
              <a:gd name="connsiteY13" fmla="*/ 1375646 h 1408014"/>
              <a:gd name="connsiteX14" fmla="*/ 2144390 w 2144390"/>
              <a:gd name="connsiteY14" fmla="*/ 1408014 h 14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4390" h="1408014">
                <a:moveTo>
                  <a:pt x="0" y="0"/>
                </a:moveTo>
                <a:cubicBezTo>
                  <a:pt x="38437" y="51249"/>
                  <a:pt x="76875" y="102499"/>
                  <a:pt x="113289" y="153748"/>
                </a:cubicBezTo>
                <a:cubicBezTo>
                  <a:pt x="149703" y="204998"/>
                  <a:pt x="175328" y="267037"/>
                  <a:pt x="218485" y="307497"/>
                </a:cubicBezTo>
                <a:cubicBezTo>
                  <a:pt x="261642" y="347957"/>
                  <a:pt x="329077" y="354701"/>
                  <a:pt x="372234" y="396510"/>
                </a:cubicBezTo>
                <a:cubicBezTo>
                  <a:pt x="415391" y="438319"/>
                  <a:pt x="423483" y="513844"/>
                  <a:pt x="477430" y="558350"/>
                </a:cubicBezTo>
                <a:cubicBezTo>
                  <a:pt x="531377" y="602856"/>
                  <a:pt x="635225" y="628482"/>
                  <a:pt x="695915" y="663547"/>
                </a:cubicBezTo>
                <a:cubicBezTo>
                  <a:pt x="756605" y="698613"/>
                  <a:pt x="794368" y="739072"/>
                  <a:pt x="841572" y="768743"/>
                </a:cubicBezTo>
                <a:cubicBezTo>
                  <a:pt x="888776" y="798414"/>
                  <a:pt x="942723" y="809203"/>
                  <a:pt x="979137" y="841571"/>
                </a:cubicBezTo>
                <a:cubicBezTo>
                  <a:pt x="1015551" y="873939"/>
                  <a:pt x="1027689" y="918446"/>
                  <a:pt x="1060057" y="962952"/>
                </a:cubicBezTo>
                <a:cubicBezTo>
                  <a:pt x="1092425" y="1007458"/>
                  <a:pt x="1126142" y="1076241"/>
                  <a:pt x="1173345" y="1108609"/>
                </a:cubicBezTo>
                <a:cubicBezTo>
                  <a:pt x="1220549" y="1140977"/>
                  <a:pt x="1343278" y="1157161"/>
                  <a:pt x="1343278" y="1157161"/>
                </a:cubicBezTo>
                <a:cubicBezTo>
                  <a:pt x="1413409" y="1177391"/>
                  <a:pt x="1515908" y="1198970"/>
                  <a:pt x="1594131" y="1229989"/>
                </a:cubicBezTo>
                <a:cubicBezTo>
                  <a:pt x="1672354" y="1261009"/>
                  <a:pt x="1741136" y="1319002"/>
                  <a:pt x="1812616" y="1343278"/>
                </a:cubicBezTo>
                <a:cubicBezTo>
                  <a:pt x="1884096" y="1367554"/>
                  <a:pt x="1967713" y="1364857"/>
                  <a:pt x="2023009" y="1375646"/>
                </a:cubicBezTo>
                <a:cubicBezTo>
                  <a:pt x="2078305" y="1386435"/>
                  <a:pt x="2111347" y="1397224"/>
                  <a:pt x="2144390" y="1408014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40BD677-30B2-E440-87AD-FBEC3963347A}"/>
              </a:ext>
            </a:extLst>
          </p:cNvPr>
          <p:cNvSpPr/>
          <p:nvPr/>
        </p:nvSpPr>
        <p:spPr>
          <a:xfrm>
            <a:off x="3566754" y="4051472"/>
            <a:ext cx="100994" cy="1009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25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256AD6-9CAE-F74C-855A-07D3C56673A0}"/>
              </a:ext>
            </a:extLst>
          </p:cNvPr>
          <p:cNvSpPr txBox="1"/>
          <p:nvPr/>
        </p:nvSpPr>
        <p:spPr>
          <a:xfrm>
            <a:off x="2591279" y="1612988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t=60</a:t>
            </a:r>
            <a:endParaRPr lang="en-FR" sz="1400" baseline="-25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1BF00-34A7-C448-A535-61914150B0A7}"/>
              </a:ext>
            </a:extLst>
          </p:cNvPr>
          <p:cNvSpPr txBox="1"/>
          <p:nvPr/>
        </p:nvSpPr>
        <p:spPr>
          <a:xfrm>
            <a:off x="2607463" y="2388745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t=40</a:t>
            </a:r>
            <a:endParaRPr lang="en-FR" sz="1400" baseline="-25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7FBF69-84F8-9D46-9606-24FF55F9F6C7}"/>
              </a:ext>
            </a:extLst>
          </p:cNvPr>
          <p:cNvSpPr txBox="1"/>
          <p:nvPr/>
        </p:nvSpPr>
        <p:spPr>
          <a:xfrm>
            <a:off x="2643600" y="3645658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t=20</a:t>
            </a:r>
            <a:endParaRPr lang="en-FR" sz="14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AC50F6-0726-684F-9832-8F79A6BF9C10}"/>
              </a:ext>
            </a:extLst>
          </p:cNvPr>
          <p:cNvSpPr txBox="1"/>
          <p:nvPr/>
        </p:nvSpPr>
        <p:spPr>
          <a:xfrm>
            <a:off x="5931526" y="2388745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t=750</a:t>
            </a:r>
            <a:endParaRPr lang="en-FR" sz="1400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F7F427-6342-914F-8BD1-16C46D00D83B}"/>
              </a:ext>
            </a:extLst>
          </p:cNvPr>
          <p:cNvSpPr txBox="1"/>
          <p:nvPr/>
        </p:nvSpPr>
        <p:spPr>
          <a:xfrm>
            <a:off x="6179704" y="3002005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t=1000</a:t>
            </a:r>
            <a:endParaRPr lang="en-FR" sz="1400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6ACADD-E437-EB47-A1B2-F77598E2BE13}"/>
              </a:ext>
            </a:extLst>
          </p:cNvPr>
          <p:cNvSpPr txBox="1"/>
          <p:nvPr/>
        </p:nvSpPr>
        <p:spPr>
          <a:xfrm>
            <a:off x="5369052" y="4377511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t=500</a:t>
            </a:r>
            <a:endParaRPr lang="en-FR" sz="1400" baseline="-250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669203F-80D1-6645-9DD9-748BED2B834F}"/>
              </a:ext>
            </a:extLst>
          </p:cNvPr>
          <p:cNvCxnSpPr>
            <a:cxnSpLocks/>
          </p:cNvCxnSpPr>
          <p:nvPr/>
        </p:nvCxnSpPr>
        <p:spPr>
          <a:xfrm>
            <a:off x="2548991" y="4101969"/>
            <a:ext cx="2124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D36B47E3-CBAC-534A-AE89-1A9460E11EF8}"/>
              </a:ext>
            </a:extLst>
          </p:cNvPr>
          <p:cNvSpPr/>
          <p:nvPr/>
        </p:nvSpPr>
        <p:spPr>
          <a:xfrm>
            <a:off x="5602147" y="2326511"/>
            <a:ext cx="1875099" cy="2858947"/>
          </a:xfrm>
          <a:custGeom>
            <a:avLst/>
            <a:gdLst>
              <a:gd name="connsiteX0" fmla="*/ 0 w 1875099"/>
              <a:gd name="connsiteY0" fmla="*/ 0 h 2858947"/>
              <a:gd name="connsiteX1" fmla="*/ 34724 w 1875099"/>
              <a:gd name="connsiteY1" fmla="*/ 671332 h 2858947"/>
              <a:gd name="connsiteX2" fmla="*/ 162045 w 1875099"/>
              <a:gd name="connsiteY2" fmla="*/ 1053297 h 2858947"/>
              <a:gd name="connsiteX3" fmla="*/ 219919 w 1875099"/>
              <a:gd name="connsiteY3" fmla="*/ 1608881 h 2858947"/>
              <a:gd name="connsiteX4" fmla="*/ 393539 w 1875099"/>
              <a:gd name="connsiteY4" fmla="*/ 1990846 h 2858947"/>
              <a:gd name="connsiteX5" fmla="*/ 555585 w 1875099"/>
              <a:gd name="connsiteY5" fmla="*/ 2280213 h 2858947"/>
              <a:gd name="connsiteX6" fmla="*/ 671331 w 1875099"/>
              <a:gd name="connsiteY6" fmla="*/ 2442259 h 2858947"/>
              <a:gd name="connsiteX7" fmla="*/ 752354 w 1875099"/>
              <a:gd name="connsiteY7" fmla="*/ 2604304 h 2858947"/>
              <a:gd name="connsiteX8" fmla="*/ 810228 w 1875099"/>
              <a:gd name="connsiteY8" fmla="*/ 2835798 h 2858947"/>
              <a:gd name="connsiteX9" fmla="*/ 995423 w 1875099"/>
              <a:gd name="connsiteY9" fmla="*/ 2847373 h 2858947"/>
              <a:gd name="connsiteX10" fmla="*/ 1875099 w 1875099"/>
              <a:gd name="connsiteY10" fmla="*/ 2858947 h 285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5099" h="2858947">
                <a:moveTo>
                  <a:pt x="0" y="0"/>
                </a:moveTo>
                <a:cubicBezTo>
                  <a:pt x="3858" y="247891"/>
                  <a:pt x="7717" y="495783"/>
                  <a:pt x="34724" y="671332"/>
                </a:cubicBezTo>
                <a:cubicBezTo>
                  <a:pt x="61731" y="846881"/>
                  <a:pt x="131179" y="897039"/>
                  <a:pt x="162045" y="1053297"/>
                </a:cubicBezTo>
                <a:cubicBezTo>
                  <a:pt x="192911" y="1209555"/>
                  <a:pt x="181337" y="1452623"/>
                  <a:pt x="219919" y="1608881"/>
                </a:cubicBezTo>
                <a:cubicBezTo>
                  <a:pt x="258501" y="1765139"/>
                  <a:pt x="337595" y="1878957"/>
                  <a:pt x="393539" y="1990846"/>
                </a:cubicBezTo>
                <a:cubicBezTo>
                  <a:pt x="449483" y="2102735"/>
                  <a:pt x="509286" y="2204978"/>
                  <a:pt x="555585" y="2280213"/>
                </a:cubicBezTo>
                <a:cubicBezTo>
                  <a:pt x="601884" y="2355448"/>
                  <a:pt x="638536" y="2388244"/>
                  <a:pt x="671331" y="2442259"/>
                </a:cubicBezTo>
                <a:cubicBezTo>
                  <a:pt x="704126" y="2496274"/>
                  <a:pt x="729205" y="2538714"/>
                  <a:pt x="752354" y="2604304"/>
                </a:cubicBezTo>
                <a:cubicBezTo>
                  <a:pt x="775504" y="2669894"/>
                  <a:pt x="769717" y="2795287"/>
                  <a:pt x="810228" y="2835798"/>
                </a:cubicBezTo>
                <a:cubicBezTo>
                  <a:pt x="850739" y="2876309"/>
                  <a:pt x="995423" y="2847373"/>
                  <a:pt x="995423" y="2847373"/>
                </a:cubicBezTo>
                <a:lnTo>
                  <a:pt x="1875099" y="2858947"/>
                </a:ln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BE1223D7-6FB8-8848-AEAA-61D322501DD5}"/>
              </a:ext>
            </a:extLst>
          </p:cNvPr>
          <p:cNvSpPr/>
          <p:nvPr/>
        </p:nvSpPr>
        <p:spPr>
          <a:xfrm>
            <a:off x="6079067" y="2788356"/>
            <a:ext cx="321733" cy="2387600"/>
          </a:xfrm>
          <a:custGeom>
            <a:avLst/>
            <a:gdLst>
              <a:gd name="connsiteX0" fmla="*/ 0 w 321733"/>
              <a:gd name="connsiteY0" fmla="*/ 0 h 2387600"/>
              <a:gd name="connsiteX1" fmla="*/ 62089 w 321733"/>
              <a:gd name="connsiteY1" fmla="*/ 265288 h 2387600"/>
              <a:gd name="connsiteX2" fmla="*/ 107244 w 321733"/>
              <a:gd name="connsiteY2" fmla="*/ 874888 h 2387600"/>
              <a:gd name="connsiteX3" fmla="*/ 191911 w 321733"/>
              <a:gd name="connsiteY3" fmla="*/ 1190977 h 2387600"/>
              <a:gd name="connsiteX4" fmla="*/ 242711 w 321733"/>
              <a:gd name="connsiteY4" fmla="*/ 1552222 h 2387600"/>
              <a:gd name="connsiteX5" fmla="*/ 304800 w 321733"/>
              <a:gd name="connsiteY5" fmla="*/ 1811866 h 2387600"/>
              <a:gd name="connsiteX6" fmla="*/ 321733 w 321733"/>
              <a:gd name="connsiteY6" fmla="*/ 238760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733" h="2387600">
                <a:moveTo>
                  <a:pt x="0" y="0"/>
                </a:moveTo>
                <a:cubicBezTo>
                  <a:pt x="22107" y="59736"/>
                  <a:pt x="44215" y="119473"/>
                  <a:pt x="62089" y="265288"/>
                </a:cubicBezTo>
                <a:cubicBezTo>
                  <a:pt x="79963" y="411103"/>
                  <a:pt x="85607" y="720607"/>
                  <a:pt x="107244" y="874888"/>
                </a:cubicBezTo>
                <a:cubicBezTo>
                  <a:pt x="128881" y="1029169"/>
                  <a:pt x="169333" y="1078088"/>
                  <a:pt x="191911" y="1190977"/>
                </a:cubicBezTo>
                <a:cubicBezTo>
                  <a:pt x="214489" y="1303866"/>
                  <a:pt x="223896" y="1448740"/>
                  <a:pt x="242711" y="1552222"/>
                </a:cubicBezTo>
                <a:cubicBezTo>
                  <a:pt x="261526" y="1655704"/>
                  <a:pt x="291630" y="1672636"/>
                  <a:pt x="304800" y="1811866"/>
                </a:cubicBezTo>
                <a:cubicBezTo>
                  <a:pt x="317970" y="1951096"/>
                  <a:pt x="319851" y="2169348"/>
                  <a:pt x="321733" y="23876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C3AB218-B5C0-5D41-9E29-30ADA64C173C}"/>
              </a:ext>
            </a:extLst>
          </p:cNvPr>
          <p:cNvSpPr/>
          <p:nvPr/>
        </p:nvSpPr>
        <p:spPr>
          <a:xfrm>
            <a:off x="5904089" y="2331156"/>
            <a:ext cx="519289" cy="2827866"/>
          </a:xfrm>
          <a:custGeom>
            <a:avLst/>
            <a:gdLst>
              <a:gd name="connsiteX0" fmla="*/ 0 w 519289"/>
              <a:gd name="connsiteY0" fmla="*/ 0 h 2827866"/>
              <a:gd name="connsiteX1" fmla="*/ 28222 w 519289"/>
              <a:gd name="connsiteY1" fmla="*/ 807155 h 2827866"/>
              <a:gd name="connsiteX2" fmla="*/ 107244 w 519289"/>
              <a:gd name="connsiteY2" fmla="*/ 1123244 h 2827866"/>
              <a:gd name="connsiteX3" fmla="*/ 186267 w 519289"/>
              <a:gd name="connsiteY3" fmla="*/ 1580444 h 2827866"/>
              <a:gd name="connsiteX4" fmla="*/ 321733 w 519289"/>
              <a:gd name="connsiteY4" fmla="*/ 1941688 h 2827866"/>
              <a:gd name="connsiteX5" fmla="*/ 383822 w 519289"/>
              <a:gd name="connsiteY5" fmla="*/ 2235200 h 2827866"/>
              <a:gd name="connsiteX6" fmla="*/ 474133 w 519289"/>
              <a:gd name="connsiteY6" fmla="*/ 2427111 h 2827866"/>
              <a:gd name="connsiteX7" fmla="*/ 519289 w 519289"/>
              <a:gd name="connsiteY7" fmla="*/ 2827866 h 282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289" h="2827866">
                <a:moveTo>
                  <a:pt x="0" y="0"/>
                </a:moveTo>
                <a:cubicBezTo>
                  <a:pt x="5174" y="309974"/>
                  <a:pt x="10348" y="619948"/>
                  <a:pt x="28222" y="807155"/>
                </a:cubicBezTo>
                <a:cubicBezTo>
                  <a:pt x="46096" y="994362"/>
                  <a:pt x="80903" y="994363"/>
                  <a:pt x="107244" y="1123244"/>
                </a:cubicBezTo>
                <a:cubicBezTo>
                  <a:pt x="133585" y="1252126"/>
                  <a:pt x="150519" y="1444037"/>
                  <a:pt x="186267" y="1580444"/>
                </a:cubicBezTo>
                <a:cubicBezTo>
                  <a:pt x="222015" y="1716851"/>
                  <a:pt x="288807" y="1832562"/>
                  <a:pt x="321733" y="1941688"/>
                </a:cubicBezTo>
                <a:cubicBezTo>
                  <a:pt x="354659" y="2050814"/>
                  <a:pt x="358422" y="2154296"/>
                  <a:pt x="383822" y="2235200"/>
                </a:cubicBezTo>
                <a:cubicBezTo>
                  <a:pt x="409222" y="2316104"/>
                  <a:pt x="451555" y="2328333"/>
                  <a:pt x="474133" y="2427111"/>
                </a:cubicBezTo>
                <a:cubicBezTo>
                  <a:pt x="496711" y="2525889"/>
                  <a:pt x="508000" y="2676877"/>
                  <a:pt x="519289" y="282786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A0FE28-4767-844C-9C4A-85D8F478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3" y="-59112"/>
            <a:ext cx="10515600" cy="1325563"/>
          </a:xfrm>
        </p:spPr>
        <p:txBody>
          <a:bodyPr/>
          <a:lstStyle/>
          <a:p>
            <a:r>
              <a:rPr lang="en-FR" dirty="0"/>
              <a:t>Ranking and normalization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DB999-1F8D-2947-84CF-F770B818C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582" y="1606651"/>
            <a:ext cx="3295387" cy="1175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EFDCA2-2E62-FA49-AA58-53C51199CCD9}"/>
              </a:ext>
            </a:extLst>
          </p:cNvPr>
          <p:cNvSpPr/>
          <p:nvPr/>
        </p:nvSpPr>
        <p:spPr>
          <a:xfrm>
            <a:off x="4996824" y="1012164"/>
            <a:ext cx="2906205" cy="4407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E4DD4-C5F6-B946-A08B-93AC42091C1B}"/>
              </a:ext>
            </a:extLst>
          </p:cNvPr>
          <p:cNvSpPr txBox="1"/>
          <p:nvPr/>
        </p:nvSpPr>
        <p:spPr>
          <a:xfrm>
            <a:off x="8206137" y="2971227"/>
            <a:ext cx="1462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Ranking in </a:t>
            </a:r>
            <a:r>
              <a:rPr lang="en-FR" sz="2000" i="1" dirty="0"/>
              <a:t>s</a:t>
            </a:r>
            <a:r>
              <a:rPr lang="en-FR" sz="2000" i="1" baseline="-250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39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A0FE28-4767-844C-9C4A-85D8F478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83" y="-59112"/>
            <a:ext cx="10515600" cy="1325563"/>
          </a:xfrm>
        </p:spPr>
        <p:txBody>
          <a:bodyPr/>
          <a:lstStyle/>
          <a:p>
            <a:r>
              <a:rPr lang="en-FR" dirty="0"/>
              <a:t>Accuracy verification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7EC59F-BD20-0143-972E-A7BC7104B3E7}"/>
              </a:ext>
            </a:extLst>
          </p:cNvPr>
          <p:cNvSpPr/>
          <p:nvPr/>
        </p:nvSpPr>
        <p:spPr>
          <a:xfrm>
            <a:off x="1640625" y="914399"/>
            <a:ext cx="789725" cy="519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0B006C-0961-D047-8C64-4FADA9B8C243}"/>
              </a:ext>
            </a:extLst>
          </p:cNvPr>
          <p:cNvSpPr/>
          <p:nvPr/>
        </p:nvSpPr>
        <p:spPr>
          <a:xfrm>
            <a:off x="2430350" y="3856383"/>
            <a:ext cx="505007" cy="34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4F74CB-B2BD-6D44-B9D1-73053032BB6C}"/>
              </a:ext>
            </a:extLst>
          </p:cNvPr>
          <p:cNvSpPr/>
          <p:nvPr/>
        </p:nvSpPr>
        <p:spPr>
          <a:xfrm>
            <a:off x="2320205" y="1037231"/>
            <a:ext cx="505007" cy="34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A91BE4-7ABC-4445-8B20-5D4EAC8E242C}"/>
              </a:ext>
            </a:extLst>
          </p:cNvPr>
          <p:cNvSpPr/>
          <p:nvPr/>
        </p:nvSpPr>
        <p:spPr>
          <a:xfrm>
            <a:off x="2430351" y="3905744"/>
            <a:ext cx="7113884" cy="288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FC0B6-4278-B443-830D-690543DF4FB3}"/>
              </a:ext>
            </a:extLst>
          </p:cNvPr>
          <p:cNvSpPr txBox="1"/>
          <p:nvPr/>
        </p:nvSpPr>
        <p:spPr>
          <a:xfrm>
            <a:off x="5146168" y="5683439"/>
            <a:ext cx="271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Actual selection coefficient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99D710-8865-7941-AAF5-A1247C53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23" y="1379859"/>
            <a:ext cx="8359954" cy="41901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CBEC121-BA2B-B945-B546-45B1FDE05868}"/>
              </a:ext>
            </a:extLst>
          </p:cNvPr>
          <p:cNvSpPr txBox="1"/>
          <p:nvPr/>
        </p:nvSpPr>
        <p:spPr>
          <a:xfrm rot="16200000">
            <a:off x="-72407" y="3497305"/>
            <a:ext cx="333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Inferred selection coefficient, a.u.</a:t>
            </a:r>
          </a:p>
        </p:txBody>
      </p:sp>
    </p:spTree>
    <p:extLst>
      <p:ext uri="{BB962C8B-B14F-4D97-AF65-F5344CB8AC3E}">
        <p14:creationId xmlns:p14="http://schemas.microsoft.com/office/powerpoint/2010/main" val="375755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A0FE28-4767-844C-9C4A-85D8F478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02659"/>
            <a:ext cx="10515600" cy="1325563"/>
          </a:xfrm>
        </p:spPr>
        <p:txBody>
          <a:bodyPr/>
          <a:lstStyle/>
          <a:p>
            <a:r>
              <a:rPr lang="en-FR" dirty="0"/>
              <a:t>Final results presentation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85ACF-004C-634C-9746-7704B9FE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57" y="1464877"/>
            <a:ext cx="9192985" cy="39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8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C823-92F2-5749-A8B6-A58841F2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14576"/>
            <a:ext cx="11102009" cy="553321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FR" dirty="0"/>
              <a:t>Final conclusions</a:t>
            </a:r>
            <a:br>
              <a:rPr lang="en-FR" dirty="0"/>
            </a:br>
            <a:br>
              <a:rPr lang="en-FR" dirty="0"/>
            </a:br>
            <a:r>
              <a:rPr lang="en-FR" sz="3100" dirty="0"/>
              <a:t>1. UFE measures epistasis independently on other parameters</a:t>
            </a:r>
            <a:br>
              <a:rPr lang="en-FR" sz="3100" dirty="0"/>
            </a:br>
            <a:r>
              <a:rPr lang="en-FR" sz="3100" dirty="0"/>
              <a:t>2. Linkage hides fitness landscape</a:t>
            </a:r>
            <a:br>
              <a:rPr lang="en-FR" sz="3100" dirty="0"/>
            </a:br>
            <a:r>
              <a:rPr lang="en-FR" sz="3100" dirty="0"/>
              <a:t>2. Detection is rescued by averaging over populations and 3–locus or 4-locus correlation</a:t>
            </a:r>
            <a:br>
              <a:rPr lang="en-FR" sz="3100" dirty="0"/>
            </a:br>
            <a:r>
              <a:rPr lang="en-FR" sz="3100" dirty="0"/>
              <a:t>3. Universal mutation spectrum leads to the linkage-independent inference of s</a:t>
            </a:r>
          </a:p>
        </p:txBody>
      </p:sp>
    </p:spTree>
    <p:extLst>
      <p:ext uri="{BB962C8B-B14F-4D97-AF65-F5344CB8AC3E}">
        <p14:creationId xmlns:p14="http://schemas.microsoft.com/office/powerpoint/2010/main" val="324517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5545AD-5818-084A-9989-AE1099B8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9" y="4786427"/>
            <a:ext cx="1548627" cy="1401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5218E-3CC3-C74A-88AB-68C5BB1E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56" y="2002920"/>
            <a:ext cx="2310482" cy="2189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2767A-0F4D-FE4A-A2EB-1301F2661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718" y="2081632"/>
            <a:ext cx="1709827" cy="1779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510960-FCA3-FF46-9CEB-1D76691A1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39" y="4362203"/>
            <a:ext cx="2016502" cy="1866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D311F7-5BCA-4E4C-A0C3-892D5676A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849" y="4487286"/>
            <a:ext cx="1744449" cy="17160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F7D4EF-95B1-654A-95AA-2868C309A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81" y="1911899"/>
            <a:ext cx="1905925" cy="1626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B6F013-080B-044D-ADCC-04317B937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787" y="2520368"/>
            <a:ext cx="1262086" cy="640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4DCD05-F0F5-AE46-AA09-3857AFD38545}"/>
              </a:ext>
            </a:extLst>
          </p:cNvPr>
          <p:cNvSpPr txBox="1"/>
          <p:nvPr/>
        </p:nvSpPr>
        <p:spPr>
          <a:xfrm>
            <a:off x="844949" y="1559793"/>
            <a:ext cx="21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Footprint of epistasis</a:t>
            </a:r>
            <a:endParaRPr lang="en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B78A0-1DD8-E649-B094-F5F521D18DAE}"/>
              </a:ext>
            </a:extLst>
          </p:cNvPr>
          <p:cNvSpPr txBox="1"/>
          <p:nvPr/>
        </p:nvSpPr>
        <p:spPr>
          <a:xfrm>
            <a:off x="3744196" y="1559793"/>
            <a:ext cx="20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Masked by linkage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14093-A96C-AE4C-840C-3E35C1B4B28A}"/>
              </a:ext>
            </a:extLst>
          </p:cNvPr>
          <p:cNvSpPr txBox="1"/>
          <p:nvPr/>
        </p:nvSpPr>
        <p:spPr>
          <a:xfrm>
            <a:off x="6169671" y="1559793"/>
            <a:ext cx="270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Universal mutation density</a:t>
            </a:r>
            <a:endParaRPr lang="en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7FADBF-523E-A745-A92F-D031D0B671D6}"/>
              </a:ext>
            </a:extLst>
          </p:cNvPr>
          <p:cNvSpPr/>
          <p:nvPr/>
        </p:nvSpPr>
        <p:spPr>
          <a:xfrm>
            <a:off x="619986" y="3849757"/>
            <a:ext cx="24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How to unmask epistasis</a:t>
            </a:r>
            <a:endParaRPr lang="en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373406-5A39-BD44-95E0-C8343FE09C95}"/>
              </a:ext>
            </a:extLst>
          </p:cNvPr>
          <p:cNvSpPr/>
          <p:nvPr/>
        </p:nvSpPr>
        <p:spPr>
          <a:xfrm>
            <a:off x="3199984" y="3861486"/>
            <a:ext cx="1803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2009 Influenza A </a:t>
            </a:r>
          </a:p>
          <a:p>
            <a:pPr algn="ctr"/>
            <a:r>
              <a:rPr lang="en-US" dirty="0"/>
              <a:t>H1N1, NA</a:t>
            </a:r>
            <a:endParaRPr lang="en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8963D-C398-354C-B751-E7347290EB50}"/>
              </a:ext>
            </a:extLst>
          </p:cNvPr>
          <p:cNvSpPr/>
          <p:nvPr/>
        </p:nvSpPr>
        <p:spPr>
          <a:xfrm>
            <a:off x="5410906" y="4079562"/>
            <a:ext cx="1517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Allosteric</a:t>
            </a:r>
            <a:endParaRPr lang="ru-RU" dirty="0"/>
          </a:p>
          <a:p>
            <a:r>
              <a:rPr lang="en-US" dirty="0"/>
              <a:t>compensation</a:t>
            </a:r>
            <a:endParaRPr lang="en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E0EB8-F03B-F149-9724-12119ABE6867}"/>
              </a:ext>
            </a:extLst>
          </p:cNvPr>
          <p:cNvSpPr txBox="1"/>
          <p:nvPr/>
        </p:nvSpPr>
        <p:spPr>
          <a:xfrm>
            <a:off x="7931875" y="5110468"/>
            <a:ext cx="3961854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Pedruzzi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err="1">
                <a:solidFill>
                  <a:srgbClr val="0070C0"/>
                </a:solidFill>
              </a:rPr>
              <a:t>Barlukova</a:t>
            </a:r>
            <a:r>
              <a:rPr lang="en-US" sz="1400" dirty="0">
                <a:solidFill>
                  <a:srgbClr val="0070C0"/>
                </a:solidFill>
              </a:rPr>
              <a:t> &amp; Rouzine PLOS Comp Bio 2018</a:t>
            </a:r>
          </a:p>
          <a:p>
            <a:r>
              <a:rPr lang="en-US" sz="1400" dirty="0" err="1">
                <a:solidFill>
                  <a:srgbClr val="0070C0"/>
                </a:solidFill>
              </a:rPr>
              <a:t>Pedruzzi</a:t>
            </a:r>
            <a:r>
              <a:rPr lang="en-US" sz="1400" dirty="0">
                <a:solidFill>
                  <a:srgbClr val="0070C0"/>
                </a:solidFill>
              </a:rPr>
              <a:t> &amp; Rouzine PLOS ONE 2019</a:t>
            </a:r>
          </a:p>
          <a:p>
            <a:r>
              <a:rPr lang="en-US" sz="1400" dirty="0" err="1">
                <a:solidFill>
                  <a:srgbClr val="0070C0"/>
                </a:solidFill>
              </a:rPr>
              <a:t>Pedruzzi</a:t>
            </a:r>
            <a:r>
              <a:rPr lang="en-US" sz="1400" dirty="0">
                <a:solidFill>
                  <a:srgbClr val="0070C0"/>
                </a:solidFill>
              </a:rPr>
              <a:t> &amp; Rouzine PLOS Pathogens 2021</a:t>
            </a:r>
          </a:p>
          <a:p>
            <a:r>
              <a:rPr lang="en-US" sz="1400" dirty="0" err="1">
                <a:solidFill>
                  <a:srgbClr val="0070C0"/>
                </a:solidFill>
              </a:rPr>
              <a:t>Barlukova</a:t>
            </a:r>
            <a:r>
              <a:rPr lang="en-US" sz="1400" dirty="0">
                <a:solidFill>
                  <a:srgbClr val="0070C0"/>
                </a:solidFill>
              </a:rPr>
              <a:t> &amp; Rouzine PLOS Comp Bio 2021</a:t>
            </a:r>
          </a:p>
          <a:p>
            <a:r>
              <a:rPr lang="en-US" sz="1400" dirty="0" err="1">
                <a:solidFill>
                  <a:srgbClr val="0070C0"/>
                </a:solidFill>
              </a:rPr>
              <a:t>Likhachev</a:t>
            </a:r>
            <a:r>
              <a:rPr lang="en-US" sz="1400" dirty="0">
                <a:solidFill>
                  <a:srgbClr val="0070C0"/>
                </a:solidFill>
              </a:rPr>
              <a:t> &amp; Rouzine STAR Protocols 2023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0D663B4-5201-9740-B2D0-60360FD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86" y="46513"/>
            <a:ext cx="11572014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 loci have common ancestors</a:t>
            </a:r>
            <a:br>
              <a:rPr lang="en-US" dirty="0"/>
            </a:br>
            <a:r>
              <a:rPr lang="en-US" sz="3600" dirty="0"/>
              <a:t>Hence, </a:t>
            </a:r>
            <a:r>
              <a:rPr lang="en-US" sz="3600" u="sng"/>
              <a:t>linkage disequilibrium</a:t>
            </a:r>
            <a:r>
              <a:rPr lang="en-US" sz="3600" dirty="0"/>
              <a:t>, Hill-Robertson effect, clonal interference, background selection</a:t>
            </a:r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EBDC6-BD8B-DA42-A434-53D98779A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3905" y="1865427"/>
            <a:ext cx="2044700" cy="292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15DDA-8F21-0542-9F53-F84227B9EBBA}"/>
              </a:ext>
            </a:extLst>
          </p:cNvPr>
          <p:cNvSpPr txBox="1"/>
          <p:nvPr/>
        </p:nvSpPr>
        <p:spPr>
          <a:xfrm rot="16200000">
            <a:off x="8882712" y="3026876"/>
            <a:ext cx="1212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Scaled inferred 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F397C-4508-CF4B-B89C-854B557C5A1C}"/>
              </a:ext>
            </a:extLst>
          </p:cNvPr>
          <p:cNvSpPr txBox="1"/>
          <p:nvPr/>
        </p:nvSpPr>
        <p:spPr>
          <a:xfrm>
            <a:off x="9627275" y="1559793"/>
            <a:ext cx="22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Inference of selection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5667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4" grpId="0"/>
      <p:bldP spid="14" grpId="0"/>
      <p:bldP spid="1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91A9-8D83-4643-9100-9A4BBF9B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/>
              <a:t>Epistasis as Yeti: hide and seek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BB94E-6957-0941-86D5-CD5F80BFA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Search for pairwise genetic interactions is computationally routine, but addressing the statistical problems of detecting epistasis remains a big challenge.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Most reports of epistasis influencing human complex traits that exist in the literature raise concerns regarding their validity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There is mounting evidence against the existence of pairwise epistatic effects influencing human complex traits that are sufficiently large for detection in standard single-sample genome-wide association studies (GWASs).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F5AFF-0BA5-194C-8775-F5ABCE34025F}"/>
              </a:ext>
            </a:extLst>
          </p:cNvPr>
          <p:cNvSpPr txBox="1"/>
          <p:nvPr/>
        </p:nvSpPr>
        <p:spPr>
          <a:xfrm>
            <a:off x="6400800" y="6311900"/>
            <a:ext cx="5393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Wei, Hemani, and Haley 2014, Nature Reviews Genetics</a:t>
            </a:r>
          </a:p>
        </p:txBody>
      </p:sp>
    </p:spTree>
    <p:extLst>
      <p:ext uri="{BB962C8B-B14F-4D97-AF65-F5344CB8AC3E}">
        <p14:creationId xmlns:p14="http://schemas.microsoft.com/office/powerpoint/2010/main" val="385789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91A9-8D83-4643-9100-9A4BBF9B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QLE approximation: a perturbation expansion at high recombination rate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48F36-6DA9-1846-A2E9-4D588D9F6BA3}"/>
              </a:ext>
            </a:extLst>
          </p:cNvPr>
          <p:cNvSpPr txBox="1"/>
          <p:nvPr/>
        </p:nvSpPr>
        <p:spPr>
          <a:xfrm>
            <a:off x="1298712" y="2009969"/>
            <a:ext cx="81644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1. Large population size, deterministic approximation neglecting random genetic drift</a:t>
            </a:r>
          </a:p>
          <a:p>
            <a:endParaRPr lang="en-FR" dirty="0"/>
          </a:p>
          <a:p>
            <a:r>
              <a:rPr lang="en-FR" dirty="0"/>
              <a:t>2. Selection with epistasis + mutation + strong recombination  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Distribution of genotypes: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6565A-DBB1-7647-83C1-F89E4D6EFEE8}"/>
              </a:ext>
            </a:extLst>
          </p:cNvPr>
          <p:cNvSpPr txBox="1"/>
          <p:nvPr/>
        </p:nvSpPr>
        <p:spPr>
          <a:xfrm>
            <a:off x="9014803" y="5446604"/>
            <a:ext cx="275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Kimura 1965</a:t>
            </a:r>
          </a:p>
          <a:p>
            <a:r>
              <a:rPr lang="en-FR" dirty="0">
                <a:solidFill>
                  <a:srgbClr val="0432FF"/>
                </a:solidFill>
              </a:rPr>
              <a:t>Barton &amp; Turelli 1991, 1994</a:t>
            </a:r>
          </a:p>
          <a:p>
            <a:r>
              <a:rPr lang="en-FR" dirty="0">
                <a:solidFill>
                  <a:srgbClr val="0432FF"/>
                </a:solidFill>
              </a:rPr>
              <a:t>Neher &amp; Shraiman 2011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706E6-54E5-F542-A071-B3F3E8DC02FD}"/>
              </a:ext>
            </a:extLst>
          </p:cNvPr>
          <p:cNvSpPr/>
          <p:nvPr/>
        </p:nvSpPr>
        <p:spPr>
          <a:xfrm>
            <a:off x="8039557" y="3792097"/>
            <a:ext cx="1974574" cy="997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CD1E9-43C7-B343-97CB-52E123B88FBB}"/>
              </a:ext>
            </a:extLst>
          </p:cNvPr>
          <p:cNvSpPr txBox="1"/>
          <p:nvPr/>
        </p:nvSpPr>
        <p:spPr>
          <a:xfrm>
            <a:off x="1298712" y="5585103"/>
            <a:ext cx="477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Stochastic linkage due to common ancestors: </a:t>
            </a:r>
          </a:p>
          <a:p>
            <a:r>
              <a:rPr lang="en-FR" dirty="0"/>
              <a:t>a finite population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1334B0-1833-0A43-8409-FCD1EC0B8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41" y="3916060"/>
            <a:ext cx="6578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8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91A9-8D83-4643-9100-9A4BBF9B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Tree-based fitness ranking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2682A-B877-6748-A99B-01D6615919D9}"/>
              </a:ext>
            </a:extLst>
          </p:cNvPr>
          <p:cNvSpPr txBox="1"/>
          <p:nvPr/>
        </p:nvSpPr>
        <p:spPr>
          <a:xfrm>
            <a:off x="8865705" y="6357942"/>
            <a:ext cx="30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Neher, Russell, Shraiman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2A812-20AA-8B4D-9D99-1A18947EF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690687"/>
            <a:ext cx="6550715" cy="4667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C23A5A-C83E-A441-BC27-5AA30B04BA40}"/>
              </a:ext>
            </a:extLst>
          </p:cNvPr>
          <p:cNvSpPr/>
          <p:nvPr/>
        </p:nvSpPr>
        <p:spPr>
          <a:xfrm>
            <a:off x="1126435" y="1881809"/>
            <a:ext cx="516835" cy="53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5DCB1D-2BFB-BB43-AEC8-C85445D7CEA8}"/>
              </a:ext>
            </a:extLst>
          </p:cNvPr>
          <p:cNvSpPr/>
          <p:nvPr/>
        </p:nvSpPr>
        <p:spPr>
          <a:xfrm>
            <a:off x="2726634" y="1611173"/>
            <a:ext cx="516835" cy="53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0F504-3C2A-4842-9D10-10A8AA364376}"/>
              </a:ext>
            </a:extLst>
          </p:cNvPr>
          <p:cNvSpPr/>
          <p:nvPr/>
        </p:nvSpPr>
        <p:spPr>
          <a:xfrm>
            <a:off x="5970103" y="1521205"/>
            <a:ext cx="516835" cy="53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A682D-AAE4-8345-AB69-971036B73A72}"/>
              </a:ext>
            </a:extLst>
          </p:cNvPr>
          <p:cNvSpPr/>
          <p:nvPr/>
        </p:nvSpPr>
        <p:spPr>
          <a:xfrm>
            <a:off x="2050777" y="1269415"/>
            <a:ext cx="7702824" cy="53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8A279-7060-3D43-8785-4D4B9350A605}"/>
              </a:ext>
            </a:extLst>
          </p:cNvPr>
          <p:cNvSpPr txBox="1"/>
          <p:nvPr/>
        </p:nvSpPr>
        <p:spPr>
          <a:xfrm>
            <a:off x="9300664" y="4735333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newer lineages have </a:t>
            </a:r>
          </a:p>
          <a:p>
            <a:r>
              <a:rPr lang="en-FR" dirty="0"/>
              <a:t>higher fitness</a:t>
            </a:r>
          </a:p>
        </p:txBody>
      </p:sp>
    </p:spTree>
    <p:extLst>
      <p:ext uri="{BB962C8B-B14F-4D97-AF65-F5344CB8AC3E}">
        <p14:creationId xmlns:p14="http://schemas.microsoft.com/office/powerpoint/2010/main" val="113699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3A40-D6BA-8545-BECD-F8BBDCBA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High-fidelity epistasis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4D66B-F1D6-0245-BB90-9BF53BB01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The war against genetic linkage</a:t>
            </a:r>
          </a:p>
        </p:txBody>
      </p:sp>
    </p:spTree>
    <p:extLst>
      <p:ext uri="{BB962C8B-B14F-4D97-AF65-F5344CB8AC3E}">
        <p14:creationId xmlns:p14="http://schemas.microsoft.com/office/powerpoint/2010/main" val="42525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ADE475-7EBE-C64E-AB2E-425EEB4C5747}"/>
              </a:ext>
            </a:extLst>
          </p:cNvPr>
          <p:cNvSpPr/>
          <p:nvPr/>
        </p:nvSpPr>
        <p:spPr>
          <a:xfrm>
            <a:off x="5652481" y="2410691"/>
            <a:ext cx="2137732" cy="3634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28A52-5A58-7F4A-ABE6-CADF4F4C0AC1}"/>
              </a:ext>
            </a:extLst>
          </p:cNvPr>
          <p:cNvSpPr/>
          <p:nvPr/>
        </p:nvSpPr>
        <p:spPr>
          <a:xfrm>
            <a:off x="5652481" y="3381535"/>
            <a:ext cx="2137732" cy="3634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3A6885-2E33-7D44-A8C1-F816D2BF606C}"/>
              </a:ext>
            </a:extLst>
          </p:cNvPr>
          <p:cNvSpPr/>
          <p:nvPr/>
        </p:nvSpPr>
        <p:spPr>
          <a:xfrm>
            <a:off x="5652481" y="4376129"/>
            <a:ext cx="2137732" cy="3634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3348C-27FA-8E40-9868-E632928D9605}"/>
              </a:ext>
            </a:extLst>
          </p:cNvPr>
          <p:cNvSpPr/>
          <p:nvPr/>
        </p:nvSpPr>
        <p:spPr>
          <a:xfrm>
            <a:off x="5652481" y="5346973"/>
            <a:ext cx="2137732" cy="3634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10EEE1-1565-9E45-B09E-B835CADFFF59}"/>
              </a:ext>
            </a:extLst>
          </p:cNvPr>
          <p:cNvCxnSpPr>
            <a:endCxn id="2" idx="1"/>
          </p:cNvCxnSpPr>
          <p:nvPr/>
        </p:nvCxnSpPr>
        <p:spPr>
          <a:xfrm>
            <a:off x="4346369" y="2592432"/>
            <a:ext cx="1306112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2F7D4B-BF26-D240-99B9-D184599A5847}"/>
              </a:ext>
            </a:extLst>
          </p:cNvPr>
          <p:cNvCxnSpPr/>
          <p:nvPr/>
        </p:nvCxnSpPr>
        <p:spPr>
          <a:xfrm>
            <a:off x="4332514" y="3564228"/>
            <a:ext cx="1306112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F85290-7974-A246-9C3E-5BAF0D4D6345}"/>
              </a:ext>
            </a:extLst>
          </p:cNvPr>
          <p:cNvCxnSpPr/>
          <p:nvPr/>
        </p:nvCxnSpPr>
        <p:spPr>
          <a:xfrm>
            <a:off x="4331911" y="4559778"/>
            <a:ext cx="1306112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0F8DCB-E249-254D-88C0-655079D9E927}"/>
              </a:ext>
            </a:extLst>
          </p:cNvPr>
          <p:cNvCxnSpPr/>
          <p:nvPr/>
        </p:nvCxnSpPr>
        <p:spPr>
          <a:xfrm>
            <a:off x="4352304" y="5519703"/>
            <a:ext cx="1306112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7AE2AA1-993A-C04C-9112-3EA61B7D38CB}"/>
              </a:ext>
            </a:extLst>
          </p:cNvPr>
          <p:cNvSpPr/>
          <p:nvPr/>
        </p:nvSpPr>
        <p:spPr>
          <a:xfrm>
            <a:off x="4649341" y="3482518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A49E49-90FE-BA4A-8651-B42EF4B115E0}"/>
              </a:ext>
            </a:extLst>
          </p:cNvPr>
          <p:cNvSpPr/>
          <p:nvPr/>
        </p:nvSpPr>
        <p:spPr>
          <a:xfrm>
            <a:off x="5195360" y="4482710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BD7B47-4761-154D-8DCF-19FC5264E848}"/>
              </a:ext>
            </a:extLst>
          </p:cNvPr>
          <p:cNvSpPr/>
          <p:nvPr/>
        </p:nvSpPr>
        <p:spPr>
          <a:xfrm>
            <a:off x="5226649" y="5452622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F14696-B990-ED42-B612-CC799BD64774}"/>
              </a:ext>
            </a:extLst>
          </p:cNvPr>
          <p:cNvSpPr/>
          <p:nvPr/>
        </p:nvSpPr>
        <p:spPr>
          <a:xfrm>
            <a:off x="4691732" y="5446566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CB7EB1EF-F3DC-B84C-8CF6-67F3E56F6946}"/>
              </a:ext>
            </a:extLst>
          </p:cNvPr>
          <p:cNvSpPr/>
          <p:nvPr/>
        </p:nvSpPr>
        <p:spPr>
          <a:xfrm>
            <a:off x="4722893" y="3290414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8085507-D276-904E-B04E-4EDDF2AF650F}"/>
              </a:ext>
            </a:extLst>
          </p:cNvPr>
          <p:cNvSpPr/>
          <p:nvPr/>
        </p:nvSpPr>
        <p:spPr>
          <a:xfrm>
            <a:off x="4726607" y="4282580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01FAF69-A130-E645-B817-B4CCA0A290DA}"/>
              </a:ext>
            </a:extLst>
          </p:cNvPr>
          <p:cNvSpPr/>
          <p:nvPr/>
        </p:nvSpPr>
        <p:spPr>
          <a:xfrm>
            <a:off x="4725235" y="2328527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74C0A34D-2578-7F41-8724-0476BB17B445}"/>
              </a:ext>
            </a:extLst>
          </p:cNvPr>
          <p:cNvSpPr/>
          <p:nvPr/>
        </p:nvSpPr>
        <p:spPr>
          <a:xfrm>
            <a:off x="4766654" y="5244466"/>
            <a:ext cx="542342" cy="524373"/>
          </a:xfrm>
          <a:prstGeom prst="arc">
            <a:avLst>
              <a:gd name="adj1" fmla="val 10692032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124491-3F8A-6C4C-A0C7-D79FFEAB1E99}"/>
              </a:ext>
            </a:extLst>
          </p:cNvPr>
          <p:cNvSpPr/>
          <p:nvPr/>
        </p:nvSpPr>
        <p:spPr>
          <a:xfrm>
            <a:off x="5191683" y="3487381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215B8F-4C69-9740-A036-4FB0F8B8142C}"/>
              </a:ext>
            </a:extLst>
          </p:cNvPr>
          <p:cNvSpPr/>
          <p:nvPr/>
        </p:nvSpPr>
        <p:spPr>
          <a:xfrm>
            <a:off x="5192358" y="2524144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AC1F6C-7374-8D44-A39B-4E847C024058}"/>
              </a:ext>
            </a:extLst>
          </p:cNvPr>
          <p:cNvSpPr/>
          <p:nvPr/>
        </p:nvSpPr>
        <p:spPr>
          <a:xfrm>
            <a:off x="4649341" y="251608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329AE7-C699-8E41-9B62-5F37919F0C97}"/>
              </a:ext>
            </a:extLst>
          </p:cNvPr>
          <p:cNvSpPr/>
          <p:nvPr/>
        </p:nvSpPr>
        <p:spPr>
          <a:xfrm>
            <a:off x="4653473" y="4482710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33311673-E6F6-7046-B840-2EC30B5C9956}"/>
              </a:ext>
            </a:extLst>
          </p:cNvPr>
          <p:cNvSpPr/>
          <p:nvPr/>
        </p:nvSpPr>
        <p:spPr>
          <a:xfrm rot="5400000">
            <a:off x="4910295" y="1350407"/>
            <a:ext cx="136477" cy="940649"/>
          </a:xfrm>
          <a:prstGeom prst="lef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2" name="Left Bracket 31">
            <a:extLst>
              <a:ext uri="{FF2B5EF4-FFF2-40B4-BE49-F238E27FC236}">
                <a16:creationId xmlns:a16="http://schemas.microsoft.com/office/drawing/2014/main" id="{1D95280C-F715-F542-BCC8-56433CD83C87}"/>
              </a:ext>
            </a:extLst>
          </p:cNvPr>
          <p:cNvSpPr/>
          <p:nvPr/>
        </p:nvSpPr>
        <p:spPr>
          <a:xfrm rot="5400000">
            <a:off x="6707379" y="683740"/>
            <a:ext cx="136477" cy="2273986"/>
          </a:xfrm>
          <a:prstGeom prst="leftBracket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86864-77DB-6549-8166-36DA6C2D1D71}"/>
              </a:ext>
            </a:extLst>
          </p:cNvPr>
          <p:cNvSpPr txBox="1"/>
          <p:nvPr/>
        </p:nvSpPr>
        <p:spPr>
          <a:xfrm>
            <a:off x="4688835" y="1298030"/>
            <a:ext cx="67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W</a:t>
            </a:r>
            <a:r>
              <a:rPr lang="en-FR" sz="2000" baseline="-25000" dirty="0"/>
              <a:t>pair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2733E8-331D-974F-80D3-59896AC49708}"/>
              </a:ext>
            </a:extLst>
          </p:cNvPr>
          <p:cNvSpPr txBox="1"/>
          <p:nvPr/>
        </p:nvSpPr>
        <p:spPr>
          <a:xfrm>
            <a:off x="6283339" y="1298030"/>
            <a:ext cx="104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W</a:t>
            </a:r>
            <a:r>
              <a:rPr lang="en-FR" sz="2000" dirty="0">
                <a:latin typeface="Symbol" pitchFamily="2" charset="2"/>
              </a:rPr>
              <a:t>-</a:t>
            </a:r>
            <a:r>
              <a:rPr lang="en-FR" sz="2000" dirty="0"/>
              <a:t>W</a:t>
            </a:r>
            <a:r>
              <a:rPr lang="en-FR" sz="2000" baseline="-25000" dirty="0"/>
              <a:t>pair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E54A76-AD1E-E340-9C99-BA53039B6C8D}"/>
              </a:ext>
            </a:extLst>
          </p:cNvPr>
          <p:cNvSpPr/>
          <p:nvPr/>
        </p:nvSpPr>
        <p:spPr>
          <a:xfrm>
            <a:off x="4243996" y="6483459"/>
            <a:ext cx="151789" cy="1517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1C76DF-F509-4648-9136-DC2D443E7EC1}"/>
              </a:ext>
            </a:extLst>
          </p:cNvPr>
          <p:cNvSpPr/>
          <p:nvPr/>
        </p:nvSpPr>
        <p:spPr>
          <a:xfrm>
            <a:off x="4243996" y="6240113"/>
            <a:ext cx="151789" cy="1517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F3870F-1F5E-5541-9FE5-D60E1CDC4F99}"/>
              </a:ext>
            </a:extLst>
          </p:cNvPr>
          <p:cNvCxnSpPr>
            <a:cxnSpLocks/>
          </p:cNvCxnSpPr>
          <p:nvPr/>
        </p:nvCxnSpPr>
        <p:spPr>
          <a:xfrm>
            <a:off x="5987627" y="6316007"/>
            <a:ext cx="4741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A783EE1-970D-5E49-9D26-33482DBEAFE4}"/>
              </a:ext>
            </a:extLst>
          </p:cNvPr>
          <p:cNvSpPr/>
          <p:nvPr/>
        </p:nvSpPr>
        <p:spPr>
          <a:xfrm>
            <a:off x="5987627" y="6481336"/>
            <a:ext cx="474133" cy="1560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D803A9-3EAE-F347-8AC6-4003788783DE}"/>
              </a:ext>
            </a:extLst>
          </p:cNvPr>
          <p:cNvSpPr txBox="1"/>
          <p:nvPr/>
        </p:nvSpPr>
        <p:spPr>
          <a:xfrm>
            <a:off x="4459322" y="613252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WT locus</a:t>
            </a:r>
            <a:endParaRPr lang="en-FR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314674-76C0-1640-A034-1F57FB0377F8}"/>
              </a:ext>
            </a:extLst>
          </p:cNvPr>
          <p:cNvSpPr txBox="1"/>
          <p:nvPr/>
        </p:nvSpPr>
        <p:spPr>
          <a:xfrm>
            <a:off x="4454447" y="6373613"/>
            <a:ext cx="153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Mutated locus</a:t>
            </a:r>
            <a:endParaRPr lang="en-FR" baseline="-25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42CB5D-D482-D14E-93A9-C25CADC4C747}"/>
              </a:ext>
            </a:extLst>
          </p:cNvPr>
          <p:cNvSpPr txBox="1"/>
          <p:nvPr/>
        </p:nvSpPr>
        <p:spPr>
          <a:xfrm>
            <a:off x="6447237" y="6132524"/>
            <a:ext cx="204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Epistatic interaction</a:t>
            </a:r>
            <a:endParaRPr lang="en-FR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35C484-15DE-BF4A-9DF6-D446CC32C4BE}"/>
              </a:ext>
            </a:extLst>
          </p:cNvPr>
          <p:cNvSpPr txBox="1"/>
          <p:nvPr/>
        </p:nvSpPr>
        <p:spPr>
          <a:xfrm>
            <a:off x="6461760" y="6373613"/>
            <a:ext cx="16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Rest of genome</a:t>
            </a:r>
            <a:endParaRPr lang="en-FR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65CA04-D5AD-D745-8205-49125D1A51AB}"/>
              </a:ext>
            </a:extLst>
          </p:cNvPr>
          <p:cNvSpPr txBox="1"/>
          <p:nvPr/>
        </p:nvSpPr>
        <p:spPr>
          <a:xfrm>
            <a:off x="4856922" y="4834691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6D817A-2EF8-3342-B0D4-CBD60A5C9012}"/>
              </a:ext>
            </a:extLst>
          </p:cNvPr>
          <p:cNvSpPr txBox="1"/>
          <p:nvPr/>
        </p:nvSpPr>
        <p:spPr>
          <a:xfrm>
            <a:off x="4564135" y="5570921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-s</a:t>
            </a:r>
            <a:r>
              <a:rPr lang="en-FR" sz="2000" baseline="-25000" dirty="0"/>
              <a:t>1</a:t>
            </a:r>
            <a:r>
              <a:rPr lang="en-FR" sz="2000" dirty="0"/>
              <a:t>     -s</a:t>
            </a:r>
            <a:r>
              <a:rPr lang="en-FR" sz="2000" baseline="-25000" dirty="0"/>
              <a:t>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457B-A341-354F-B388-7811017A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75" y="25302"/>
            <a:ext cx="10515600" cy="1325563"/>
          </a:xfrm>
        </p:spPr>
        <p:txBody>
          <a:bodyPr/>
          <a:lstStyle/>
          <a:p>
            <a:r>
              <a:rPr lang="en-FR" dirty="0"/>
              <a:t>An epistatic pair in a genome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362902-F875-E940-B63B-8B4BCEFE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13" y="1977002"/>
            <a:ext cx="3175000" cy="18669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ABE5A8-1388-144A-8718-F0715A56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214" y="3675484"/>
            <a:ext cx="2844800" cy="8255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16CE66F-563D-1E4F-A932-B7A04FE09DA2}"/>
              </a:ext>
            </a:extLst>
          </p:cNvPr>
          <p:cNvSpPr txBox="1"/>
          <p:nvPr/>
        </p:nvSpPr>
        <p:spPr>
          <a:xfrm>
            <a:off x="8460214" y="2910452"/>
            <a:ext cx="303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Universal footprint of epistasis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72741B-ECD3-CB48-B46C-3A8EBC75472B}"/>
              </a:ext>
            </a:extLst>
          </p:cNvPr>
          <p:cNvSpPr txBox="1"/>
          <p:nvPr/>
        </p:nvSpPr>
        <p:spPr>
          <a:xfrm>
            <a:off x="1370828" y="1562100"/>
            <a:ext cx="121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Pair fitness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E11EFB-BDD5-2141-8870-E58F871F90FC}"/>
              </a:ext>
            </a:extLst>
          </p:cNvPr>
          <p:cNvSpPr txBox="1"/>
          <p:nvPr/>
        </p:nvSpPr>
        <p:spPr>
          <a:xfrm>
            <a:off x="746561" y="4150657"/>
            <a:ext cx="269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Entropy in slow adaptation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2633672-4CAB-BE4E-B16C-0C21D5714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5" y="4725602"/>
            <a:ext cx="3276600" cy="15621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CDFAE7E-4EC0-7B46-8B2A-FF7F5E26651B}"/>
              </a:ext>
            </a:extLst>
          </p:cNvPr>
          <p:cNvSpPr txBox="1"/>
          <p:nvPr/>
        </p:nvSpPr>
        <p:spPr>
          <a:xfrm>
            <a:off x="7790213" y="311681"/>
            <a:ext cx="4088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Multilocus models:</a:t>
            </a:r>
          </a:p>
          <a:p>
            <a:endParaRPr lang="en-FR" dirty="0"/>
          </a:p>
          <a:p>
            <a:r>
              <a:rPr lang="en-FR" dirty="0"/>
              <a:t>A slow narrow traveling wave in fitness 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065D86-A18B-8D47-B6A3-0C109EE90143}"/>
              </a:ext>
            </a:extLst>
          </p:cNvPr>
          <p:cNvSpPr txBox="1"/>
          <p:nvPr/>
        </p:nvSpPr>
        <p:spPr>
          <a:xfrm>
            <a:off x="8752114" y="5261900"/>
            <a:ext cx="32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NB: Boltzman/Gibbs distribution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BA6B3FA-D7E7-CC4F-B448-27ADFFD39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289" y="5701057"/>
            <a:ext cx="18669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7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8" grpId="0" animBg="1"/>
      <p:bldP spid="31" grpId="0" animBg="1"/>
      <p:bldP spid="24" grpId="0" animBg="1"/>
      <p:bldP spid="26" grpId="0" animBg="1"/>
      <p:bldP spid="27" grpId="0" animBg="1"/>
      <p:bldP spid="23" grpId="0" animBg="1"/>
      <p:bldP spid="9" grpId="0" animBg="1"/>
      <p:bldP spid="32" grpId="0" animBg="1"/>
      <p:bldP spid="13" grpId="0"/>
      <p:bldP spid="34" grpId="0"/>
      <p:bldP spid="35" grpId="0" animBg="1"/>
      <p:bldP spid="36" grpId="0" animBg="1"/>
      <p:bldP spid="39" grpId="0" animBg="1"/>
      <p:bldP spid="42" grpId="0"/>
      <p:bldP spid="43" grpId="0"/>
      <p:bldP spid="44" grpId="0"/>
      <p:bldP spid="46" grpId="0"/>
      <p:bldP spid="38" grpId="0"/>
      <p:bldP spid="48" grpId="0"/>
      <p:bldP spid="41" grpId="0"/>
      <p:bldP spid="49" grpId="0"/>
      <p:bldP spid="50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0C6D4F-8281-584C-827D-4892A2BAF176}"/>
              </a:ext>
            </a:extLst>
          </p:cNvPr>
          <p:cNvGrpSpPr/>
          <p:nvPr/>
        </p:nvGrpSpPr>
        <p:grpSpPr>
          <a:xfrm>
            <a:off x="3114948" y="1821363"/>
            <a:ext cx="4967861" cy="2229938"/>
            <a:chOff x="3606015" y="1967247"/>
            <a:chExt cx="4967861" cy="222993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D272EA-99CF-C048-8EAA-B72539E28CCA}"/>
                </a:ext>
              </a:extLst>
            </p:cNvPr>
            <p:cNvSpPr/>
            <p:nvPr/>
          </p:nvSpPr>
          <p:spPr>
            <a:xfrm>
              <a:off x="5103011" y="3021321"/>
              <a:ext cx="151789" cy="1517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E318FE2-EF94-834B-95A8-4E951E8CA54A}"/>
                </a:ext>
              </a:extLst>
            </p:cNvPr>
            <p:cNvSpPr/>
            <p:nvPr/>
          </p:nvSpPr>
          <p:spPr>
            <a:xfrm>
              <a:off x="5176563" y="2829217"/>
              <a:ext cx="542342" cy="524373"/>
            </a:xfrm>
            <a:prstGeom prst="arc">
              <a:avLst>
                <a:gd name="adj1" fmla="val 10692032"/>
                <a:gd name="adj2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02723A-C0EB-534D-A416-C4EEF9BC6B43}"/>
                </a:ext>
              </a:extLst>
            </p:cNvPr>
            <p:cNvSpPr/>
            <p:nvPr/>
          </p:nvSpPr>
          <p:spPr>
            <a:xfrm>
              <a:off x="5645353" y="3026184"/>
              <a:ext cx="151789" cy="1517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97DEC37E-3D37-984E-917E-9F26FB1C5EB2}"/>
                </a:ext>
              </a:extLst>
            </p:cNvPr>
            <p:cNvSpPr/>
            <p:nvPr/>
          </p:nvSpPr>
          <p:spPr>
            <a:xfrm>
              <a:off x="3829409" y="2838568"/>
              <a:ext cx="542342" cy="524373"/>
            </a:xfrm>
            <a:prstGeom prst="arc">
              <a:avLst>
                <a:gd name="adj1" fmla="val 10692032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EA2D2C-499A-DC4C-8F3E-9A6FC7F7DB09}"/>
                </a:ext>
              </a:extLst>
            </p:cNvPr>
            <p:cNvSpPr/>
            <p:nvPr/>
          </p:nvSpPr>
          <p:spPr>
            <a:xfrm>
              <a:off x="4296532" y="3034185"/>
              <a:ext cx="151789" cy="1517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81674B-4C0A-9641-A9DF-282031512DFB}"/>
                </a:ext>
              </a:extLst>
            </p:cNvPr>
            <p:cNvSpPr/>
            <p:nvPr/>
          </p:nvSpPr>
          <p:spPr>
            <a:xfrm>
              <a:off x="3753515" y="3026124"/>
              <a:ext cx="151789" cy="1517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3138BE-4D8A-3D42-AA1A-0018FC3FA9E7}"/>
                </a:ext>
              </a:extLst>
            </p:cNvPr>
            <p:cNvCxnSpPr>
              <a:cxnSpLocks/>
            </p:cNvCxnSpPr>
            <p:nvPr/>
          </p:nvCxnSpPr>
          <p:spPr>
            <a:xfrm>
              <a:off x="3606015" y="3103813"/>
              <a:ext cx="49678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5C93130-6A5A-5245-A1EE-1130DA06EEAB}"/>
                </a:ext>
              </a:extLst>
            </p:cNvPr>
            <p:cNvSpPr/>
            <p:nvPr/>
          </p:nvSpPr>
          <p:spPr>
            <a:xfrm>
              <a:off x="6937930" y="3026744"/>
              <a:ext cx="151789" cy="1517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1F9FCB9-80D1-0F4D-981A-0A99C1622022}"/>
                </a:ext>
              </a:extLst>
            </p:cNvPr>
            <p:cNvSpPr/>
            <p:nvPr/>
          </p:nvSpPr>
          <p:spPr>
            <a:xfrm>
              <a:off x="6469177" y="2826614"/>
              <a:ext cx="542342" cy="524373"/>
            </a:xfrm>
            <a:prstGeom prst="arc">
              <a:avLst>
                <a:gd name="adj1" fmla="val 10692032"/>
                <a:gd name="adj2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133C31-F6E6-1E49-BBF5-E9B78F572CDE}"/>
                </a:ext>
              </a:extLst>
            </p:cNvPr>
            <p:cNvSpPr/>
            <p:nvPr/>
          </p:nvSpPr>
          <p:spPr>
            <a:xfrm>
              <a:off x="6396043" y="3026744"/>
              <a:ext cx="151789" cy="1517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273E98-F5A6-3543-89CC-B1B574DFAF06}"/>
                </a:ext>
              </a:extLst>
            </p:cNvPr>
            <p:cNvSpPr/>
            <p:nvPr/>
          </p:nvSpPr>
          <p:spPr>
            <a:xfrm>
              <a:off x="8230987" y="3036108"/>
              <a:ext cx="151789" cy="1517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070A22-13FA-E94A-B1E8-239F5AD63E1A}"/>
                </a:ext>
              </a:extLst>
            </p:cNvPr>
            <p:cNvSpPr/>
            <p:nvPr/>
          </p:nvSpPr>
          <p:spPr>
            <a:xfrm>
              <a:off x="7696070" y="3030052"/>
              <a:ext cx="151789" cy="1517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D702929-0EBE-0346-A07F-32767E5B38C3}"/>
                </a:ext>
              </a:extLst>
            </p:cNvPr>
            <p:cNvSpPr/>
            <p:nvPr/>
          </p:nvSpPr>
          <p:spPr>
            <a:xfrm>
              <a:off x="7770992" y="2827952"/>
              <a:ext cx="542342" cy="524373"/>
            </a:xfrm>
            <a:prstGeom prst="arc">
              <a:avLst>
                <a:gd name="adj1" fmla="val 10692032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4DAD-DC18-5A4C-8E71-5A1019621385}"/>
                </a:ext>
              </a:extLst>
            </p:cNvPr>
            <p:cNvSpPr txBox="1"/>
            <p:nvPr/>
          </p:nvSpPr>
          <p:spPr>
            <a:xfrm>
              <a:off x="7861260" y="2418177"/>
              <a:ext cx="309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2000" dirty="0"/>
                <a:t>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442528-A581-8444-84CE-56A58C6ED07A}"/>
                </a:ext>
              </a:extLst>
            </p:cNvPr>
            <p:cNvSpPr txBox="1"/>
            <p:nvPr/>
          </p:nvSpPr>
          <p:spPr>
            <a:xfrm>
              <a:off x="7568473" y="3154407"/>
              <a:ext cx="10054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2000" dirty="0"/>
                <a:t>-s</a:t>
              </a:r>
              <a:r>
                <a:rPr lang="en-FR" sz="2000" baseline="-25000" dirty="0"/>
                <a:t>1</a:t>
              </a:r>
              <a:r>
                <a:rPr lang="en-FR" sz="2000" dirty="0"/>
                <a:t>     -s</a:t>
              </a:r>
              <a:r>
                <a:rPr lang="en-FR" sz="2000" baseline="-25000" dirty="0"/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90787D4-A50F-FA40-98F1-5EBECA025A1B}"/>
                </a:ext>
              </a:extLst>
            </p:cNvPr>
            <p:cNvSpPr txBox="1"/>
            <p:nvPr/>
          </p:nvSpPr>
          <p:spPr>
            <a:xfrm>
              <a:off x="6065664" y="3827853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L loci</a:t>
              </a:r>
            </a:p>
          </p:txBody>
        </p:sp>
        <p:sp>
          <p:nvSpPr>
            <p:cNvPr id="34" name="Left Bracket 33">
              <a:extLst>
                <a:ext uri="{FF2B5EF4-FFF2-40B4-BE49-F238E27FC236}">
                  <a16:creationId xmlns:a16="http://schemas.microsoft.com/office/drawing/2014/main" id="{0F6BCA25-E410-F94C-B4B0-65D9CE958773}"/>
                </a:ext>
              </a:extLst>
            </p:cNvPr>
            <p:cNvSpPr/>
            <p:nvPr/>
          </p:nvSpPr>
          <p:spPr>
            <a:xfrm rot="5400000">
              <a:off x="7947871" y="1993006"/>
              <a:ext cx="136477" cy="940649"/>
            </a:xfrm>
            <a:prstGeom prst="leftBracket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id="{71E245E2-86A7-7340-BC38-12E1EE392AD9}"/>
                </a:ext>
              </a:extLst>
            </p:cNvPr>
            <p:cNvSpPr/>
            <p:nvPr/>
          </p:nvSpPr>
          <p:spPr>
            <a:xfrm rot="5400000">
              <a:off x="6005767" y="1373403"/>
              <a:ext cx="136477" cy="2172405"/>
            </a:xfrm>
            <a:prstGeom prst="leftBracket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C79A39-801B-3B4C-A742-ACA355C64784}"/>
                </a:ext>
              </a:extLst>
            </p:cNvPr>
            <p:cNvSpPr txBox="1"/>
            <p:nvPr/>
          </p:nvSpPr>
          <p:spPr>
            <a:xfrm>
              <a:off x="5688289" y="1967247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k</a:t>
              </a:r>
              <a:r>
                <a:rPr lang="en-FR" baseline="-25000" dirty="0"/>
                <a:t>1</a:t>
              </a:r>
              <a:r>
                <a:rPr lang="en-FR" dirty="0"/>
                <a:t> singles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6A1738-05CA-4644-8901-E2B915B64D19}"/>
                </a:ext>
              </a:extLst>
            </p:cNvPr>
            <p:cNvSpPr txBox="1"/>
            <p:nvPr/>
          </p:nvSpPr>
          <p:spPr>
            <a:xfrm>
              <a:off x="7365273" y="1972231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k</a:t>
              </a:r>
              <a:r>
                <a:rPr lang="en-FR" baseline="-25000" dirty="0"/>
                <a:t>2</a:t>
              </a:r>
              <a:r>
                <a:rPr lang="en-FR" dirty="0"/>
                <a:t> doubles</a:t>
              </a: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6C18C553-8245-FE4E-9552-CB59E31CCCC7}"/>
                </a:ext>
              </a:extLst>
            </p:cNvPr>
            <p:cNvSpPr/>
            <p:nvPr/>
          </p:nvSpPr>
          <p:spPr>
            <a:xfrm rot="16200000" flipV="1">
              <a:off x="6027761" y="1357892"/>
              <a:ext cx="136477" cy="4780866"/>
            </a:xfrm>
            <a:prstGeom prst="leftBracket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CC3E84-004B-5844-B46D-C5681E84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69" y="264423"/>
            <a:ext cx="10515600" cy="1325563"/>
          </a:xfrm>
        </p:spPr>
        <p:txBody>
          <a:bodyPr/>
          <a:lstStyle/>
          <a:p>
            <a:r>
              <a:rPr lang="en-FR" dirty="0"/>
              <a:t>The 2nd law in action: another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7E59-E597-2644-ABA0-861DC5276E54}"/>
              </a:ext>
            </a:extLst>
          </p:cNvPr>
          <p:cNvSpPr txBox="1"/>
          <p:nvPr/>
        </p:nvSpPr>
        <p:spPr>
          <a:xfrm>
            <a:off x="1395655" y="4708149"/>
            <a:ext cx="26770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W = W(k</a:t>
            </a:r>
            <a:r>
              <a:rPr lang="en-FR" sz="2000" baseline="-25000" dirty="0"/>
              <a:t>1</a:t>
            </a:r>
            <a:r>
              <a:rPr lang="en-FR" sz="2000" dirty="0"/>
              <a:t>, k</a:t>
            </a:r>
            <a:r>
              <a:rPr lang="en-FR" sz="2000" baseline="-25000" dirty="0"/>
              <a:t>2</a:t>
            </a:r>
            <a:r>
              <a:rPr lang="en-FR" sz="2000" dirty="0"/>
              <a:t>)</a:t>
            </a:r>
          </a:p>
          <a:p>
            <a:r>
              <a:rPr lang="en-FR" sz="2000" dirty="0"/>
              <a:t>S =S(k</a:t>
            </a:r>
            <a:r>
              <a:rPr lang="en-FR" sz="2000" baseline="-25000" dirty="0"/>
              <a:t>1</a:t>
            </a:r>
            <a:r>
              <a:rPr lang="en-FR" sz="2000" dirty="0"/>
              <a:t>, k</a:t>
            </a:r>
            <a:r>
              <a:rPr lang="en-FR" sz="2000" baseline="-25000" dirty="0"/>
              <a:t>2</a:t>
            </a:r>
            <a:r>
              <a:rPr lang="en-FR" sz="2000" dirty="0"/>
              <a:t>)</a:t>
            </a:r>
          </a:p>
          <a:p>
            <a:endParaRPr lang="en-FR" sz="2000" dirty="0"/>
          </a:p>
          <a:p>
            <a:r>
              <a:rPr lang="en-FR" sz="2000" dirty="0"/>
              <a:t>Minimize S at W = const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27CD78F-73A7-2849-AAA7-6A756361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295" y="5174988"/>
            <a:ext cx="2844800" cy="825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02F20C5-5C07-6F4B-A3CD-A1259824374C}"/>
              </a:ext>
            </a:extLst>
          </p:cNvPr>
          <p:cNvSpPr txBox="1"/>
          <p:nvPr/>
        </p:nvSpPr>
        <p:spPr>
          <a:xfrm>
            <a:off x="7759295" y="4409956"/>
            <a:ext cx="303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Universal footprint of epistasis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A6ECEA8B-4B2D-E44F-9BA3-3C773F738374}"/>
              </a:ext>
            </a:extLst>
          </p:cNvPr>
          <p:cNvSpPr/>
          <p:nvPr/>
        </p:nvSpPr>
        <p:spPr>
          <a:xfrm>
            <a:off x="5408525" y="5111905"/>
            <a:ext cx="1374949" cy="24938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319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1024</Words>
  <Application>Microsoft Macintosh PowerPoint</Application>
  <PresentationFormat>Widescreen</PresentationFormat>
  <Paragraphs>333</Paragraphs>
  <Slides>29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Apple Chancery</vt:lpstr>
      <vt:lpstr>Arial</vt:lpstr>
      <vt:lpstr>Calibri</vt:lpstr>
      <vt:lpstr>Calibri Light</vt:lpstr>
      <vt:lpstr>Cambria</vt:lpstr>
      <vt:lpstr>CMMI12</vt:lpstr>
      <vt:lpstr>CMR12</vt:lpstr>
      <vt:lpstr>CMR8</vt:lpstr>
      <vt:lpstr>Symbol</vt:lpstr>
      <vt:lpstr>Office Theme</vt:lpstr>
      <vt:lpstr>Document</vt:lpstr>
      <vt:lpstr>Inference of fitness landscape from genomic data </vt:lpstr>
      <vt:lpstr>Special thanks to</vt:lpstr>
      <vt:lpstr>Different loci have common ancestors Hence, linkage disequilibrium, Hill-Robertson effect, clonal interference, background selection</vt:lpstr>
      <vt:lpstr>Epistasis as Yeti: hide and seek</vt:lpstr>
      <vt:lpstr>QLE approximation: a perturbation expansion at high recombination rate </vt:lpstr>
      <vt:lpstr>Tree-based fitness ranking</vt:lpstr>
      <vt:lpstr>High-fidelity epistasis detection</vt:lpstr>
      <vt:lpstr>An epistatic pair in a genome</vt:lpstr>
      <vt:lpstr>The 2nd law in action: another method</vt:lpstr>
      <vt:lpstr>Simulation confirmation</vt:lpstr>
      <vt:lpstr>Topology complication</vt:lpstr>
      <vt:lpstr>Topology correction</vt:lpstr>
      <vt:lpstr>Topology shuffle</vt:lpstr>
      <vt:lpstr>Needle in a haystack situation</vt:lpstr>
      <vt:lpstr>Failure of combination</vt:lpstr>
      <vt:lpstr>Role of recombination</vt:lpstr>
      <vt:lpstr>Divergence of population</vt:lpstr>
      <vt:lpstr>Cure to desperation</vt:lpstr>
      <vt:lpstr>PowerPoint Presentation</vt:lpstr>
      <vt:lpstr>PowerPoint Presentation</vt:lpstr>
      <vt:lpstr>Swine flu revelation</vt:lpstr>
      <vt:lpstr>Allosteric compensation</vt:lpstr>
      <vt:lpstr>Inference of selection coefficients</vt:lpstr>
      <vt:lpstr>Density of mutations</vt:lpstr>
      <vt:lpstr>Simulation interpretation</vt:lpstr>
      <vt:lpstr>Ranking and normalization</vt:lpstr>
      <vt:lpstr>Accuracy verification</vt:lpstr>
      <vt:lpstr>Final results presentation</vt:lpstr>
      <vt:lpstr>Final conclusions  1. UFE measures epistasis independently on other parameters 2. Linkage hides fitness landscape 2. Detection is rescued by averaging over populations and 3–locus or 4-locus correlation 3. Universal mutation spectrum leads to the linkage-independent inference of 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ivan4995@gmail.com</dc:creator>
  <cp:lastModifiedBy>ivan4995@gmail.com</cp:lastModifiedBy>
  <cp:revision>79</cp:revision>
  <dcterms:created xsi:type="dcterms:W3CDTF">2023-06-14T01:43:44Z</dcterms:created>
  <dcterms:modified xsi:type="dcterms:W3CDTF">2023-06-14T14:51:01Z</dcterms:modified>
</cp:coreProperties>
</file>