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03cb779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03cb779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03cb7790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03cb77900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03cb7790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03cb7790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03cb7790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03cb7790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03cb77900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03cb77900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03cb7790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03cb77900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03cb77900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03cb77900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Discussion : Modelling ecological interactions of viruses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68675"/>
            <a:ext cx="8520600" cy="15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Lead: Pejman Rohani &amp; Lulla Opatowski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Nordita workshop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08/06/2023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Outline of the discussion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2044400"/>
            <a:ext cx="8520600" cy="25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fr" sz="2200"/>
              <a:t>Introduction on mechanisms of interactions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fr" sz="2200"/>
              <a:t>Discussing identifiability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fr" sz="2200"/>
              <a:t>Discussion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Slides from Pejman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General discussion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Discussion - identifying key questions and challenges</a:t>
            </a:r>
            <a:endParaRPr lang="en-GB" dirty="0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dirty="0" smtClean="0"/>
              <a:t>Brainstorming on questions of interest</a:t>
            </a: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 smtClean="0"/>
              <a:t>which pathogens?</a:t>
            </a:r>
          </a:p>
          <a:p>
            <a:pPr marL="914400" lvl="1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HIV and TB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Flu and Pneumococcus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Respiratory viruses : Flu-RSV, SARS-COV2-Flu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Polio-Rotavirus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measles-pertussis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HIV and Monkey pox (on behaviours)</a:t>
            </a: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 smtClean="0"/>
              <a:t>which question? :</a:t>
            </a:r>
          </a:p>
          <a:p>
            <a:pPr marL="914400" lvl="1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possibly strong effect at the individual level does not mean an impact on the epidemiology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long term (or chronic) vs short term infection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 dirty="0" smtClean="0"/>
              <a:t>prediction capability (with different types of models, </a:t>
            </a:r>
            <a:r>
              <a:rPr lang="en-GB" dirty="0" err="1" smtClean="0"/>
              <a:t>eg</a:t>
            </a:r>
            <a:r>
              <a:rPr lang="en-GB" dirty="0" smtClean="0"/>
              <a:t> agnostic time series analysis, transfer entropy…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Discussion - identifying key questions and challenges</a:t>
            </a: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fr"/>
              <a:t>To which extent are questions and challenges  associated to multi-virus modelling similar to those related to multi-strain models?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/>
              <a:t>immunity / cross-immunity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/>
              <a:t>competition / facilitation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/>
              <a:t>long term / short term (eg HIV vs Flu)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Discussion - identifying key questions and challenges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fr"/>
              <a:t>When would viruses interact - is neutrality the norm?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/>
              <a:t>when does it matter?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Going forward</a:t>
            </a:r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fr" dirty="0"/>
              <a:t>What are the current limits?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 dirty="0"/>
              <a:t>Methods : ODE might not be appropriate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 dirty="0"/>
              <a:t>Data : incidence data or aggregated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fr" dirty="0"/>
              <a:t>What should be the priorities?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 dirty="0"/>
              <a:t>Methods: new robust mathematical tools to be developed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fr" dirty="0"/>
              <a:t>Data: need for data collection </a:t>
            </a:r>
            <a:r>
              <a:rPr lang="fr" dirty="0" smtClean="0"/>
              <a:t>( especially </a:t>
            </a:r>
            <a:r>
              <a:rPr lang="fr" dirty="0"/>
              <a:t>longitudinal follow up </a:t>
            </a:r>
            <a:r>
              <a:rPr lang="fr" dirty="0" smtClean="0"/>
              <a:t>of individuals)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Affichage à l'écran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Discussion : Modelling ecological interactions of viruses</vt:lpstr>
      <vt:lpstr>Outline of the discussion</vt:lpstr>
      <vt:lpstr>Slides from Pejman</vt:lpstr>
      <vt:lpstr>General discussion</vt:lpstr>
      <vt:lpstr>Discussion - identifying key questions and challenges</vt:lpstr>
      <vt:lpstr>Discussion - identifying key questions and challenges</vt:lpstr>
      <vt:lpstr>Discussion - identifying key questions and challenges</vt:lpstr>
      <vt:lpstr>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: Modelling ecological interactions of viruses</dc:title>
  <cp:lastModifiedBy>Lulla Opatowski</cp:lastModifiedBy>
  <cp:revision>1</cp:revision>
  <dcterms:modified xsi:type="dcterms:W3CDTF">2023-06-08T15:30:39Z</dcterms:modified>
</cp:coreProperties>
</file>