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3.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4.xml" ContentType="application/vnd.openxmlformats-officedocument.theme+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5.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24" r:id="rId1"/>
    <p:sldMasterId id="2147483678" r:id="rId2"/>
    <p:sldMasterId id="2147483686" r:id="rId3"/>
    <p:sldMasterId id="2147483702" r:id="rId4"/>
    <p:sldMasterId id="2147483710" r:id="rId5"/>
    <p:sldMasterId id="2147483694" r:id="rId6"/>
  </p:sldMasterIdLst>
  <p:notesMasterIdLst>
    <p:notesMasterId r:id="rId20"/>
  </p:notesMasterIdLst>
  <p:handoutMasterIdLst>
    <p:handoutMasterId r:id="rId21"/>
  </p:handoutMasterIdLst>
  <p:sldIdLst>
    <p:sldId id="256" r:id="rId7"/>
    <p:sldId id="257" r:id="rId8"/>
    <p:sldId id="265" r:id="rId9"/>
    <p:sldId id="263" r:id="rId10"/>
    <p:sldId id="264" r:id="rId11"/>
    <p:sldId id="270" r:id="rId12"/>
    <p:sldId id="260" r:id="rId13"/>
    <p:sldId id="262" r:id="rId14"/>
    <p:sldId id="266" r:id="rId15"/>
    <p:sldId id="267" r:id="rId16"/>
    <p:sldId id="269" r:id="rId17"/>
    <p:sldId id="271" r:id="rId18"/>
    <p:sldId id="272" r:id="rId19"/>
  </p:sldIdLst>
  <p:sldSz cx="9144000" cy="5143500" type="screen16x9"/>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3834" autoAdjust="0"/>
    <p:restoredTop sz="67137" autoAdjust="0"/>
  </p:normalViewPr>
  <p:slideViewPr>
    <p:cSldViewPr>
      <p:cViewPr varScale="1">
        <p:scale>
          <a:sx n="98" d="100"/>
          <a:sy n="98" d="100"/>
        </p:scale>
        <p:origin x="64" y="284"/>
      </p:cViewPr>
      <p:guideLst>
        <p:guide orient="horz" pos="162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77" d="100"/>
          <a:sy n="77" d="100"/>
        </p:scale>
        <p:origin x="-3276"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3" Type="http://schemas.openxmlformats.org/officeDocument/2006/relationships/slideMaster" Target="slideMasters/slideMaster3.xml"/><Relationship Id="rId21" Type="http://schemas.openxmlformats.org/officeDocument/2006/relationships/handoutMaster" Target="handoutMasters/handoutMaster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viewProps" Target="viewProp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D75DE67-2EA6-4809-AA89-F57164F32371}" type="datetimeFigureOut">
              <a:rPr lang="sv-SE" smtClean="0"/>
              <a:t>2023-10-15</a:t>
            </a:fld>
            <a:endParaRPr lang="sv-SE"/>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91444FA-FFCC-46FC-9553-688432611A1B}" type="slidenum">
              <a:rPr lang="sv-SE" smtClean="0"/>
              <a:t>‹#›</a:t>
            </a:fld>
            <a:endParaRPr lang="sv-SE"/>
          </a:p>
        </p:txBody>
      </p:sp>
    </p:spTree>
    <p:extLst>
      <p:ext uri="{BB962C8B-B14F-4D97-AF65-F5344CB8AC3E}">
        <p14:creationId xmlns:p14="http://schemas.microsoft.com/office/powerpoint/2010/main" val="32192021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2100B7E-7A17-47E8-A5AB-33071C0C8AAA}" type="datetimeFigureOut">
              <a:rPr lang="sv-SE" smtClean="0"/>
              <a:pPr/>
              <a:t>2023-10-15</a:t>
            </a:fld>
            <a:endParaRPr lang="sv-SE"/>
          </a:p>
        </p:txBody>
      </p:sp>
      <p:sp>
        <p:nvSpPr>
          <p:cNvPr id="4" name="Platshållare för bildobjekt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9264AB5-3208-46EB-A2CB-53BA67DEFF15}" type="slidenum">
              <a:rPr lang="sv-SE" smtClean="0"/>
              <a:pPr/>
              <a:t>‹#›</a:t>
            </a:fld>
            <a:endParaRPr lang="sv-SE"/>
          </a:p>
        </p:txBody>
      </p:sp>
    </p:spTree>
    <p:extLst>
      <p:ext uri="{BB962C8B-B14F-4D97-AF65-F5344CB8AC3E}">
        <p14:creationId xmlns:p14="http://schemas.microsoft.com/office/powerpoint/2010/main" val="22447317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err="1"/>
              <a:t>Describe</a:t>
            </a:r>
            <a:r>
              <a:rPr lang="sv-SE" dirty="0"/>
              <a:t> </a:t>
            </a:r>
            <a:r>
              <a:rPr lang="sv-SE" dirty="0" err="1"/>
              <a:t>our</a:t>
            </a:r>
            <a:r>
              <a:rPr lang="sv-SE" dirty="0"/>
              <a:t> </a:t>
            </a:r>
            <a:r>
              <a:rPr lang="sv-SE" dirty="0" err="1"/>
              <a:t>work</a:t>
            </a:r>
            <a:r>
              <a:rPr lang="sv-SE" dirty="0"/>
              <a:t> from an </a:t>
            </a:r>
            <a:r>
              <a:rPr lang="sv-SE" dirty="0" err="1"/>
              <a:t>institutional</a:t>
            </a:r>
            <a:r>
              <a:rPr lang="sv-SE" dirty="0"/>
              <a:t> </a:t>
            </a:r>
            <a:r>
              <a:rPr lang="sv-SE" dirty="0" err="1"/>
              <a:t>perspective</a:t>
            </a:r>
            <a:endParaRPr lang="sv-SE" dirty="0"/>
          </a:p>
        </p:txBody>
      </p:sp>
      <p:sp>
        <p:nvSpPr>
          <p:cNvPr id="4" name="Platshållare för bildnummer 3"/>
          <p:cNvSpPr>
            <a:spLocks noGrp="1"/>
          </p:cNvSpPr>
          <p:nvPr>
            <p:ph type="sldNum" sz="quarter" idx="5"/>
          </p:nvPr>
        </p:nvSpPr>
        <p:spPr/>
        <p:txBody>
          <a:bodyPr/>
          <a:lstStyle/>
          <a:p>
            <a:fld id="{A9264AB5-3208-46EB-A2CB-53BA67DEFF15}" type="slidenum">
              <a:rPr lang="sv-SE" smtClean="0"/>
              <a:pPr/>
              <a:t>1</a:t>
            </a:fld>
            <a:endParaRPr lang="sv-SE"/>
          </a:p>
        </p:txBody>
      </p:sp>
    </p:spTree>
    <p:extLst>
      <p:ext uri="{BB962C8B-B14F-4D97-AF65-F5344CB8AC3E}">
        <p14:creationId xmlns:p14="http://schemas.microsoft.com/office/powerpoint/2010/main" val="35678542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Tx/>
              <a:buChar char="-"/>
            </a:pPr>
            <a:r>
              <a:rPr lang="sv-SE" dirty="0" err="1"/>
              <a:t>Widened</a:t>
            </a:r>
            <a:r>
              <a:rPr lang="sv-SE" dirty="0"/>
              <a:t> </a:t>
            </a:r>
            <a:r>
              <a:rPr lang="sv-SE" dirty="0" err="1"/>
              <a:t>recruitment</a:t>
            </a:r>
            <a:r>
              <a:rPr lang="sv-SE" dirty="0"/>
              <a:t> an </a:t>
            </a:r>
            <a:r>
              <a:rPr lang="sv-SE" dirty="0" err="1"/>
              <a:t>important</a:t>
            </a:r>
            <a:r>
              <a:rPr lang="sv-SE" dirty="0"/>
              <a:t> part</a:t>
            </a:r>
          </a:p>
        </p:txBody>
      </p:sp>
      <p:sp>
        <p:nvSpPr>
          <p:cNvPr id="4" name="Platshållare för bildnummer 3"/>
          <p:cNvSpPr>
            <a:spLocks noGrp="1"/>
          </p:cNvSpPr>
          <p:nvPr>
            <p:ph type="sldNum" sz="quarter" idx="5"/>
          </p:nvPr>
        </p:nvSpPr>
        <p:spPr/>
        <p:txBody>
          <a:bodyPr/>
          <a:lstStyle/>
          <a:p>
            <a:fld id="{A9264AB5-3208-46EB-A2CB-53BA67DEFF15}" type="slidenum">
              <a:rPr lang="sv-SE" smtClean="0"/>
              <a:pPr/>
              <a:t>11</a:t>
            </a:fld>
            <a:endParaRPr lang="sv-SE"/>
          </a:p>
        </p:txBody>
      </p:sp>
    </p:spTree>
    <p:extLst>
      <p:ext uri="{BB962C8B-B14F-4D97-AF65-F5344CB8AC3E}">
        <p14:creationId xmlns:p14="http://schemas.microsoft.com/office/powerpoint/2010/main" val="42628674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A </a:t>
            </a:r>
            <a:r>
              <a:rPr lang="sv-SE" dirty="0" err="1"/>
              <a:t>few</a:t>
            </a:r>
            <a:r>
              <a:rPr lang="sv-SE" dirty="0"/>
              <a:t> </a:t>
            </a:r>
            <a:r>
              <a:rPr lang="sv-SE" dirty="0" err="1"/>
              <a:t>examples</a:t>
            </a:r>
            <a:endParaRPr lang="sv-SE" dirty="0"/>
          </a:p>
          <a:p>
            <a:pPr marL="228600" indent="-228600">
              <a:buAutoNum type="arabicPeriod"/>
            </a:pPr>
            <a:r>
              <a:rPr lang="sv-SE" dirty="0" err="1"/>
              <a:t>Both</a:t>
            </a:r>
            <a:r>
              <a:rPr lang="sv-SE" dirty="0"/>
              <a:t> </a:t>
            </a:r>
            <a:r>
              <a:rPr lang="sv-SE" dirty="0" err="1"/>
              <a:t>lecturers</a:t>
            </a:r>
            <a:r>
              <a:rPr lang="sv-SE" dirty="0"/>
              <a:t>, professors and PhD students.</a:t>
            </a:r>
          </a:p>
          <a:p>
            <a:pPr marL="228600" indent="-228600">
              <a:buAutoNum type="arabicPeriod"/>
            </a:pPr>
            <a:r>
              <a:rPr lang="sv-SE" dirty="0" err="1"/>
              <a:t>Targeted</a:t>
            </a:r>
            <a:r>
              <a:rPr lang="sv-SE" dirty="0"/>
              <a:t> </a:t>
            </a:r>
            <a:r>
              <a:rPr lang="sv-SE" dirty="0" err="1"/>
              <a:t>early</a:t>
            </a:r>
            <a:r>
              <a:rPr lang="sv-SE" dirty="0"/>
              <a:t> as central </a:t>
            </a:r>
            <a:r>
              <a:rPr lang="sv-SE" dirty="0" err="1"/>
              <a:t>group</a:t>
            </a:r>
            <a:r>
              <a:rPr lang="sv-SE" dirty="0"/>
              <a:t>. </a:t>
            </a:r>
            <a:r>
              <a:rPr lang="sv-SE" dirty="0" err="1"/>
              <a:t>Leadership</a:t>
            </a:r>
            <a:r>
              <a:rPr lang="sv-SE" dirty="0"/>
              <a:t> </a:t>
            </a:r>
            <a:r>
              <a:rPr lang="sv-SE" dirty="0" err="1"/>
              <a:t>programme</a:t>
            </a:r>
            <a:r>
              <a:rPr lang="sv-SE" dirty="0"/>
              <a:t>. Delegation </a:t>
            </a:r>
            <a:r>
              <a:rPr lang="sv-SE" dirty="0" err="1"/>
              <a:t>of</a:t>
            </a:r>
            <a:r>
              <a:rPr lang="sv-SE" dirty="0"/>
              <a:t> </a:t>
            </a:r>
            <a:r>
              <a:rPr lang="sv-SE" dirty="0" err="1"/>
              <a:t>authority</a:t>
            </a:r>
            <a:r>
              <a:rPr lang="sv-SE" dirty="0"/>
              <a:t>.</a:t>
            </a:r>
          </a:p>
          <a:p>
            <a:pPr marL="228600" indent="-228600">
              <a:buAutoNum type="arabicPeriod"/>
            </a:pPr>
            <a:r>
              <a:rPr lang="sv-SE" dirty="0" err="1"/>
              <a:t>Female</a:t>
            </a:r>
            <a:r>
              <a:rPr lang="sv-SE" dirty="0"/>
              <a:t> PhD students </a:t>
            </a:r>
            <a:r>
              <a:rPr lang="sv-SE" dirty="0" err="1"/>
              <a:t>particularly</a:t>
            </a:r>
            <a:r>
              <a:rPr lang="sv-SE" dirty="0"/>
              <a:t> </a:t>
            </a:r>
            <a:r>
              <a:rPr lang="sv-SE" dirty="0" err="1"/>
              <a:t>exposed</a:t>
            </a:r>
            <a:r>
              <a:rPr lang="sv-SE" dirty="0"/>
              <a:t> to sick </a:t>
            </a:r>
            <a:r>
              <a:rPr lang="sv-SE" dirty="0" err="1"/>
              <a:t>leave</a:t>
            </a:r>
            <a:r>
              <a:rPr lang="sv-SE" dirty="0"/>
              <a:t> </a:t>
            </a:r>
          </a:p>
        </p:txBody>
      </p:sp>
      <p:sp>
        <p:nvSpPr>
          <p:cNvPr id="4" name="Platshållare för bildnummer 3"/>
          <p:cNvSpPr>
            <a:spLocks noGrp="1"/>
          </p:cNvSpPr>
          <p:nvPr>
            <p:ph type="sldNum" sz="quarter" idx="5"/>
          </p:nvPr>
        </p:nvSpPr>
        <p:spPr/>
        <p:txBody>
          <a:bodyPr/>
          <a:lstStyle/>
          <a:p>
            <a:fld id="{A9264AB5-3208-46EB-A2CB-53BA67DEFF15}" type="slidenum">
              <a:rPr lang="sv-SE" smtClean="0"/>
              <a:pPr/>
              <a:t>12</a:t>
            </a:fld>
            <a:endParaRPr lang="sv-SE"/>
          </a:p>
        </p:txBody>
      </p:sp>
    </p:spTree>
    <p:extLst>
      <p:ext uri="{BB962C8B-B14F-4D97-AF65-F5344CB8AC3E}">
        <p14:creationId xmlns:p14="http://schemas.microsoft.com/office/powerpoint/2010/main" val="32392289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err="1"/>
              <a:t>Only</a:t>
            </a:r>
            <a:r>
              <a:rPr lang="sv-SE" dirty="0"/>
              <a:t> 25% </a:t>
            </a:r>
            <a:r>
              <a:rPr lang="sv-SE" dirty="0" err="1"/>
              <a:t>of</a:t>
            </a:r>
            <a:r>
              <a:rPr lang="sv-SE" dirty="0"/>
              <a:t> the </a:t>
            </a:r>
            <a:r>
              <a:rPr lang="sv-SE" dirty="0" err="1"/>
              <a:t>courses</a:t>
            </a:r>
            <a:r>
              <a:rPr lang="sv-SE" dirty="0"/>
              <a:t> </a:t>
            </a:r>
            <a:r>
              <a:rPr lang="sv-SE" dirty="0" err="1"/>
              <a:t>have</a:t>
            </a:r>
            <a:r>
              <a:rPr lang="sv-SE" dirty="0"/>
              <a:t> a gender </a:t>
            </a:r>
            <a:r>
              <a:rPr lang="sv-SE" dirty="0" err="1"/>
              <a:t>balance</a:t>
            </a:r>
            <a:r>
              <a:rPr lang="sv-SE" dirty="0"/>
              <a:t> (60-40%)</a:t>
            </a:r>
          </a:p>
        </p:txBody>
      </p:sp>
      <p:sp>
        <p:nvSpPr>
          <p:cNvPr id="4" name="Platshållare för bildnummer 3"/>
          <p:cNvSpPr>
            <a:spLocks noGrp="1"/>
          </p:cNvSpPr>
          <p:nvPr>
            <p:ph type="sldNum" sz="quarter" idx="5"/>
          </p:nvPr>
        </p:nvSpPr>
        <p:spPr/>
        <p:txBody>
          <a:bodyPr/>
          <a:lstStyle/>
          <a:p>
            <a:fld id="{A9264AB5-3208-46EB-A2CB-53BA67DEFF15}" type="slidenum">
              <a:rPr lang="sv-SE" smtClean="0"/>
              <a:pPr/>
              <a:t>13</a:t>
            </a:fld>
            <a:endParaRPr lang="sv-SE"/>
          </a:p>
        </p:txBody>
      </p:sp>
    </p:spTree>
    <p:extLst>
      <p:ext uri="{BB962C8B-B14F-4D97-AF65-F5344CB8AC3E}">
        <p14:creationId xmlns:p14="http://schemas.microsoft.com/office/powerpoint/2010/main" val="4305582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err="1"/>
              <a:t>Layman’s</a:t>
            </a:r>
            <a:r>
              <a:rPr lang="sv-SE" dirty="0"/>
              <a:t> </a:t>
            </a:r>
            <a:r>
              <a:rPr lang="sv-SE" dirty="0" err="1"/>
              <a:t>view</a:t>
            </a:r>
            <a:endParaRPr lang="sv-SE" dirty="0"/>
          </a:p>
          <a:p>
            <a:r>
              <a:rPr lang="sv-SE" dirty="0" err="1"/>
              <a:t>Interdisciplinary</a:t>
            </a:r>
            <a:r>
              <a:rPr lang="sv-SE" dirty="0"/>
              <a:t> </a:t>
            </a:r>
            <a:r>
              <a:rPr lang="sv-SE" dirty="0" err="1"/>
              <a:t>counsil</a:t>
            </a:r>
            <a:endParaRPr lang="sv-SE" dirty="0"/>
          </a:p>
          <a:p>
            <a:r>
              <a:rPr lang="sv-SE" dirty="0"/>
              <a:t>Talk </a:t>
            </a:r>
            <a:r>
              <a:rPr lang="sv-SE" dirty="0" err="1"/>
              <a:t>mostly</a:t>
            </a:r>
            <a:r>
              <a:rPr lang="sv-SE" dirty="0"/>
              <a:t> </a:t>
            </a:r>
            <a:r>
              <a:rPr lang="sv-SE" dirty="0" err="1"/>
              <a:t>about</a:t>
            </a:r>
            <a:r>
              <a:rPr lang="sv-SE" dirty="0"/>
              <a:t> Gender </a:t>
            </a:r>
            <a:r>
              <a:rPr lang="sv-SE" dirty="0" err="1"/>
              <a:t>equality</a:t>
            </a:r>
            <a:endParaRPr lang="sv-SE" dirty="0"/>
          </a:p>
        </p:txBody>
      </p:sp>
      <p:sp>
        <p:nvSpPr>
          <p:cNvPr id="4" name="Platshållare för bildnummer 3"/>
          <p:cNvSpPr>
            <a:spLocks noGrp="1"/>
          </p:cNvSpPr>
          <p:nvPr>
            <p:ph type="sldNum" sz="quarter" idx="5"/>
          </p:nvPr>
        </p:nvSpPr>
        <p:spPr/>
        <p:txBody>
          <a:bodyPr/>
          <a:lstStyle/>
          <a:p>
            <a:fld id="{A9264AB5-3208-46EB-A2CB-53BA67DEFF15}" type="slidenum">
              <a:rPr lang="sv-SE" smtClean="0"/>
              <a:pPr/>
              <a:t>2</a:t>
            </a:fld>
            <a:endParaRPr lang="sv-SE"/>
          </a:p>
        </p:txBody>
      </p:sp>
    </p:spTree>
    <p:extLst>
      <p:ext uri="{BB962C8B-B14F-4D97-AF65-F5344CB8AC3E}">
        <p14:creationId xmlns:p14="http://schemas.microsoft.com/office/powerpoint/2010/main" val="16684528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A9264AB5-3208-46EB-A2CB-53BA67DEFF15}" type="slidenum">
              <a:rPr lang="sv-SE" smtClean="0"/>
              <a:pPr/>
              <a:t>4</a:t>
            </a:fld>
            <a:endParaRPr lang="sv-SE"/>
          </a:p>
        </p:txBody>
      </p:sp>
    </p:spTree>
    <p:extLst>
      <p:ext uri="{BB962C8B-B14F-4D97-AF65-F5344CB8AC3E}">
        <p14:creationId xmlns:p14="http://schemas.microsoft.com/office/powerpoint/2010/main" val="21660377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err="1"/>
              <a:t>Regulation</a:t>
            </a:r>
            <a:r>
              <a:rPr lang="sv-SE" dirty="0"/>
              <a:t> focus on </a:t>
            </a:r>
            <a:r>
              <a:rPr lang="sv-SE" dirty="0" err="1"/>
              <a:t>equal</a:t>
            </a:r>
            <a:r>
              <a:rPr lang="sv-SE" dirty="0"/>
              <a:t> </a:t>
            </a:r>
            <a:r>
              <a:rPr lang="sv-SE" dirty="0" err="1"/>
              <a:t>opportunities</a:t>
            </a:r>
            <a:r>
              <a:rPr lang="sv-SE" dirty="0"/>
              <a:t> </a:t>
            </a:r>
            <a:r>
              <a:rPr lang="sv-SE" dirty="0" err="1"/>
              <a:t>rather</a:t>
            </a:r>
            <a:r>
              <a:rPr lang="sv-SE" baseline="0" dirty="0"/>
              <a:t> </a:t>
            </a:r>
            <a:r>
              <a:rPr lang="sv-SE" baseline="0" dirty="0" err="1"/>
              <a:t>than</a:t>
            </a:r>
            <a:r>
              <a:rPr lang="sv-SE" baseline="0" dirty="0"/>
              <a:t> gender </a:t>
            </a:r>
            <a:r>
              <a:rPr lang="sv-SE" baseline="0" dirty="0" err="1"/>
              <a:t>equality</a:t>
            </a:r>
            <a:endParaRPr lang="sv-SE" baseline="0" dirty="0"/>
          </a:p>
          <a:p>
            <a:endParaRPr lang="sv-SE" baseline="0" dirty="0"/>
          </a:p>
          <a:p>
            <a:endParaRPr lang="sv-SE" dirty="0"/>
          </a:p>
        </p:txBody>
      </p:sp>
      <p:sp>
        <p:nvSpPr>
          <p:cNvPr id="4" name="Platshållare för bildnummer 3"/>
          <p:cNvSpPr>
            <a:spLocks noGrp="1"/>
          </p:cNvSpPr>
          <p:nvPr>
            <p:ph type="sldNum" sz="quarter" idx="10"/>
          </p:nvPr>
        </p:nvSpPr>
        <p:spPr/>
        <p:txBody>
          <a:bodyPr/>
          <a:lstStyle/>
          <a:p>
            <a:fld id="{A9264AB5-3208-46EB-A2CB-53BA67DEFF15}" type="slidenum">
              <a:rPr lang="sv-SE" smtClean="0"/>
              <a:pPr/>
              <a:t>5</a:t>
            </a:fld>
            <a:endParaRPr lang="sv-SE"/>
          </a:p>
        </p:txBody>
      </p:sp>
    </p:spTree>
    <p:extLst>
      <p:ext uri="{BB962C8B-B14F-4D97-AF65-F5344CB8AC3E}">
        <p14:creationId xmlns:p14="http://schemas.microsoft.com/office/powerpoint/2010/main" val="32821327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Focus my talk on the gender </a:t>
            </a:r>
            <a:r>
              <a:rPr lang="sv-SE" dirty="0" err="1"/>
              <a:t>mainstreaming</a:t>
            </a:r>
            <a:r>
              <a:rPr lang="sv-SE" dirty="0"/>
              <a:t> </a:t>
            </a:r>
            <a:r>
              <a:rPr lang="sv-SE" dirty="0" err="1"/>
              <a:t>work</a:t>
            </a:r>
            <a:r>
              <a:rPr lang="sv-SE" dirty="0"/>
              <a:t> at SU…</a:t>
            </a:r>
          </a:p>
        </p:txBody>
      </p:sp>
      <p:sp>
        <p:nvSpPr>
          <p:cNvPr id="4" name="Platshållare för bildnummer 3"/>
          <p:cNvSpPr>
            <a:spLocks noGrp="1"/>
          </p:cNvSpPr>
          <p:nvPr>
            <p:ph type="sldNum" sz="quarter" idx="10"/>
          </p:nvPr>
        </p:nvSpPr>
        <p:spPr/>
        <p:txBody>
          <a:bodyPr/>
          <a:lstStyle/>
          <a:p>
            <a:fld id="{A9264AB5-3208-46EB-A2CB-53BA67DEFF15}" type="slidenum">
              <a:rPr lang="sv-SE" smtClean="0"/>
              <a:pPr/>
              <a:t>6</a:t>
            </a:fld>
            <a:endParaRPr lang="sv-SE"/>
          </a:p>
        </p:txBody>
      </p:sp>
    </p:spTree>
    <p:extLst>
      <p:ext uri="{BB962C8B-B14F-4D97-AF65-F5344CB8AC3E}">
        <p14:creationId xmlns:p14="http://schemas.microsoft.com/office/powerpoint/2010/main" val="40732173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Not a </a:t>
            </a:r>
            <a:r>
              <a:rPr lang="sv-SE" dirty="0" err="1"/>
              <a:t>specific</a:t>
            </a:r>
            <a:r>
              <a:rPr lang="sv-SE" dirty="0"/>
              <a:t> </a:t>
            </a:r>
            <a:r>
              <a:rPr lang="sv-SE" dirty="0" err="1"/>
              <a:t>method</a:t>
            </a:r>
            <a:r>
              <a:rPr lang="sv-SE" dirty="0"/>
              <a:t> on </a:t>
            </a:r>
            <a:r>
              <a:rPr lang="sv-SE" dirty="0" err="1"/>
              <a:t>how</a:t>
            </a:r>
            <a:r>
              <a:rPr lang="sv-SE" dirty="0"/>
              <a:t> to </a:t>
            </a:r>
            <a:r>
              <a:rPr lang="sv-SE" dirty="0" err="1"/>
              <a:t>work</a:t>
            </a:r>
            <a:r>
              <a:rPr lang="sv-SE" dirty="0"/>
              <a:t> </a:t>
            </a:r>
            <a:r>
              <a:rPr lang="sv-SE" dirty="0" err="1"/>
              <a:t>with</a:t>
            </a:r>
            <a:r>
              <a:rPr lang="sv-SE" dirty="0"/>
              <a:t> gender </a:t>
            </a:r>
            <a:r>
              <a:rPr lang="sv-SE" dirty="0" err="1"/>
              <a:t>equality</a:t>
            </a:r>
            <a:r>
              <a:rPr lang="sv-SE" dirty="0"/>
              <a:t>, </a:t>
            </a:r>
            <a:r>
              <a:rPr lang="sv-SE" dirty="0" err="1"/>
              <a:t>but</a:t>
            </a:r>
            <a:r>
              <a:rPr lang="sv-SE" dirty="0"/>
              <a:t> </a:t>
            </a:r>
            <a:r>
              <a:rPr lang="sv-SE" dirty="0" err="1"/>
              <a:t>rather</a:t>
            </a:r>
            <a:r>
              <a:rPr lang="sv-SE" dirty="0"/>
              <a:t> …</a:t>
            </a:r>
          </a:p>
          <a:p>
            <a:r>
              <a:rPr lang="sv-SE" dirty="0"/>
              <a:t>The </a:t>
            </a:r>
            <a:r>
              <a:rPr lang="sv-SE" dirty="0" err="1"/>
              <a:t>main</a:t>
            </a:r>
            <a:r>
              <a:rPr lang="sv-SE" dirty="0"/>
              <a:t> </a:t>
            </a:r>
            <a:r>
              <a:rPr lang="sv-SE" dirty="0" err="1"/>
              <a:t>method</a:t>
            </a:r>
            <a:r>
              <a:rPr lang="sv-SE" dirty="0"/>
              <a:t> for the </a:t>
            </a:r>
            <a:r>
              <a:rPr lang="sv-SE" dirty="0" err="1"/>
              <a:t>government</a:t>
            </a:r>
            <a:r>
              <a:rPr lang="sv-SE" dirty="0"/>
              <a:t> to </a:t>
            </a:r>
            <a:r>
              <a:rPr lang="sv-SE" dirty="0" err="1"/>
              <a:t>promote</a:t>
            </a:r>
            <a:r>
              <a:rPr lang="sv-SE" dirty="0"/>
              <a:t> the gender </a:t>
            </a:r>
            <a:r>
              <a:rPr lang="sv-SE" dirty="0" err="1"/>
              <a:t>equality</a:t>
            </a:r>
            <a:r>
              <a:rPr lang="sv-SE" dirty="0"/>
              <a:t> </a:t>
            </a:r>
            <a:r>
              <a:rPr lang="sv-SE" dirty="0" err="1"/>
              <a:t>work</a:t>
            </a:r>
            <a:r>
              <a:rPr lang="sv-SE" dirty="0"/>
              <a:t> at </a:t>
            </a:r>
            <a:r>
              <a:rPr lang="sv-SE" dirty="0" err="1"/>
              <a:t>HEIs</a:t>
            </a:r>
            <a:endParaRPr lang="sv-SE" dirty="0"/>
          </a:p>
          <a:p>
            <a:r>
              <a:rPr lang="sv-SE" dirty="0"/>
              <a:t>A </a:t>
            </a:r>
            <a:r>
              <a:rPr lang="sv-SE" dirty="0" err="1"/>
              <a:t>strategy</a:t>
            </a:r>
            <a:r>
              <a:rPr lang="sv-SE" dirty="0"/>
              <a:t> </a:t>
            </a:r>
            <a:r>
              <a:rPr lang="sv-SE" dirty="0" err="1"/>
              <a:t>that</a:t>
            </a:r>
            <a:r>
              <a:rPr lang="sv-SE" dirty="0"/>
              <a:t> </a:t>
            </a:r>
            <a:r>
              <a:rPr lang="sv-SE" dirty="0" err="1"/>
              <a:t>was</a:t>
            </a:r>
            <a:r>
              <a:rPr lang="sv-SE" dirty="0"/>
              <a:t> </a:t>
            </a:r>
            <a:r>
              <a:rPr lang="sv-SE" dirty="0" err="1"/>
              <a:t>introduced</a:t>
            </a:r>
            <a:r>
              <a:rPr lang="sv-SE" dirty="0"/>
              <a:t> </a:t>
            </a:r>
            <a:r>
              <a:rPr lang="sv-SE" dirty="0" err="1"/>
              <a:t>nearly</a:t>
            </a:r>
            <a:r>
              <a:rPr lang="sv-SE" dirty="0"/>
              <a:t> 30 </a:t>
            </a:r>
            <a:r>
              <a:rPr lang="sv-SE" dirty="0" err="1"/>
              <a:t>years</a:t>
            </a:r>
            <a:r>
              <a:rPr lang="sv-SE" dirty="0"/>
              <a:t> </a:t>
            </a:r>
            <a:r>
              <a:rPr lang="sv-SE" dirty="0" err="1"/>
              <a:t>ago</a:t>
            </a:r>
            <a:r>
              <a:rPr lang="sv-SE" dirty="0"/>
              <a:t>, </a:t>
            </a:r>
          </a:p>
          <a:p>
            <a:r>
              <a:rPr lang="sv-SE" dirty="0" err="1"/>
              <a:t>but</a:t>
            </a:r>
            <a:r>
              <a:rPr lang="sv-SE" dirty="0"/>
              <a:t> </a:t>
            </a:r>
            <a:r>
              <a:rPr lang="sv-SE" dirty="0" err="1"/>
              <a:t>instrucations</a:t>
            </a:r>
            <a:r>
              <a:rPr lang="sv-SE" dirty="0"/>
              <a:t> to Swedish </a:t>
            </a:r>
            <a:r>
              <a:rPr lang="sv-SE" dirty="0" err="1"/>
              <a:t>government</a:t>
            </a:r>
            <a:r>
              <a:rPr lang="sv-SE" dirty="0"/>
              <a:t> </a:t>
            </a:r>
            <a:r>
              <a:rPr lang="sv-SE" dirty="0" err="1"/>
              <a:t>agencies</a:t>
            </a:r>
            <a:r>
              <a:rPr lang="sv-SE" dirty="0"/>
              <a:t> (2013) </a:t>
            </a:r>
          </a:p>
        </p:txBody>
      </p:sp>
      <p:sp>
        <p:nvSpPr>
          <p:cNvPr id="4" name="Platshållare för bildnummer 3"/>
          <p:cNvSpPr>
            <a:spLocks noGrp="1"/>
          </p:cNvSpPr>
          <p:nvPr>
            <p:ph type="sldNum" sz="quarter" idx="5"/>
          </p:nvPr>
        </p:nvSpPr>
        <p:spPr/>
        <p:txBody>
          <a:bodyPr/>
          <a:lstStyle/>
          <a:p>
            <a:fld id="{A9264AB5-3208-46EB-A2CB-53BA67DEFF15}" type="slidenum">
              <a:rPr lang="sv-SE" smtClean="0"/>
              <a:pPr/>
              <a:t>7</a:t>
            </a:fld>
            <a:endParaRPr lang="sv-SE"/>
          </a:p>
        </p:txBody>
      </p:sp>
    </p:spTree>
    <p:extLst>
      <p:ext uri="{BB962C8B-B14F-4D97-AF65-F5344CB8AC3E}">
        <p14:creationId xmlns:p14="http://schemas.microsoft.com/office/powerpoint/2010/main" val="41904562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In 2016 </a:t>
            </a:r>
            <a:r>
              <a:rPr lang="sv-SE" dirty="0" err="1"/>
              <a:t>instructions</a:t>
            </a:r>
            <a:r>
              <a:rPr lang="sv-SE" dirty="0"/>
              <a:t> to set </a:t>
            </a:r>
            <a:r>
              <a:rPr lang="sv-SE" dirty="0" err="1"/>
              <a:t>goals</a:t>
            </a:r>
            <a:r>
              <a:rPr lang="sv-SE" dirty="0"/>
              <a:t> and </a:t>
            </a:r>
            <a:r>
              <a:rPr lang="sv-SE" dirty="0" err="1"/>
              <a:t>put</a:t>
            </a:r>
            <a:r>
              <a:rPr lang="sv-SE" dirty="0"/>
              <a:t> forward a plan</a:t>
            </a:r>
          </a:p>
          <a:p>
            <a:r>
              <a:rPr lang="sv-SE" dirty="0"/>
              <a:t>A major step for SU gender </a:t>
            </a:r>
            <a:r>
              <a:rPr lang="sv-SE" dirty="0" err="1"/>
              <a:t>equality</a:t>
            </a:r>
            <a:r>
              <a:rPr lang="sv-SE" dirty="0"/>
              <a:t> </a:t>
            </a:r>
            <a:r>
              <a:rPr lang="sv-SE" dirty="0" err="1"/>
              <a:t>work</a:t>
            </a:r>
            <a:r>
              <a:rPr lang="sv-SE" dirty="0"/>
              <a:t>, </a:t>
            </a:r>
          </a:p>
          <a:p>
            <a:r>
              <a:rPr lang="sv-SE" dirty="0"/>
              <a:t>at </a:t>
            </a:r>
            <a:r>
              <a:rPr lang="sv-SE" dirty="0" err="1"/>
              <a:t>least</a:t>
            </a:r>
            <a:r>
              <a:rPr lang="sv-SE" dirty="0"/>
              <a:t> in terms </a:t>
            </a:r>
            <a:r>
              <a:rPr lang="sv-SE" dirty="0" err="1"/>
              <a:t>of</a:t>
            </a:r>
            <a:r>
              <a:rPr lang="sv-SE" dirty="0"/>
              <a:t> organisation and </a:t>
            </a:r>
            <a:r>
              <a:rPr lang="sv-SE" dirty="0" err="1"/>
              <a:t>leadership</a:t>
            </a:r>
            <a:r>
              <a:rPr lang="sv-SE" dirty="0"/>
              <a:t> </a:t>
            </a:r>
            <a:r>
              <a:rPr lang="sv-SE" dirty="0" err="1"/>
              <a:t>involvment</a:t>
            </a:r>
            <a:endParaRPr lang="sv-SE" dirty="0"/>
          </a:p>
          <a:p>
            <a:r>
              <a:rPr lang="sv-SE" dirty="0" err="1"/>
              <a:t>Previously</a:t>
            </a:r>
            <a:r>
              <a:rPr lang="sv-SE" dirty="0"/>
              <a:t> </a:t>
            </a:r>
            <a:r>
              <a:rPr lang="sv-SE" dirty="0" err="1"/>
              <a:t>mainly</a:t>
            </a:r>
            <a:r>
              <a:rPr lang="sv-SE" dirty="0"/>
              <a:t> a </a:t>
            </a:r>
            <a:r>
              <a:rPr lang="sv-SE" dirty="0" err="1"/>
              <a:t>thing</a:t>
            </a:r>
            <a:r>
              <a:rPr lang="sv-SE" dirty="0"/>
              <a:t> for </a:t>
            </a:r>
            <a:r>
              <a:rPr lang="sv-SE" dirty="0" err="1"/>
              <a:t>separate</a:t>
            </a:r>
            <a:r>
              <a:rPr lang="sv-SE" dirty="0"/>
              <a:t> </a:t>
            </a:r>
            <a:r>
              <a:rPr lang="sv-SE" dirty="0" err="1"/>
              <a:t>working</a:t>
            </a:r>
            <a:r>
              <a:rPr lang="sv-SE" dirty="0"/>
              <a:t> </a:t>
            </a:r>
            <a:r>
              <a:rPr lang="sv-SE" dirty="0" err="1"/>
              <a:t>groups</a:t>
            </a:r>
            <a:r>
              <a:rPr lang="sv-SE" dirty="0"/>
              <a:t>, </a:t>
            </a:r>
            <a:r>
              <a:rPr lang="sv-SE" dirty="0" err="1"/>
              <a:t>loosely</a:t>
            </a:r>
            <a:r>
              <a:rPr lang="sv-SE" dirty="0"/>
              <a:t> </a:t>
            </a:r>
            <a:r>
              <a:rPr lang="sv-SE" dirty="0" err="1"/>
              <a:t>connected</a:t>
            </a:r>
            <a:r>
              <a:rPr lang="sv-SE" dirty="0"/>
              <a:t> to the management </a:t>
            </a:r>
          </a:p>
          <a:p>
            <a:r>
              <a:rPr lang="sv-SE" dirty="0"/>
              <a:t>Not </a:t>
            </a:r>
            <a:r>
              <a:rPr lang="sv-SE" dirty="0" err="1"/>
              <a:t>saying</a:t>
            </a:r>
            <a:r>
              <a:rPr lang="sv-SE" dirty="0"/>
              <a:t> </a:t>
            </a:r>
            <a:r>
              <a:rPr lang="sv-SE" dirty="0" err="1"/>
              <a:t>our</a:t>
            </a:r>
            <a:r>
              <a:rPr lang="sv-SE" dirty="0"/>
              <a:t> gender </a:t>
            </a:r>
            <a:r>
              <a:rPr lang="sv-SE" dirty="0" err="1"/>
              <a:t>equality</a:t>
            </a:r>
            <a:r>
              <a:rPr lang="sv-SE" dirty="0"/>
              <a:t> </a:t>
            </a:r>
            <a:r>
              <a:rPr lang="sv-SE" dirty="0" err="1"/>
              <a:t>work</a:t>
            </a:r>
            <a:r>
              <a:rPr lang="sv-SE" dirty="0"/>
              <a:t> </a:t>
            </a:r>
            <a:r>
              <a:rPr lang="sv-SE" dirty="0" err="1"/>
              <a:t>was</a:t>
            </a:r>
            <a:r>
              <a:rPr lang="sv-SE" dirty="0"/>
              <a:t> not </a:t>
            </a:r>
            <a:r>
              <a:rPr lang="sv-SE" dirty="0" err="1"/>
              <a:t>working</a:t>
            </a:r>
            <a:r>
              <a:rPr lang="sv-SE" dirty="0"/>
              <a:t> or </a:t>
            </a:r>
            <a:r>
              <a:rPr lang="sv-SE" dirty="0" err="1"/>
              <a:t>pushing</a:t>
            </a:r>
            <a:r>
              <a:rPr lang="sv-SE" dirty="0"/>
              <a:t> </a:t>
            </a:r>
            <a:r>
              <a:rPr lang="sv-SE" dirty="0" err="1"/>
              <a:t>things</a:t>
            </a:r>
            <a:r>
              <a:rPr lang="sv-SE" dirty="0"/>
              <a:t> forward</a:t>
            </a:r>
          </a:p>
          <a:p>
            <a:r>
              <a:rPr lang="sv-SE" dirty="0" err="1"/>
              <a:t>But</a:t>
            </a:r>
            <a:r>
              <a:rPr lang="sv-SE" dirty="0"/>
              <a:t> not </a:t>
            </a:r>
            <a:r>
              <a:rPr lang="sv-SE" dirty="0" err="1"/>
              <a:t>systematic</a:t>
            </a:r>
            <a:r>
              <a:rPr lang="sv-SE" dirty="0"/>
              <a:t> and </a:t>
            </a:r>
            <a:r>
              <a:rPr lang="sv-SE" dirty="0" err="1"/>
              <a:t>connected</a:t>
            </a:r>
            <a:r>
              <a:rPr lang="sv-SE" dirty="0"/>
              <a:t> to the management</a:t>
            </a:r>
          </a:p>
          <a:p>
            <a:r>
              <a:rPr lang="sv-SE" dirty="0" err="1"/>
              <a:t>Forced</a:t>
            </a:r>
            <a:r>
              <a:rPr lang="sv-SE" dirty="0"/>
              <a:t> on </a:t>
            </a:r>
            <a:r>
              <a:rPr lang="sv-SE" dirty="0" err="1"/>
              <a:t>us</a:t>
            </a:r>
            <a:r>
              <a:rPr lang="sv-SE" dirty="0"/>
              <a:t>, </a:t>
            </a:r>
            <a:r>
              <a:rPr lang="sv-SE" dirty="0" err="1"/>
              <a:t>yes</a:t>
            </a:r>
            <a:r>
              <a:rPr lang="sv-SE" dirty="0"/>
              <a:t>, </a:t>
            </a:r>
            <a:r>
              <a:rPr lang="sv-SE" dirty="0" err="1"/>
              <a:t>but</a:t>
            </a:r>
            <a:r>
              <a:rPr lang="sv-SE" dirty="0"/>
              <a:t> </a:t>
            </a:r>
            <a:r>
              <a:rPr lang="sv-SE" dirty="0" err="1"/>
              <a:t>working</a:t>
            </a:r>
            <a:endParaRPr lang="sv-SE" dirty="0"/>
          </a:p>
        </p:txBody>
      </p:sp>
      <p:sp>
        <p:nvSpPr>
          <p:cNvPr id="4" name="Platshållare för bildnummer 3"/>
          <p:cNvSpPr>
            <a:spLocks noGrp="1"/>
          </p:cNvSpPr>
          <p:nvPr>
            <p:ph type="sldNum" sz="quarter" idx="5"/>
          </p:nvPr>
        </p:nvSpPr>
        <p:spPr/>
        <p:txBody>
          <a:bodyPr/>
          <a:lstStyle/>
          <a:p>
            <a:fld id="{A9264AB5-3208-46EB-A2CB-53BA67DEFF15}" type="slidenum">
              <a:rPr lang="sv-SE" smtClean="0"/>
              <a:pPr/>
              <a:t>8</a:t>
            </a:fld>
            <a:endParaRPr lang="sv-SE"/>
          </a:p>
        </p:txBody>
      </p:sp>
    </p:spTree>
    <p:extLst>
      <p:ext uri="{BB962C8B-B14F-4D97-AF65-F5344CB8AC3E}">
        <p14:creationId xmlns:p14="http://schemas.microsoft.com/office/powerpoint/2010/main" val="17727752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Tx/>
              <a:buChar char="-"/>
            </a:pPr>
            <a:r>
              <a:rPr lang="en-US" dirty="0"/>
              <a:t>Gender equality having become a </a:t>
            </a:r>
            <a:r>
              <a:rPr lang="en-US" b="1" dirty="0"/>
              <a:t>part of the University’s regular activities</a:t>
            </a:r>
            <a:r>
              <a:rPr lang="en-US" dirty="0"/>
              <a:t>, for example in various types of governance;</a:t>
            </a:r>
          </a:p>
          <a:p>
            <a:pPr marL="171450" indent="-171450">
              <a:buFontTx/>
              <a:buChar char="-"/>
            </a:pPr>
            <a:r>
              <a:rPr lang="en-US" dirty="0"/>
              <a:t>Central policy documents and preparatory and decision-making processes that are transparent and clear, which in turn will lead to </a:t>
            </a:r>
            <a:r>
              <a:rPr lang="en-US" b="1" dirty="0"/>
              <a:t>high quality recruitment processes</a:t>
            </a:r>
            <a:r>
              <a:rPr lang="en-US" dirty="0"/>
              <a:t>, </a:t>
            </a:r>
            <a:r>
              <a:rPr lang="en-US" b="1" dirty="0"/>
              <a:t>study and career paths marked by gender equality</a:t>
            </a:r>
            <a:r>
              <a:rPr lang="en-US" dirty="0"/>
              <a:t>, as well as </a:t>
            </a:r>
            <a:r>
              <a:rPr lang="en-US" b="1" dirty="0"/>
              <a:t>legal certainty for staff and students</a:t>
            </a:r>
            <a:r>
              <a:rPr lang="en-US" dirty="0"/>
              <a:t>;</a:t>
            </a:r>
          </a:p>
          <a:p>
            <a:pPr marL="171450" indent="-171450">
              <a:buFontTx/>
              <a:buChar char="-"/>
            </a:pPr>
            <a:r>
              <a:rPr lang="en-US" dirty="0"/>
              <a:t>Managers and leaders who are able to actively prevent and combat inequality and discrimination, for example </a:t>
            </a:r>
            <a:r>
              <a:rPr lang="en-US" b="1" dirty="0"/>
              <a:t>in the recruitment of staff and doctoral students</a:t>
            </a:r>
            <a:r>
              <a:rPr lang="en-US" dirty="0"/>
              <a:t>, and who create </a:t>
            </a:r>
            <a:r>
              <a:rPr lang="en-US" b="1" dirty="0"/>
              <a:t>healthy working conditions </a:t>
            </a:r>
            <a:r>
              <a:rPr lang="en-US" dirty="0"/>
              <a:t>in the day-to-day work in education, research, and administration;</a:t>
            </a:r>
          </a:p>
          <a:p>
            <a:pPr marL="171450" indent="-171450">
              <a:buFontTx/>
              <a:buChar char="-"/>
            </a:pPr>
            <a:r>
              <a:rPr lang="en-US" dirty="0"/>
              <a:t>Employees who, through a gender-aware approach, create better quality in education, research, and administration, both </a:t>
            </a:r>
            <a:r>
              <a:rPr lang="en-US" b="1" dirty="0"/>
              <a:t>in terms of content and form</a:t>
            </a:r>
            <a:r>
              <a:rPr lang="en-US" dirty="0"/>
              <a:t>, and who actively </a:t>
            </a:r>
            <a:r>
              <a:rPr lang="en-US" b="1" dirty="0"/>
              <a:t>prevent and combat inequality and discrimination </a:t>
            </a:r>
            <a:r>
              <a:rPr lang="en-US" dirty="0"/>
              <a:t>of both students/doctoral students and colleagues.</a:t>
            </a:r>
            <a:endParaRPr lang="sv-SE" dirty="0"/>
          </a:p>
        </p:txBody>
      </p:sp>
      <p:sp>
        <p:nvSpPr>
          <p:cNvPr id="4" name="Platshållare för bildnummer 3"/>
          <p:cNvSpPr>
            <a:spLocks noGrp="1"/>
          </p:cNvSpPr>
          <p:nvPr>
            <p:ph type="sldNum" sz="quarter" idx="5"/>
          </p:nvPr>
        </p:nvSpPr>
        <p:spPr/>
        <p:txBody>
          <a:bodyPr/>
          <a:lstStyle/>
          <a:p>
            <a:fld id="{A9264AB5-3208-46EB-A2CB-53BA67DEFF15}" type="slidenum">
              <a:rPr lang="sv-SE" smtClean="0"/>
              <a:pPr/>
              <a:t>9</a:t>
            </a:fld>
            <a:endParaRPr lang="sv-SE"/>
          </a:p>
        </p:txBody>
      </p:sp>
    </p:spTree>
    <p:extLst>
      <p:ext uri="{BB962C8B-B14F-4D97-AF65-F5344CB8AC3E}">
        <p14:creationId xmlns:p14="http://schemas.microsoft.com/office/powerpoint/2010/main" val="8513226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Tx/>
              <a:buChar char="-"/>
            </a:pPr>
            <a:r>
              <a:rPr lang="sv-SE" dirty="0" err="1"/>
              <a:t>Two</a:t>
            </a:r>
            <a:r>
              <a:rPr lang="sv-SE"/>
              <a:t> plans, 3 yr and 2 yr</a:t>
            </a:r>
          </a:p>
          <a:p>
            <a:pPr marL="171450" indent="-171450">
              <a:buFontTx/>
              <a:buChar char="-"/>
            </a:pPr>
            <a:r>
              <a:rPr lang="sv-SE" dirty="0"/>
              <a:t>31</a:t>
            </a:r>
            <a:r>
              <a:rPr lang="sv-SE" baseline="0" dirty="0"/>
              <a:t> </a:t>
            </a:r>
            <a:r>
              <a:rPr lang="sv-SE" baseline="0" dirty="0" err="1"/>
              <a:t>activities</a:t>
            </a:r>
            <a:endParaRPr lang="sv-SE" dirty="0"/>
          </a:p>
        </p:txBody>
      </p:sp>
      <p:sp>
        <p:nvSpPr>
          <p:cNvPr id="4" name="Platshållare för bildnummer 3"/>
          <p:cNvSpPr>
            <a:spLocks noGrp="1"/>
          </p:cNvSpPr>
          <p:nvPr>
            <p:ph type="sldNum" sz="quarter" idx="5"/>
          </p:nvPr>
        </p:nvSpPr>
        <p:spPr/>
        <p:txBody>
          <a:bodyPr/>
          <a:lstStyle/>
          <a:p>
            <a:fld id="{A9264AB5-3208-46EB-A2CB-53BA67DEFF15}" type="slidenum">
              <a:rPr lang="sv-SE" smtClean="0"/>
              <a:pPr/>
              <a:t>10</a:t>
            </a:fld>
            <a:endParaRPr lang="sv-SE"/>
          </a:p>
        </p:txBody>
      </p:sp>
    </p:spTree>
    <p:extLst>
      <p:ext uri="{BB962C8B-B14F-4D97-AF65-F5344CB8AC3E}">
        <p14:creationId xmlns:p14="http://schemas.microsoft.com/office/powerpoint/2010/main" val="187756330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5.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6.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pic>
        <p:nvPicPr>
          <p:cNvPr id="8" name="Picture 2" descr="SU_PPT_eld"/>
          <p:cNvPicPr>
            <a:picLocks noChangeAspect="1" noChangeArrowheads="1"/>
          </p:cNvPicPr>
          <p:nvPr userDrawn="1"/>
        </p:nvPicPr>
        <p:blipFill>
          <a:blip r:embed="rId2" cstate="print"/>
          <a:srcRect l="4988" t="-362"/>
          <a:stretch>
            <a:fillRect/>
          </a:stretch>
        </p:blipFill>
        <p:spPr bwMode="auto">
          <a:xfrm>
            <a:off x="0" y="1275606"/>
            <a:ext cx="5310514" cy="3867894"/>
          </a:xfrm>
          <a:prstGeom prst="rect">
            <a:avLst/>
          </a:prstGeom>
          <a:noFill/>
        </p:spPr>
      </p:pic>
      <p:sp>
        <p:nvSpPr>
          <p:cNvPr id="2" name="Rubrik 1"/>
          <p:cNvSpPr>
            <a:spLocks noGrp="1"/>
          </p:cNvSpPr>
          <p:nvPr>
            <p:ph type="ctrTitle"/>
          </p:nvPr>
        </p:nvSpPr>
        <p:spPr>
          <a:xfrm>
            <a:off x="1008000" y="1827900"/>
            <a:ext cx="6631200" cy="1069200"/>
          </a:xfrm>
          <a:prstGeom prst="rect">
            <a:avLst/>
          </a:prstGeom>
        </p:spPr>
        <p:txBody>
          <a:bodyPr lIns="72000" tIns="36000" rIns="72000" bIns="36000" anchor="ctr" anchorCtr="0">
            <a:normAutofit/>
          </a:bodyPr>
          <a:lstStyle>
            <a:lvl1pPr algn="l">
              <a:defRPr sz="4400" b="0">
                <a:latin typeface="Verdana" pitchFamily="34" charset="0"/>
                <a:ea typeface="Verdana" pitchFamily="34" charset="0"/>
                <a:cs typeface="Verdana" pitchFamily="34" charset="0"/>
              </a:defRPr>
            </a:lvl1pPr>
          </a:lstStyle>
          <a:p>
            <a:r>
              <a:rPr lang="sv-SE"/>
              <a:t>Klicka här för att ändra mall för rubrikformat</a:t>
            </a:r>
            <a:endParaRPr lang="sv-SE" dirty="0"/>
          </a:p>
        </p:txBody>
      </p:sp>
      <p:sp>
        <p:nvSpPr>
          <p:cNvPr id="3" name="Underrubrik 2"/>
          <p:cNvSpPr>
            <a:spLocks noGrp="1"/>
          </p:cNvSpPr>
          <p:nvPr>
            <p:ph type="subTitle" idx="1"/>
          </p:nvPr>
        </p:nvSpPr>
        <p:spPr>
          <a:xfrm>
            <a:off x="1008000" y="2894400"/>
            <a:ext cx="6631200" cy="874800"/>
          </a:xfrm>
          <a:prstGeom prst="rect">
            <a:avLst/>
          </a:prstGeom>
        </p:spPr>
        <p:txBody>
          <a:bodyPr>
            <a:normAutofit/>
          </a:bodyPr>
          <a:lstStyle>
            <a:lvl1pPr marL="0" indent="0" algn="l">
              <a:lnSpc>
                <a:spcPts val="2900"/>
              </a:lnSpc>
              <a:spcBef>
                <a:spcPts val="480"/>
              </a:spcBef>
              <a:buNone/>
              <a:defRPr sz="2000">
                <a:solidFill>
                  <a:schemeClr val="tx2"/>
                </a:solidFill>
                <a:latin typeface="Verdana" pitchFamily="34" charset="0"/>
                <a:ea typeface="Verdana" pitchFamily="34" charset="0"/>
                <a:cs typeface="Verdan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a:t>Klicka här för att ändra mall för underrubrikformat</a:t>
            </a:r>
            <a:endParaRPr lang="sv-SE" dirty="0"/>
          </a:p>
        </p:txBody>
      </p:sp>
      <p:sp>
        <p:nvSpPr>
          <p:cNvPr id="4" name="Platshållare för datum 3"/>
          <p:cNvSpPr>
            <a:spLocks noGrp="1"/>
          </p:cNvSpPr>
          <p:nvPr>
            <p:ph type="dt" sz="half" idx="10"/>
          </p:nvPr>
        </p:nvSpPr>
        <p:spPr>
          <a:xfrm>
            <a:off x="781200" y="4614300"/>
            <a:ext cx="1123200" cy="210600"/>
          </a:xfrm>
        </p:spPr>
        <p:txBody>
          <a:bodyPr/>
          <a:lstStyle/>
          <a:p>
            <a:fld id="{F5D28EBA-7AE1-4E4B-9F06-01338EA19B8A}" type="datetime1">
              <a:rPr lang="en-GB" smtClean="0"/>
              <a:t>15/10/2023</a:t>
            </a:fld>
            <a:endParaRPr lang="sv-SE"/>
          </a:p>
        </p:txBody>
      </p:sp>
      <p:sp>
        <p:nvSpPr>
          <p:cNvPr id="5" name="Platshållare för sidfot 4"/>
          <p:cNvSpPr>
            <a:spLocks noGrp="1"/>
          </p:cNvSpPr>
          <p:nvPr>
            <p:ph type="ftr" sz="quarter" idx="11"/>
          </p:nvPr>
        </p:nvSpPr>
        <p:spPr>
          <a:xfrm>
            <a:off x="1936800" y="4614300"/>
            <a:ext cx="4492800" cy="210600"/>
          </a:xfrm>
        </p:spPr>
        <p:txBody>
          <a:bodyPr anchor="ctr" anchorCtr="0"/>
          <a:lstStyle/>
          <a:p>
            <a:r>
              <a:rPr lang="en-GB" dirty="0"/>
              <a:t>/Name </a:t>
            </a:r>
            <a:r>
              <a:rPr lang="en-GB" dirty="0" err="1"/>
              <a:t>Name</a:t>
            </a:r>
            <a:r>
              <a:rPr lang="en-GB" dirty="0"/>
              <a:t>, Institution or similar</a:t>
            </a:r>
            <a:endParaRPr lang="sv-SE" dirty="0"/>
          </a:p>
        </p:txBody>
      </p:sp>
      <p:sp>
        <p:nvSpPr>
          <p:cNvPr id="6" name="Platshållare för bildnummer 5"/>
          <p:cNvSpPr>
            <a:spLocks noGrp="1"/>
          </p:cNvSpPr>
          <p:nvPr>
            <p:ph type="sldNum" sz="quarter" idx="12"/>
          </p:nvPr>
        </p:nvSpPr>
        <p:spPr>
          <a:xfrm>
            <a:off x="6588000" y="4614300"/>
            <a:ext cx="2133600" cy="210600"/>
          </a:xfrm>
        </p:spPr>
        <p:txBody>
          <a:bodyPr/>
          <a:lstStyle/>
          <a:p>
            <a:fld id="{400B66ED-EE6C-4E7E-848D-94DB84BF3115}" type="slidenum">
              <a:rPr lang="sv-SE" smtClean="0"/>
              <a:pPr/>
              <a:t>‹#›</a:t>
            </a:fld>
            <a:endParaRPr lang="sv-SE"/>
          </a:p>
        </p:txBody>
      </p:sp>
    </p:spTree>
    <p:extLst>
      <p:ext uri="{BB962C8B-B14F-4D97-AF65-F5344CB8AC3E}">
        <p14:creationId xmlns:p14="http://schemas.microsoft.com/office/powerpoint/2010/main" val="14356578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Rubrik 1"/>
          <p:cNvSpPr>
            <a:spLocks noGrp="1"/>
          </p:cNvSpPr>
          <p:nvPr>
            <p:ph type="title"/>
          </p:nvPr>
        </p:nvSpPr>
        <p:spPr>
          <a:xfrm>
            <a:off x="792000" y="1458000"/>
            <a:ext cx="6850800" cy="596700"/>
          </a:xfrm>
          <a:prstGeom prst="rect">
            <a:avLst/>
          </a:prstGeom>
        </p:spPr>
        <p:txBody>
          <a:bodyPr anchor="t" anchorCtr="0"/>
          <a:lstStyle/>
          <a:p>
            <a:r>
              <a:rPr lang="en-US"/>
              <a:t>Click to edit Master title style</a:t>
            </a:r>
            <a:endParaRPr lang="sv-SE" dirty="0"/>
          </a:p>
        </p:txBody>
      </p:sp>
      <p:sp>
        <p:nvSpPr>
          <p:cNvPr id="3" name="Platshållare för innehåll 2"/>
          <p:cNvSpPr>
            <a:spLocks noGrp="1"/>
          </p:cNvSpPr>
          <p:nvPr>
            <p:ph sz="half" idx="1"/>
          </p:nvPr>
        </p:nvSpPr>
        <p:spPr>
          <a:xfrm>
            <a:off x="792000" y="2106000"/>
            <a:ext cx="3348000" cy="2411100"/>
          </a:xfrm>
          <a:prstGeom prst="rect">
            <a:avLst/>
          </a:prstGeom>
        </p:spPr>
        <p:txBody>
          <a:bodyPr/>
          <a:lstStyle>
            <a:lvl1pPr>
              <a:defRPr sz="1800"/>
            </a:lvl1pPr>
            <a:lvl2pPr>
              <a:defRPr sz="1400"/>
            </a:lvl2pPr>
            <a:lvl3pPr>
              <a:defRPr sz="1000"/>
            </a:lvl3pPr>
            <a:lvl4pPr>
              <a:defRPr sz="800"/>
            </a:lvl4pPr>
            <a:lvl5pPr>
              <a:defRPr sz="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dirty="0"/>
          </a:p>
        </p:txBody>
      </p:sp>
      <p:sp>
        <p:nvSpPr>
          <p:cNvPr id="4" name="Platshållare för innehåll 3"/>
          <p:cNvSpPr>
            <a:spLocks noGrp="1"/>
          </p:cNvSpPr>
          <p:nvPr>
            <p:ph sz="half" idx="2"/>
          </p:nvPr>
        </p:nvSpPr>
        <p:spPr>
          <a:xfrm>
            <a:off x="4291200" y="2106000"/>
            <a:ext cx="3348000" cy="2411100"/>
          </a:xfrm>
          <a:prstGeom prst="rect">
            <a:avLst/>
          </a:prstGeom>
        </p:spPr>
        <p:txBody>
          <a:bodyPr/>
          <a:lstStyle>
            <a:lvl1pPr>
              <a:defRPr sz="1800"/>
            </a:lvl1pPr>
            <a:lvl2pPr>
              <a:defRPr sz="1400"/>
            </a:lvl2pPr>
            <a:lvl3pPr>
              <a:defRPr sz="1000"/>
            </a:lvl3pPr>
            <a:lvl4pPr>
              <a:defRPr sz="800"/>
            </a:lvl4pPr>
            <a:lvl5pPr>
              <a:defRPr sz="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dirty="0"/>
          </a:p>
        </p:txBody>
      </p:sp>
      <p:sp>
        <p:nvSpPr>
          <p:cNvPr id="5" name="Platshållare för datum 4"/>
          <p:cNvSpPr>
            <a:spLocks noGrp="1"/>
          </p:cNvSpPr>
          <p:nvPr>
            <p:ph type="dt" sz="half" idx="10"/>
          </p:nvPr>
        </p:nvSpPr>
        <p:spPr/>
        <p:txBody>
          <a:bodyPr/>
          <a:lstStyle/>
          <a:p>
            <a:fld id="{0B01786A-9B59-42AB-81EF-08A78996B082}" type="datetime1">
              <a:rPr lang="en-GB" smtClean="0"/>
              <a:t>15/10/2023</a:t>
            </a:fld>
            <a:endParaRPr lang="sv-SE"/>
          </a:p>
        </p:txBody>
      </p:sp>
      <p:sp>
        <p:nvSpPr>
          <p:cNvPr id="6" name="Platshållare för sidfot 5"/>
          <p:cNvSpPr>
            <a:spLocks noGrp="1"/>
          </p:cNvSpPr>
          <p:nvPr>
            <p:ph type="ftr" sz="quarter" idx="11"/>
          </p:nvPr>
        </p:nvSpPr>
        <p:spPr/>
        <p:txBody>
          <a:bodyPr/>
          <a:lstStyle/>
          <a:p>
            <a:r>
              <a:rPr lang="en-GB"/>
              <a:t>/Name Name, Institution or similar</a:t>
            </a:r>
            <a:endParaRPr lang="sv-SE"/>
          </a:p>
        </p:txBody>
      </p:sp>
      <p:sp>
        <p:nvSpPr>
          <p:cNvPr id="7" name="Platshållare för bildnummer 6"/>
          <p:cNvSpPr>
            <a:spLocks noGrp="1"/>
          </p:cNvSpPr>
          <p:nvPr>
            <p:ph type="sldNum" sz="quarter" idx="12"/>
          </p:nvPr>
        </p:nvSpPr>
        <p:spPr/>
        <p:txBody>
          <a:bodyPr/>
          <a:lstStyle/>
          <a:p>
            <a:fld id="{400B66ED-EE6C-4E7E-848D-94DB84BF3115}" type="slidenum">
              <a:rPr lang="sv-SE" smtClean="0"/>
              <a:pPr/>
              <a:t>‹#›</a:t>
            </a:fld>
            <a:endParaRPr lang="sv-S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Caption and Text">
    <p:spTree>
      <p:nvGrpSpPr>
        <p:cNvPr id="1" name=""/>
        <p:cNvGrpSpPr/>
        <p:nvPr/>
      </p:nvGrpSpPr>
      <p:grpSpPr>
        <a:xfrm>
          <a:off x="0" y="0"/>
          <a:ext cx="0" cy="0"/>
          <a:chOff x="0" y="0"/>
          <a:chExt cx="0" cy="0"/>
        </a:xfrm>
      </p:grpSpPr>
      <p:sp>
        <p:nvSpPr>
          <p:cNvPr id="2" name="Rubrik 1"/>
          <p:cNvSpPr>
            <a:spLocks noGrp="1"/>
          </p:cNvSpPr>
          <p:nvPr>
            <p:ph type="title"/>
          </p:nvPr>
        </p:nvSpPr>
        <p:spPr>
          <a:xfrm>
            <a:off x="792000" y="1458000"/>
            <a:ext cx="6850800" cy="596700"/>
          </a:xfrm>
          <a:prstGeom prst="rect">
            <a:avLst/>
          </a:prstGeom>
        </p:spPr>
        <p:txBody>
          <a:bodyPr anchor="t" anchorCtr="0"/>
          <a:lstStyle/>
          <a:p>
            <a:r>
              <a:rPr lang="en-US"/>
              <a:t>Click to edit Master title style</a:t>
            </a:r>
            <a:endParaRPr lang="sv-SE" dirty="0"/>
          </a:p>
        </p:txBody>
      </p:sp>
      <p:sp>
        <p:nvSpPr>
          <p:cNvPr id="3" name="Platshållare för innehåll 2"/>
          <p:cNvSpPr>
            <a:spLocks noGrp="1"/>
          </p:cNvSpPr>
          <p:nvPr>
            <p:ph idx="1"/>
          </p:nvPr>
        </p:nvSpPr>
        <p:spPr>
          <a:xfrm>
            <a:off x="792000" y="2106000"/>
            <a:ext cx="6850800" cy="2411100"/>
          </a:xfrm>
          <a:prstGeom prst="rect">
            <a:avLst/>
          </a:prstGeom>
        </p:spPr>
        <p:txBody>
          <a:bodyPr/>
          <a:lstStyle>
            <a:lvl1pPr marL="1588" indent="-1588">
              <a:lnSpc>
                <a:spcPts val="2600"/>
              </a:lnSpc>
              <a:buNone/>
              <a:defRPr/>
            </a:lvl1pPr>
            <a:lvl2pPr>
              <a:buNone/>
              <a:defRPr/>
            </a:lvl2pPr>
            <a:lvl3pPr>
              <a:buNone/>
              <a:defRPr/>
            </a:lvl3pPr>
            <a:lvl4pPr>
              <a:buNone/>
              <a:defRPr/>
            </a:lvl4pPr>
            <a:lvl5pPr>
              <a:buNone/>
              <a:defRPr/>
            </a:lvl5pPr>
          </a:lstStyle>
          <a:p>
            <a:pPr lvl="0"/>
            <a:r>
              <a:rPr lang="en-US"/>
              <a:t>Click to edit Master text styles</a:t>
            </a:r>
          </a:p>
        </p:txBody>
      </p:sp>
      <p:sp>
        <p:nvSpPr>
          <p:cNvPr id="4" name="Platshållare för datum 3"/>
          <p:cNvSpPr>
            <a:spLocks noGrp="1"/>
          </p:cNvSpPr>
          <p:nvPr>
            <p:ph type="dt" sz="half" idx="10"/>
          </p:nvPr>
        </p:nvSpPr>
        <p:spPr/>
        <p:txBody>
          <a:bodyPr/>
          <a:lstStyle/>
          <a:p>
            <a:fld id="{CA027D29-68CE-4115-80AB-DB523CA32B9F}" type="datetime1">
              <a:rPr lang="en-GB" smtClean="0"/>
              <a:t>15/10/2023</a:t>
            </a:fld>
            <a:endParaRPr lang="sv-SE"/>
          </a:p>
        </p:txBody>
      </p:sp>
      <p:sp>
        <p:nvSpPr>
          <p:cNvPr id="5" name="Platshållare för sidfot 4"/>
          <p:cNvSpPr>
            <a:spLocks noGrp="1"/>
          </p:cNvSpPr>
          <p:nvPr>
            <p:ph type="ftr" sz="quarter" idx="11"/>
          </p:nvPr>
        </p:nvSpPr>
        <p:spPr/>
        <p:txBody>
          <a:bodyPr/>
          <a:lstStyle/>
          <a:p>
            <a:r>
              <a:rPr lang="en-GB"/>
              <a:t>/Name Name, Institution or similar</a:t>
            </a:r>
            <a:endParaRPr lang="sv-SE"/>
          </a:p>
        </p:txBody>
      </p:sp>
      <p:sp>
        <p:nvSpPr>
          <p:cNvPr id="6" name="Platshållare för bildnummer 5"/>
          <p:cNvSpPr>
            <a:spLocks noGrp="1"/>
          </p:cNvSpPr>
          <p:nvPr>
            <p:ph type="sldNum" sz="quarter" idx="12"/>
          </p:nvPr>
        </p:nvSpPr>
        <p:spPr/>
        <p:txBody>
          <a:bodyPr/>
          <a:lstStyle/>
          <a:p>
            <a:fld id="{400B66ED-EE6C-4E7E-848D-94DB84BF3115}" type="slidenum">
              <a:rPr lang="sv-SE" smtClean="0"/>
              <a:pPr/>
              <a:t>‹#›</a:t>
            </a:fld>
            <a:endParaRPr lang="sv-S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Rubrik 1"/>
          <p:cNvSpPr>
            <a:spLocks noGrp="1"/>
          </p:cNvSpPr>
          <p:nvPr>
            <p:ph type="title"/>
          </p:nvPr>
        </p:nvSpPr>
        <p:spPr>
          <a:xfrm>
            <a:off x="792000" y="1458000"/>
            <a:ext cx="4690800" cy="596700"/>
          </a:xfrm>
          <a:prstGeom prst="rect">
            <a:avLst/>
          </a:prstGeom>
        </p:spPr>
        <p:txBody>
          <a:bodyPr anchor="t" anchorCtr="0"/>
          <a:lstStyle>
            <a:lvl1pPr>
              <a:defRPr/>
            </a:lvl1pPr>
          </a:lstStyle>
          <a:p>
            <a:r>
              <a:rPr lang="en-US"/>
              <a:t>Click to edit Master title style</a:t>
            </a:r>
            <a:endParaRPr lang="sv-SE" dirty="0"/>
          </a:p>
        </p:txBody>
      </p:sp>
      <p:sp>
        <p:nvSpPr>
          <p:cNvPr id="4" name="Platshållare för innehåll 3"/>
          <p:cNvSpPr>
            <a:spLocks noGrp="1"/>
          </p:cNvSpPr>
          <p:nvPr>
            <p:ph sz="half" idx="2"/>
          </p:nvPr>
        </p:nvSpPr>
        <p:spPr>
          <a:xfrm>
            <a:off x="792000" y="2106000"/>
            <a:ext cx="4690800" cy="2411100"/>
          </a:xfrm>
          <a:prstGeom prst="rect">
            <a:avLst/>
          </a:prstGeom>
        </p:spPr>
        <p:txBody>
          <a:bodyPr/>
          <a:lstStyle>
            <a:lvl1pPr>
              <a:defRPr sz="18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dirty="0"/>
          </a:p>
        </p:txBody>
      </p:sp>
      <p:sp>
        <p:nvSpPr>
          <p:cNvPr id="6" name="Platshållare för innehåll 5"/>
          <p:cNvSpPr>
            <a:spLocks noGrp="1"/>
          </p:cNvSpPr>
          <p:nvPr>
            <p:ph sz="quarter" idx="4"/>
          </p:nvPr>
        </p:nvSpPr>
        <p:spPr>
          <a:xfrm>
            <a:off x="5619600" y="1471500"/>
            <a:ext cx="3060000" cy="3045600"/>
          </a:xfrm>
          <a:prstGeom prst="rect">
            <a:avLst/>
          </a:prstGeom>
        </p:spPr>
        <p:txBody>
          <a:bodyPr/>
          <a:lstStyle>
            <a:lvl1pPr>
              <a:defRPr sz="18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dirty="0"/>
          </a:p>
        </p:txBody>
      </p:sp>
      <p:sp>
        <p:nvSpPr>
          <p:cNvPr id="7" name="Platshållare för datum 6"/>
          <p:cNvSpPr>
            <a:spLocks noGrp="1"/>
          </p:cNvSpPr>
          <p:nvPr>
            <p:ph type="dt" sz="half" idx="10"/>
          </p:nvPr>
        </p:nvSpPr>
        <p:spPr/>
        <p:txBody>
          <a:bodyPr/>
          <a:lstStyle/>
          <a:p>
            <a:fld id="{D867A4BE-D0F7-4BD6-8B8D-92FB6260B96B}" type="datetime1">
              <a:rPr lang="en-GB" smtClean="0"/>
              <a:t>15/10/2023</a:t>
            </a:fld>
            <a:endParaRPr lang="sv-SE"/>
          </a:p>
        </p:txBody>
      </p:sp>
      <p:sp>
        <p:nvSpPr>
          <p:cNvPr id="8" name="Platshållare för sidfot 7"/>
          <p:cNvSpPr>
            <a:spLocks noGrp="1"/>
          </p:cNvSpPr>
          <p:nvPr>
            <p:ph type="ftr" sz="quarter" idx="11"/>
          </p:nvPr>
        </p:nvSpPr>
        <p:spPr/>
        <p:txBody>
          <a:bodyPr/>
          <a:lstStyle/>
          <a:p>
            <a:r>
              <a:rPr lang="en-GB"/>
              <a:t>/Name Name, Institution or similar</a:t>
            </a:r>
            <a:endParaRPr lang="sv-SE"/>
          </a:p>
        </p:txBody>
      </p:sp>
      <p:sp>
        <p:nvSpPr>
          <p:cNvPr id="9" name="Platshållare för bildnummer 8"/>
          <p:cNvSpPr>
            <a:spLocks noGrp="1"/>
          </p:cNvSpPr>
          <p:nvPr>
            <p:ph type="sldNum" sz="quarter" idx="12"/>
          </p:nvPr>
        </p:nvSpPr>
        <p:spPr/>
        <p:txBody>
          <a:bodyPr/>
          <a:lstStyle/>
          <a:p>
            <a:fld id="{400B66ED-EE6C-4E7E-848D-94DB84BF3115}" type="slidenum">
              <a:rPr lang="sv-SE" smtClean="0"/>
              <a:pPr/>
              <a:t>‹#›</a:t>
            </a:fld>
            <a:endParaRPr lang="sv-S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ext only">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792000" y="1458000"/>
            <a:ext cx="6850800" cy="305640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dirty="0"/>
          </a:p>
        </p:txBody>
      </p:sp>
      <p:sp>
        <p:nvSpPr>
          <p:cNvPr id="4" name="Platshållare för datum 3"/>
          <p:cNvSpPr>
            <a:spLocks noGrp="1"/>
          </p:cNvSpPr>
          <p:nvPr>
            <p:ph type="dt" sz="half" idx="10"/>
          </p:nvPr>
        </p:nvSpPr>
        <p:spPr/>
        <p:txBody>
          <a:bodyPr/>
          <a:lstStyle/>
          <a:p>
            <a:fld id="{98C6F253-497C-47EE-AB36-0653890CAEFF}" type="datetime1">
              <a:rPr lang="en-GB" smtClean="0"/>
              <a:t>15/10/2023</a:t>
            </a:fld>
            <a:endParaRPr lang="sv-SE"/>
          </a:p>
        </p:txBody>
      </p:sp>
      <p:sp>
        <p:nvSpPr>
          <p:cNvPr id="5" name="Platshållare för sidfot 4"/>
          <p:cNvSpPr>
            <a:spLocks noGrp="1"/>
          </p:cNvSpPr>
          <p:nvPr>
            <p:ph type="ftr" sz="quarter" idx="11"/>
          </p:nvPr>
        </p:nvSpPr>
        <p:spPr/>
        <p:txBody>
          <a:bodyPr/>
          <a:lstStyle/>
          <a:p>
            <a:r>
              <a:rPr lang="en-GB"/>
              <a:t>/Name Name, Institution or similar</a:t>
            </a:r>
            <a:endParaRPr lang="sv-SE"/>
          </a:p>
        </p:txBody>
      </p:sp>
      <p:sp>
        <p:nvSpPr>
          <p:cNvPr id="6" name="Platshållare för bildnummer 5"/>
          <p:cNvSpPr>
            <a:spLocks noGrp="1"/>
          </p:cNvSpPr>
          <p:nvPr>
            <p:ph type="sldNum" sz="quarter" idx="12"/>
          </p:nvPr>
        </p:nvSpPr>
        <p:spPr/>
        <p:txBody>
          <a:bodyPr/>
          <a:lstStyle/>
          <a:p>
            <a:fld id="{400B66ED-EE6C-4E7E-848D-94DB84BF3115}" type="slidenum">
              <a:rPr lang="sv-SE" smtClean="0"/>
              <a:pPr/>
              <a:t>‹#›</a:t>
            </a:fld>
            <a:endParaRPr lang="sv-SE"/>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BDCD64F6-C2FB-4284-93E5-5BE54F0B48E1}" type="datetime1">
              <a:rPr lang="en-GB" smtClean="0"/>
              <a:t>15/10/2023</a:t>
            </a:fld>
            <a:endParaRPr lang="sv-SE"/>
          </a:p>
        </p:txBody>
      </p:sp>
      <p:sp>
        <p:nvSpPr>
          <p:cNvPr id="3" name="Platshållare för sidfot 2"/>
          <p:cNvSpPr>
            <a:spLocks noGrp="1"/>
          </p:cNvSpPr>
          <p:nvPr>
            <p:ph type="ftr" sz="quarter" idx="11"/>
          </p:nvPr>
        </p:nvSpPr>
        <p:spPr/>
        <p:txBody>
          <a:bodyPr/>
          <a:lstStyle/>
          <a:p>
            <a:r>
              <a:rPr lang="en-GB"/>
              <a:t>/Name Name, Institution or similar</a:t>
            </a:r>
            <a:endParaRPr lang="sv-SE"/>
          </a:p>
        </p:txBody>
      </p:sp>
      <p:sp>
        <p:nvSpPr>
          <p:cNvPr id="4" name="Platshållare för bildnummer 3"/>
          <p:cNvSpPr>
            <a:spLocks noGrp="1"/>
          </p:cNvSpPr>
          <p:nvPr>
            <p:ph type="sldNum" sz="quarter" idx="12"/>
          </p:nvPr>
        </p:nvSpPr>
        <p:spPr/>
        <p:txBody>
          <a:bodyPr/>
          <a:lstStyle/>
          <a:p>
            <a:fld id="{400B66ED-EE6C-4E7E-848D-94DB84BF3115}" type="slidenum">
              <a:rPr lang="sv-SE" smtClean="0"/>
              <a:pPr/>
              <a:t>‹#›</a:t>
            </a:fld>
            <a:endParaRPr lang="sv-SE"/>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9" name="Picture 9" descr="SU_PPT_olivkvist"/>
          <p:cNvPicPr>
            <a:picLocks noChangeAspect="1" noChangeArrowheads="1"/>
          </p:cNvPicPr>
          <p:nvPr userDrawn="1"/>
        </p:nvPicPr>
        <p:blipFill>
          <a:blip r:embed="rId2" cstate="print"/>
          <a:srcRect l="1746"/>
          <a:stretch>
            <a:fillRect/>
          </a:stretch>
        </p:blipFill>
        <p:spPr bwMode="auto">
          <a:xfrm>
            <a:off x="1588" y="317501"/>
            <a:ext cx="5077841" cy="4825999"/>
          </a:xfrm>
          <a:prstGeom prst="rect">
            <a:avLst/>
          </a:prstGeom>
          <a:noFill/>
        </p:spPr>
      </p:pic>
      <p:sp>
        <p:nvSpPr>
          <p:cNvPr id="2" name="Rubrik 1"/>
          <p:cNvSpPr>
            <a:spLocks noGrp="1"/>
          </p:cNvSpPr>
          <p:nvPr>
            <p:ph type="ctrTitle"/>
          </p:nvPr>
        </p:nvSpPr>
        <p:spPr>
          <a:xfrm>
            <a:off x="1008000" y="1827900"/>
            <a:ext cx="6631200" cy="1069200"/>
          </a:xfrm>
          <a:prstGeom prst="rect">
            <a:avLst/>
          </a:prstGeom>
        </p:spPr>
        <p:txBody>
          <a:bodyPr lIns="72000" tIns="36000" rIns="72000" bIns="36000" anchor="ctr" anchorCtr="0">
            <a:normAutofit/>
          </a:bodyPr>
          <a:lstStyle>
            <a:lvl1pPr algn="l">
              <a:defRPr sz="4400" b="0">
                <a:latin typeface="Verdana" pitchFamily="34" charset="0"/>
                <a:ea typeface="Verdana" pitchFamily="34" charset="0"/>
                <a:cs typeface="Verdana" pitchFamily="34" charset="0"/>
              </a:defRPr>
            </a:lvl1pPr>
          </a:lstStyle>
          <a:p>
            <a:r>
              <a:rPr lang="en-US" dirty="0"/>
              <a:t>Click to edit Master title style</a:t>
            </a:r>
            <a:endParaRPr lang="sv-SE" dirty="0"/>
          </a:p>
        </p:txBody>
      </p:sp>
      <p:sp>
        <p:nvSpPr>
          <p:cNvPr id="3" name="Underrubrik 2"/>
          <p:cNvSpPr>
            <a:spLocks noGrp="1"/>
          </p:cNvSpPr>
          <p:nvPr>
            <p:ph type="subTitle" idx="1"/>
          </p:nvPr>
        </p:nvSpPr>
        <p:spPr>
          <a:xfrm>
            <a:off x="1008000" y="2894400"/>
            <a:ext cx="6631200" cy="874800"/>
          </a:xfrm>
          <a:prstGeom prst="rect">
            <a:avLst/>
          </a:prstGeom>
        </p:spPr>
        <p:txBody>
          <a:bodyPr>
            <a:normAutofit/>
          </a:bodyPr>
          <a:lstStyle>
            <a:lvl1pPr marL="0" indent="0" algn="l">
              <a:lnSpc>
                <a:spcPts val="2900"/>
              </a:lnSpc>
              <a:spcBef>
                <a:spcPts val="480"/>
              </a:spcBef>
              <a:buNone/>
              <a:defRPr sz="2000">
                <a:solidFill>
                  <a:schemeClr val="tx2"/>
                </a:solidFill>
                <a:latin typeface="Verdana" pitchFamily="34" charset="0"/>
                <a:ea typeface="Verdana" pitchFamily="34" charset="0"/>
                <a:cs typeface="Verdan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endParaRPr lang="sv-SE" dirty="0"/>
          </a:p>
        </p:txBody>
      </p:sp>
      <p:sp>
        <p:nvSpPr>
          <p:cNvPr id="4" name="Platshållare för datum 3"/>
          <p:cNvSpPr>
            <a:spLocks noGrp="1"/>
          </p:cNvSpPr>
          <p:nvPr>
            <p:ph type="dt" sz="half" idx="10"/>
          </p:nvPr>
        </p:nvSpPr>
        <p:spPr>
          <a:xfrm>
            <a:off x="781200" y="4614300"/>
            <a:ext cx="1123200" cy="210600"/>
          </a:xfrm>
        </p:spPr>
        <p:txBody>
          <a:bodyPr/>
          <a:lstStyle/>
          <a:p>
            <a:fld id="{17C0CCE1-B514-4C1D-8319-C1341B94284C}" type="datetime1">
              <a:rPr lang="en-GB" smtClean="0"/>
              <a:t>15/10/2023</a:t>
            </a:fld>
            <a:endParaRPr lang="sv-SE"/>
          </a:p>
        </p:txBody>
      </p:sp>
      <p:sp>
        <p:nvSpPr>
          <p:cNvPr id="5" name="Platshållare för sidfot 4"/>
          <p:cNvSpPr>
            <a:spLocks noGrp="1"/>
          </p:cNvSpPr>
          <p:nvPr>
            <p:ph type="ftr" sz="quarter" idx="11"/>
          </p:nvPr>
        </p:nvSpPr>
        <p:spPr>
          <a:xfrm>
            <a:off x="1936800" y="4614300"/>
            <a:ext cx="4492800" cy="210600"/>
          </a:xfrm>
        </p:spPr>
        <p:txBody>
          <a:bodyPr/>
          <a:lstStyle/>
          <a:p>
            <a:r>
              <a:rPr lang="en-GB"/>
              <a:t>/Name Name, Institution or similar</a:t>
            </a:r>
            <a:endParaRPr lang="sv-SE" dirty="0"/>
          </a:p>
        </p:txBody>
      </p:sp>
      <p:sp>
        <p:nvSpPr>
          <p:cNvPr id="6" name="Platshållare för bildnummer 5"/>
          <p:cNvSpPr>
            <a:spLocks noGrp="1"/>
          </p:cNvSpPr>
          <p:nvPr>
            <p:ph type="sldNum" sz="quarter" idx="12"/>
          </p:nvPr>
        </p:nvSpPr>
        <p:spPr>
          <a:xfrm>
            <a:off x="6588000" y="4614300"/>
            <a:ext cx="2133600" cy="210600"/>
          </a:xfrm>
        </p:spPr>
        <p:txBody>
          <a:bodyPr/>
          <a:lstStyle/>
          <a:p>
            <a:fld id="{400B66ED-EE6C-4E7E-848D-94DB84BF3115}" type="slidenum">
              <a:rPr lang="sv-SE" smtClean="0"/>
              <a:pPr/>
              <a:t>‹#›</a:t>
            </a:fld>
            <a:endParaRPr lang="sv-SE"/>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Caption and Content">
    <p:spTree>
      <p:nvGrpSpPr>
        <p:cNvPr id="1" name=""/>
        <p:cNvGrpSpPr/>
        <p:nvPr/>
      </p:nvGrpSpPr>
      <p:grpSpPr>
        <a:xfrm>
          <a:off x="0" y="0"/>
          <a:ext cx="0" cy="0"/>
          <a:chOff x="0" y="0"/>
          <a:chExt cx="0" cy="0"/>
        </a:xfrm>
      </p:grpSpPr>
      <p:sp>
        <p:nvSpPr>
          <p:cNvPr id="2" name="Rubrik 1"/>
          <p:cNvSpPr>
            <a:spLocks noGrp="1"/>
          </p:cNvSpPr>
          <p:nvPr>
            <p:ph type="title"/>
          </p:nvPr>
        </p:nvSpPr>
        <p:spPr>
          <a:xfrm>
            <a:off x="792000" y="1458000"/>
            <a:ext cx="6850800" cy="596700"/>
          </a:xfrm>
          <a:prstGeom prst="rect">
            <a:avLst/>
          </a:prstGeom>
        </p:spPr>
        <p:txBody>
          <a:bodyPr anchor="t" anchorCtr="0"/>
          <a:lstStyle/>
          <a:p>
            <a:r>
              <a:rPr lang="en-US"/>
              <a:t>Click to edit Master title style</a:t>
            </a:r>
            <a:endParaRPr lang="sv-SE"/>
          </a:p>
        </p:txBody>
      </p:sp>
      <p:sp>
        <p:nvSpPr>
          <p:cNvPr id="3" name="Platshållare för innehåll 2"/>
          <p:cNvSpPr>
            <a:spLocks noGrp="1"/>
          </p:cNvSpPr>
          <p:nvPr>
            <p:ph idx="1"/>
          </p:nvPr>
        </p:nvSpPr>
        <p:spPr>
          <a:xfrm>
            <a:off x="792000" y="2106000"/>
            <a:ext cx="6850800" cy="24111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sv-SE" dirty="0"/>
          </a:p>
        </p:txBody>
      </p:sp>
      <p:sp>
        <p:nvSpPr>
          <p:cNvPr id="4" name="Platshållare för datum 3"/>
          <p:cNvSpPr>
            <a:spLocks noGrp="1"/>
          </p:cNvSpPr>
          <p:nvPr>
            <p:ph type="dt" sz="half" idx="10"/>
          </p:nvPr>
        </p:nvSpPr>
        <p:spPr/>
        <p:txBody>
          <a:bodyPr/>
          <a:lstStyle/>
          <a:p>
            <a:fld id="{C7519A7E-FAE9-4F1C-B8CA-98F16D377C01}" type="datetime1">
              <a:rPr lang="en-GB" smtClean="0"/>
              <a:t>15/10/2023</a:t>
            </a:fld>
            <a:endParaRPr lang="sv-SE"/>
          </a:p>
        </p:txBody>
      </p:sp>
      <p:sp>
        <p:nvSpPr>
          <p:cNvPr id="5" name="Platshållare för sidfot 4"/>
          <p:cNvSpPr>
            <a:spLocks noGrp="1"/>
          </p:cNvSpPr>
          <p:nvPr>
            <p:ph type="ftr" sz="quarter" idx="11"/>
          </p:nvPr>
        </p:nvSpPr>
        <p:spPr/>
        <p:txBody>
          <a:bodyPr/>
          <a:lstStyle/>
          <a:p>
            <a:r>
              <a:rPr lang="en-GB"/>
              <a:t>/Name Name, Institution or similar</a:t>
            </a:r>
            <a:endParaRPr lang="sv-SE"/>
          </a:p>
        </p:txBody>
      </p:sp>
      <p:sp>
        <p:nvSpPr>
          <p:cNvPr id="6" name="Platshållare för bildnummer 5"/>
          <p:cNvSpPr>
            <a:spLocks noGrp="1"/>
          </p:cNvSpPr>
          <p:nvPr>
            <p:ph type="sldNum" sz="quarter" idx="12"/>
          </p:nvPr>
        </p:nvSpPr>
        <p:spPr/>
        <p:txBody>
          <a:bodyPr/>
          <a:lstStyle/>
          <a:p>
            <a:fld id="{400B66ED-EE6C-4E7E-848D-94DB84BF3115}" type="slidenum">
              <a:rPr lang="sv-SE" smtClean="0"/>
              <a:pPr/>
              <a:t>‹#›</a:t>
            </a:fld>
            <a:endParaRPr lang="sv-SE"/>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Rubrik 1"/>
          <p:cNvSpPr>
            <a:spLocks noGrp="1"/>
          </p:cNvSpPr>
          <p:nvPr>
            <p:ph type="title"/>
          </p:nvPr>
        </p:nvSpPr>
        <p:spPr>
          <a:xfrm>
            <a:off x="792000" y="1458000"/>
            <a:ext cx="6850800" cy="596700"/>
          </a:xfrm>
          <a:prstGeom prst="rect">
            <a:avLst/>
          </a:prstGeom>
        </p:spPr>
        <p:txBody>
          <a:bodyPr anchor="t" anchorCtr="0"/>
          <a:lstStyle/>
          <a:p>
            <a:r>
              <a:rPr lang="en-US"/>
              <a:t>Click to edit Master title style</a:t>
            </a:r>
            <a:endParaRPr lang="sv-SE" dirty="0"/>
          </a:p>
        </p:txBody>
      </p:sp>
      <p:sp>
        <p:nvSpPr>
          <p:cNvPr id="3" name="Platshållare för innehåll 2"/>
          <p:cNvSpPr>
            <a:spLocks noGrp="1"/>
          </p:cNvSpPr>
          <p:nvPr>
            <p:ph sz="half" idx="1"/>
          </p:nvPr>
        </p:nvSpPr>
        <p:spPr>
          <a:xfrm>
            <a:off x="792000" y="2106000"/>
            <a:ext cx="3348000" cy="2411100"/>
          </a:xfrm>
          <a:prstGeom prst="rect">
            <a:avLst/>
          </a:prstGeom>
        </p:spPr>
        <p:txBody>
          <a:bodyPr/>
          <a:lstStyle>
            <a:lvl1pPr>
              <a:defRPr sz="1800"/>
            </a:lvl1pPr>
            <a:lvl2pPr>
              <a:defRPr sz="1400"/>
            </a:lvl2pPr>
            <a:lvl3pPr>
              <a:defRPr sz="1000"/>
            </a:lvl3pPr>
            <a:lvl4pPr>
              <a:defRPr sz="800"/>
            </a:lvl4pPr>
            <a:lvl5pPr>
              <a:defRPr sz="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dirty="0"/>
          </a:p>
        </p:txBody>
      </p:sp>
      <p:sp>
        <p:nvSpPr>
          <p:cNvPr id="4" name="Platshållare för innehåll 3"/>
          <p:cNvSpPr>
            <a:spLocks noGrp="1"/>
          </p:cNvSpPr>
          <p:nvPr>
            <p:ph sz="half" idx="2"/>
          </p:nvPr>
        </p:nvSpPr>
        <p:spPr>
          <a:xfrm>
            <a:off x="4291200" y="2106000"/>
            <a:ext cx="3348000" cy="2411100"/>
          </a:xfrm>
          <a:prstGeom prst="rect">
            <a:avLst/>
          </a:prstGeom>
        </p:spPr>
        <p:txBody>
          <a:bodyPr/>
          <a:lstStyle>
            <a:lvl1pPr>
              <a:defRPr sz="1800"/>
            </a:lvl1pPr>
            <a:lvl2pPr>
              <a:defRPr sz="1400"/>
            </a:lvl2pPr>
            <a:lvl3pPr>
              <a:defRPr sz="1000"/>
            </a:lvl3pPr>
            <a:lvl4pPr>
              <a:defRPr sz="800"/>
            </a:lvl4pPr>
            <a:lvl5pPr>
              <a:defRPr sz="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dirty="0"/>
          </a:p>
        </p:txBody>
      </p:sp>
      <p:sp>
        <p:nvSpPr>
          <p:cNvPr id="5" name="Platshållare för datum 4"/>
          <p:cNvSpPr>
            <a:spLocks noGrp="1"/>
          </p:cNvSpPr>
          <p:nvPr>
            <p:ph type="dt" sz="half" idx="10"/>
          </p:nvPr>
        </p:nvSpPr>
        <p:spPr/>
        <p:txBody>
          <a:bodyPr/>
          <a:lstStyle/>
          <a:p>
            <a:fld id="{490D54AA-4431-4FB4-A662-C570DC9CB0C9}" type="datetime1">
              <a:rPr lang="en-GB" smtClean="0"/>
              <a:t>15/10/2023</a:t>
            </a:fld>
            <a:endParaRPr lang="sv-SE"/>
          </a:p>
        </p:txBody>
      </p:sp>
      <p:sp>
        <p:nvSpPr>
          <p:cNvPr id="6" name="Platshållare för sidfot 5"/>
          <p:cNvSpPr>
            <a:spLocks noGrp="1"/>
          </p:cNvSpPr>
          <p:nvPr>
            <p:ph type="ftr" sz="quarter" idx="11"/>
          </p:nvPr>
        </p:nvSpPr>
        <p:spPr/>
        <p:txBody>
          <a:bodyPr/>
          <a:lstStyle/>
          <a:p>
            <a:r>
              <a:rPr lang="en-GB"/>
              <a:t>/Name Name, Institution or similar</a:t>
            </a:r>
            <a:endParaRPr lang="sv-SE"/>
          </a:p>
        </p:txBody>
      </p:sp>
      <p:sp>
        <p:nvSpPr>
          <p:cNvPr id="7" name="Platshållare för bildnummer 6"/>
          <p:cNvSpPr>
            <a:spLocks noGrp="1"/>
          </p:cNvSpPr>
          <p:nvPr>
            <p:ph type="sldNum" sz="quarter" idx="12"/>
          </p:nvPr>
        </p:nvSpPr>
        <p:spPr/>
        <p:txBody>
          <a:bodyPr/>
          <a:lstStyle/>
          <a:p>
            <a:fld id="{400B66ED-EE6C-4E7E-848D-94DB84BF3115}" type="slidenum">
              <a:rPr lang="sv-SE" smtClean="0"/>
              <a:pPr/>
              <a:t>‹#›</a:t>
            </a:fld>
            <a:endParaRPr lang="sv-SE"/>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Caption and Text">
    <p:spTree>
      <p:nvGrpSpPr>
        <p:cNvPr id="1" name=""/>
        <p:cNvGrpSpPr/>
        <p:nvPr/>
      </p:nvGrpSpPr>
      <p:grpSpPr>
        <a:xfrm>
          <a:off x="0" y="0"/>
          <a:ext cx="0" cy="0"/>
          <a:chOff x="0" y="0"/>
          <a:chExt cx="0" cy="0"/>
        </a:xfrm>
      </p:grpSpPr>
      <p:sp>
        <p:nvSpPr>
          <p:cNvPr id="2" name="Rubrik 1"/>
          <p:cNvSpPr>
            <a:spLocks noGrp="1"/>
          </p:cNvSpPr>
          <p:nvPr>
            <p:ph type="title"/>
          </p:nvPr>
        </p:nvSpPr>
        <p:spPr>
          <a:xfrm>
            <a:off x="792000" y="1458000"/>
            <a:ext cx="6850800" cy="596700"/>
          </a:xfrm>
          <a:prstGeom prst="rect">
            <a:avLst/>
          </a:prstGeom>
        </p:spPr>
        <p:txBody>
          <a:bodyPr anchor="t" anchorCtr="0"/>
          <a:lstStyle/>
          <a:p>
            <a:r>
              <a:rPr lang="en-US"/>
              <a:t>Click to edit Master title style</a:t>
            </a:r>
            <a:endParaRPr lang="sv-SE" dirty="0"/>
          </a:p>
        </p:txBody>
      </p:sp>
      <p:sp>
        <p:nvSpPr>
          <p:cNvPr id="3" name="Platshållare för innehåll 2"/>
          <p:cNvSpPr>
            <a:spLocks noGrp="1"/>
          </p:cNvSpPr>
          <p:nvPr>
            <p:ph idx="1"/>
          </p:nvPr>
        </p:nvSpPr>
        <p:spPr>
          <a:xfrm>
            <a:off x="792000" y="2106000"/>
            <a:ext cx="6850800" cy="2411100"/>
          </a:xfrm>
          <a:prstGeom prst="rect">
            <a:avLst/>
          </a:prstGeom>
        </p:spPr>
        <p:txBody>
          <a:bodyPr/>
          <a:lstStyle>
            <a:lvl1pPr marL="1588" indent="-1588">
              <a:lnSpc>
                <a:spcPts val="2600"/>
              </a:lnSpc>
              <a:buNone/>
              <a:defRPr/>
            </a:lvl1pPr>
            <a:lvl2pPr>
              <a:buNone/>
              <a:defRPr/>
            </a:lvl2pPr>
            <a:lvl3pPr>
              <a:buNone/>
              <a:defRPr/>
            </a:lvl3pPr>
            <a:lvl4pPr>
              <a:buNone/>
              <a:defRPr/>
            </a:lvl4pPr>
            <a:lvl5pPr>
              <a:buNone/>
              <a:defRPr/>
            </a:lvl5pPr>
          </a:lstStyle>
          <a:p>
            <a:pPr lvl="0"/>
            <a:r>
              <a:rPr lang="en-US"/>
              <a:t>Click to edit Master text styles</a:t>
            </a:r>
          </a:p>
        </p:txBody>
      </p:sp>
      <p:sp>
        <p:nvSpPr>
          <p:cNvPr id="4" name="Platshållare för datum 3"/>
          <p:cNvSpPr>
            <a:spLocks noGrp="1"/>
          </p:cNvSpPr>
          <p:nvPr>
            <p:ph type="dt" sz="half" idx="10"/>
          </p:nvPr>
        </p:nvSpPr>
        <p:spPr/>
        <p:txBody>
          <a:bodyPr/>
          <a:lstStyle/>
          <a:p>
            <a:fld id="{6E074794-761D-4BC7-BE7C-9AC0021D2C87}" type="datetime1">
              <a:rPr lang="en-GB" smtClean="0"/>
              <a:t>15/10/2023</a:t>
            </a:fld>
            <a:endParaRPr lang="sv-SE"/>
          </a:p>
        </p:txBody>
      </p:sp>
      <p:sp>
        <p:nvSpPr>
          <p:cNvPr id="5" name="Platshållare för sidfot 4"/>
          <p:cNvSpPr>
            <a:spLocks noGrp="1"/>
          </p:cNvSpPr>
          <p:nvPr>
            <p:ph type="ftr" sz="quarter" idx="11"/>
          </p:nvPr>
        </p:nvSpPr>
        <p:spPr/>
        <p:txBody>
          <a:bodyPr/>
          <a:lstStyle/>
          <a:p>
            <a:r>
              <a:rPr lang="en-GB"/>
              <a:t>/Name Name, Institution or similar</a:t>
            </a:r>
            <a:endParaRPr lang="sv-SE"/>
          </a:p>
        </p:txBody>
      </p:sp>
      <p:sp>
        <p:nvSpPr>
          <p:cNvPr id="6" name="Platshållare för bildnummer 5"/>
          <p:cNvSpPr>
            <a:spLocks noGrp="1"/>
          </p:cNvSpPr>
          <p:nvPr>
            <p:ph type="sldNum" sz="quarter" idx="12"/>
          </p:nvPr>
        </p:nvSpPr>
        <p:spPr/>
        <p:txBody>
          <a:bodyPr/>
          <a:lstStyle/>
          <a:p>
            <a:fld id="{400B66ED-EE6C-4E7E-848D-94DB84BF3115}" type="slidenum">
              <a:rPr lang="sv-SE" smtClean="0"/>
              <a:pPr/>
              <a:t>‹#›</a:t>
            </a:fld>
            <a:endParaRPr lang="sv-SE"/>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Rubrik 1"/>
          <p:cNvSpPr>
            <a:spLocks noGrp="1"/>
          </p:cNvSpPr>
          <p:nvPr>
            <p:ph type="title"/>
          </p:nvPr>
        </p:nvSpPr>
        <p:spPr>
          <a:xfrm>
            <a:off x="792000" y="1458000"/>
            <a:ext cx="4690800" cy="596700"/>
          </a:xfrm>
          <a:prstGeom prst="rect">
            <a:avLst/>
          </a:prstGeom>
        </p:spPr>
        <p:txBody>
          <a:bodyPr anchor="t" anchorCtr="0"/>
          <a:lstStyle>
            <a:lvl1pPr>
              <a:defRPr/>
            </a:lvl1pPr>
          </a:lstStyle>
          <a:p>
            <a:r>
              <a:rPr lang="en-US"/>
              <a:t>Click to edit Master title style</a:t>
            </a:r>
            <a:endParaRPr lang="sv-SE" dirty="0"/>
          </a:p>
        </p:txBody>
      </p:sp>
      <p:sp>
        <p:nvSpPr>
          <p:cNvPr id="4" name="Platshållare för innehåll 3"/>
          <p:cNvSpPr>
            <a:spLocks noGrp="1"/>
          </p:cNvSpPr>
          <p:nvPr>
            <p:ph sz="half" idx="2"/>
          </p:nvPr>
        </p:nvSpPr>
        <p:spPr>
          <a:xfrm>
            <a:off x="792000" y="2106000"/>
            <a:ext cx="4690800" cy="2411100"/>
          </a:xfrm>
          <a:prstGeom prst="rect">
            <a:avLst/>
          </a:prstGeom>
        </p:spPr>
        <p:txBody>
          <a:bodyPr/>
          <a:lstStyle>
            <a:lvl1pPr>
              <a:defRPr sz="18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dirty="0"/>
          </a:p>
        </p:txBody>
      </p:sp>
      <p:sp>
        <p:nvSpPr>
          <p:cNvPr id="6" name="Platshållare för innehåll 5"/>
          <p:cNvSpPr>
            <a:spLocks noGrp="1"/>
          </p:cNvSpPr>
          <p:nvPr>
            <p:ph sz="quarter" idx="4"/>
          </p:nvPr>
        </p:nvSpPr>
        <p:spPr>
          <a:xfrm>
            <a:off x="5619600" y="1471500"/>
            <a:ext cx="3060000" cy="3045600"/>
          </a:xfrm>
          <a:prstGeom prst="rect">
            <a:avLst/>
          </a:prstGeom>
        </p:spPr>
        <p:txBody>
          <a:bodyPr/>
          <a:lstStyle>
            <a:lvl1pPr>
              <a:defRPr sz="18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dirty="0"/>
          </a:p>
        </p:txBody>
      </p:sp>
      <p:sp>
        <p:nvSpPr>
          <p:cNvPr id="7" name="Platshållare för datum 6"/>
          <p:cNvSpPr>
            <a:spLocks noGrp="1"/>
          </p:cNvSpPr>
          <p:nvPr>
            <p:ph type="dt" sz="half" idx="10"/>
          </p:nvPr>
        </p:nvSpPr>
        <p:spPr/>
        <p:txBody>
          <a:bodyPr/>
          <a:lstStyle/>
          <a:p>
            <a:fld id="{F58581AB-B325-4101-81B8-CB451B81BB51}" type="datetime1">
              <a:rPr lang="en-GB" smtClean="0"/>
              <a:t>15/10/2023</a:t>
            </a:fld>
            <a:endParaRPr lang="sv-SE"/>
          </a:p>
        </p:txBody>
      </p:sp>
      <p:sp>
        <p:nvSpPr>
          <p:cNvPr id="8" name="Platshållare för sidfot 7"/>
          <p:cNvSpPr>
            <a:spLocks noGrp="1"/>
          </p:cNvSpPr>
          <p:nvPr>
            <p:ph type="ftr" sz="quarter" idx="11"/>
          </p:nvPr>
        </p:nvSpPr>
        <p:spPr/>
        <p:txBody>
          <a:bodyPr/>
          <a:lstStyle/>
          <a:p>
            <a:r>
              <a:rPr lang="en-GB"/>
              <a:t>/Name Name, Institution or similar</a:t>
            </a:r>
            <a:endParaRPr lang="sv-SE"/>
          </a:p>
        </p:txBody>
      </p:sp>
      <p:sp>
        <p:nvSpPr>
          <p:cNvPr id="9" name="Platshållare för bildnummer 8"/>
          <p:cNvSpPr>
            <a:spLocks noGrp="1"/>
          </p:cNvSpPr>
          <p:nvPr>
            <p:ph type="sldNum" sz="quarter" idx="12"/>
          </p:nvPr>
        </p:nvSpPr>
        <p:spPr/>
        <p:txBody>
          <a:bodyPr/>
          <a:lstStyle/>
          <a:p>
            <a:fld id="{400B66ED-EE6C-4E7E-848D-94DB84BF3115}" type="slidenum">
              <a:rPr lang="sv-SE" smtClean="0"/>
              <a:pPr/>
              <a:t>‹#›</a:t>
            </a:fld>
            <a:endParaRPr lang="sv-S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a:xfrm>
            <a:off x="792000" y="1458000"/>
            <a:ext cx="6850800" cy="596700"/>
          </a:xfrm>
          <a:prstGeom prst="rect">
            <a:avLst/>
          </a:prstGeom>
        </p:spPr>
        <p:txBody>
          <a:bodyPr anchor="t" anchorCtr="0"/>
          <a:lstStyle/>
          <a:p>
            <a:r>
              <a:rPr lang="sv-SE"/>
              <a:t>Klicka här för att ändra mall för rubrikformat</a:t>
            </a:r>
            <a:endParaRPr lang="sv-SE" dirty="0"/>
          </a:p>
        </p:txBody>
      </p:sp>
      <p:sp>
        <p:nvSpPr>
          <p:cNvPr id="3" name="Platshållare för innehåll 2"/>
          <p:cNvSpPr>
            <a:spLocks noGrp="1"/>
          </p:cNvSpPr>
          <p:nvPr>
            <p:ph idx="1"/>
          </p:nvPr>
        </p:nvSpPr>
        <p:spPr>
          <a:xfrm>
            <a:off x="792000" y="2106000"/>
            <a:ext cx="6850800" cy="2411100"/>
          </a:xfrm>
          <a:prstGeom prst="rect">
            <a:avLst/>
          </a:prstGeo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4" name="Platshållare för datum 3"/>
          <p:cNvSpPr>
            <a:spLocks noGrp="1"/>
          </p:cNvSpPr>
          <p:nvPr>
            <p:ph type="dt" sz="half" idx="10"/>
          </p:nvPr>
        </p:nvSpPr>
        <p:spPr/>
        <p:txBody>
          <a:bodyPr/>
          <a:lstStyle/>
          <a:p>
            <a:fld id="{8FF0547F-BCFA-42DD-8646-656A8D126AA3}" type="datetime1">
              <a:rPr lang="en-GB" smtClean="0"/>
              <a:t>15/10/2023</a:t>
            </a:fld>
            <a:endParaRPr lang="sv-SE"/>
          </a:p>
        </p:txBody>
      </p:sp>
      <p:sp>
        <p:nvSpPr>
          <p:cNvPr id="5" name="Platshållare för sidfot 4"/>
          <p:cNvSpPr>
            <a:spLocks noGrp="1"/>
          </p:cNvSpPr>
          <p:nvPr>
            <p:ph type="ftr" sz="quarter" idx="11"/>
          </p:nvPr>
        </p:nvSpPr>
        <p:spPr/>
        <p:txBody>
          <a:bodyPr/>
          <a:lstStyle/>
          <a:p>
            <a:r>
              <a:rPr lang="en-GB"/>
              <a:t>/Name Name, Institution or similar</a:t>
            </a:r>
            <a:endParaRPr lang="sv-SE"/>
          </a:p>
        </p:txBody>
      </p:sp>
      <p:sp>
        <p:nvSpPr>
          <p:cNvPr id="6" name="Platshållare för bildnummer 5"/>
          <p:cNvSpPr>
            <a:spLocks noGrp="1"/>
          </p:cNvSpPr>
          <p:nvPr>
            <p:ph type="sldNum" sz="quarter" idx="12"/>
          </p:nvPr>
        </p:nvSpPr>
        <p:spPr/>
        <p:txBody>
          <a:bodyPr/>
          <a:lstStyle/>
          <a:p>
            <a:fld id="{400B66ED-EE6C-4E7E-848D-94DB84BF3115}" type="slidenum">
              <a:rPr lang="sv-SE" smtClean="0"/>
              <a:pPr/>
              <a:t>‹#›</a:t>
            </a:fld>
            <a:endParaRPr lang="sv-SE"/>
          </a:p>
        </p:txBody>
      </p:sp>
    </p:spTree>
    <p:extLst>
      <p:ext uri="{BB962C8B-B14F-4D97-AF65-F5344CB8AC3E}">
        <p14:creationId xmlns:p14="http://schemas.microsoft.com/office/powerpoint/2010/main" val="322627530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ext only">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792000" y="1458000"/>
            <a:ext cx="6850800" cy="305640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dirty="0"/>
          </a:p>
        </p:txBody>
      </p:sp>
      <p:sp>
        <p:nvSpPr>
          <p:cNvPr id="4" name="Platshållare för datum 3"/>
          <p:cNvSpPr>
            <a:spLocks noGrp="1"/>
          </p:cNvSpPr>
          <p:nvPr>
            <p:ph type="dt" sz="half" idx="10"/>
          </p:nvPr>
        </p:nvSpPr>
        <p:spPr/>
        <p:txBody>
          <a:bodyPr/>
          <a:lstStyle/>
          <a:p>
            <a:fld id="{C81A57D5-65B2-4FA5-8ECE-22FBF95F300F}" type="datetime1">
              <a:rPr lang="en-GB" smtClean="0"/>
              <a:t>15/10/2023</a:t>
            </a:fld>
            <a:endParaRPr lang="sv-SE"/>
          </a:p>
        </p:txBody>
      </p:sp>
      <p:sp>
        <p:nvSpPr>
          <p:cNvPr id="5" name="Platshållare för sidfot 4"/>
          <p:cNvSpPr>
            <a:spLocks noGrp="1"/>
          </p:cNvSpPr>
          <p:nvPr>
            <p:ph type="ftr" sz="quarter" idx="11"/>
          </p:nvPr>
        </p:nvSpPr>
        <p:spPr/>
        <p:txBody>
          <a:bodyPr/>
          <a:lstStyle/>
          <a:p>
            <a:r>
              <a:rPr lang="en-GB"/>
              <a:t>/Name Name, Institution or similar</a:t>
            </a:r>
            <a:endParaRPr lang="sv-SE"/>
          </a:p>
        </p:txBody>
      </p:sp>
      <p:sp>
        <p:nvSpPr>
          <p:cNvPr id="6" name="Platshållare för bildnummer 5"/>
          <p:cNvSpPr>
            <a:spLocks noGrp="1"/>
          </p:cNvSpPr>
          <p:nvPr>
            <p:ph type="sldNum" sz="quarter" idx="12"/>
          </p:nvPr>
        </p:nvSpPr>
        <p:spPr/>
        <p:txBody>
          <a:bodyPr/>
          <a:lstStyle/>
          <a:p>
            <a:fld id="{400B66ED-EE6C-4E7E-848D-94DB84BF3115}" type="slidenum">
              <a:rPr lang="sv-SE" smtClean="0"/>
              <a:pPr/>
              <a:t>‹#›</a:t>
            </a:fld>
            <a:endParaRPr lang="sv-SE"/>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72C4B2B8-DE4B-43E1-AB2D-E5FCB8629594}" type="datetime1">
              <a:rPr lang="en-GB" smtClean="0"/>
              <a:t>15/10/2023</a:t>
            </a:fld>
            <a:endParaRPr lang="sv-SE"/>
          </a:p>
        </p:txBody>
      </p:sp>
      <p:sp>
        <p:nvSpPr>
          <p:cNvPr id="3" name="Platshållare för sidfot 2"/>
          <p:cNvSpPr>
            <a:spLocks noGrp="1"/>
          </p:cNvSpPr>
          <p:nvPr>
            <p:ph type="ftr" sz="quarter" idx="11"/>
          </p:nvPr>
        </p:nvSpPr>
        <p:spPr/>
        <p:txBody>
          <a:bodyPr/>
          <a:lstStyle/>
          <a:p>
            <a:r>
              <a:rPr lang="en-GB" dirty="0"/>
              <a:t>/Name </a:t>
            </a:r>
            <a:r>
              <a:rPr lang="en-GB" dirty="0" err="1"/>
              <a:t>Name</a:t>
            </a:r>
            <a:r>
              <a:rPr lang="en-GB" dirty="0"/>
              <a:t>, Institution or similar</a:t>
            </a:r>
            <a:endParaRPr lang="sv-SE" dirty="0"/>
          </a:p>
        </p:txBody>
      </p:sp>
      <p:sp>
        <p:nvSpPr>
          <p:cNvPr id="4" name="Platshållare för bildnummer 3"/>
          <p:cNvSpPr>
            <a:spLocks noGrp="1"/>
          </p:cNvSpPr>
          <p:nvPr>
            <p:ph type="sldNum" sz="quarter" idx="12"/>
          </p:nvPr>
        </p:nvSpPr>
        <p:spPr/>
        <p:txBody>
          <a:bodyPr/>
          <a:lstStyle/>
          <a:p>
            <a:fld id="{400B66ED-EE6C-4E7E-848D-94DB84BF3115}" type="slidenum">
              <a:rPr lang="sv-SE" smtClean="0"/>
              <a:pPr/>
              <a:t>‹#›</a:t>
            </a:fld>
            <a:endParaRPr lang="sv-SE"/>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Bildobjekt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61192" y="1210249"/>
            <a:ext cx="6385320" cy="4355166"/>
          </a:xfrm>
          <a:prstGeom prst="rect">
            <a:avLst/>
          </a:prstGeom>
        </p:spPr>
      </p:pic>
      <p:sp>
        <p:nvSpPr>
          <p:cNvPr id="2" name="Rubrik 1"/>
          <p:cNvSpPr>
            <a:spLocks noGrp="1"/>
          </p:cNvSpPr>
          <p:nvPr>
            <p:ph type="ctrTitle"/>
          </p:nvPr>
        </p:nvSpPr>
        <p:spPr>
          <a:xfrm>
            <a:off x="1008000" y="1827900"/>
            <a:ext cx="6631200" cy="1069200"/>
          </a:xfrm>
        </p:spPr>
        <p:txBody>
          <a:bodyPr lIns="72000" tIns="36000" rIns="72000" bIns="36000" anchor="ctr" anchorCtr="0">
            <a:normAutofit/>
          </a:bodyPr>
          <a:lstStyle>
            <a:lvl1pPr algn="l">
              <a:defRPr sz="4400" b="0">
                <a:latin typeface="Verdana" pitchFamily="34" charset="0"/>
                <a:ea typeface="Verdana" pitchFamily="34" charset="0"/>
                <a:cs typeface="Verdana" pitchFamily="34" charset="0"/>
              </a:defRPr>
            </a:lvl1pPr>
          </a:lstStyle>
          <a:p>
            <a:r>
              <a:rPr lang="en-US" dirty="0"/>
              <a:t>Click to edit Master title style</a:t>
            </a:r>
            <a:endParaRPr lang="sv-SE" dirty="0"/>
          </a:p>
        </p:txBody>
      </p:sp>
      <p:sp>
        <p:nvSpPr>
          <p:cNvPr id="3" name="Underrubrik 2"/>
          <p:cNvSpPr>
            <a:spLocks noGrp="1"/>
          </p:cNvSpPr>
          <p:nvPr>
            <p:ph type="subTitle" idx="1"/>
          </p:nvPr>
        </p:nvSpPr>
        <p:spPr>
          <a:xfrm>
            <a:off x="1008000" y="2894400"/>
            <a:ext cx="6631200" cy="874800"/>
          </a:xfrm>
        </p:spPr>
        <p:txBody>
          <a:bodyPr>
            <a:normAutofit/>
          </a:bodyPr>
          <a:lstStyle>
            <a:lvl1pPr marL="0" indent="0" algn="l">
              <a:lnSpc>
                <a:spcPts val="2900"/>
              </a:lnSpc>
              <a:spcBef>
                <a:spcPts val="480"/>
              </a:spcBef>
              <a:buNone/>
              <a:defRPr sz="2000">
                <a:solidFill>
                  <a:schemeClr val="bg1"/>
                </a:solidFill>
                <a:latin typeface="Verdana" pitchFamily="34" charset="0"/>
                <a:ea typeface="Verdana" pitchFamily="34" charset="0"/>
                <a:cs typeface="Verdan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endParaRPr lang="sv-SE" dirty="0"/>
          </a:p>
        </p:txBody>
      </p:sp>
      <p:sp>
        <p:nvSpPr>
          <p:cNvPr id="4" name="Platshållare för datum 3"/>
          <p:cNvSpPr>
            <a:spLocks noGrp="1"/>
          </p:cNvSpPr>
          <p:nvPr>
            <p:ph type="dt" sz="half" idx="10"/>
          </p:nvPr>
        </p:nvSpPr>
        <p:spPr>
          <a:xfrm>
            <a:off x="781200" y="4614300"/>
            <a:ext cx="1123200" cy="210600"/>
          </a:xfrm>
        </p:spPr>
        <p:txBody>
          <a:bodyPr/>
          <a:lstStyle/>
          <a:p>
            <a:fld id="{F6179AF8-D69D-41B5-8E5D-46D56DA50FC0}" type="datetime1">
              <a:rPr lang="en-GB" smtClean="0"/>
              <a:t>15/10/2023</a:t>
            </a:fld>
            <a:endParaRPr lang="sv-SE"/>
          </a:p>
        </p:txBody>
      </p:sp>
      <p:sp>
        <p:nvSpPr>
          <p:cNvPr id="5" name="Platshållare för sidfot 4"/>
          <p:cNvSpPr>
            <a:spLocks noGrp="1"/>
          </p:cNvSpPr>
          <p:nvPr>
            <p:ph type="ftr" sz="quarter" idx="11"/>
          </p:nvPr>
        </p:nvSpPr>
        <p:spPr>
          <a:xfrm>
            <a:off x="1936800" y="4614300"/>
            <a:ext cx="4492800" cy="210600"/>
          </a:xfrm>
        </p:spPr>
        <p:txBody>
          <a:bodyPr/>
          <a:lstStyle/>
          <a:p>
            <a:r>
              <a:rPr lang="en-US"/>
              <a:t>/Name Name, Institution or similar</a:t>
            </a:r>
            <a:endParaRPr lang="sv-SE" dirty="0"/>
          </a:p>
        </p:txBody>
      </p:sp>
      <p:sp>
        <p:nvSpPr>
          <p:cNvPr id="6" name="Platshållare för bildnummer 5"/>
          <p:cNvSpPr>
            <a:spLocks noGrp="1"/>
          </p:cNvSpPr>
          <p:nvPr>
            <p:ph type="sldNum" sz="quarter" idx="12"/>
          </p:nvPr>
        </p:nvSpPr>
        <p:spPr>
          <a:xfrm>
            <a:off x="6588000" y="4614300"/>
            <a:ext cx="2133600" cy="210600"/>
          </a:xfrm>
        </p:spPr>
        <p:txBody>
          <a:bodyPr/>
          <a:lstStyle/>
          <a:p>
            <a:fld id="{400B66ED-EE6C-4E7E-848D-94DB84BF3115}" type="slidenum">
              <a:rPr lang="sv-SE" smtClean="0"/>
              <a:pPr/>
              <a:t>‹#›</a:t>
            </a:fld>
            <a:endParaRPr lang="sv-SE"/>
          </a:p>
        </p:txBody>
      </p:sp>
    </p:spTree>
    <p:extLst>
      <p:ext uri="{BB962C8B-B14F-4D97-AF65-F5344CB8AC3E}">
        <p14:creationId xmlns:p14="http://schemas.microsoft.com/office/powerpoint/2010/main" val="292922987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Caption and Content">
    <p:spTree>
      <p:nvGrpSpPr>
        <p:cNvPr id="1" name=""/>
        <p:cNvGrpSpPr/>
        <p:nvPr/>
      </p:nvGrpSpPr>
      <p:grpSpPr>
        <a:xfrm>
          <a:off x="0" y="0"/>
          <a:ext cx="0" cy="0"/>
          <a:chOff x="0" y="0"/>
          <a:chExt cx="0" cy="0"/>
        </a:xfrm>
      </p:grpSpPr>
      <p:sp>
        <p:nvSpPr>
          <p:cNvPr id="2" name="Rubrik 1"/>
          <p:cNvSpPr>
            <a:spLocks noGrp="1"/>
          </p:cNvSpPr>
          <p:nvPr>
            <p:ph type="title"/>
          </p:nvPr>
        </p:nvSpPr>
        <p:spPr/>
        <p:txBody>
          <a:bodyPr anchor="t" anchorCtr="0"/>
          <a:lstStyle/>
          <a:p>
            <a:r>
              <a:rPr lang="en-US"/>
              <a:t>Click to edit Master title style</a:t>
            </a:r>
            <a:endParaRPr lang="sv-SE"/>
          </a:p>
        </p:txBody>
      </p:sp>
      <p:sp>
        <p:nvSpPr>
          <p:cNvPr id="3" name="Platshållare för innehåll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dirty="0"/>
          </a:p>
        </p:txBody>
      </p:sp>
      <p:sp>
        <p:nvSpPr>
          <p:cNvPr id="4" name="Platshållare för datum 3"/>
          <p:cNvSpPr>
            <a:spLocks noGrp="1"/>
          </p:cNvSpPr>
          <p:nvPr>
            <p:ph type="dt" sz="half" idx="10"/>
          </p:nvPr>
        </p:nvSpPr>
        <p:spPr/>
        <p:txBody>
          <a:bodyPr/>
          <a:lstStyle/>
          <a:p>
            <a:fld id="{BEA6C8EB-4DF4-450B-9494-41752F4BE54D}" type="datetime1">
              <a:rPr lang="en-GB" smtClean="0"/>
              <a:t>15/10/2023</a:t>
            </a:fld>
            <a:endParaRPr lang="sv-SE"/>
          </a:p>
        </p:txBody>
      </p:sp>
      <p:sp>
        <p:nvSpPr>
          <p:cNvPr id="5" name="Platshållare för sidfot 4"/>
          <p:cNvSpPr>
            <a:spLocks noGrp="1"/>
          </p:cNvSpPr>
          <p:nvPr>
            <p:ph type="ftr" sz="quarter" idx="11"/>
          </p:nvPr>
        </p:nvSpPr>
        <p:spPr/>
        <p:txBody>
          <a:bodyPr/>
          <a:lstStyle/>
          <a:p>
            <a:r>
              <a:rPr lang="en-US"/>
              <a:t>/Name Name, Institution or similar</a:t>
            </a:r>
            <a:endParaRPr lang="sv-SE"/>
          </a:p>
        </p:txBody>
      </p:sp>
      <p:sp>
        <p:nvSpPr>
          <p:cNvPr id="6" name="Platshållare för bildnummer 5"/>
          <p:cNvSpPr>
            <a:spLocks noGrp="1"/>
          </p:cNvSpPr>
          <p:nvPr>
            <p:ph type="sldNum" sz="quarter" idx="12"/>
          </p:nvPr>
        </p:nvSpPr>
        <p:spPr/>
        <p:txBody>
          <a:bodyPr/>
          <a:lstStyle/>
          <a:p>
            <a:fld id="{400B66ED-EE6C-4E7E-848D-94DB84BF3115}" type="slidenum">
              <a:rPr lang="sv-SE" smtClean="0"/>
              <a:pPr/>
              <a:t>‹#›</a:t>
            </a:fld>
            <a:endParaRPr lang="sv-SE"/>
          </a:p>
        </p:txBody>
      </p:sp>
    </p:spTree>
    <p:extLst>
      <p:ext uri="{BB962C8B-B14F-4D97-AF65-F5344CB8AC3E}">
        <p14:creationId xmlns:p14="http://schemas.microsoft.com/office/powerpoint/2010/main" val="127506210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Rubrik 1"/>
          <p:cNvSpPr>
            <a:spLocks noGrp="1"/>
          </p:cNvSpPr>
          <p:nvPr>
            <p:ph type="title"/>
          </p:nvPr>
        </p:nvSpPr>
        <p:spPr/>
        <p:txBody>
          <a:bodyPr anchor="t" anchorCtr="0"/>
          <a:lstStyle/>
          <a:p>
            <a:r>
              <a:rPr lang="en-US"/>
              <a:t>Click to edit Master title style</a:t>
            </a:r>
            <a:endParaRPr lang="sv-SE" dirty="0"/>
          </a:p>
        </p:txBody>
      </p:sp>
      <p:sp>
        <p:nvSpPr>
          <p:cNvPr id="3" name="Platshållare för innehåll 2"/>
          <p:cNvSpPr>
            <a:spLocks noGrp="1"/>
          </p:cNvSpPr>
          <p:nvPr>
            <p:ph sz="half" idx="1"/>
          </p:nvPr>
        </p:nvSpPr>
        <p:spPr>
          <a:xfrm>
            <a:off x="792000" y="2106000"/>
            <a:ext cx="3348000" cy="2411100"/>
          </a:xfrm>
        </p:spPr>
        <p:txBody>
          <a:bodyPr/>
          <a:lstStyle>
            <a:lvl1pPr>
              <a:defRPr sz="1800"/>
            </a:lvl1pPr>
            <a:lvl2pPr>
              <a:defRPr sz="1400"/>
            </a:lvl2pPr>
            <a:lvl3pPr>
              <a:defRPr sz="1000"/>
            </a:lvl3pPr>
            <a:lvl4pPr>
              <a:defRPr sz="800"/>
            </a:lvl4pPr>
            <a:lvl5pPr>
              <a:defRPr sz="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dirty="0"/>
          </a:p>
        </p:txBody>
      </p:sp>
      <p:sp>
        <p:nvSpPr>
          <p:cNvPr id="4" name="Platshållare för innehåll 3"/>
          <p:cNvSpPr>
            <a:spLocks noGrp="1"/>
          </p:cNvSpPr>
          <p:nvPr>
            <p:ph sz="half" idx="2"/>
          </p:nvPr>
        </p:nvSpPr>
        <p:spPr>
          <a:xfrm>
            <a:off x="4291200" y="2106000"/>
            <a:ext cx="3348000" cy="2411100"/>
          </a:xfrm>
        </p:spPr>
        <p:txBody>
          <a:bodyPr/>
          <a:lstStyle>
            <a:lvl1pPr>
              <a:defRPr sz="1800"/>
            </a:lvl1pPr>
            <a:lvl2pPr>
              <a:defRPr sz="1400"/>
            </a:lvl2pPr>
            <a:lvl3pPr>
              <a:defRPr sz="1000"/>
            </a:lvl3pPr>
            <a:lvl4pPr>
              <a:defRPr sz="800"/>
            </a:lvl4pPr>
            <a:lvl5pPr>
              <a:defRPr sz="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dirty="0"/>
          </a:p>
        </p:txBody>
      </p:sp>
      <p:sp>
        <p:nvSpPr>
          <p:cNvPr id="5" name="Platshållare för datum 4"/>
          <p:cNvSpPr>
            <a:spLocks noGrp="1"/>
          </p:cNvSpPr>
          <p:nvPr>
            <p:ph type="dt" sz="half" idx="10"/>
          </p:nvPr>
        </p:nvSpPr>
        <p:spPr/>
        <p:txBody>
          <a:bodyPr/>
          <a:lstStyle/>
          <a:p>
            <a:fld id="{90B2F2F1-7837-4DA2-BE0D-489F8566D321}" type="datetime1">
              <a:rPr lang="en-GB" smtClean="0"/>
              <a:t>15/10/2023</a:t>
            </a:fld>
            <a:endParaRPr lang="sv-SE"/>
          </a:p>
        </p:txBody>
      </p:sp>
      <p:sp>
        <p:nvSpPr>
          <p:cNvPr id="6" name="Platshållare för sidfot 5"/>
          <p:cNvSpPr>
            <a:spLocks noGrp="1"/>
          </p:cNvSpPr>
          <p:nvPr>
            <p:ph type="ftr" sz="quarter" idx="11"/>
          </p:nvPr>
        </p:nvSpPr>
        <p:spPr/>
        <p:txBody>
          <a:bodyPr/>
          <a:lstStyle/>
          <a:p>
            <a:r>
              <a:rPr lang="en-US"/>
              <a:t>/Name Name, Institution or similar</a:t>
            </a:r>
            <a:endParaRPr lang="sv-SE"/>
          </a:p>
        </p:txBody>
      </p:sp>
      <p:sp>
        <p:nvSpPr>
          <p:cNvPr id="7" name="Platshållare för bildnummer 6"/>
          <p:cNvSpPr>
            <a:spLocks noGrp="1"/>
          </p:cNvSpPr>
          <p:nvPr>
            <p:ph type="sldNum" sz="quarter" idx="12"/>
          </p:nvPr>
        </p:nvSpPr>
        <p:spPr/>
        <p:txBody>
          <a:bodyPr/>
          <a:lstStyle/>
          <a:p>
            <a:fld id="{400B66ED-EE6C-4E7E-848D-94DB84BF3115}" type="slidenum">
              <a:rPr lang="sv-SE" smtClean="0"/>
              <a:pPr/>
              <a:t>‹#›</a:t>
            </a:fld>
            <a:endParaRPr lang="sv-SE"/>
          </a:p>
        </p:txBody>
      </p:sp>
    </p:spTree>
    <p:extLst>
      <p:ext uri="{BB962C8B-B14F-4D97-AF65-F5344CB8AC3E}">
        <p14:creationId xmlns:p14="http://schemas.microsoft.com/office/powerpoint/2010/main" val="72326313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Caption and Text">
    <p:spTree>
      <p:nvGrpSpPr>
        <p:cNvPr id="1" name=""/>
        <p:cNvGrpSpPr/>
        <p:nvPr/>
      </p:nvGrpSpPr>
      <p:grpSpPr>
        <a:xfrm>
          <a:off x="0" y="0"/>
          <a:ext cx="0" cy="0"/>
          <a:chOff x="0" y="0"/>
          <a:chExt cx="0" cy="0"/>
        </a:xfrm>
      </p:grpSpPr>
      <p:sp>
        <p:nvSpPr>
          <p:cNvPr id="2" name="Rubrik 1"/>
          <p:cNvSpPr>
            <a:spLocks noGrp="1"/>
          </p:cNvSpPr>
          <p:nvPr>
            <p:ph type="title"/>
          </p:nvPr>
        </p:nvSpPr>
        <p:spPr/>
        <p:txBody>
          <a:bodyPr anchor="t" anchorCtr="0"/>
          <a:lstStyle/>
          <a:p>
            <a:r>
              <a:rPr lang="en-US"/>
              <a:t>Click to edit Master title style</a:t>
            </a:r>
            <a:endParaRPr lang="sv-SE" dirty="0"/>
          </a:p>
        </p:txBody>
      </p:sp>
      <p:sp>
        <p:nvSpPr>
          <p:cNvPr id="3" name="Platshållare för innehåll 2"/>
          <p:cNvSpPr>
            <a:spLocks noGrp="1"/>
          </p:cNvSpPr>
          <p:nvPr>
            <p:ph idx="1"/>
          </p:nvPr>
        </p:nvSpPr>
        <p:spPr/>
        <p:txBody>
          <a:bodyPr/>
          <a:lstStyle>
            <a:lvl1pPr marL="1588" indent="-1588">
              <a:lnSpc>
                <a:spcPts val="2600"/>
              </a:lnSpc>
              <a:buNone/>
              <a:defRPr/>
            </a:lvl1pPr>
            <a:lvl2pPr>
              <a:buNone/>
              <a:defRPr/>
            </a:lvl2pPr>
            <a:lvl3pPr>
              <a:buNone/>
              <a:defRPr/>
            </a:lvl3pPr>
            <a:lvl4pPr>
              <a:buNone/>
              <a:defRPr/>
            </a:lvl4pPr>
            <a:lvl5pPr>
              <a:buNone/>
              <a:defRPr/>
            </a:lvl5pPr>
          </a:lstStyle>
          <a:p>
            <a:pPr lvl="0"/>
            <a:r>
              <a:rPr lang="en-US" dirty="0"/>
              <a:t>Click to edit Master text styles</a:t>
            </a:r>
          </a:p>
        </p:txBody>
      </p:sp>
      <p:sp>
        <p:nvSpPr>
          <p:cNvPr id="4" name="Platshållare för datum 3"/>
          <p:cNvSpPr>
            <a:spLocks noGrp="1"/>
          </p:cNvSpPr>
          <p:nvPr>
            <p:ph type="dt" sz="half" idx="10"/>
          </p:nvPr>
        </p:nvSpPr>
        <p:spPr/>
        <p:txBody>
          <a:bodyPr/>
          <a:lstStyle/>
          <a:p>
            <a:fld id="{2F79F2EB-66BC-42EE-911F-6A196207EE94}" type="datetime1">
              <a:rPr lang="en-GB" smtClean="0"/>
              <a:t>15/10/2023</a:t>
            </a:fld>
            <a:endParaRPr lang="sv-SE"/>
          </a:p>
        </p:txBody>
      </p:sp>
      <p:sp>
        <p:nvSpPr>
          <p:cNvPr id="5" name="Platshållare för sidfot 4"/>
          <p:cNvSpPr>
            <a:spLocks noGrp="1"/>
          </p:cNvSpPr>
          <p:nvPr>
            <p:ph type="ftr" sz="quarter" idx="11"/>
          </p:nvPr>
        </p:nvSpPr>
        <p:spPr/>
        <p:txBody>
          <a:bodyPr/>
          <a:lstStyle/>
          <a:p>
            <a:r>
              <a:rPr lang="en-US"/>
              <a:t>/Name Name, Institution or similar</a:t>
            </a:r>
            <a:endParaRPr lang="sv-SE"/>
          </a:p>
        </p:txBody>
      </p:sp>
      <p:sp>
        <p:nvSpPr>
          <p:cNvPr id="6" name="Platshållare för bildnummer 5"/>
          <p:cNvSpPr>
            <a:spLocks noGrp="1"/>
          </p:cNvSpPr>
          <p:nvPr>
            <p:ph type="sldNum" sz="quarter" idx="12"/>
          </p:nvPr>
        </p:nvSpPr>
        <p:spPr/>
        <p:txBody>
          <a:bodyPr/>
          <a:lstStyle/>
          <a:p>
            <a:fld id="{400B66ED-EE6C-4E7E-848D-94DB84BF3115}" type="slidenum">
              <a:rPr lang="sv-SE" smtClean="0"/>
              <a:pPr/>
              <a:t>‹#›</a:t>
            </a:fld>
            <a:endParaRPr lang="sv-SE"/>
          </a:p>
        </p:txBody>
      </p:sp>
    </p:spTree>
    <p:extLst>
      <p:ext uri="{BB962C8B-B14F-4D97-AF65-F5344CB8AC3E}">
        <p14:creationId xmlns:p14="http://schemas.microsoft.com/office/powerpoint/2010/main" val="362406037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Rubrik 1"/>
          <p:cNvSpPr>
            <a:spLocks noGrp="1"/>
          </p:cNvSpPr>
          <p:nvPr>
            <p:ph type="title"/>
          </p:nvPr>
        </p:nvSpPr>
        <p:spPr>
          <a:xfrm>
            <a:off x="792000" y="1458000"/>
            <a:ext cx="4690800" cy="596700"/>
          </a:xfrm>
        </p:spPr>
        <p:txBody>
          <a:bodyPr anchor="t" anchorCtr="0"/>
          <a:lstStyle>
            <a:lvl1pPr>
              <a:defRPr/>
            </a:lvl1pPr>
          </a:lstStyle>
          <a:p>
            <a:r>
              <a:rPr lang="en-US"/>
              <a:t>Click to edit Master title style</a:t>
            </a:r>
            <a:endParaRPr lang="sv-SE" dirty="0"/>
          </a:p>
        </p:txBody>
      </p:sp>
      <p:sp>
        <p:nvSpPr>
          <p:cNvPr id="4" name="Platshållare för innehåll 3"/>
          <p:cNvSpPr>
            <a:spLocks noGrp="1"/>
          </p:cNvSpPr>
          <p:nvPr>
            <p:ph sz="half" idx="2"/>
          </p:nvPr>
        </p:nvSpPr>
        <p:spPr>
          <a:xfrm>
            <a:off x="792000" y="2106000"/>
            <a:ext cx="4690800" cy="2411100"/>
          </a:xfrm>
        </p:spPr>
        <p:txBody>
          <a:bodyPr/>
          <a:lstStyle>
            <a:lvl1pPr>
              <a:defRPr sz="1800"/>
            </a:lvl1pPr>
            <a:lvl2pPr>
              <a:defRPr sz="18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dirty="0"/>
          </a:p>
        </p:txBody>
      </p:sp>
      <p:sp>
        <p:nvSpPr>
          <p:cNvPr id="6" name="Platshållare för innehåll 5"/>
          <p:cNvSpPr>
            <a:spLocks noGrp="1"/>
          </p:cNvSpPr>
          <p:nvPr>
            <p:ph sz="quarter" idx="4"/>
          </p:nvPr>
        </p:nvSpPr>
        <p:spPr>
          <a:xfrm>
            <a:off x="5619600" y="1471500"/>
            <a:ext cx="3060000" cy="3045600"/>
          </a:xfrm>
        </p:spPr>
        <p:txBody>
          <a:bodyPr/>
          <a:lstStyle>
            <a:lvl1pPr>
              <a:defRPr sz="1800"/>
            </a:lvl1pPr>
            <a:lvl2pPr>
              <a:defRPr sz="18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dirty="0"/>
          </a:p>
        </p:txBody>
      </p:sp>
      <p:sp>
        <p:nvSpPr>
          <p:cNvPr id="7" name="Platshållare för datum 6"/>
          <p:cNvSpPr>
            <a:spLocks noGrp="1"/>
          </p:cNvSpPr>
          <p:nvPr>
            <p:ph type="dt" sz="half" idx="10"/>
          </p:nvPr>
        </p:nvSpPr>
        <p:spPr/>
        <p:txBody>
          <a:bodyPr/>
          <a:lstStyle/>
          <a:p>
            <a:fld id="{0FE3C7FF-E6D1-4AD1-9F04-12A47EBAE30A}" type="datetime1">
              <a:rPr lang="en-GB" smtClean="0"/>
              <a:t>15/10/2023</a:t>
            </a:fld>
            <a:endParaRPr lang="sv-SE"/>
          </a:p>
        </p:txBody>
      </p:sp>
      <p:sp>
        <p:nvSpPr>
          <p:cNvPr id="8" name="Platshållare för sidfot 7"/>
          <p:cNvSpPr>
            <a:spLocks noGrp="1"/>
          </p:cNvSpPr>
          <p:nvPr>
            <p:ph type="ftr" sz="quarter" idx="11"/>
          </p:nvPr>
        </p:nvSpPr>
        <p:spPr/>
        <p:txBody>
          <a:bodyPr/>
          <a:lstStyle/>
          <a:p>
            <a:r>
              <a:rPr lang="en-US"/>
              <a:t>/Name Name, Institution or similar</a:t>
            </a:r>
            <a:endParaRPr lang="sv-SE"/>
          </a:p>
        </p:txBody>
      </p:sp>
      <p:sp>
        <p:nvSpPr>
          <p:cNvPr id="9" name="Platshållare för bildnummer 8"/>
          <p:cNvSpPr>
            <a:spLocks noGrp="1"/>
          </p:cNvSpPr>
          <p:nvPr>
            <p:ph type="sldNum" sz="quarter" idx="12"/>
          </p:nvPr>
        </p:nvSpPr>
        <p:spPr/>
        <p:txBody>
          <a:bodyPr/>
          <a:lstStyle/>
          <a:p>
            <a:fld id="{400B66ED-EE6C-4E7E-848D-94DB84BF3115}" type="slidenum">
              <a:rPr lang="sv-SE" smtClean="0"/>
              <a:pPr/>
              <a:t>‹#›</a:t>
            </a:fld>
            <a:endParaRPr lang="sv-SE"/>
          </a:p>
        </p:txBody>
      </p:sp>
    </p:spTree>
    <p:extLst>
      <p:ext uri="{BB962C8B-B14F-4D97-AF65-F5344CB8AC3E}">
        <p14:creationId xmlns:p14="http://schemas.microsoft.com/office/powerpoint/2010/main" val="4891450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ext Only">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792000" y="1458000"/>
            <a:ext cx="6850800" cy="3056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dirty="0"/>
          </a:p>
        </p:txBody>
      </p:sp>
      <p:sp>
        <p:nvSpPr>
          <p:cNvPr id="4" name="Platshållare för datum 3"/>
          <p:cNvSpPr>
            <a:spLocks noGrp="1"/>
          </p:cNvSpPr>
          <p:nvPr>
            <p:ph type="dt" sz="half" idx="10"/>
          </p:nvPr>
        </p:nvSpPr>
        <p:spPr/>
        <p:txBody>
          <a:bodyPr/>
          <a:lstStyle/>
          <a:p>
            <a:fld id="{2162491A-2F49-4135-BD6B-21C5FB214CCA}" type="datetime1">
              <a:rPr lang="en-GB" smtClean="0"/>
              <a:t>15/10/2023</a:t>
            </a:fld>
            <a:endParaRPr lang="sv-SE"/>
          </a:p>
        </p:txBody>
      </p:sp>
      <p:sp>
        <p:nvSpPr>
          <p:cNvPr id="5" name="Platshållare för sidfot 4"/>
          <p:cNvSpPr>
            <a:spLocks noGrp="1"/>
          </p:cNvSpPr>
          <p:nvPr>
            <p:ph type="ftr" sz="quarter" idx="11"/>
          </p:nvPr>
        </p:nvSpPr>
        <p:spPr/>
        <p:txBody>
          <a:bodyPr/>
          <a:lstStyle/>
          <a:p>
            <a:r>
              <a:rPr lang="en-US"/>
              <a:t>/Name Name, Institution or similar</a:t>
            </a:r>
            <a:endParaRPr lang="sv-SE"/>
          </a:p>
        </p:txBody>
      </p:sp>
      <p:sp>
        <p:nvSpPr>
          <p:cNvPr id="6" name="Platshållare för bildnummer 5"/>
          <p:cNvSpPr>
            <a:spLocks noGrp="1"/>
          </p:cNvSpPr>
          <p:nvPr>
            <p:ph type="sldNum" sz="quarter" idx="12"/>
          </p:nvPr>
        </p:nvSpPr>
        <p:spPr/>
        <p:txBody>
          <a:bodyPr/>
          <a:lstStyle/>
          <a:p>
            <a:fld id="{400B66ED-EE6C-4E7E-848D-94DB84BF3115}" type="slidenum">
              <a:rPr lang="sv-SE" smtClean="0"/>
              <a:pPr/>
              <a:t>‹#›</a:t>
            </a:fld>
            <a:endParaRPr lang="sv-SE"/>
          </a:p>
        </p:txBody>
      </p:sp>
    </p:spTree>
    <p:extLst>
      <p:ext uri="{BB962C8B-B14F-4D97-AF65-F5344CB8AC3E}">
        <p14:creationId xmlns:p14="http://schemas.microsoft.com/office/powerpoint/2010/main" val="154719412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C4588ABD-25B0-4124-8E00-FCC3D74E6BBF}" type="datetime1">
              <a:rPr lang="en-GB" smtClean="0"/>
              <a:t>15/10/2023</a:t>
            </a:fld>
            <a:endParaRPr lang="sv-SE"/>
          </a:p>
        </p:txBody>
      </p:sp>
      <p:sp>
        <p:nvSpPr>
          <p:cNvPr id="3" name="Platshållare för sidfot 2"/>
          <p:cNvSpPr>
            <a:spLocks noGrp="1"/>
          </p:cNvSpPr>
          <p:nvPr>
            <p:ph type="ftr" sz="quarter" idx="11"/>
          </p:nvPr>
        </p:nvSpPr>
        <p:spPr/>
        <p:txBody>
          <a:bodyPr/>
          <a:lstStyle/>
          <a:p>
            <a:r>
              <a:rPr lang="en-US"/>
              <a:t>/Name Name, Institution or similar</a:t>
            </a:r>
            <a:endParaRPr lang="sv-SE"/>
          </a:p>
        </p:txBody>
      </p:sp>
      <p:sp>
        <p:nvSpPr>
          <p:cNvPr id="4" name="Platshållare för bildnummer 3"/>
          <p:cNvSpPr>
            <a:spLocks noGrp="1"/>
          </p:cNvSpPr>
          <p:nvPr>
            <p:ph type="sldNum" sz="quarter" idx="12"/>
          </p:nvPr>
        </p:nvSpPr>
        <p:spPr/>
        <p:txBody>
          <a:bodyPr/>
          <a:lstStyle/>
          <a:p>
            <a:fld id="{400B66ED-EE6C-4E7E-848D-94DB84BF3115}" type="slidenum">
              <a:rPr lang="sv-SE" smtClean="0"/>
              <a:pPr/>
              <a:t>‹#›</a:t>
            </a:fld>
            <a:endParaRPr lang="sv-SE"/>
          </a:p>
        </p:txBody>
      </p:sp>
    </p:spTree>
    <p:extLst>
      <p:ext uri="{BB962C8B-B14F-4D97-AF65-F5344CB8AC3E}">
        <p14:creationId xmlns:p14="http://schemas.microsoft.com/office/powerpoint/2010/main" val="216011195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Bildobjekt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47811" y="1185814"/>
            <a:ext cx="5616624" cy="4122240"/>
          </a:xfrm>
          <a:prstGeom prst="rect">
            <a:avLst/>
          </a:prstGeom>
        </p:spPr>
      </p:pic>
      <p:sp>
        <p:nvSpPr>
          <p:cNvPr id="2" name="Rubrik 1"/>
          <p:cNvSpPr>
            <a:spLocks noGrp="1"/>
          </p:cNvSpPr>
          <p:nvPr>
            <p:ph type="ctrTitle"/>
          </p:nvPr>
        </p:nvSpPr>
        <p:spPr>
          <a:xfrm>
            <a:off x="1008000" y="1827900"/>
            <a:ext cx="6631200" cy="1069200"/>
          </a:xfrm>
        </p:spPr>
        <p:txBody>
          <a:bodyPr lIns="72000" tIns="36000" rIns="72000" bIns="36000" anchor="ctr" anchorCtr="0">
            <a:normAutofit/>
          </a:bodyPr>
          <a:lstStyle>
            <a:lvl1pPr algn="l">
              <a:defRPr sz="4400" b="0">
                <a:latin typeface="Verdana" pitchFamily="34" charset="0"/>
                <a:ea typeface="Verdana" pitchFamily="34" charset="0"/>
                <a:cs typeface="Verdana" pitchFamily="34" charset="0"/>
              </a:defRPr>
            </a:lvl1pPr>
          </a:lstStyle>
          <a:p>
            <a:r>
              <a:rPr lang="en-US" dirty="0"/>
              <a:t>Click to edit Master title style</a:t>
            </a:r>
            <a:endParaRPr lang="sv-SE" dirty="0"/>
          </a:p>
        </p:txBody>
      </p:sp>
      <p:sp>
        <p:nvSpPr>
          <p:cNvPr id="3" name="Underrubrik 2"/>
          <p:cNvSpPr>
            <a:spLocks noGrp="1"/>
          </p:cNvSpPr>
          <p:nvPr>
            <p:ph type="subTitle" idx="1"/>
          </p:nvPr>
        </p:nvSpPr>
        <p:spPr>
          <a:xfrm>
            <a:off x="1008000" y="2894400"/>
            <a:ext cx="6631200" cy="874800"/>
          </a:xfrm>
        </p:spPr>
        <p:txBody>
          <a:bodyPr>
            <a:normAutofit/>
          </a:bodyPr>
          <a:lstStyle>
            <a:lvl1pPr marL="0" indent="0" algn="l">
              <a:lnSpc>
                <a:spcPts val="2900"/>
              </a:lnSpc>
              <a:spcBef>
                <a:spcPts val="480"/>
              </a:spcBef>
              <a:buNone/>
              <a:defRPr sz="2000">
                <a:solidFill>
                  <a:schemeClr val="bg1"/>
                </a:solidFill>
                <a:latin typeface="Verdana" pitchFamily="34" charset="0"/>
                <a:ea typeface="Verdana" pitchFamily="34" charset="0"/>
                <a:cs typeface="Verdan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endParaRPr lang="sv-SE" dirty="0"/>
          </a:p>
        </p:txBody>
      </p:sp>
      <p:sp>
        <p:nvSpPr>
          <p:cNvPr id="4" name="Platshållare för datum 3"/>
          <p:cNvSpPr>
            <a:spLocks noGrp="1"/>
          </p:cNvSpPr>
          <p:nvPr>
            <p:ph type="dt" sz="half" idx="10"/>
          </p:nvPr>
        </p:nvSpPr>
        <p:spPr>
          <a:xfrm>
            <a:off x="781200" y="4614300"/>
            <a:ext cx="1123200" cy="210600"/>
          </a:xfrm>
        </p:spPr>
        <p:txBody>
          <a:bodyPr/>
          <a:lstStyle/>
          <a:p>
            <a:fld id="{B0E2CC77-CF78-4C4C-BC27-F7C825BC821E}" type="datetime1">
              <a:rPr lang="en-GB" smtClean="0"/>
              <a:t>15/10/2023</a:t>
            </a:fld>
            <a:endParaRPr lang="sv-SE"/>
          </a:p>
        </p:txBody>
      </p:sp>
      <p:sp>
        <p:nvSpPr>
          <p:cNvPr id="5" name="Platshållare för sidfot 4"/>
          <p:cNvSpPr>
            <a:spLocks noGrp="1"/>
          </p:cNvSpPr>
          <p:nvPr>
            <p:ph type="ftr" sz="quarter" idx="11"/>
          </p:nvPr>
        </p:nvSpPr>
        <p:spPr>
          <a:xfrm>
            <a:off x="1936800" y="4614300"/>
            <a:ext cx="4492800" cy="210600"/>
          </a:xfrm>
        </p:spPr>
        <p:txBody>
          <a:bodyPr/>
          <a:lstStyle/>
          <a:p>
            <a:r>
              <a:rPr lang="en-US"/>
              <a:t>/Name Name, Institution or similar</a:t>
            </a:r>
            <a:endParaRPr lang="sv-SE" dirty="0"/>
          </a:p>
        </p:txBody>
      </p:sp>
      <p:sp>
        <p:nvSpPr>
          <p:cNvPr id="6" name="Platshållare för bildnummer 5"/>
          <p:cNvSpPr>
            <a:spLocks noGrp="1"/>
          </p:cNvSpPr>
          <p:nvPr>
            <p:ph type="sldNum" sz="quarter" idx="12"/>
          </p:nvPr>
        </p:nvSpPr>
        <p:spPr>
          <a:xfrm>
            <a:off x="6588000" y="4614300"/>
            <a:ext cx="2133600" cy="210600"/>
          </a:xfrm>
        </p:spPr>
        <p:txBody>
          <a:bodyPr/>
          <a:lstStyle/>
          <a:p>
            <a:fld id="{400B66ED-EE6C-4E7E-848D-94DB84BF3115}" type="slidenum">
              <a:rPr lang="sv-SE" smtClean="0"/>
              <a:pPr/>
              <a:t>‹#›</a:t>
            </a:fld>
            <a:endParaRPr lang="sv-SE"/>
          </a:p>
        </p:txBody>
      </p:sp>
    </p:spTree>
    <p:extLst>
      <p:ext uri="{BB962C8B-B14F-4D97-AF65-F5344CB8AC3E}">
        <p14:creationId xmlns:p14="http://schemas.microsoft.com/office/powerpoint/2010/main" val="17425439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p:cNvSpPr>
            <a:spLocks noGrp="1"/>
          </p:cNvSpPr>
          <p:nvPr>
            <p:ph type="title"/>
          </p:nvPr>
        </p:nvSpPr>
        <p:spPr>
          <a:xfrm>
            <a:off x="792000" y="1458000"/>
            <a:ext cx="6850800" cy="596700"/>
          </a:xfrm>
          <a:prstGeom prst="rect">
            <a:avLst/>
          </a:prstGeom>
        </p:spPr>
        <p:txBody>
          <a:bodyPr anchor="t" anchorCtr="0"/>
          <a:lstStyle/>
          <a:p>
            <a:r>
              <a:rPr lang="sv-SE"/>
              <a:t>Klicka här för att ändra mall för rubrikformat</a:t>
            </a:r>
            <a:endParaRPr lang="sv-SE" dirty="0"/>
          </a:p>
        </p:txBody>
      </p:sp>
      <p:sp>
        <p:nvSpPr>
          <p:cNvPr id="3" name="Platshållare för innehåll 2"/>
          <p:cNvSpPr>
            <a:spLocks noGrp="1"/>
          </p:cNvSpPr>
          <p:nvPr>
            <p:ph sz="half" idx="1"/>
          </p:nvPr>
        </p:nvSpPr>
        <p:spPr>
          <a:xfrm>
            <a:off x="792000" y="2106000"/>
            <a:ext cx="3348000" cy="2411100"/>
          </a:xfrm>
          <a:prstGeom prst="rect">
            <a:avLst/>
          </a:prstGeom>
        </p:spPr>
        <p:txBody>
          <a:bodyPr/>
          <a:lstStyle>
            <a:lvl1pPr>
              <a:defRPr sz="1800"/>
            </a:lvl1pPr>
            <a:lvl2pPr>
              <a:defRPr sz="1400"/>
            </a:lvl2pPr>
            <a:lvl3pPr>
              <a:defRPr sz="1000"/>
            </a:lvl3pPr>
            <a:lvl4pPr>
              <a:defRPr sz="800"/>
            </a:lvl4pPr>
            <a:lvl5pPr>
              <a:defRPr sz="800"/>
            </a:lvl5pPr>
            <a:lvl6pPr>
              <a:defRPr sz="1800"/>
            </a:lvl6pPr>
            <a:lvl7pPr>
              <a:defRPr sz="1800"/>
            </a:lvl7pPr>
            <a:lvl8pPr>
              <a:defRPr sz="1800"/>
            </a:lvl8pPr>
            <a:lvl9pPr>
              <a:defRPr sz="1800"/>
            </a:lvl9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4" name="Platshållare för innehåll 3"/>
          <p:cNvSpPr>
            <a:spLocks noGrp="1"/>
          </p:cNvSpPr>
          <p:nvPr>
            <p:ph sz="half" idx="2"/>
          </p:nvPr>
        </p:nvSpPr>
        <p:spPr>
          <a:xfrm>
            <a:off x="4291200" y="2106000"/>
            <a:ext cx="3348000" cy="2411100"/>
          </a:xfrm>
          <a:prstGeom prst="rect">
            <a:avLst/>
          </a:prstGeom>
        </p:spPr>
        <p:txBody>
          <a:bodyPr/>
          <a:lstStyle>
            <a:lvl1pPr>
              <a:defRPr sz="1800"/>
            </a:lvl1pPr>
            <a:lvl2pPr>
              <a:defRPr sz="1400"/>
            </a:lvl2pPr>
            <a:lvl3pPr>
              <a:defRPr sz="1000"/>
            </a:lvl3pPr>
            <a:lvl4pPr>
              <a:defRPr sz="800"/>
            </a:lvl4pPr>
            <a:lvl5pPr>
              <a:defRPr sz="800"/>
            </a:lvl5pPr>
            <a:lvl6pPr>
              <a:defRPr sz="1800"/>
            </a:lvl6pPr>
            <a:lvl7pPr>
              <a:defRPr sz="1800"/>
            </a:lvl7pPr>
            <a:lvl8pPr>
              <a:defRPr sz="1800"/>
            </a:lvl8pPr>
            <a:lvl9pPr>
              <a:defRPr sz="1800"/>
            </a:lvl9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5" name="Platshållare för datum 4"/>
          <p:cNvSpPr>
            <a:spLocks noGrp="1"/>
          </p:cNvSpPr>
          <p:nvPr>
            <p:ph type="dt" sz="half" idx="10"/>
          </p:nvPr>
        </p:nvSpPr>
        <p:spPr/>
        <p:txBody>
          <a:bodyPr/>
          <a:lstStyle/>
          <a:p>
            <a:fld id="{0C7A221D-015F-4C53-80A4-A24CA82B8FD2}" type="datetime1">
              <a:rPr lang="en-GB" smtClean="0"/>
              <a:t>15/10/2023</a:t>
            </a:fld>
            <a:endParaRPr lang="sv-SE"/>
          </a:p>
        </p:txBody>
      </p:sp>
      <p:sp>
        <p:nvSpPr>
          <p:cNvPr id="6" name="Platshållare för sidfot 5"/>
          <p:cNvSpPr>
            <a:spLocks noGrp="1"/>
          </p:cNvSpPr>
          <p:nvPr>
            <p:ph type="ftr" sz="quarter" idx="11"/>
          </p:nvPr>
        </p:nvSpPr>
        <p:spPr/>
        <p:txBody>
          <a:bodyPr/>
          <a:lstStyle/>
          <a:p>
            <a:r>
              <a:rPr lang="en-GB"/>
              <a:t>/Name Name, Institution or similar</a:t>
            </a:r>
            <a:endParaRPr lang="sv-SE"/>
          </a:p>
        </p:txBody>
      </p:sp>
      <p:sp>
        <p:nvSpPr>
          <p:cNvPr id="7" name="Platshållare för bildnummer 6"/>
          <p:cNvSpPr>
            <a:spLocks noGrp="1"/>
          </p:cNvSpPr>
          <p:nvPr>
            <p:ph type="sldNum" sz="quarter" idx="12"/>
          </p:nvPr>
        </p:nvSpPr>
        <p:spPr/>
        <p:txBody>
          <a:bodyPr/>
          <a:lstStyle/>
          <a:p>
            <a:fld id="{400B66ED-EE6C-4E7E-848D-94DB84BF3115}" type="slidenum">
              <a:rPr lang="sv-SE" smtClean="0"/>
              <a:pPr/>
              <a:t>‹#›</a:t>
            </a:fld>
            <a:endParaRPr lang="sv-SE"/>
          </a:p>
        </p:txBody>
      </p:sp>
    </p:spTree>
    <p:extLst>
      <p:ext uri="{BB962C8B-B14F-4D97-AF65-F5344CB8AC3E}">
        <p14:creationId xmlns:p14="http://schemas.microsoft.com/office/powerpoint/2010/main" val="335602213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reserve="1">
  <p:cSld name="Caption and Content">
    <p:spTree>
      <p:nvGrpSpPr>
        <p:cNvPr id="1" name=""/>
        <p:cNvGrpSpPr/>
        <p:nvPr/>
      </p:nvGrpSpPr>
      <p:grpSpPr>
        <a:xfrm>
          <a:off x="0" y="0"/>
          <a:ext cx="0" cy="0"/>
          <a:chOff x="0" y="0"/>
          <a:chExt cx="0" cy="0"/>
        </a:xfrm>
      </p:grpSpPr>
      <p:sp>
        <p:nvSpPr>
          <p:cNvPr id="2" name="Rubrik 1"/>
          <p:cNvSpPr>
            <a:spLocks noGrp="1"/>
          </p:cNvSpPr>
          <p:nvPr>
            <p:ph type="title"/>
          </p:nvPr>
        </p:nvSpPr>
        <p:spPr/>
        <p:txBody>
          <a:bodyPr anchor="t" anchorCtr="0"/>
          <a:lstStyle/>
          <a:p>
            <a:r>
              <a:rPr lang="en-US"/>
              <a:t>Click to edit Master title style</a:t>
            </a:r>
            <a:endParaRPr lang="sv-SE"/>
          </a:p>
        </p:txBody>
      </p:sp>
      <p:sp>
        <p:nvSpPr>
          <p:cNvPr id="3" name="Platshållare för innehåll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dirty="0"/>
          </a:p>
        </p:txBody>
      </p:sp>
      <p:sp>
        <p:nvSpPr>
          <p:cNvPr id="4" name="Platshållare för datum 3"/>
          <p:cNvSpPr>
            <a:spLocks noGrp="1"/>
          </p:cNvSpPr>
          <p:nvPr>
            <p:ph type="dt" sz="half" idx="10"/>
          </p:nvPr>
        </p:nvSpPr>
        <p:spPr/>
        <p:txBody>
          <a:bodyPr/>
          <a:lstStyle/>
          <a:p>
            <a:fld id="{0A13EFDB-5C15-4941-A9C6-14E4C5E28670}" type="datetime1">
              <a:rPr lang="en-GB" smtClean="0"/>
              <a:t>15/10/2023</a:t>
            </a:fld>
            <a:endParaRPr lang="sv-SE"/>
          </a:p>
        </p:txBody>
      </p:sp>
      <p:sp>
        <p:nvSpPr>
          <p:cNvPr id="5" name="Platshållare för sidfot 4"/>
          <p:cNvSpPr>
            <a:spLocks noGrp="1"/>
          </p:cNvSpPr>
          <p:nvPr>
            <p:ph type="ftr" sz="quarter" idx="11"/>
          </p:nvPr>
        </p:nvSpPr>
        <p:spPr/>
        <p:txBody>
          <a:bodyPr/>
          <a:lstStyle/>
          <a:p>
            <a:r>
              <a:rPr lang="en-US"/>
              <a:t>/Name Name, Institution or similar</a:t>
            </a:r>
            <a:endParaRPr lang="sv-SE"/>
          </a:p>
        </p:txBody>
      </p:sp>
      <p:sp>
        <p:nvSpPr>
          <p:cNvPr id="6" name="Platshållare för bildnummer 5"/>
          <p:cNvSpPr>
            <a:spLocks noGrp="1"/>
          </p:cNvSpPr>
          <p:nvPr>
            <p:ph type="sldNum" sz="quarter" idx="12"/>
          </p:nvPr>
        </p:nvSpPr>
        <p:spPr/>
        <p:txBody>
          <a:bodyPr/>
          <a:lstStyle/>
          <a:p>
            <a:fld id="{400B66ED-EE6C-4E7E-848D-94DB84BF3115}" type="slidenum">
              <a:rPr lang="sv-SE" smtClean="0"/>
              <a:pPr/>
              <a:t>‹#›</a:t>
            </a:fld>
            <a:endParaRPr lang="sv-SE"/>
          </a:p>
        </p:txBody>
      </p:sp>
    </p:spTree>
    <p:extLst>
      <p:ext uri="{BB962C8B-B14F-4D97-AF65-F5344CB8AC3E}">
        <p14:creationId xmlns:p14="http://schemas.microsoft.com/office/powerpoint/2010/main" val="205479384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Rubrik 1"/>
          <p:cNvSpPr>
            <a:spLocks noGrp="1"/>
          </p:cNvSpPr>
          <p:nvPr>
            <p:ph type="title"/>
          </p:nvPr>
        </p:nvSpPr>
        <p:spPr/>
        <p:txBody>
          <a:bodyPr anchor="t" anchorCtr="0"/>
          <a:lstStyle/>
          <a:p>
            <a:r>
              <a:rPr lang="en-US"/>
              <a:t>Click to edit Master title style</a:t>
            </a:r>
            <a:endParaRPr lang="sv-SE" dirty="0"/>
          </a:p>
        </p:txBody>
      </p:sp>
      <p:sp>
        <p:nvSpPr>
          <p:cNvPr id="3" name="Platshållare för innehåll 2"/>
          <p:cNvSpPr>
            <a:spLocks noGrp="1"/>
          </p:cNvSpPr>
          <p:nvPr>
            <p:ph sz="half" idx="1"/>
          </p:nvPr>
        </p:nvSpPr>
        <p:spPr>
          <a:xfrm>
            <a:off x="792000" y="2106000"/>
            <a:ext cx="3348000" cy="2411100"/>
          </a:xfrm>
        </p:spPr>
        <p:txBody>
          <a:bodyPr/>
          <a:lstStyle>
            <a:lvl1pPr>
              <a:defRPr sz="1800"/>
            </a:lvl1pPr>
            <a:lvl2pPr>
              <a:defRPr sz="1400"/>
            </a:lvl2pPr>
            <a:lvl3pPr>
              <a:defRPr sz="1000"/>
            </a:lvl3pPr>
            <a:lvl4pPr>
              <a:defRPr sz="800"/>
            </a:lvl4pPr>
            <a:lvl5pPr>
              <a:defRPr sz="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dirty="0"/>
          </a:p>
        </p:txBody>
      </p:sp>
      <p:sp>
        <p:nvSpPr>
          <p:cNvPr id="4" name="Platshållare för innehåll 3"/>
          <p:cNvSpPr>
            <a:spLocks noGrp="1"/>
          </p:cNvSpPr>
          <p:nvPr>
            <p:ph sz="half" idx="2"/>
          </p:nvPr>
        </p:nvSpPr>
        <p:spPr>
          <a:xfrm>
            <a:off x="4291200" y="2106000"/>
            <a:ext cx="3348000" cy="2411100"/>
          </a:xfrm>
        </p:spPr>
        <p:txBody>
          <a:bodyPr/>
          <a:lstStyle>
            <a:lvl1pPr>
              <a:defRPr sz="1800"/>
            </a:lvl1pPr>
            <a:lvl2pPr>
              <a:defRPr sz="1400"/>
            </a:lvl2pPr>
            <a:lvl3pPr>
              <a:defRPr sz="1000"/>
            </a:lvl3pPr>
            <a:lvl4pPr>
              <a:defRPr sz="800"/>
            </a:lvl4pPr>
            <a:lvl5pPr>
              <a:defRPr sz="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dirty="0"/>
          </a:p>
        </p:txBody>
      </p:sp>
      <p:sp>
        <p:nvSpPr>
          <p:cNvPr id="5" name="Platshållare för datum 4"/>
          <p:cNvSpPr>
            <a:spLocks noGrp="1"/>
          </p:cNvSpPr>
          <p:nvPr>
            <p:ph type="dt" sz="half" idx="10"/>
          </p:nvPr>
        </p:nvSpPr>
        <p:spPr/>
        <p:txBody>
          <a:bodyPr/>
          <a:lstStyle/>
          <a:p>
            <a:fld id="{A774A8E5-B9B2-4B5A-A072-ADF5DE29F664}" type="datetime1">
              <a:rPr lang="en-GB" smtClean="0"/>
              <a:t>15/10/2023</a:t>
            </a:fld>
            <a:endParaRPr lang="sv-SE"/>
          </a:p>
        </p:txBody>
      </p:sp>
      <p:sp>
        <p:nvSpPr>
          <p:cNvPr id="6" name="Platshållare för sidfot 5"/>
          <p:cNvSpPr>
            <a:spLocks noGrp="1"/>
          </p:cNvSpPr>
          <p:nvPr>
            <p:ph type="ftr" sz="quarter" idx="11"/>
          </p:nvPr>
        </p:nvSpPr>
        <p:spPr/>
        <p:txBody>
          <a:bodyPr/>
          <a:lstStyle/>
          <a:p>
            <a:r>
              <a:rPr lang="en-US"/>
              <a:t>/Name Name, Institution or similar</a:t>
            </a:r>
            <a:endParaRPr lang="sv-SE"/>
          </a:p>
        </p:txBody>
      </p:sp>
      <p:sp>
        <p:nvSpPr>
          <p:cNvPr id="7" name="Platshållare för bildnummer 6"/>
          <p:cNvSpPr>
            <a:spLocks noGrp="1"/>
          </p:cNvSpPr>
          <p:nvPr>
            <p:ph type="sldNum" sz="quarter" idx="12"/>
          </p:nvPr>
        </p:nvSpPr>
        <p:spPr/>
        <p:txBody>
          <a:bodyPr/>
          <a:lstStyle/>
          <a:p>
            <a:fld id="{400B66ED-EE6C-4E7E-848D-94DB84BF3115}" type="slidenum">
              <a:rPr lang="sv-SE" smtClean="0"/>
              <a:pPr/>
              <a:t>‹#›</a:t>
            </a:fld>
            <a:endParaRPr lang="sv-SE"/>
          </a:p>
        </p:txBody>
      </p:sp>
    </p:spTree>
    <p:extLst>
      <p:ext uri="{BB962C8B-B14F-4D97-AF65-F5344CB8AC3E}">
        <p14:creationId xmlns:p14="http://schemas.microsoft.com/office/powerpoint/2010/main" val="232458299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 preserve="1">
  <p:cSld name="Caption and Text">
    <p:spTree>
      <p:nvGrpSpPr>
        <p:cNvPr id="1" name=""/>
        <p:cNvGrpSpPr/>
        <p:nvPr/>
      </p:nvGrpSpPr>
      <p:grpSpPr>
        <a:xfrm>
          <a:off x="0" y="0"/>
          <a:ext cx="0" cy="0"/>
          <a:chOff x="0" y="0"/>
          <a:chExt cx="0" cy="0"/>
        </a:xfrm>
      </p:grpSpPr>
      <p:sp>
        <p:nvSpPr>
          <p:cNvPr id="2" name="Rubrik 1"/>
          <p:cNvSpPr>
            <a:spLocks noGrp="1"/>
          </p:cNvSpPr>
          <p:nvPr>
            <p:ph type="title"/>
          </p:nvPr>
        </p:nvSpPr>
        <p:spPr/>
        <p:txBody>
          <a:bodyPr anchor="t" anchorCtr="0"/>
          <a:lstStyle/>
          <a:p>
            <a:r>
              <a:rPr lang="en-US"/>
              <a:t>Click to edit Master title style</a:t>
            </a:r>
            <a:endParaRPr lang="sv-SE" dirty="0"/>
          </a:p>
        </p:txBody>
      </p:sp>
      <p:sp>
        <p:nvSpPr>
          <p:cNvPr id="3" name="Platshållare för innehåll 2"/>
          <p:cNvSpPr>
            <a:spLocks noGrp="1"/>
          </p:cNvSpPr>
          <p:nvPr>
            <p:ph idx="1"/>
          </p:nvPr>
        </p:nvSpPr>
        <p:spPr/>
        <p:txBody>
          <a:bodyPr/>
          <a:lstStyle>
            <a:lvl1pPr marL="1588" indent="-1588">
              <a:lnSpc>
                <a:spcPts val="2600"/>
              </a:lnSpc>
              <a:buNone/>
              <a:defRPr/>
            </a:lvl1pPr>
            <a:lvl2pPr>
              <a:buNone/>
              <a:defRPr/>
            </a:lvl2pPr>
            <a:lvl3pPr>
              <a:buNone/>
              <a:defRPr/>
            </a:lvl3pPr>
            <a:lvl4pPr>
              <a:buNone/>
              <a:defRPr/>
            </a:lvl4pPr>
            <a:lvl5pPr>
              <a:buNone/>
              <a:defRPr/>
            </a:lvl5pPr>
          </a:lstStyle>
          <a:p>
            <a:pPr lvl="0"/>
            <a:r>
              <a:rPr lang="en-US" dirty="0"/>
              <a:t>Click to edit Master text styles</a:t>
            </a:r>
          </a:p>
        </p:txBody>
      </p:sp>
      <p:sp>
        <p:nvSpPr>
          <p:cNvPr id="4" name="Platshållare för datum 3"/>
          <p:cNvSpPr>
            <a:spLocks noGrp="1"/>
          </p:cNvSpPr>
          <p:nvPr>
            <p:ph type="dt" sz="half" idx="10"/>
          </p:nvPr>
        </p:nvSpPr>
        <p:spPr/>
        <p:txBody>
          <a:bodyPr/>
          <a:lstStyle/>
          <a:p>
            <a:fld id="{3AAC9775-086F-4E4B-AC37-C173BEF89562}" type="datetime1">
              <a:rPr lang="en-GB" smtClean="0"/>
              <a:t>15/10/2023</a:t>
            </a:fld>
            <a:endParaRPr lang="sv-SE"/>
          </a:p>
        </p:txBody>
      </p:sp>
      <p:sp>
        <p:nvSpPr>
          <p:cNvPr id="5" name="Platshållare för sidfot 4"/>
          <p:cNvSpPr>
            <a:spLocks noGrp="1"/>
          </p:cNvSpPr>
          <p:nvPr>
            <p:ph type="ftr" sz="quarter" idx="11"/>
          </p:nvPr>
        </p:nvSpPr>
        <p:spPr/>
        <p:txBody>
          <a:bodyPr/>
          <a:lstStyle/>
          <a:p>
            <a:r>
              <a:rPr lang="en-US"/>
              <a:t>/Name Name, Institution or similar</a:t>
            </a:r>
            <a:endParaRPr lang="sv-SE"/>
          </a:p>
        </p:txBody>
      </p:sp>
      <p:sp>
        <p:nvSpPr>
          <p:cNvPr id="6" name="Platshållare för bildnummer 5"/>
          <p:cNvSpPr>
            <a:spLocks noGrp="1"/>
          </p:cNvSpPr>
          <p:nvPr>
            <p:ph type="sldNum" sz="quarter" idx="12"/>
          </p:nvPr>
        </p:nvSpPr>
        <p:spPr/>
        <p:txBody>
          <a:bodyPr/>
          <a:lstStyle/>
          <a:p>
            <a:fld id="{400B66ED-EE6C-4E7E-848D-94DB84BF3115}" type="slidenum">
              <a:rPr lang="sv-SE" smtClean="0"/>
              <a:pPr/>
              <a:t>‹#›</a:t>
            </a:fld>
            <a:endParaRPr lang="sv-SE"/>
          </a:p>
        </p:txBody>
      </p:sp>
    </p:spTree>
    <p:extLst>
      <p:ext uri="{BB962C8B-B14F-4D97-AF65-F5344CB8AC3E}">
        <p14:creationId xmlns:p14="http://schemas.microsoft.com/office/powerpoint/2010/main" val="126893444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Rubrik 1"/>
          <p:cNvSpPr>
            <a:spLocks noGrp="1"/>
          </p:cNvSpPr>
          <p:nvPr>
            <p:ph type="title"/>
          </p:nvPr>
        </p:nvSpPr>
        <p:spPr>
          <a:xfrm>
            <a:off x="792000" y="1458000"/>
            <a:ext cx="4690800" cy="596700"/>
          </a:xfrm>
        </p:spPr>
        <p:txBody>
          <a:bodyPr anchor="t" anchorCtr="0"/>
          <a:lstStyle>
            <a:lvl1pPr>
              <a:defRPr/>
            </a:lvl1pPr>
          </a:lstStyle>
          <a:p>
            <a:r>
              <a:rPr lang="en-US"/>
              <a:t>Click to edit Master title style</a:t>
            </a:r>
            <a:endParaRPr lang="sv-SE" dirty="0"/>
          </a:p>
        </p:txBody>
      </p:sp>
      <p:sp>
        <p:nvSpPr>
          <p:cNvPr id="4" name="Platshållare för innehåll 3"/>
          <p:cNvSpPr>
            <a:spLocks noGrp="1"/>
          </p:cNvSpPr>
          <p:nvPr>
            <p:ph sz="half" idx="2"/>
          </p:nvPr>
        </p:nvSpPr>
        <p:spPr>
          <a:xfrm>
            <a:off x="792000" y="2106000"/>
            <a:ext cx="4690800" cy="2411100"/>
          </a:xfrm>
        </p:spPr>
        <p:txBody>
          <a:bodyPr/>
          <a:lstStyle>
            <a:lvl1pPr>
              <a:defRPr sz="1800"/>
            </a:lvl1pPr>
            <a:lvl2pPr>
              <a:defRPr sz="18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dirty="0"/>
          </a:p>
        </p:txBody>
      </p:sp>
      <p:sp>
        <p:nvSpPr>
          <p:cNvPr id="6" name="Platshållare för innehåll 5"/>
          <p:cNvSpPr>
            <a:spLocks noGrp="1"/>
          </p:cNvSpPr>
          <p:nvPr>
            <p:ph sz="quarter" idx="4"/>
          </p:nvPr>
        </p:nvSpPr>
        <p:spPr>
          <a:xfrm>
            <a:off x="5619600" y="1471500"/>
            <a:ext cx="3060000" cy="3045600"/>
          </a:xfrm>
        </p:spPr>
        <p:txBody>
          <a:bodyPr/>
          <a:lstStyle>
            <a:lvl1pPr>
              <a:defRPr sz="1800"/>
            </a:lvl1pPr>
            <a:lvl2pPr>
              <a:defRPr sz="18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dirty="0"/>
          </a:p>
        </p:txBody>
      </p:sp>
      <p:sp>
        <p:nvSpPr>
          <p:cNvPr id="7" name="Platshållare för datum 6"/>
          <p:cNvSpPr>
            <a:spLocks noGrp="1"/>
          </p:cNvSpPr>
          <p:nvPr>
            <p:ph type="dt" sz="half" idx="10"/>
          </p:nvPr>
        </p:nvSpPr>
        <p:spPr/>
        <p:txBody>
          <a:bodyPr/>
          <a:lstStyle/>
          <a:p>
            <a:fld id="{F46E5A31-23C6-4245-89C7-15FF07DE541D}" type="datetime1">
              <a:rPr lang="en-GB" smtClean="0"/>
              <a:t>15/10/2023</a:t>
            </a:fld>
            <a:endParaRPr lang="sv-SE"/>
          </a:p>
        </p:txBody>
      </p:sp>
      <p:sp>
        <p:nvSpPr>
          <p:cNvPr id="8" name="Platshållare för sidfot 7"/>
          <p:cNvSpPr>
            <a:spLocks noGrp="1"/>
          </p:cNvSpPr>
          <p:nvPr>
            <p:ph type="ftr" sz="quarter" idx="11"/>
          </p:nvPr>
        </p:nvSpPr>
        <p:spPr/>
        <p:txBody>
          <a:bodyPr/>
          <a:lstStyle/>
          <a:p>
            <a:r>
              <a:rPr lang="en-US"/>
              <a:t>/Name Name, Institution or similar</a:t>
            </a:r>
            <a:endParaRPr lang="sv-SE"/>
          </a:p>
        </p:txBody>
      </p:sp>
      <p:sp>
        <p:nvSpPr>
          <p:cNvPr id="9" name="Platshållare för bildnummer 8"/>
          <p:cNvSpPr>
            <a:spLocks noGrp="1"/>
          </p:cNvSpPr>
          <p:nvPr>
            <p:ph type="sldNum" sz="quarter" idx="12"/>
          </p:nvPr>
        </p:nvSpPr>
        <p:spPr/>
        <p:txBody>
          <a:bodyPr/>
          <a:lstStyle/>
          <a:p>
            <a:fld id="{400B66ED-EE6C-4E7E-848D-94DB84BF3115}" type="slidenum">
              <a:rPr lang="sv-SE" smtClean="0"/>
              <a:pPr/>
              <a:t>‹#›</a:t>
            </a:fld>
            <a:endParaRPr lang="sv-SE"/>
          </a:p>
        </p:txBody>
      </p:sp>
    </p:spTree>
    <p:extLst>
      <p:ext uri="{BB962C8B-B14F-4D97-AF65-F5344CB8AC3E}">
        <p14:creationId xmlns:p14="http://schemas.microsoft.com/office/powerpoint/2010/main" val="173930958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Text Only">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792000" y="1458000"/>
            <a:ext cx="6850800" cy="3056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dirty="0"/>
          </a:p>
        </p:txBody>
      </p:sp>
      <p:sp>
        <p:nvSpPr>
          <p:cNvPr id="4" name="Platshållare för datum 3"/>
          <p:cNvSpPr>
            <a:spLocks noGrp="1"/>
          </p:cNvSpPr>
          <p:nvPr>
            <p:ph type="dt" sz="half" idx="10"/>
          </p:nvPr>
        </p:nvSpPr>
        <p:spPr/>
        <p:txBody>
          <a:bodyPr/>
          <a:lstStyle/>
          <a:p>
            <a:fld id="{00CD3C8B-CCF2-4AD5-BF72-E58DD70F8B38}" type="datetime1">
              <a:rPr lang="en-GB" smtClean="0"/>
              <a:t>15/10/2023</a:t>
            </a:fld>
            <a:endParaRPr lang="sv-SE"/>
          </a:p>
        </p:txBody>
      </p:sp>
      <p:sp>
        <p:nvSpPr>
          <p:cNvPr id="5" name="Platshållare för sidfot 4"/>
          <p:cNvSpPr>
            <a:spLocks noGrp="1"/>
          </p:cNvSpPr>
          <p:nvPr>
            <p:ph type="ftr" sz="quarter" idx="11"/>
          </p:nvPr>
        </p:nvSpPr>
        <p:spPr/>
        <p:txBody>
          <a:bodyPr/>
          <a:lstStyle/>
          <a:p>
            <a:r>
              <a:rPr lang="en-US"/>
              <a:t>/Name Name, Institution or similar</a:t>
            </a:r>
            <a:endParaRPr lang="sv-SE"/>
          </a:p>
        </p:txBody>
      </p:sp>
      <p:sp>
        <p:nvSpPr>
          <p:cNvPr id="6" name="Platshållare för bildnummer 5"/>
          <p:cNvSpPr>
            <a:spLocks noGrp="1"/>
          </p:cNvSpPr>
          <p:nvPr>
            <p:ph type="sldNum" sz="quarter" idx="12"/>
          </p:nvPr>
        </p:nvSpPr>
        <p:spPr/>
        <p:txBody>
          <a:bodyPr/>
          <a:lstStyle/>
          <a:p>
            <a:fld id="{400B66ED-EE6C-4E7E-848D-94DB84BF3115}" type="slidenum">
              <a:rPr lang="sv-SE" smtClean="0"/>
              <a:pPr/>
              <a:t>‹#›</a:t>
            </a:fld>
            <a:endParaRPr lang="sv-SE"/>
          </a:p>
        </p:txBody>
      </p:sp>
    </p:spTree>
    <p:extLst>
      <p:ext uri="{BB962C8B-B14F-4D97-AF65-F5344CB8AC3E}">
        <p14:creationId xmlns:p14="http://schemas.microsoft.com/office/powerpoint/2010/main" val="368385850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25D084F0-EBF8-4A1B-8AC5-BC9D731F12DD}" type="datetime1">
              <a:rPr lang="en-GB" smtClean="0"/>
              <a:t>15/10/2023</a:t>
            </a:fld>
            <a:endParaRPr lang="sv-SE"/>
          </a:p>
        </p:txBody>
      </p:sp>
      <p:sp>
        <p:nvSpPr>
          <p:cNvPr id="3" name="Platshållare för sidfot 2"/>
          <p:cNvSpPr>
            <a:spLocks noGrp="1"/>
          </p:cNvSpPr>
          <p:nvPr>
            <p:ph type="ftr" sz="quarter" idx="11"/>
          </p:nvPr>
        </p:nvSpPr>
        <p:spPr/>
        <p:txBody>
          <a:bodyPr/>
          <a:lstStyle/>
          <a:p>
            <a:r>
              <a:rPr lang="en-US"/>
              <a:t>/Name Name, Institution or similar</a:t>
            </a:r>
            <a:endParaRPr lang="sv-SE"/>
          </a:p>
        </p:txBody>
      </p:sp>
      <p:sp>
        <p:nvSpPr>
          <p:cNvPr id="4" name="Platshållare för bildnummer 3"/>
          <p:cNvSpPr>
            <a:spLocks noGrp="1"/>
          </p:cNvSpPr>
          <p:nvPr>
            <p:ph type="sldNum" sz="quarter" idx="12"/>
          </p:nvPr>
        </p:nvSpPr>
        <p:spPr/>
        <p:txBody>
          <a:bodyPr/>
          <a:lstStyle/>
          <a:p>
            <a:fld id="{400B66ED-EE6C-4E7E-848D-94DB84BF3115}" type="slidenum">
              <a:rPr lang="sv-SE" smtClean="0"/>
              <a:pPr/>
              <a:t>‹#›</a:t>
            </a:fld>
            <a:endParaRPr lang="sv-SE"/>
          </a:p>
        </p:txBody>
      </p:sp>
    </p:spTree>
    <p:extLst>
      <p:ext uri="{BB962C8B-B14F-4D97-AF65-F5344CB8AC3E}">
        <p14:creationId xmlns:p14="http://schemas.microsoft.com/office/powerpoint/2010/main" val="57334435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Bildobjekt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84584" y="483518"/>
            <a:ext cx="5553597" cy="5134457"/>
          </a:xfrm>
          <a:prstGeom prst="rect">
            <a:avLst/>
          </a:prstGeom>
        </p:spPr>
      </p:pic>
      <p:sp>
        <p:nvSpPr>
          <p:cNvPr id="2" name="Rubrik 1"/>
          <p:cNvSpPr>
            <a:spLocks noGrp="1"/>
          </p:cNvSpPr>
          <p:nvPr>
            <p:ph type="ctrTitle"/>
          </p:nvPr>
        </p:nvSpPr>
        <p:spPr>
          <a:xfrm>
            <a:off x="1008000" y="1827900"/>
            <a:ext cx="6631200" cy="1069200"/>
          </a:xfrm>
        </p:spPr>
        <p:txBody>
          <a:bodyPr lIns="72000" tIns="36000" rIns="72000" bIns="36000" anchor="ctr" anchorCtr="0">
            <a:normAutofit/>
          </a:bodyPr>
          <a:lstStyle>
            <a:lvl1pPr algn="l">
              <a:defRPr sz="4400" b="0">
                <a:latin typeface="Verdana" pitchFamily="34" charset="0"/>
                <a:ea typeface="Verdana" pitchFamily="34" charset="0"/>
                <a:cs typeface="Verdana" pitchFamily="34" charset="0"/>
              </a:defRPr>
            </a:lvl1pPr>
          </a:lstStyle>
          <a:p>
            <a:r>
              <a:rPr lang="en-US" dirty="0"/>
              <a:t>Click to edit Master title style</a:t>
            </a:r>
            <a:endParaRPr lang="sv-SE" dirty="0"/>
          </a:p>
        </p:txBody>
      </p:sp>
      <p:sp>
        <p:nvSpPr>
          <p:cNvPr id="3" name="Underrubrik 2"/>
          <p:cNvSpPr>
            <a:spLocks noGrp="1"/>
          </p:cNvSpPr>
          <p:nvPr>
            <p:ph type="subTitle" idx="1"/>
          </p:nvPr>
        </p:nvSpPr>
        <p:spPr>
          <a:xfrm>
            <a:off x="1008000" y="2894400"/>
            <a:ext cx="6631200" cy="874800"/>
          </a:xfrm>
        </p:spPr>
        <p:txBody>
          <a:bodyPr>
            <a:normAutofit/>
          </a:bodyPr>
          <a:lstStyle>
            <a:lvl1pPr marL="0" indent="0" algn="l">
              <a:lnSpc>
                <a:spcPts val="2900"/>
              </a:lnSpc>
              <a:spcBef>
                <a:spcPts val="480"/>
              </a:spcBef>
              <a:buNone/>
              <a:defRPr sz="2000">
                <a:solidFill>
                  <a:schemeClr val="bg1"/>
                </a:solidFill>
                <a:latin typeface="Verdana" pitchFamily="34" charset="0"/>
                <a:ea typeface="Verdana" pitchFamily="34" charset="0"/>
                <a:cs typeface="Verdan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endParaRPr lang="sv-SE" dirty="0"/>
          </a:p>
        </p:txBody>
      </p:sp>
      <p:sp>
        <p:nvSpPr>
          <p:cNvPr id="4" name="Platshållare för datum 3"/>
          <p:cNvSpPr>
            <a:spLocks noGrp="1"/>
          </p:cNvSpPr>
          <p:nvPr>
            <p:ph type="dt" sz="half" idx="10"/>
          </p:nvPr>
        </p:nvSpPr>
        <p:spPr>
          <a:xfrm>
            <a:off x="781200" y="4614300"/>
            <a:ext cx="1123200" cy="210600"/>
          </a:xfrm>
        </p:spPr>
        <p:txBody>
          <a:bodyPr/>
          <a:lstStyle/>
          <a:p>
            <a:fld id="{131E4544-2C23-4067-A296-6F38C40A72F0}" type="datetime1">
              <a:rPr lang="en-GB" smtClean="0"/>
              <a:t>15/10/2023</a:t>
            </a:fld>
            <a:endParaRPr lang="sv-SE"/>
          </a:p>
        </p:txBody>
      </p:sp>
      <p:sp>
        <p:nvSpPr>
          <p:cNvPr id="5" name="Platshållare för sidfot 4"/>
          <p:cNvSpPr>
            <a:spLocks noGrp="1"/>
          </p:cNvSpPr>
          <p:nvPr>
            <p:ph type="ftr" sz="quarter" idx="11"/>
          </p:nvPr>
        </p:nvSpPr>
        <p:spPr>
          <a:xfrm>
            <a:off x="1936800" y="4614300"/>
            <a:ext cx="4492800" cy="210600"/>
          </a:xfrm>
        </p:spPr>
        <p:txBody>
          <a:bodyPr/>
          <a:lstStyle/>
          <a:p>
            <a:r>
              <a:rPr lang="en-US"/>
              <a:t>/Name Name, Institution or similar</a:t>
            </a:r>
            <a:endParaRPr lang="sv-SE" dirty="0"/>
          </a:p>
        </p:txBody>
      </p:sp>
      <p:sp>
        <p:nvSpPr>
          <p:cNvPr id="6" name="Platshållare för bildnummer 5"/>
          <p:cNvSpPr>
            <a:spLocks noGrp="1"/>
          </p:cNvSpPr>
          <p:nvPr>
            <p:ph type="sldNum" sz="quarter" idx="12"/>
          </p:nvPr>
        </p:nvSpPr>
        <p:spPr>
          <a:xfrm>
            <a:off x="6588000" y="4614300"/>
            <a:ext cx="2133600" cy="210600"/>
          </a:xfrm>
        </p:spPr>
        <p:txBody>
          <a:bodyPr/>
          <a:lstStyle/>
          <a:p>
            <a:fld id="{400B66ED-EE6C-4E7E-848D-94DB84BF3115}" type="slidenum">
              <a:rPr lang="sv-SE" smtClean="0"/>
              <a:pPr/>
              <a:t>‹#›</a:t>
            </a:fld>
            <a:endParaRPr lang="sv-SE"/>
          </a:p>
        </p:txBody>
      </p:sp>
    </p:spTree>
    <p:extLst>
      <p:ext uri="{BB962C8B-B14F-4D97-AF65-F5344CB8AC3E}">
        <p14:creationId xmlns:p14="http://schemas.microsoft.com/office/powerpoint/2010/main" val="381226962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Caption and Content">
    <p:spTree>
      <p:nvGrpSpPr>
        <p:cNvPr id="1" name=""/>
        <p:cNvGrpSpPr/>
        <p:nvPr/>
      </p:nvGrpSpPr>
      <p:grpSpPr>
        <a:xfrm>
          <a:off x="0" y="0"/>
          <a:ext cx="0" cy="0"/>
          <a:chOff x="0" y="0"/>
          <a:chExt cx="0" cy="0"/>
        </a:xfrm>
      </p:grpSpPr>
      <p:sp>
        <p:nvSpPr>
          <p:cNvPr id="2" name="Rubrik 1"/>
          <p:cNvSpPr>
            <a:spLocks noGrp="1"/>
          </p:cNvSpPr>
          <p:nvPr>
            <p:ph type="title"/>
          </p:nvPr>
        </p:nvSpPr>
        <p:spPr/>
        <p:txBody>
          <a:bodyPr anchor="t" anchorCtr="0"/>
          <a:lstStyle/>
          <a:p>
            <a:r>
              <a:rPr lang="en-US"/>
              <a:t>Click to edit Master title style</a:t>
            </a:r>
            <a:endParaRPr lang="sv-SE"/>
          </a:p>
        </p:txBody>
      </p:sp>
      <p:sp>
        <p:nvSpPr>
          <p:cNvPr id="3" name="Platshållare för innehåll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dirty="0"/>
          </a:p>
        </p:txBody>
      </p:sp>
      <p:sp>
        <p:nvSpPr>
          <p:cNvPr id="4" name="Platshållare för datum 3"/>
          <p:cNvSpPr>
            <a:spLocks noGrp="1"/>
          </p:cNvSpPr>
          <p:nvPr>
            <p:ph type="dt" sz="half" idx="10"/>
          </p:nvPr>
        </p:nvSpPr>
        <p:spPr/>
        <p:txBody>
          <a:bodyPr/>
          <a:lstStyle/>
          <a:p>
            <a:fld id="{1F20DF54-ED4A-4CD4-87E2-8C5486AFBDB8}" type="datetime1">
              <a:rPr lang="en-GB" smtClean="0"/>
              <a:t>15/10/2023</a:t>
            </a:fld>
            <a:endParaRPr lang="sv-SE"/>
          </a:p>
        </p:txBody>
      </p:sp>
      <p:sp>
        <p:nvSpPr>
          <p:cNvPr id="5" name="Platshållare för sidfot 4"/>
          <p:cNvSpPr>
            <a:spLocks noGrp="1"/>
          </p:cNvSpPr>
          <p:nvPr>
            <p:ph type="ftr" sz="quarter" idx="11"/>
          </p:nvPr>
        </p:nvSpPr>
        <p:spPr/>
        <p:txBody>
          <a:bodyPr/>
          <a:lstStyle/>
          <a:p>
            <a:r>
              <a:rPr lang="en-US"/>
              <a:t>/Name Name, Institution or similar</a:t>
            </a:r>
            <a:endParaRPr lang="sv-SE"/>
          </a:p>
        </p:txBody>
      </p:sp>
      <p:sp>
        <p:nvSpPr>
          <p:cNvPr id="6" name="Platshållare för bildnummer 5"/>
          <p:cNvSpPr>
            <a:spLocks noGrp="1"/>
          </p:cNvSpPr>
          <p:nvPr>
            <p:ph type="sldNum" sz="quarter" idx="12"/>
          </p:nvPr>
        </p:nvSpPr>
        <p:spPr/>
        <p:txBody>
          <a:bodyPr/>
          <a:lstStyle/>
          <a:p>
            <a:fld id="{400B66ED-EE6C-4E7E-848D-94DB84BF3115}" type="slidenum">
              <a:rPr lang="sv-SE" smtClean="0"/>
              <a:pPr/>
              <a:t>‹#›</a:t>
            </a:fld>
            <a:endParaRPr lang="sv-SE"/>
          </a:p>
        </p:txBody>
      </p:sp>
    </p:spTree>
    <p:extLst>
      <p:ext uri="{BB962C8B-B14F-4D97-AF65-F5344CB8AC3E}">
        <p14:creationId xmlns:p14="http://schemas.microsoft.com/office/powerpoint/2010/main" val="205479384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Rubrik 1"/>
          <p:cNvSpPr>
            <a:spLocks noGrp="1"/>
          </p:cNvSpPr>
          <p:nvPr>
            <p:ph type="title"/>
          </p:nvPr>
        </p:nvSpPr>
        <p:spPr/>
        <p:txBody>
          <a:bodyPr anchor="t" anchorCtr="0"/>
          <a:lstStyle/>
          <a:p>
            <a:r>
              <a:rPr lang="en-US"/>
              <a:t>Click to edit Master title style</a:t>
            </a:r>
            <a:endParaRPr lang="sv-SE" dirty="0"/>
          </a:p>
        </p:txBody>
      </p:sp>
      <p:sp>
        <p:nvSpPr>
          <p:cNvPr id="3" name="Platshållare för innehåll 2"/>
          <p:cNvSpPr>
            <a:spLocks noGrp="1"/>
          </p:cNvSpPr>
          <p:nvPr>
            <p:ph sz="half" idx="1"/>
          </p:nvPr>
        </p:nvSpPr>
        <p:spPr>
          <a:xfrm>
            <a:off x="792000" y="2106000"/>
            <a:ext cx="3348000" cy="2411100"/>
          </a:xfrm>
        </p:spPr>
        <p:txBody>
          <a:bodyPr/>
          <a:lstStyle>
            <a:lvl1pPr>
              <a:defRPr sz="1800"/>
            </a:lvl1pPr>
            <a:lvl2pPr>
              <a:defRPr sz="1400"/>
            </a:lvl2pPr>
            <a:lvl3pPr>
              <a:defRPr sz="1000"/>
            </a:lvl3pPr>
            <a:lvl4pPr>
              <a:defRPr sz="800"/>
            </a:lvl4pPr>
            <a:lvl5pPr>
              <a:defRPr sz="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dirty="0"/>
          </a:p>
        </p:txBody>
      </p:sp>
      <p:sp>
        <p:nvSpPr>
          <p:cNvPr id="4" name="Platshållare för innehåll 3"/>
          <p:cNvSpPr>
            <a:spLocks noGrp="1"/>
          </p:cNvSpPr>
          <p:nvPr>
            <p:ph sz="half" idx="2"/>
          </p:nvPr>
        </p:nvSpPr>
        <p:spPr>
          <a:xfrm>
            <a:off x="4291200" y="2106000"/>
            <a:ext cx="3348000" cy="2411100"/>
          </a:xfrm>
        </p:spPr>
        <p:txBody>
          <a:bodyPr/>
          <a:lstStyle>
            <a:lvl1pPr>
              <a:defRPr sz="1800"/>
            </a:lvl1pPr>
            <a:lvl2pPr>
              <a:defRPr sz="1400"/>
            </a:lvl2pPr>
            <a:lvl3pPr>
              <a:defRPr sz="1000"/>
            </a:lvl3pPr>
            <a:lvl4pPr>
              <a:defRPr sz="800"/>
            </a:lvl4pPr>
            <a:lvl5pPr>
              <a:defRPr sz="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dirty="0"/>
          </a:p>
        </p:txBody>
      </p:sp>
      <p:sp>
        <p:nvSpPr>
          <p:cNvPr id="5" name="Platshållare för datum 4"/>
          <p:cNvSpPr>
            <a:spLocks noGrp="1"/>
          </p:cNvSpPr>
          <p:nvPr>
            <p:ph type="dt" sz="half" idx="10"/>
          </p:nvPr>
        </p:nvSpPr>
        <p:spPr/>
        <p:txBody>
          <a:bodyPr/>
          <a:lstStyle/>
          <a:p>
            <a:fld id="{39904F0B-B4CC-448E-8361-43C661AFAE94}" type="datetime1">
              <a:rPr lang="en-GB" smtClean="0"/>
              <a:t>15/10/2023</a:t>
            </a:fld>
            <a:endParaRPr lang="sv-SE"/>
          </a:p>
        </p:txBody>
      </p:sp>
      <p:sp>
        <p:nvSpPr>
          <p:cNvPr id="6" name="Platshållare för sidfot 5"/>
          <p:cNvSpPr>
            <a:spLocks noGrp="1"/>
          </p:cNvSpPr>
          <p:nvPr>
            <p:ph type="ftr" sz="quarter" idx="11"/>
          </p:nvPr>
        </p:nvSpPr>
        <p:spPr/>
        <p:txBody>
          <a:bodyPr/>
          <a:lstStyle/>
          <a:p>
            <a:r>
              <a:rPr lang="en-US"/>
              <a:t>/Name Name, Institution or similar</a:t>
            </a:r>
            <a:endParaRPr lang="sv-SE"/>
          </a:p>
        </p:txBody>
      </p:sp>
      <p:sp>
        <p:nvSpPr>
          <p:cNvPr id="7" name="Platshållare för bildnummer 6"/>
          <p:cNvSpPr>
            <a:spLocks noGrp="1"/>
          </p:cNvSpPr>
          <p:nvPr>
            <p:ph type="sldNum" sz="quarter" idx="12"/>
          </p:nvPr>
        </p:nvSpPr>
        <p:spPr/>
        <p:txBody>
          <a:bodyPr/>
          <a:lstStyle/>
          <a:p>
            <a:fld id="{400B66ED-EE6C-4E7E-848D-94DB84BF3115}" type="slidenum">
              <a:rPr lang="sv-SE" smtClean="0"/>
              <a:pPr/>
              <a:t>‹#›</a:t>
            </a:fld>
            <a:endParaRPr lang="sv-SE"/>
          </a:p>
        </p:txBody>
      </p:sp>
    </p:spTree>
    <p:extLst>
      <p:ext uri="{BB962C8B-B14F-4D97-AF65-F5344CB8AC3E}">
        <p14:creationId xmlns:p14="http://schemas.microsoft.com/office/powerpoint/2010/main" val="2324582996"/>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Caption and Text">
    <p:spTree>
      <p:nvGrpSpPr>
        <p:cNvPr id="1" name=""/>
        <p:cNvGrpSpPr/>
        <p:nvPr/>
      </p:nvGrpSpPr>
      <p:grpSpPr>
        <a:xfrm>
          <a:off x="0" y="0"/>
          <a:ext cx="0" cy="0"/>
          <a:chOff x="0" y="0"/>
          <a:chExt cx="0" cy="0"/>
        </a:xfrm>
      </p:grpSpPr>
      <p:sp>
        <p:nvSpPr>
          <p:cNvPr id="2" name="Rubrik 1"/>
          <p:cNvSpPr>
            <a:spLocks noGrp="1"/>
          </p:cNvSpPr>
          <p:nvPr>
            <p:ph type="title"/>
          </p:nvPr>
        </p:nvSpPr>
        <p:spPr/>
        <p:txBody>
          <a:bodyPr anchor="t" anchorCtr="0"/>
          <a:lstStyle/>
          <a:p>
            <a:r>
              <a:rPr lang="en-US"/>
              <a:t>Click to edit Master title style</a:t>
            </a:r>
            <a:endParaRPr lang="sv-SE" dirty="0"/>
          </a:p>
        </p:txBody>
      </p:sp>
      <p:sp>
        <p:nvSpPr>
          <p:cNvPr id="3" name="Platshållare för innehåll 2"/>
          <p:cNvSpPr>
            <a:spLocks noGrp="1"/>
          </p:cNvSpPr>
          <p:nvPr>
            <p:ph idx="1"/>
          </p:nvPr>
        </p:nvSpPr>
        <p:spPr/>
        <p:txBody>
          <a:bodyPr/>
          <a:lstStyle>
            <a:lvl1pPr marL="1588" indent="-1588">
              <a:lnSpc>
                <a:spcPts val="2600"/>
              </a:lnSpc>
              <a:buNone/>
              <a:defRPr/>
            </a:lvl1pPr>
            <a:lvl2pPr>
              <a:buNone/>
              <a:defRPr/>
            </a:lvl2pPr>
            <a:lvl3pPr>
              <a:buNone/>
              <a:defRPr/>
            </a:lvl3pPr>
            <a:lvl4pPr>
              <a:buNone/>
              <a:defRPr/>
            </a:lvl4pPr>
            <a:lvl5pPr>
              <a:buNone/>
              <a:defRPr/>
            </a:lvl5pPr>
          </a:lstStyle>
          <a:p>
            <a:pPr lvl="0"/>
            <a:r>
              <a:rPr lang="en-US" dirty="0"/>
              <a:t>Click to edit Master text styles</a:t>
            </a:r>
          </a:p>
        </p:txBody>
      </p:sp>
      <p:sp>
        <p:nvSpPr>
          <p:cNvPr id="4" name="Platshållare för datum 3"/>
          <p:cNvSpPr>
            <a:spLocks noGrp="1"/>
          </p:cNvSpPr>
          <p:nvPr>
            <p:ph type="dt" sz="half" idx="10"/>
          </p:nvPr>
        </p:nvSpPr>
        <p:spPr/>
        <p:txBody>
          <a:bodyPr/>
          <a:lstStyle/>
          <a:p>
            <a:fld id="{24E1740C-30DB-40E0-8C2F-A9A74F3F3E84}" type="datetime1">
              <a:rPr lang="en-GB" smtClean="0"/>
              <a:t>15/10/2023</a:t>
            </a:fld>
            <a:endParaRPr lang="sv-SE"/>
          </a:p>
        </p:txBody>
      </p:sp>
      <p:sp>
        <p:nvSpPr>
          <p:cNvPr id="5" name="Platshållare för sidfot 4"/>
          <p:cNvSpPr>
            <a:spLocks noGrp="1"/>
          </p:cNvSpPr>
          <p:nvPr>
            <p:ph type="ftr" sz="quarter" idx="11"/>
          </p:nvPr>
        </p:nvSpPr>
        <p:spPr/>
        <p:txBody>
          <a:bodyPr/>
          <a:lstStyle/>
          <a:p>
            <a:r>
              <a:rPr lang="en-US"/>
              <a:t>/Name Name, Institution or similar</a:t>
            </a:r>
            <a:endParaRPr lang="sv-SE"/>
          </a:p>
        </p:txBody>
      </p:sp>
      <p:sp>
        <p:nvSpPr>
          <p:cNvPr id="6" name="Platshållare för bildnummer 5"/>
          <p:cNvSpPr>
            <a:spLocks noGrp="1"/>
          </p:cNvSpPr>
          <p:nvPr>
            <p:ph type="sldNum" sz="quarter" idx="12"/>
          </p:nvPr>
        </p:nvSpPr>
        <p:spPr/>
        <p:txBody>
          <a:bodyPr/>
          <a:lstStyle/>
          <a:p>
            <a:fld id="{400B66ED-EE6C-4E7E-848D-94DB84BF3115}" type="slidenum">
              <a:rPr lang="sv-SE" smtClean="0"/>
              <a:pPr/>
              <a:t>‹#›</a:t>
            </a:fld>
            <a:endParaRPr lang="sv-SE"/>
          </a:p>
        </p:txBody>
      </p:sp>
    </p:spTree>
    <p:extLst>
      <p:ext uri="{BB962C8B-B14F-4D97-AF65-F5344CB8AC3E}">
        <p14:creationId xmlns:p14="http://schemas.microsoft.com/office/powerpoint/2010/main" val="12689344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Caption and Text">
    <p:spTree>
      <p:nvGrpSpPr>
        <p:cNvPr id="1" name=""/>
        <p:cNvGrpSpPr/>
        <p:nvPr/>
      </p:nvGrpSpPr>
      <p:grpSpPr>
        <a:xfrm>
          <a:off x="0" y="0"/>
          <a:ext cx="0" cy="0"/>
          <a:chOff x="0" y="0"/>
          <a:chExt cx="0" cy="0"/>
        </a:xfrm>
      </p:grpSpPr>
      <p:sp>
        <p:nvSpPr>
          <p:cNvPr id="2" name="Rubrik 1"/>
          <p:cNvSpPr>
            <a:spLocks noGrp="1"/>
          </p:cNvSpPr>
          <p:nvPr>
            <p:ph type="title"/>
          </p:nvPr>
        </p:nvSpPr>
        <p:spPr>
          <a:xfrm>
            <a:off x="792000" y="1458000"/>
            <a:ext cx="6850800" cy="596700"/>
          </a:xfrm>
          <a:prstGeom prst="rect">
            <a:avLst/>
          </a:prstGeom>
        </p:spPr>
        <p:txBody>
          <a:bodyPr anchor="t" anchorCtr="0"/>
          <a:lstStyle/>
          <a:p>
            <a:r>
              <a:rPr lang="sv-SE"/>
              <a:t>Klicka här för att ändra mall för rubrikformat</a:t>
            </a:r>
            <a:endParaRPr lang="sv-SE" dirty="0"/>
          </a:p>
        </p:txBody>
      </p:sp>
      <p:sp>
        <p:nvSpPr>
          <p:cNvPr id="3" name="Platshållare för innehåll 2"/>
          <p:cNvSpPr>
            <a:spLocks noGrp="1"/>
          </p:cNvSpPr>
          <p:nvPr>
            <p:ph idx="1"/>
          </p:nvPr>
        </p:nvSpPr>
        <p:spPr>
          <a:xfrm>
            <a:off x="792000" y="2106000"/>
            <a:ext cx="6850800" cy="2411100"/>
          </a:xfrm>
          <a:prstGeom prst="rect">
            <a:avLst/>
          </a:prstGeom>
        </p:spPr>
        <p:txBody>
          <a:bodyPr/>
          <a:lstStyle>
            <a:lvl1pPr marL="1588" indent="-1588">
              <a:lnSpc>
                <a:spcPts val="2600"/>
              </a:lnSpc>
              <a:buNone/>
              <a:defRPr/>
            </a:lvl1pPr>
            <a:lvl2pPr>
              <a:buNone/>
              <a:defRPr/>
            </a:lvl2pPr>
            <a:lvl3pPr>
              <a:buNone/>
              <a:defRPr/>
            </a:lvl3pPr>
            <a:lvl4pPr>
              <a:buNone/>
              <a:defRPr/>
            </a:lvl4pPr>
            <a:lvl5pPr>
              <a:buNone/>
              <a:defRPr/>
            </a:lvl5pPr>
          </a:lstStyle>
          <a:p>
            <a:pPr lvl="0"/>
            <a:r>
              <a:rPr lang="sv-SE"/>
              <a:t>Redigera format för bakgrundstext</a:t>
            </a:r>
          </a:p>
        </p:txBody>
      </p:sp>
      <p:sp>
        <p:nvSpPr>
          <p:cNvPr id="4" name="Platshållare för datum 3"/>
          <p:cNvSpPr>
            <a:spLocks noGrp="1"/>
          </p:cNvSpPr>
          <p:nvPr>
            <p:ph type="dt" sz="half" idx="10"/>
          </p:nvPr>
        </p:nvSpPr>
        <p:spPr/>
        <p:txBody>
          <a:bodyPr/>
          <a:lstStyle/>
          <a:p>
            <a:fld id="{D45831E4-292B-4B84-A0FE-6EF3377FE3AD}" type="datetime1">
              <a:rPr lang="en-GB" smtClean="0"/>
              <a:t>15/10/2023</a:t>
            </a:fld>
            <a:endParaRPr lang="sv-SE"/>
          </a:p>
        </p:txBody>
      </p:sp>
      <p:sp>
        <p:nvSpPr>
          <p:cNvPr id="5" name="Platshållare för sidfot 4"/>
          <p:cNvSpPr>
            <a:spLocks noGrp="1"/>
          </p:cNvSpPr>
          <p:nvPr>
            <p:ph type="ftr" sz="quarter" idx="11"/>
          </p:nvPr>
        </p:nvSpPr>
        <p:spPr/>
        <p:txBody>
          <a:bodyPr/>
          <a:lstStyle/>
          <a:p>
            <a:r>
              <a:rPr lang="en-GB"/>
              <a:t>/Name Name, Institution or similar</a:t>
            </a:r>
            <a:endParaRPr lang="sv-SE"/>
          </a:p>
        </p:txBody>
      </p:sp>
      <p:sp>
        <p:nvSpPr>
          <p:cNvPr id="6" name="Platshållare för bildnummer 5"/>
          <p:cNvSpPr>
            <a:spLocks noGrp="1"/>
          </p:cNvSpPr>
          <p:nvPr>
            <p:ph type="sldNum" sz="quarter" idx="12"/>
          </p:nvPr>
        </p:nvSpPr>
        <p:spPr/>
        <p:txBody>
          <a:bodyPr/>
          <a:lstStyle/>
          <a:p>
            <a:fld id="{400B66ED-EE6C-4E7E-848D-94DB84BF3115}" type="slidenum">
              <a:rPr lang="sv-SE" smtClean="0"/>
              <a:pPr/>
              <a:t>‹#›</a:t>
            </a:fld>
            <a:endParaRPr lang="sv-SE"/>
          </a:p>
        </p:txBody>
      </p:sp>
    </p:spTree>
    <p:extLst>
      <p:ext uri="{BB962C8B-B14F-4D97-AF65-F5344CB8AC3E}">
        <p14:creationId xmlns:p14="http://schemas.microsoft.com/office/powerpoint/2010/main" val="3275211795"/>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Rubrik 1"/>
          <p:cNvSpPr>
            <a:spLocks noGrp="1"/>
          </p:cNvSpPr>
          <p:nvPr>
            <p:ph type="title"/>
          </p:nvPr>
        </p:nvSpPr>
        <p:spPr>
          <a:xfrm>
            <a:off x="792000" y="1458000"/>
            <a:ext cx="4690800" cy="596700"/>
          </a:xfrm>
        </p:spPr>
        <p:txBody>
          <a:bodyPr anchor="t" anchorCtr="0"/>
          <a:lstStyle>
            <a:lvl1pPr>
              <a:defRPr/>
            </a:lvl1pPr>
          </a:lstStyle>
          <a:p>
            <a:r>
              <a:rPr lang="en-US"/>
              <a:t>Click to edit Master title style</a:t>
            </a:r>
            <a:endParaRPr lang="sv-SE" dirty="0"/>
          </a:p>
        </p:txBody>
      </p:sp>
      <p:sp>
        <p:nvSpPr>
          <p:cNvPr id="4" name="Platshållare för innehåll 3"/>
          <p:cNvSpPr>
            <a:spLocks noGrp="1"/>
          </p:cNvSpPr>
          <p:nvPr>
            <p:ph sz="half" idx="2"/>
          </p:nvPr>
        </p:nvSpPr>
        <p:spPr>
          <a:xfrm>
            <a:off x="792000" y="2106000"/>
            <a:ext cx="4690800" cy="2411100"/>
          </a:xfrm>
        </p:spPr>
        <p:txBody>
          <a:bodyPr/>
          <a:lstStyle>
            <a:lvl1pPr>
              <a:defRPr sz="1800"/>
            </a:lvl1pPr>
            <a:lvl2pPr>
              <a:defRPr sz="18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dirty="0"/>
          </a:p>
        </p:txBody>
      </p:sp>
      <p:sp>
        <p:nvSpPr>
          <p:cNvPr id="6" name="Platshållare för innehåll 5"/>
          <p:cNvSpPr>
            <a:spLocks noGrp="1"/>
          </p:cNvSpPr>
          <p:nvPr>
            <p:ph sz="quarter" idx="4"/>
          </p:nvPr>
        </p:nvSpPr>
        <p:spPr>
          <a:xfrm>
            <a:off x="5619600" y="1471500"/>
            <a:ext cx="3060000" cy="3045600"/>
          </a:xfrm>
        </p:spPr>
        <p:txBody>
          <a:bodyPr/>
          <a:lstStyle>
            <a:lvl1pPr>
              <a:defRPr sz="1800"/>
            </a:lvl1pPr>
            <a:lvl2pPr>
              <a:defRPr sz="18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dirty="0"/>
          </a:p>
        </p:txBody>
      </p:sp>
      <p:sp>
        <p:nvSpPr>
          <p:cNvPr id="7" name="Platshållare för datum 6"/>
          <p:cNvSpPr>
            <a:spLocks noGrp="1"/>
          </p:cNvSpPr>
          <p:nvPr>
            <p:ph type="dt" sz="half" idx="10"/>
          </p:nvPr>
        </p:nvSpPr>
        <p:spPr/>
        <p:txBody>
          <a:bodyPr/>
          <a:lstStyle/>
          <a:p>
            <a:fld id="{5B1D9433-E0BB-468D-8139-09789795BCD8}" type="datetime1">
              <a:rPr lang="en-GB" smtClean="0"/>
              <a:t>15/10/2023</a:t>
            </a:fld>
            <a:endParaRPr lang="sv-SE"/>
          </a:p>
        </p:txBody>
      </p:sp>
      <p:sp>
        <p:nvSpPr>
          <p:cNvPr id="8" name="Platshållare för sidfot 7"/>
          <p:cNvSpPr>
            <a:spLocks noGrp="1"/>
          </p:cNvSpPr>
          <p:nvPr>
            <p:ph type="ftr" sz="quarter" idx="11"/>
          </p:nvPr>
        </p:nvSpPr>
        <p:spPr/>
        <p:txBody>
          <a:bodyPr/>
          <a:lstStyle/>
          <a:p>
            <a:r>
              <a:rPr lang="en-US"/>
              <a:t>/Name Name, Institution or similar</a:t>
            </a:r>
            <a:endParaRPr lang="sv-SE"/>
          </a:p>
        </p:txBody>
      </p:sp>
      <p:sp>
        <p:nvSpPr>
          <p:cNvPr id="9" name="Platshållare för bildnummer 8"/>
          <p:cNvSpPr>
            <a:spLocks noGrp="1"/>
          </p:cNvSpPr>
          <p:nvPr>
            <p:ph type="sldNum" sz="quarter" idx="12"/>
          </p:nvPr>
        </p:nvSpPr>
        <p:spPr/>
        <p:txBody>
          <a:bodyPr/>
          <a:lstStyle/>
          <a:p>
            <a:fld id="{400B66ED-EE6C-4E7E-848D-94DB84BF3115}" type="slidenum">
              <a:rPr lang="sv-SE" smtClean="0"/>
              <a:pPr/>
              <a:t>‹#›</a:t>
            </a:fld>
            <a:endParaRPr lang="sv-SE"/>
          </a:p>
        </p:txBody>
      </p:sp>
    </p:spTree>
    <p:extLst>
      <p:ext uri="{BB962C8B-B14F-4D97-AF65-F5344CB8AC3E}">
        <p14:creationId xmlns:p14="http://schemas.microsoft.com/office/powerpoint/2010/main" val="1739309582"/>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Text Only">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792000" y="1458000"/>
            <a:ext cx="6850800" cy="3056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dirty="0"/>
          </a:p>
        </p:txBody>
      </p:sp>
      <p:sp>
        <p:nvSpPr>
          <p:cNvPr id="4" name="Platshållare för datum 3"/>
          <p:cNvSpPr>
            <a:spLocks noGrp="1"/>
          </p:cNvSpPr>
          <p:nvPr>
            <p:ph type="dt" sz="half" idx="10"/>
          </p:nvPr>
        </p:nvSpPr>
        <p:spPr/>
        <p:txBody>
          <a:bodyPr/>
          <a:lstStyle/>
          <a:p>
            <a:fld id="{C5801EDB-F6EF-4C64-AEAE-DBB5FD2FA311}" type="datetime1">
              <a:rPr lang="en-GB" smtClean="0"/>
              <a:t>15/10/2023</a:t>
            </a:fld>
            <a:endParaRPr lang="sv-SE"/>
          </a:p>
        </p:txBody>
      </p:sp>
      <p:sp>
        <p:nvSpPr>
          <p:cNvPr id="5" name="Platshållare för sidfot 4"/>
          <p:cNvSpPr>
            <a:spLocks noGrp="1"/>
          </p:cNvSpPr>
          <p:nvPr>
            <p:ph type="ftr" sz="quarter" idx="11"/>
          </p:nvPr>
        </p:nvSpPr>
        <p:spPr/>
        <p:txBody>
          <a:bodyPr/>
          <a:lstStyle/>
          <a:p>
            <a:r>
              <a:rPr lang="en-US"/>
              <a:t>/Name Name, Institution or similar</a:t>
            </a:r>
            <a:endParaRPr lang="sv-SE"/>
          </a:p>
        </p:txBody>
      </p:sp>
      <p:sp>
        <p:nvSpPr>
          <p:cNvPr id="6" name="Platshållare för bildnummer 5"/>
          <p:cNvSpPr>
            <a:spLocks noGrp="1"/>
          </p:cNvSpPr>
          <p:nvPr>
            <p:ph type="sldNum" sz="quarter" idx="12"/>
          </p:nvPr>
        </p:nvSpPr>
        <p:spPr/>
        <p:txBody>
          <a:bodyPr/>
          <a:lstStyle/>
          <a:p>
            <a:fld id="{400B66ED-EE6C-4E7E-848D-94DB84BF3115}" type="slidenum">
              <a:rPr lang="sv-SE" smtClean="0"/>
              <a:pPr/>
              <a:t>‹#›</a:t>
            </a:fld>
            <a:endParaRPr lang="sv-SE"/>
          </a:p>
        </p:txBody>
      </p:sp>
    </p:spTree>
    <p:extLst>
      <p:ext uri="{BB962C8B-B14F-4D97-AF65-F5344CB8AC3E}">
        <p14:creationId xmlns:p14="http://schemas.microsoft.com/office/powerpoint/2010/main" val="368385850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2463F6A8-F429-49CD-A048-F0ADC8610AE1}" type="datetime1">
              <a:rPr lang="en-GB" smtClean="0"/>
              <a:t>15/10/2023</a:t>
            </a:fld>
            <a:endParaRPr lang="sv-SE"/>
          </a:p>
        </p:txBody>
      </p:sp>
      <p:sp>
        <p:nvSpPr>
          <p:cNvPr id="3" name="Platshållare för sidfot 2"/>
          <p:cNvSpPr>
            <a:spLocks noGrp="1"/>
          </p:cNvSpPr>
          <p:nvPr>
            <p:ph type="ftr" sz="quarter" idx="11"/>
          </p:nvPr>
        </p:nvSpPr>
        <p:spPr/>
        <p:txBody>
          <a:bodyPr/>
          <a:lstStyle/>
          <a:p>
            <a:r>
              <a:rPr lang="en-US"/>
              <a:t>/Name Name, Institution or similar</a:t>
            </a:r>
            <a:endParaRPr lang="sv-SE"/>
          </a:p>
        </p:txBody>
      </p:sp>
      <p:sp>
        <p:nvSpPr>
          <p:cNvPr id="4" name="Platshållare för bildnummer 3"/>
          <p:cNvSpPr>
            <a:spLocks noGrp="1"/>
          </p:cNvSpPr>
          <p:nvPr>
            <p:ph type="sldNum" sz="quarter" idx="12"/>
          </p:nvPr>
        </p:nvSpPr>
        <p:spPr/>
        <p:txBody>
          <a:bodyPr/>
          <a:lstStyle/>
          <a:p>
            <a:fld id="{400B66ED-EE6C-4E7E-848D-94DB84BF3115}" type="slidenum">
              <a:rPr lang="sv-SE" smtClean="0"/>
              <a:pPr/>
              <a:t>‹#›</a:t>
            </a:fld>
            <a:endParaRPr lang="sv-SE"/>
          </a:p>
        </p:txBody>
      </p:sp>
    </p:spTree>
    <p:extLst>
      <p:ext uri="{BB962C8B-B14F-4D97-AF65-F5344CB8AC3E}">
        <p14:creationId xmlns:p14="http://schemas.microsoft.com/office/powerpoint/2010/main" val="5733443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xt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792000" y="1458000"/>
            <a:ext cx="4690800" cy="596700"/>
          </a:xfrm>
          <a:prstGeom prst="rect">
            <a:avLst/>
          </a:prstGeom>
        </p:spPr>
        <p:txBody>
          <a:bodyPr anchor="t" anchorCtr="0"/>
          <a:lstStyle>
            <a:lvl1pPr>
              <a:defRPr/>
            </a:lvl1pPr>
          </a:lstStyle>
          <a:p>
            <a:r>
              <a:rPr lang="sv-SE"/>
              <a:t>Klicka här för att ändra mall för rubrikformat</a:t>
            </a:r>
            <a:endParaRPr lang="sv-SE" dirty="0"/>
          </a:p>
        </p:txBody>
      </p:sp>
      <p:sp>
        <p:nvSpPr>
          <p:cNvPr id="4" name="Platshållare för innehåll 3"/>
          <p:cNvSpPr>
            <a:spLocks noGrp="1"/>
          </p:cNvSpPr>
          <p:nvPr>
            <p:ph sz="half" idx="2"/>
          </p:nvPr>
        </p:nvSpPr>
        <p:spPr>
          <a:xfrm>
            <a:off x="792000" y="2106000"/>
            <a:ext cx="4690800" cy="2411100"/>
          </a:xfrm>
          <a:prstGeom prst="rect">
            <a:avLst/>
          </a:prstGeom>
        </p:spPr>
        <p:txBody>
          <a:bodyPr/>
          <a:lstStyle>
            <a:lvl1pPr>
              <a:defRPr sz="1800"/>
            </a:lvl1pPr>
            <a:lvl2pPr>
              <a:defRPr sz="18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6" name="Platshållare för innehåll 5"/>
          <p:cNvSpPr>
            <a:spLocks noGrp="1"/>
          </p:cNvSpPr>
          <p:nvPr>
            <p:ph sz="quarter" idx="4"/>
          </p:nvPr>
        </p:nvSpPr>
        <p:spPr>
          <a:xfrm>
            <a:off x="5619600" y="1471500"/>
            <a:ext cx="3060000" cy="3045600"/>
          </a:xfrm>
          <a:prstGeom prst="rect">
            <a:avLst/>
          </a:prstGeom>
        </p:spPr>
        <p:txBody>
          <a:bodyPr/>
          <a:lstStyle>
            <a:lvl1pPr>
              <a:defRPr sz="1800"/>
            </a:lvl1pPr>
            <a:lvl2pPr>
              <a:defRPr sz="18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7" name="Platshållare för datum 6"/>
          <p:cNvSpPr>
            <a:spLocks noGrp="1"/>
          </p:cNvSpPr>
          <p:nvPr>
            <p:ph type="dt" sz="half" idx="10"/>
          </p:nvPr>
        </p:nvSpPr>
        <p:spPr/>
        <p:txBody>
          <a:bodyPr/>
          <a:lstStyle/>
          <a:p>
            <a:fld id="{7DD00887-BFE6-4EDC-B286-3AA1F1FFCB5E}" type="datetime1">
              <a:rPr lang="en-GB" smtClean="0"/>
              <a:t>15/10/2023</a:t>
            </a:fld>
            <a:endParaRPr lang="sv-SE"/>
          </a:p>
        </p:txBody>
      </p:sp>
      <p:sp>
        <p:nvSpPr>
          <p:cNvPr id="8" name="Platshållare för sidfot 7"/>
          <p:cNvSpPr>
            <a:spLocks noGrp="1"/>
          </p:cNvSpPr>
          <p:nvPr>
            <p:ph type="ftr" sz="quarter" idx="11"/>
          </p:nvPr>
        </p:nvSpPr>
        <p:spPr/>
        <p:txBody>
          <a:bodyPr/>
          <a:lstStyle/>
          <a:p>
            <a:r>
              <a:rPr lang="en-GB"/>
              <a:t>/Name Name, Institution or similar</a:t>
            </a:r>
            <a:endParaRPr lang="sv-SE"/>
          </a:p>
        </p:txBody>
      </p:sp>
      <p:sp>
        <p:nvSpPr>
          <p:cNvPr id="9" name="Platshållare för bildnummer 8"/>
          <p:cNvSpPr>
            <a:spLocks noGrp="1"/>
          </p:cNvSpPr>
          <p:nvPr>
            <p:ph type="sldNum" sz="quarter" idx="12"/>
          </p:nvPr>
        </p:nvSpPr>
        <p:spPr/>
        <p:txBody>
          <a:bodyPr/>
          <a:lstStyle/>
          <a:p>
            <a:fld id="{400B66ED-EE6C-4E7E-848D-94DB84BF3115}" type="slidenum">
              <a:rPr lang="sv-SE" smtClean="0"/>
              <a:pPr/>
              <a:t>‹#›</a:t>
            </a:fld>
            <a:endParaRPr lang="sv-SE"/>
          </a:p>
        </p:txBody>
      </p:sp>
    </p:spTree>
    <p:extLst>
      <p:ext uri="{BB962C8B-B14F-4D97-AF65-F5344CB8AC3E}">
        <p14:creationId xmlns:p14="http://schemas.microsoft.com/office/powerpoint/2010/main" val="18565515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 only">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792000" y="1458000"/>
            <a:ext cx="6850800" cy="3056400"/>
          </a:xfrm>
          <a:prstGeom prst="rect">
            <a:avLst/>
          </a:prstGeo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4" name="Platshållare för datum 3"/>
          <p:cNvSpPr>
            <a:spLocks noGrp="1"/>
          </p:cNvSpPr>
          <p:nvPr>
            <p:ph type="dt" sz="half" idx="10"/>
          </p:nvPr>
        </p:nvSpPr>
        <p:spPr/>
        <p:txBody>
          <a:bodyPr/>
          <a:lstStyle/>
          <a:p>
            <a:fld id="{A87BE46A-9B78-4B8E-A93A-D6A68C94C14F}" type="datetime1">
              <a:rPr lang="en-GB" smtClean="0"/>
              <a:t>15/10/2023</a:t>
            </a:fld>
            <a:endParaRPr lang="sv-SE"/>
          </a:p>
        </p:txBody>
      </p:sp>
      <p:sp>
        <p:nvSpPr>
          <p:cNvPr id="5" name="Platshållare för sidfot 4"/>
          <p:cNvSpPr>
            <a:spLocks noGrp="1"/>
          </p:cNvSpPr>
          <p:nvPr>
            <p:ph type="ftr" sz="quarter" idx="11"/>
          </p:nvPr>
        </p:nvSpPr>
        <p:spPr/>
        <p:txBody>
          <a:bodyPr/>
          <a:lstStyle/>
          <a:p>
            <a:r>
              <a:rPr lang="en-GB"/>
              <a:t>/Name Name, Institution or similar</a:t>
            </a:r>
            <a:endParaRPr lang="sv-SE"/>
          </a:p>
        </p:txBody>
      </p:sp>
      <p:sp>
        <p:nvSpPr>
          <p:cNvPr id="6" name="Platshållare för bildnummer 5"/>
          <p:cNvSpPr>
            <a:spLocks noGrp="1"/>
          </p:cNvSpPr>
          <p:nvPr>
            <p:ph type="sldNum" sz="quarter" idx="12"/>
          </p:nvPr>
        </p:nvSpPr>
        <p:spPr/>
        <p:txBody>
          <a:bodyPr/>
          <a:lstStyle/>
          <a:p>
            <a:fld id="{400B66ED-EE6C-4E7E-848D-94DB84BF3115}" type="slidenum">
              <a:rPr lang="sv-SE" smtClean="0"/>
              <a:pPr/>
              <a:t>‹#›</a:t>
            </a:fld>
            <a:endParaRPr lang="sv-SE"/>
          </a:p>
        </p:txBody>
      </p:sp>
    </p:spTree>
    <p:extLst>
      <p:ext uri="{BB962C8B-B14F-4D97-AF65-F5344CB8AC3E}">
        <p14:creationId xmlns:p14="http://schemas.microsoft.com/office/powerpoint/2010/main" val="26933298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C0F7DD03-007E-4BF8-AEB8-81FA7208E316}" type="datetime1">
              <a:rPr lang="en-GB" smtClean="0"/>
              <a:t>15/10/2023</a:t>
            </a:fld>
            <a:endParaRPr lang="sv-SE"/>
          </a:p>
        </p:txBody>
      </p:sp>
      <p:sp>
        <p:nvSpPr>
          <p:cNvPr id="3" name="Platshållare för sidfot 2"/>
          <p:cNvSpPr>
            <a:spLocks noGrp="1"/>
          </p:cNvSpPr>
          <p:nvPr>
            <p:ph type="ftr" sz="quarter" idx="11"/>
          </p:nvPr>
        </p:nvSpPr>
        <p:spPr/>
        <p:txBody>
          <a:bodyPr/>
          <a:lstStyle/>
          <a:p>
            <a:r>
              <a:rPr lang="en-GB"/>
              <a:t>/Name Name, Institution or similar</a:t>
            </a:r>
            <a:endParaRPr lang="sv-SE"/>
          </a:p>
        </p:txBody>
      </p:sp>
      <p:sp>
        <p:nvSpPr>
          <p:cNvPr id="4" name="Platshållare för bildnummer 3"/>
          <p:cNvSpPr>
            <a:spLocks noGrp="1"/>
          </p:cNvSpPr>
          <p:nvPr>
            <p:ph type="sldNum" sz="quarter" idx="12"/>
          </p:nvPr>
        </p:nvSpPr>
        <p:spPr/>
        <p:txBody>
          <a:bodyPr/>
          <a:lstStyle/>
          <a:p>
            <a:fld id="{400B66ED-EE6C-4E7E-848D-94DB84BF3115}" type="slidenum">
              <a:rPr lang="sv-SE" smtClean="0"/>
              <a:pPr/>
              <a:t>‹#›</a:t>
            </a:fld>
            <a:endParaRPr lang="sv-SE"/>
          </a:p>
        </p:txBody>
      </p:sp>
    </p:spTree>
    <p:extLst>
      <p:ext uri="{BB962C8B-B14F-4D97-AF65-F5344CB8AC3E}">
        <p14:creationId xmlns:p14="http://schemas.microsoft.com/office/powerpoint/2010/main" val="8599380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9" name="Picture 9" descr="SU_PPT_kronor"/>
          <p:cNvPicPr>
            <a:picLocks noChangeAspect="1" noChangeArrowheads="1"/>
          </p:cNvPicPr>
          <p:nvPr userDrawn="1"/>
        </p:nvPicPr>
        <p:blipFill>
          <a:blip r:embed="rId2" cstate="print"/>
          <a:srcRect/>
          <a:stretch>
            <a:fillRect/>
          </a:stretch>
        </p:blipFill>
        <p:spPr bwMode="auto">
          <a:xfrm>
            <a:off x="0" y="1314778"/>
            <a:ext cx="4139952" cy="3828722"/>
          </a:xfrm>
          <a:prstGeom prst="rect">
            <a:avLst/>
          </a:prstGeom>
          <a:noFill/>
        </p:spPr>
      </p:pic>
      <p:sp>
        <p:nvSpPr>
          <p:cNvPr id="2" name="Rubrik 1"/>
          <p:cNvSpPr>
            <a:spLocks noGrp="1"/>
          </p:cNvSpPr>
          <p:nvPr>
            <p:ph type="ctrTitle"/>
          </p:nvPr>
        </p:nvSpPr>
        <p:spPr>
          <a:xfrm>
            <a:off x="1008000" y="1827900"/>
            <a:ext cx="6631200" cy="1069200"/>
          </a:xfrm>
          <a:prstGeom prst="rect">
            <a:avLst/>
          </a:prstGeom>
        </p:spPr>
        <p:txBody>
          <a:bodyPr lIns="72000" tIns="36000" rIns="72000" bIns="36000" anchor="ctr" anchorCtr="0">
            <a:normAutofit/>
          </a:bodyPr>
          <a:lstStyle>
            <a:lvl1pPr algn="l">
              <a:defRPr sz="4400" b="0">
                <a:latin typeface="Verdana" pitchFamily="34" charset="0"/>
                <a:ea typeface="Verdana" pitchFamily="34" charset="0"/>
                <a:cs typeface="Verdana" pitchFamily="34" charset="0"/>
              </a:defRPr>
            </a:lvl1pPr>
          </a:lstStyle>
          <a:p>
            <a:r>
              <a:rPr lang="en-US"/>
              <a:t>Click to edit Master title style</a:t>
            </a:r>
            <a:endParaRPr lang="sv-SE" dirty="0"/>
          </a:p>
        </p:txBody>
      </p:sp>
      <p:sp>
        <p:nvSpPr>
          <p:cNvPr id="3" name="Underrubrik 2"/>
          <p:cNvSpPr>
            <a:spLocks noGrp="1"/>
          </p:cNvSpPr>
          <p:nvPr>
            <p:ph type="subTitle" idx="1"/>
          </p:nvPr>
        </p:nvSpPr>
        <p:spPr>
          <a:xfrm>
            <a:off x="1008000" y="2894400"/>
            <a:ext cx="6631200" cy="874800"/>
          </a:xfrm>
          <a:prstGeom prst="rect">
            <a:avLst/>
          </a:prstGeom>
        </p:spPr>
        <p:txBody>
          <a:bodyPr>
            <a:normAutofit/>
          </a:bodyPr>
          <a:lstStyle>
            <a:lvl1pPr marL="0" indent="0" algn="l">
              <a:lnSpc>
                <a:spcPts val="2900"/>
              </a:lnSpc>
              <a:spcBef>
                <a:spcPts val="480"/>
              </a:spcBef>
              <a:buNone/>
              <a:defRPr sz="2000">
                <a:solidFill>
                  <a:schemeClr val="tx2"/>
                </a:solidFill>
                <a:latin typeface="Verdana" pitchFamily="34" charset="0"/>
                <a:ea typeface="Verdana" pitchFamily="34" charset="0"/>
                <a:cs typeface="Verdan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sv-SE" dirty="0"/>
          </a:p>
        </p:txBody>
      </p:sp>
      <p:sp>
        <p:nvSpPr>
          <p:cNvPr id="4" name="Platshållare för datum 3"/>
          <p:cNvSpPr>
            <a:spLocks noGrp="1"/>
          </p:cNvSpPr>
          <p:nvPr>
            <p:ph type="dt" sz="half" idx="10"/>
          </p:nvPr>
        </p:nvSpPr>
        <p:spPr>
          <a:xfrm>
            <a:off x="781200" y="4614300"/>
            <a:ext cx="1123200" cy="210600"/>
          </a:xfrm>
        </p:spPr>
        <p:txBody>
          <a:bodyPr/>
          <a:lstStyle/>
          <a:p>
            <a:fld id="{C7AEBBA6-E871-4CBF-8C52-AE2D3471F373}" type="datetime1">
              <a:rPr lang="en-GB" smtClean="0"/>
              <a:t>15/10/2023</a:t>
            </a:fld>
            <a:endParaRPr lang="sv-SE"/>
          </a:p>
        </p:txBody>
      </p:sp>
      <p:sp>
        <p:nvSpPr>
          <p:cNvPr id="5" name="Platshållare för sidfot 4"/>
          <p:cNvSpPr>
            <a:spLocks noGrp="1"/>
          </p:cNvSpPr>
          <p:nvPr>
            <p:ph type="ftr" sz="quarter" idx="11"/>
          </p:nvPr>
        </p:nvSpPr>
        <p:spPr>
          <a:xfrm>
            <a:off x="1936800" y="4614300"/>
            <a:ext cx="4492800" cy="210600"/>
          </a:xfrm>
        </p:spPr>
        <p:txBody>
          <a:bodyPr/>
          <a:lstStyle/>
          <a:p>
            <a:r>
              <a:rPr lang="en-GB"/>
              <a:t>/Name Name, Institution or similar</a:t>
            </a:r>
            <a:endParaRPr lang="sv-SE" dirty="0"/>
          </a:p>
        </p:txBody>
      </p:sp>
      <p:sp>
        <p:nvSpPr>
          <p:cNvPr id="6" name="Platshållare för bildnummer 5"/>
          <p:cNvSpPr>
            <a:spLocks noGrp="1"/>
          </p:cNvSpPr>
          <p:nvPr>
            <p:ph type="sldNum" sz="quarter" idx="12"/>
          </p:nvPr>
        </p:nvSpPr>
        <p:spPr>
          <a:xfrm>
            <a:off x="6588000" y="4614300"/>
            <a:ext cx="2133600" cy="210600"/>
          </a:xfrm>
        </p:spPr>
        <p:txBody>
          <a:bodyPr/>
          <a:lstStyle/>
          <a:p>
            <a:fld id="{400B66ED-EE6C-4E7E-848D-94DB84BF3115}" type="slidenum">
              <a:rPr lang="sv-SE" smtClean="0"/>
              <a:pPr/>
              <a:t>‹#›</a:t>
            </a:fld>
            <a:endParaRPr lang="sv-S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Caption and Content">
    <p:spTree>
      <p:nvGrpSpPr>
        <p:cNvPr id="1" name=""/>
        <p:cNvGrpSpPr/>
        <p:nvPr/>
      </p:nvGrpSpPr>
      <p:grpSpPr>
        <a:xfrm>
          <a:off x="0" y="0"/>
          <a:ext cx="0" cy="0"/>
          <a:chOff x="0" y="0"/>
          <a:chExt cx="0" cy="0"/>
        </a:xfrm>
      </p:grpSpPr>
      <p:sp>
        <p:nvSpPr>
          <p:cNvPr id="2" name="Rubrik 1"/>
          <p:cNvSpPr>
            <a:spLocks noGrp="1"/>
          </p:cNvSpPr>
          <p:nvPr>
            <p:ph type="title"/>
          </p:nvPr>
        </p:nvSpPr>
        <p:spPr>
          <a:xfrm>
            <a:off x="792000" y="1458000"/>
            <a:ext cx="6850800" cy="596700"/>
          </a:xfrm>
          <a:prstGeom prst="rect">
            <a:avLst/>
          </a:prstGeom>
        </p:spPr>
        <p:txBody>
          <a:bodyPr anchor="t" anchorCtr="0"/>
          <a:lstStyle/>
          <a:p>
            <a:r>
              <a:rPr lang="en-US"/>
              <a:t>Click to edit Master title style</a:t>
            </a:r>
            <a:endParaRPr lang="sv-SE"/>
          </a:p>
        </p:txBody>
      </p:sp>
      <p:sp>
        <p:nvSpPr>
          <p:cNvPr id="3" name="Platshållare för innehåll 2"/>
          <p:cNvSpPr>
            <a:spLocks noGrp="1"/>
          </p:cNvSpPr>
          <p:nvPr>
            <p:ph idx="1"/>
          </p:nvPr>
        </p:nvSpPr>
        <p:spPr>
          <a:xfrm>
            <a:off x="792000" y="2106000"/>
            <a:ext cx="6850800" cy="241110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dirty="0"/>
          </a:p>
        </p:txBody>
      </p:sp>
      <p:sp>
        <p:nvSpPr>
          <p:cNvPr id="4" name="Platshållare för datum 3"/>
          <p:cNvSpPr>
            <a:spLocks noGrp="1"/>
          </p:cNvSpPr>
          <p:nvPr>
            <p:ph type="dt" sz="half" idx="10"/>
          </p:nvPr>
        </p:nvSpPr>
        <p:spPr/>
        <p:txBody>
          <a:bodyPr/>
          <a:lstStyle/>
          <a:p>
            <a:fld id="{EC05FDF4-D89B-44D4-BB4D-6E8238A27F6C}" type="datetime1">
              <a:rPr lang="en-GB" smtClean="0"/>
              <a:t>15/10/2023</a:t>
            </a:fld>
            <a:endParaRPr lang="sv-SE"/>
          </a:p>
        </p:txBody>
      </p:sp>
      <p:sp>
        <p:nvSpPr>
          <p:cNvPr id="5" name="Platshållare för sidfot 4"/>
          <p:cNvSpPr>
            <a:spLocks noGrp="1"/>
          </p:cNvSpPr>
          <p:nvPr>
            <p:ph type="ftr" sz="quarter" idx="11"/>
          </p:nvPr>
        </p:nvSpPr>
        <p:spPr/>
        <p:txBody>
          <a:bodyPr/>
          <a:lstStyle/>
          <a:p>
            <a:r>
              <a:rPr lang="en-GB"/>
              <a:t>/Name Name, Institution or similar</a:t>
            </a:r>
            <a:endParaRPr lang="sv-SE"/>
          </a:p>
        </p:txBody>
      </p:sp>
      <p:sp>
        <p:nvSpPr>
          <p:cNvPr id="6" name="Platshållare för bildnummer 5"/>
          <p:cNvSpPr>
            <a:spLocks noGrp="1"/>
          </p:cNvSpPr>
          <p:nvPr>
            <p:ph type="sldNum" sz="quarter" idx="12"/>
          </p:nvPr>
        </p:nvSpPr>
        <p:spPr/>
        <p:txBody>
          <a:bodyPr/>
          <a:lstStyle/>
          <a:p>
            <a:fld id="{400B66ED-EE6C-4E7E-848D-94DB84BF3115}" type="slidenum">
              <a:rPr lang="sv-SE" smtClean="0"/>
              <a:pPr/>
              <a:t>‹#›</a:t>
            </a:fld>
            <a:endParaRPr lang="sv-S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0.xml"/><Relationship Id="rId7" Type="http://schemas.openxmlformats.org/officeDocument/2006/relationships/slideLayout" Target="../slideLayouts/slideLayout14.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5" Type="http://schemas.openxmlformats.org/officeDocument/2006/relationships/slideLayout" Target="../slideLayouts/slideLayout12.xml"/><Relationship Id="rId4" Type="http://schemas.openxmlformats.org/officeDocument/2006/relationships/slideLayout" Target="../slideLayouts/slideLayout11.xml"/><Relationship Id="rId9"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8" Type="http://schemas.openxmlformats.org/officeDocument/2006/relationships/theme" Target="../theme/theme3.xml"/><Relationship Id="rId3" Type="http://schemas.openxmlformats.org/officeDocument/2006/relationships/slideLayout" Target="../slideLayouts/slideLayout17.xml"/><Relationship Id="rId7" Type="http://schemas.openxmlformats.org/officeDocument/2006/relationships/slideLayout" Target="../slideLayouts/slideLayout21.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5" Type="http://schemas.openxmlformats.org/officeDocument/2006/relationships/slideLayout" Target="../slideLayouts/slideLayout19.xml"/><Relationship Id="rId4" Type="http://schemas.openxmlformats.org/officeDocument/2006/relationships/slideLayout" Target="../slideLayouts/slideLayout18.xml"/><Relationship Id="rId9" Type="http://schemas.openxmlformats.org/officeDocument/2006/relationships/image" Target="../media/image1.png"/></Relationships>
</file>

<file path=ppt/slideMasters/_rels/slideMaster4.xml.rels><?xml version="1.0" encoding="UTF-8" standalone="yes"?>
<Relationships xmlns="http://schemas.openxmlformats.org/package/2006/relationships"><Relationship Id="rId8" Type="http://schemas.openxmlformats.org/officeDocument/2006/relationships/theme" Target="../theme/theme4.xml"/><Relationship Id="rId3" Type="http://schemas.openxmlformats.org/officeDocument/2006/relationships/slideLayout" Target="../slideLayouts/slideLayout24.xml"/><Relationship Id="rId7" Type="http://schemas.openxmlformats.org/officeDocument/2006/relationships/slideLayout" Target="../slideLayouts/slideLayout28.xml"/><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slideLayout" Target="../slideLayouts/slideLayout27.xml"/><Relationship Id="rId5" Type="http://schemas.openxmlformats.org/officeDocument/2006/relationships/slideLayout" Target="../slideLayouts/slideLayout26.xml"/><Relationship Id="rId4" Type="http://schemas.openxmlformats.org/officeDocument/2006/relationships/slideLayout" Target="../slideLayouts/slideLayout25.xml"/><Relationship Id="rId9" Type="http://schemas.openxmlformats.org/officeDocument/2006/relationships/image" Target="../media/image5.png"/></Relationships>
</file>

<file path=ppt/slideMasters/_rels/slideMaster5.xml.rels><?xml version="1.0" encoding="UTF-8" standalone="yes"?>
<Relationships xmlns="http://schemas.openxmlformats.org/package/2006/relationships"><Relationship Id="rId8" Type="http://schemas.openxmlformats.org/officeDocument/2006/relationships/theme" Target="../theme/theme5.xml"/><Relationship Id="rId3" Type="http://schemas.openxmlformats.org/officeDocument/2006/relationships/slideLayout" Target="../slideLayouts/slideLayout31.xml"/><Relationship Id="rId7" Type="http://schemas.openxmlformats.org/officeDocument/2006/relationships/slideLayout" Target="../slideLayouts/slideLayout35.xml"/><Relationship Id="rId2" Type="http://schemas.openxmlformats.org/officeDocument/2006/relationships/slideLayout" Target="../slideLayouts/slideLayout30.xml"/><Relationship Id="rId1" Type="http://schemas.openxmlformats.org/officeDocument/2006/relationships/slideLayout" Target="../slideLayouts/slideLayout29.xml"/><Relationship Id="rId6" Type="http://schemas.openxmlformats.org/officeDocument/2006/relationships/slideLayout" Target="../slideLayouts/slideLayout34.xml"/><Relationship Id="rId5" Type="http://schemas.openxmlformats.org/officeDocument/2006/relationships/slideLayout" Target="../slideLayouts/slideLayout33.xml"/><Relationship Id="rId4" Type="http://schemas.openxmlformats.org/officeDocument/2006/relationships/slideLayout" Target="../slideLayouts/slideLayout32.xml"/><Relationship Id="rId9" Type="http://schemas.openxmlformats.org/officeDocument/2006/relationships/image" Target="../media/image5.png"/></Relationships>
</file>

<file path=ppt/slideMasters/_rels/slideMaster6.xml.rels><?xml version="1.0" encoding="UTF-8" standalone="yes"?>
<Relationships xmlns="http://schemas.openxmlformats.org/package/2006/relationships"><Relationship Id="rId8" Type="http://schemas.openxmlformats.org/officeDocument/2006/relationships/theme" Target="../theme/theme6.xml"/><Relationship Id="rId3" Type="http://schemas.openxmlformats.org/officeDocument/2006/relationships/slideLayout" Target="../slideLayouts/slideLayout38.xml"/><Relationship Id="rId7" Type="http://schemas.openxmlformats.org/officeDocument/2006/relationships/slideLayout" Target="../slideLayouts/slideLayout42.xml"/><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slideLayout" Target="../slideLayouts/slideLayout41.xml"/><Relationship Id="rId5" Type="http://schemas.openxmlformats.org/officeDocument/2006/relationships/slideLayout" Target="../slideLayouts/slideLayout40.xml"/><Relationship Id="rId4" Type="http://schemas.openxmlformats.org/officeDocument/2006/relationships/slideLayout" Target="../slideLayouts/slideLayout39.xml"/><Relationship Id="rId9"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Platshållare för datum 3"/>
          <p:cNvSpPr>
            <a:spLocks noGrp="1"/>
          </p:cNvSpPr>
          <p:nvPr>
            <p:ph type="dt" sz="half" idx="2"/>
          </p:nvPr>
        </p:nvSpPr>
        <p:spPr>
          <a:xfrm>
            <a:off x="781200" y="4614300"/>
            <a:ext cx="1123200" cy="210600"/>
          </a:xfrm>
          <a:prstGeom prst="rect">
            <a:avLst/>
          </a:prstGeom>
        </p:spPr>
        <p:txBody>
          <a:bodyPr vert="horz" lIns="91440" tIns="45720" rIns="91440" bIns="45720" rtlCol="0" anchor="ctr"/>
          <a:lstStyle>
            <a:lvl1pPr algn="l">
              <a:defRPr sz="1200">
                <a:solidFill>
                  <a:srgbClr val="000000"/>
                </a:solidFill>
                <a:latin typeface="Verdana" pitchFamily="34" charset="0"/>
                <a:ea typeface="Verdana" pitchFamily="34" charset="0"/>
                <a:cs typeface="Verdana" pitchFamily="34" charset="0"/>
              </a:defRPr>
            </a:lvl1pPr>
          </a:lstStyle>
          <a:p>
            <a:fld id="{D04F65D3-D467-4B7C-B75D-A39839E61BDF}" type="datetime1">
              <a:rPr lang="en-GB" smtClean="0"/>
              <a:t>15/10/2023</a:t>
            </a:fld>
            <a:endParaRPr lang="sv-SE" dirty="0"/>
          </a:p>
        </p:txBody>
      </p:sp>
      <p:sp>
        <p:nvSpPr>
          <p:cNvPr id="5" name="Platshållare för sidfot 4"/>
          <p:cNvSpPr>
            <a:spLocks noGrp="1"/>
          </p:cNvSpPr>
          <p:nvPr>
            <p:ph type="ftr" sz="quarter" idx="3"/>
          </p:nvPr>
        </p:nvSpPr>
        <p:spPr>
          <a:xfrm>
            <a:off x="1936800" y="4614300"/>
            <a:ext cx="4492800" cy="212400"/>
          </a:xfrm>
          <a:prstGeom prst="rect">
            <a:avLst/>
          </a:prstGeom>
        </p:spPr>
        <p:txBody>
          <a:bodyPr vert="horz" lIns="91440" tIns="45720" rIns="91440" bIns="45720" rtlCol="0" anchor="ctr" anchorCtr="0"/>
          <a:lstStyle>
            <a:lvl1pPr algn="l">
              <a:defRPr sz="1200">
                <a:solidFill>
                  <a:srgbClr val="000000"/>
                </a:solidFill>
                <a:latin typeface="Verdana" pitchFamily="34" charset="0"/>
                <a:ea typeface="Verdana" pitchFamily="34" charset="0"/>
                <a:cs typeface="Verdana" pitchFamily="34" charset="0"/>
              </a:defRPr>
            </a:lvl1pPr>
          </a:lstStyle>
          <a:p>
            <a:r>
              <a:rPr lang="en-GB" dirty="0"/>
              <a:t>/Name </a:t>
            </a:r>
            <a:r>
              <a:rPr lang="en-GB" dirty="0" err="1"/>
              <a:t>Name</a:t>
            </a:r>
            <a:r>
              <a:rPr lang="en-GB" dirty="0"/>
              <a:t>, Institution or similar</a:t>
            </a:r>
            <a:endParaRPr lang="sv-SE" dirty="0"/>
          </a:p>
        </p:txBody>
      </p:sp>
      <p:sp>
        <p:nvSpPr>
          <p:cNvPr id="6" name="Platshållare för bildnummer 5"/>
          <p:cNvSpPr>
            <a:spLocks noGrp="1"/>
          </p:cNvSpPr>
          <p:nvPr>
            <p:ph type="sldNum" sz="quarter" idx="4"/>
          </p:nvPr>
        </p:nvSpPr>
        <p:spPr>
          <a:xfrm>
            <a:off x="6588000" y="4614300"/>
            <a:ext cx="2133600" cy="210600"/>
          </a:xfrm>
          <a:prstGeom prst="rect">
            <a:avLst/>
          </a:prstGeom>
        </p:spPr>
        <p:txBody>
          <a:bodyPr vert="horz" lIns="91440" tIns="45720" rIns="91440" bIns="45720" rtlCol="0" anchor="ctr"/>
          <a:lstStyle>
            <a:lvl1pPr algn="r">
              <a:defRPr sz="1200">
                <a:solidFill>
                  <a:srgbClr val="000000"/>
                </a:solidFill>
                <a:latin typeface="Verdana" pitchFamily="34" charset="0"/>
                <a:ea typeface="Verdana" pitchFamily="34" charset="0"/>
                <a:cs typeface="Verdana" pitchFamily="34" charset="0"/>
              </a:defRPr>
            </a:lvl1pPr>
          </a:lstStyle>
          <a:p>
            <a:fld id="{400B66ED-EE6C-4E7E-848D-94DB84BF3115}" type="slidenum">
              <a:rPr lang="sv-SE" smtClean="0"/>
              <a:pPr/>
              <a:t>‹#›</a:t>
            </a:fld>
            <a:endParaRPr lang="sv-SE" dirty="0"/>
          </a:p>
        </p:txBody>
      </p:sp>
      <p:sp>
        <p:nvSpPr>
          <p:cNvPr id="9" name="Text Placeholder 8"/>
          <p:cNvSpPr>
            <a:spLocks noGrp="1"/>
          </p:cNvSpPr>
          <p:nvPr>
            <p:ph type="body" idx="1"/>
          </p:nvPr>
        </p:nvSpPr>
        <p:spPr>
          <a:xfrm>
            <a:off x="792000" y="2106000"/>
            <a:ext cx="6850800" cy="2411100"/>
          </a:xfrm>
          <a:prstGeom prst="rect">
            <a:avLst/>
          </a:prstGeom>
        </p:spPr>
        <p:txBody>
          <a:bodyPr vert="horz" lIns="91440" tIns="45720" rIns="91440" bIns="45720" rtlCol="0">
            <a:normAutofit/>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GB" dirty="0"/>
          </a:p>
        </p:txBody>
      </p:sp>
      <p:sp>
        <p:nvSpPr>
          <p:cNvPr id="10" name="Title Placeholder 9"/>
          <p:cNvSpPr>
            <a:spLocks noGrp="1"/>
          </p:cNvSpPr>
          <p:nvPr>
            <p:ph type="title"/>
          </p:nvPr>
        </p:nvSpPr>
        <p:spPr>
          <a:xfrm>
            <a:off x="792000" y="1458000"/>
            <a:ext cx="6850800" cy="596700"/>
          </a:xfrm>
          <a:prstGeom prst="rect">
            <a:avLst/>
          </a:prstGeom>
        </p:spPr>
        <p:txBody>
          <a:bodyPr vert="horz" lIns="91440" tIns="45720" rIns="91440" bIns="45720" rtlCol="0" anchor="t" anchorCtr="0">
            <a:normAutofit/>
          </a:bodyPr>
          <a:lstStyle/>
          <a:p>
            <a:r>
              <a:rPr lang="sv-SE"/>
              <a:t>Klicka här för att ändra mall för rubrikformat</a:t>
            </a:r>
            <a:endParaRPr lang="en-GB"/>
          </a:p>
        </p:txBody>
      </p:sp>
      <p:pic>
        <p:nvPicPr>
          <p:cNvPr id="12" name="Picture 11" descr="logo-org-engelsk_rgb.png"/>
          <p:cNvPicPr>
            <a:picLocks/>
          </p:cNvPicPr>
          <p:nvPr userDrawn="1"/>
        </p:nvPicPr>
        <p:blipFill>
          <a:blip r:embed="rId9" cstate="print"/>
          <a:stretch>
            <a:fillRect/>
          </a:stretch>
        </p:blipFill>
        <p:spPr>
          <a:xfrm>
            <a:off x="8042612" y="195486"/>
            <a:ext cx="784800" cy="748800"/>
          </a:xfrm>
          <a:prstGeom prst="rect">
            <a:avLst/>
          </a:prstGeom>
        </p:spPr>
      </p:pic>
    </p:spTree>
    <p:extLst>
      <p:ext uri="{BB962C8B-B14F-4D97-AF65-F5344CB8AC3E}">
        <p14:creationId xmlns:p14="http://schemas.microsoft.com/office/powerpoint/2010/main" val="3442291930"/>
      </p:ext>
    </p:extLst>
  </p:cSld>
  <p:clrMap bg1="lt1" tx1="dk1" bg2="lt2" tx2="dk2" accent1="accent1" accent2="accent2" accent3="accent3" accent4="accent4" accent5="accent5" accent6="accent6" hlink="hlink" folHlink="folHlink"/>
  <p:sldLayoutIdLst>
    <p:sldLayoutId id="2147483725" r:id="rId1"/>
    <p:sldLayoutId id="2147483726" r:id="rId2"/>
    <p:sldLayoutId id="2147483727" r:id="rId3"/>
    <p:sldLayoutId id="2147483728" r:id="rId4"/>
    <p:sldLayoutId id="2147483729" r:id="rId5"/>
    <p:sldLayoutId id="2147483730" r:id="rId6"/>
    <p:sldLayoutId id="2147483731" r:id="rId7"/>
  </p:sldLayoutIdLst>
  <p:hf sldNum="0" hdr="0" ftr="0" dt="0"/>
  <p:txStyles>
    <p:titleStyle>
      <a:lvl1pPr algn="l" defTabSz="914400" rtl="0" eaLnBrk="1" latinLnBrk="0" hangingPunct="1">
        <a:spcBef>
          <a:spcPct val="0"/>
        </a:spcBef>
        <a:buNone/>
        <a:defRPr sz="2600" b="1" kern="1200">
          <a:solidFill>
            <a:schemeClr val="tx1"/>
          </a:solidFill>
          <a:latin typeface="Verdana" pitchFamily="34" charset="0"/>
          <a:ea typeface="Verdana" pitchFamily="34" charset="0"/>
          <a:cs typeface="Verdana" pitchFamily="34" charset="0"/>
        </a:defRPr>
      </a:lvl1pPr>
    </p:titleStyle>
    <p:bodyStyle>
      <a:lvl1pPr marL="342900" indent="-342900" algn="l" defTabSz="914400" rtl="0" eaLnBrk="1" latinLnBrk="0" hangingPunct="1">
        <a:lnSpc>
          <a:spcPts val="2900"/>
        </a:lnSpc>
        <a:spcBef>
          <a:spcPct val="20000"/>
        </a:spcBef>
        <a:buSzPct val="93000"/>
        <a:buFont typeface="Verdana" pitchFamily="34" charset="0"/>
        <a:buChar char="●"/>
        <a:defRPr sz="2000" kern="1200">
          <a:solidFill>
            <a:schemeClr val="tx1"/>
          </a:solidFill>
          <a:latin typeface="Verdana" pitchFamily="34" charset="0"/>
          <a:ea typeface="Verdana" pitchFamily="34" charset="0"/>
          <a:cs typeface="Verdana" pitchFamily="34" charset="0"/>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Verdana" pitchFamily="34" charset="0"/>
          <a:ea typeface="Verdana" pitchFamily="34" charset="0"/>
          <a:cs typeface="Verdana" pitchFamily="34" charset="0"/>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Verdana" pitchFamily="34" charset="0"/>
          <a:ea typeface="Verdana" pitchFamily="34" charset="0"/>
          <a:cs typeface="Verdana"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Verdana" pitchFamily="34" charset="0"/>
          <a:ea typeface="Verdana" pitchFamily="34" charset="0"/>
          <a:cs typeface="Verdana"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Verdana" pitchFamily="34" charset="0"/>
          <a:ea typeface="Verdana" pitchFamily="34" charset="0"/>
          <a:cs typeface="Verdan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Platshållare för datum 3"/>
          <p:cNvSpPr>
            <a:spLocks noGrp="1"/>
          </p:cNvSpPr>
          <p:nvPr>
            <p:ph type="dt" sz="half" idx="2"/>
          </p:nvPr>
        </p:nvSpPr>
        <p:spPr>
          <a:xfrm>
            <a:off x="781200" y="4614300"/>
            <a:ext cx="1123200" cy="210600"/>
          </a:xfrm>
          <a:prstGeom prst="rect">
            <a:avLst/>
          </a:prstGeom>
        </p:spPr>
        <p:txBody>
          <a:bodyPr vert="horz" lIns="91440" tIns="45720" rIns="91440" bIns="45720" rtlCol="0" anchor="ctr"/>
          <a:lstStyle>
            <a:lvl1pPr algn="l">
              <a:defRPr sz="1200">
                <a:solidFill>
                  <a:srgbClr val="000000"/>
                </a:solidFill>
                <a:latin typeface="Verdana" pitchFamily="34" charset="0"/>
                <a:ea typeface="Verdana" pitchFamily="34" charset="0"/>
                <a:cs typeface="Verdana" pitchFamily="34" charset="0"/>
              </a:defRPr>
            </a:lvl1pPr>
          </a:lstStyle>
          <a:p>
            <a:fld id="{958BC0A9-E128-4479-861E-401081368238}" type="datetime1">
              <a:rPr lang="en-GB" smtClean="0"/>
              <a:t>15/10/2023</a:t>
            </a:fld>
            <a:endParaRPr lang="sv-SE" dirty="0"/>
          </a:p>
        </p:txBody>
      </p:sp>
      <p:sp>
        <p:nvSpPr>
          <p:cNvPr id="5" name="Platshållare för sidfot 4"/>
          <p:cNvSpPr>
            <a:spLocks noGrp="1"/>
          </p:cNvSpPr>
          <p:nvPr>
            <p:ph type="ftr" sz="quarter" idx="3"/>
          </p:nvPr>
        </p:nvSpPr>
        <p:spPr>
          <a:xfrm>
            <a:off x="1936800" y="4614300"/>
            <a:ext cx="4492800" cy="212400"/>
          </a:xfrm>
          <a:prstGeom prst="rect">
            <a:avLst/>
          </a:prstGeom>
        </p:spPr>
        <p:txBody>
          <a:bodyPr vert="horz" lIns="91440" tIns="45720" rIns="91440" bIns="45720" rtlCol="0" anchor="ctr" anchorCtr="0"/>
          <a:lstStyle>
            <a:lvl1pPr algn="l">
              <a:defRPr sz="1200">
                <a:solidFill>
                  <a:srgbClr val="000000"/>
                </a:solidFill>
                <a:latin typeface="Verdana" pitchFamily="34" charset="0"/>
                <a:ea typeface="Verdana" pitchFamily="34" charset="0"/>
                <a:cs typeface="Verdana" pitchFamily="34" charset="0"/>
              </a:defRPr>
            </a:lvl1pPr>
          </a:lstStyle>
          <a:p>
            <a:r>
              <a:rPr lang="en-GB" dirty="0"/>
              <a:t>/Name </a:t>
            </a:r>
            <a:r>
              <a:rPr lang="en-GB" dirty="0" err="1"/>
              <a:t>Name</a:t>
            </a:r>
            <a:r>
              <a:rPr lang="en-GB" dirty="0"/>
              <a:t>, Institution or similar</a:t>
            </a:r>
            <a:endParaRPr lang="sv-SE" dirty="0"/>
          </a:p>
        </p:txBody>
      </p:sp>
      <p:sp>
        <p:nvSpPr>
          <p:cNvPr id="6" name="Platshållare för bildnummer 5"/>
          <p:cNvSpPr>
            <a:spLocks noGrp="1"/>
          </p:cNvSpPr>
          <p:nvPr>
            <p:ph type="sldNum" sz="quarter" idx="4"/>
          </p:nvPr>
        </p:nvSpPr>
        <p:spPr>
          <a:xfrm>
            <a:off x="6588000" y="4614300"/>
            <a:ext cx="2133600" cy="210600"/>
          </a:xfrm>
          <a:prstGeom prst="rect">
            <a:avLst/>
          </a:prstGeom>
        </p:spPr>
        <p:txBody>
          <a:bodyPr vert="horz" lIns="91440" tIns="45720" rIns="91440" bIns="45720" rtlCol="0" anchor="ctr"/>
          <a:lstStyle>
            <a:lvl1pPr algn="r">
              <a:defRPr sz="1200">
                <a:solidFill>
                  <a:srgbClr val="000000"/>
                </a:solidFill>
                <a:latin typeface="Verdana" pitchFamily="34" charset="0"/>
                <a:ea typeface="Verdana" pitchFamily="34" charset="0"/>
                <a:cs typeface="Verdana" pitchFamily="34" charset="0"/>
              </a:defRPr>
            </a:lvl1pPr>
          </a:lstStyle>
          <a:p>
            <a:fld id="{400B66ED-EE6C-4E7E-848D-94DB84BF3115}" type="slidenum">
              <a:rPr lang="sv-SE" smtClean="0"/>
              <a:pPr/>
              <a:t>‹#›</a:t>
            </a:fld>
            <a:endParaRPr lang="sv-SE" dirty="0"/>
          </a:p>
        </p:txBody>
      </p:sp>
      <p:sp>
        <p:nvSpPr>
          <p:cNvPr id="9" name="Text Placeholder 8"/>
          <p:cNvSpPr>
            <a:spLocks noGrp="1"/>
          </p:cNvSpPr>
          <p:nvPr>
            <p:ph type="body" idx="1"/>
          </p:nvPr>
        </p:nvSpPr>
        <p:spPr>
          <a:xfrm>
            <a:off x="792000" y="2106000"/>
            <a:ext cx="6850800" cy="24111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0" name="Title Placeholder 9"/>
          <p:cNvSpPr>
            <a:spLocks noGrp="1"/>
          </p:cNvSpPr>
          <p:nvPr>
            <p:ph type="title"/>
          </p:nvPr>
        </p:nvSpPr>
        <p:spPr>
          <a:xfrm>
            <a:off x="792000" y="1458000"/>
            <a:ext cx="6850800" cy="596700"/>
          </a:xfrm>
          <a:prstGeom prst="rect">
            <a:avLst/>
          </a:prstGeom>
        </p:spPr>
        <p:txBody>
          <a:bodyPr vert="horz" lIns="91440" tIns="45720" rIns="91440" bIns="45720" rtlCol="0" anchor="t" anchorCtr="0">
            <a:normAutofit/>
          </a:bodyPr>
          <a:lstStyle/>
          <a:p>
            <a:r>
              <a:rPr lang="en-US"/>
              <a:t>Click to edit Master title style</a:t>
            </a:r>
            <a:endParaRPr lang="en-GB" dirty="0"/>
          </a:p>
        </p:txBody>
      </p:sp>
      <p:pic>
        <p:nvPicPr>
          <p:cNvPr id="12" name="Picture 11" descr="logo-org-engelsk_rgb.png"/>
          <p:cNvPicPr>
            <a:picLocks/>
          </p:cNvPicPr>
          <p:nvPr userDrawn="1"/>
        </p:nvPicPr>
        <p:blipFill>
          <a:blip r:embed="rId9" cstate="print"/>
          <a:stretch>
            <a:fillRect/>
          </a:stretch>
        </p:blipFill>
        <p:spPr>
          <a:xfrm>
            <a:off x="8042612" y="195486"/>
            <a:ext cx="784800" cy="748800"/>
          </a:xfrm>
          <a:prstGeom prst="rect">
            <a:avLst/>
          </a:prstGeom>
        </p:spPr>
      </p:pic>
    </p:spTree>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Lst>
  <p:hf sldNum="0" hdr="0" ftr="0" dt="0"/>
  <p:txStyles>
    <p:titleStyle>
      <a:lvl1pPr algn="l" defTabSz="914400" rtl="0" eaLnBrk="1" latinLnBrk="0" hangingPunct="1">
        <a:spcBef>
          <a:spcPct val="0"/>
        </a:spcBef>
        <a:buNone/>
        <a:defRPr sz="2600" b="1" kern="1200">
          <a:solidFill>
            <a:schemeClr val="tx1"/>
          </a:solidFill>
          <a:latin typeface="Verdana" pitchFamily="34" charset="0"/>
          <a:ea typeface="Verdana" pitchFamily="34" charset="0"/>
          <a:cs typeface="Verdana" pitchFamily="34" charset="0"/>
        </a:defRPr>
      </a:lvl1pPr>
    </p:titleStyle>
    <p:bodyStyle>
      <a:lvl1pPr marL="342900" indent="-342900" algn="l" defTabSz="914400" rtl="0" eaLnBrk="1" latinLnBrk="0" hangingPunct="1">
        <a:lnSpc>
          <a:spcPts val="2900"/>
        </a:lnSpc>
        <a:spcBef>
          <a:spcPct val="20000"/>
        </a:spcBef>
        <a:buSzPct val="93000"/>
        <a:buFont typeface="Verdana" pitchFamily="34" charset="0"/>
        <a:buChar char="●"/>
        <a:defRPr sz="2000" kern="1200">
          <a:solidFill>
            <a:schemeClr val="tx1"/>
          </a:solidFill>
          <a:latin typeface="Verdana" pitchFamily="34" charset="0"/>
          <a:ea typeface="Verdana" pitchFamily="34" charset="0"/>
          <a:cs typeface="Verdana" pitchFamily="34" charset="0"/>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Verdana" pitchFamily="34" charset="0"/>
          <a:ea typeface="Verdana" pitchFamily="34" charset="0"/>
          <a:cs typeface="Verdana" pitchFamily="34" charset="0"/>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Verdana" pitchFamily="34" charset="0"/>
          <a:ea typeface="Verdana" pitchFamily="34" charset="0"/>
          <a:cs typeface="Verdana"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Verdana" pitchFamily="34" charset="0"/>
          <a:ea typeface="Verdana" pitchFamily="34" charset="0"/>
          <a:cs typeface="Verdana"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Verdana" pitchFamily="34" charset="0"/>
          <a:ea typeface="Verdana" pitchFamily="34" charset="0"/>
          <a:cs typeface="Verdan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Platshållare för datum 3"/>
          <p:cNvSpPr>
            <a:spLocks noGrp="1"/>
          </p:cNvSpPr>
          <p:nvPr>
            <p:ph type="dt" sz="half" idx="2"/>
          </p:nvPr>
        </p:nvSpPr>
        <p:spPr>
          <a:xfrm>
            <a:off x="781200" y="4614300"/>
            <a:ext cx="1123200" cy="210600"/>
          </a:xfrm>
          <a:prstGeom prst="rect">
            <a:avLst/>
          </a:prstGeom>
        </p:spPr>
        <p:txBody>
          <a:bodyPr vert="horz" lIns="91440" tIns="45720" rIns="91440" bIns="45720" rtlCol="0" anchor="ctr"/>
          <a:lstStyle>
            <a:lvl1pPr algn="l">
              <a:defRPr sz="1200">
                <a:solidFill>
                  <a:srgbClr val="000000"/>
                </a:solidFill>
                <a:latin typeface="Verdana" pitchFamily="34" charset="0"/>
                <a:ea typeface="Verdana" pitchFamily="34" charset="0"/>
                <a:cs typeface="Verdana" pitchFamily="34" charset="0"/>
              </a:defRPr>
            </a:lvl1pPr>
          </a:lstStyle>
          <a:p>
            <a:fld id="{94780D2B-E213-43BE-9556-B9F0A4B069FD}" type="datetime1">
              <a:rPr lang="en-GB" smtClean="0"/>
              <a:t>15/10/2023</a:t>
            </a:fld>
            <a:endParaRPr lang="sv-SE" dirty="0"/>
          </a:p>
        </p:txBody>
      </p:sp>
      <p:sp>
        <p:nvSpPr>
          <p:cNvPr id="5" name="Platshållare för sidfot 4"/>
          <p:cNvSpPr>
            <a:spLocks noGrp="1"/>
          </p:cNvSpPr>
          <p:nvPr>
            <p:ph type="ftr" sz="quarter" idx="3"/>
          </p:nvPr>
        </p:nvSpPr>
        <p:spPr>
          <a:xfrm>
            <a:off x="1936800" y="4614300"/>
            <a:ext cx="4492800" cy="212400"/>
          </a:xfrm>
          <a:prstGeom prst="rect">
            <a:avLst/>
          </a:prstGeom>
        </p:spPr>
        <p:txBody>
          <a:bodyPr vert="horz" lIns="91440" tIns="45720" rIns="91440" bIns="45720" rtlCol="0" anchor="ctr" anchorCtr="0"/>
          <a:lstStyle>
            <a:lvl1pPr algn="l">
              <a:defRPr sz="1200">
                <a:solidFill>
                  <a:srgbClr val="000000"/>
                </a:solidFill>
                <a:latin typeface="Verdana" pitchFamily="34" charset="0"/>
                <a:ea typeface="Verdana" pitchFamily="34" charset="0"/>
                <a:cs typeface="Verdana" pitchFamily="34" charset="0"/>
              </a:defRPr>
            </a:lvl1pPr>
          </a:lstStyle>
          <a:p>
            <a:r>
              <a:rPr lang="en-GB" dirty="0"/>
              <a:t>/Name </a:t>
            </a:r>
            <a:r>
              <a:rPr lang="en-GB" dirty="0" err="1"/>
              <a:t>Name</a:t>
            </a:r>
            <a:r>
              <a:rPr lang="en-GB" dirty="0"/>
              <a:t>, Institution or similar</a:t>
            </a:r>
            <a:endParaRPr lang="sv-SE" dirty="0"/>
          </a:p>
        </p:txBody>
      </p:sp>
      <p:sp>
        <p:nvSpPr>
          <p:cNvPr id="6" name="Platshållare för bildnummer 5"/>
          <p:cNvSpPr>
            <a:spLocks noGrp="1"/>
          </p:cNvSpPr>
          <p:nvPr>
            <p:ph type="sldNum" sz="quarter" idx="4"/>
          </p:nvPr>
        </p:nvSpPr>
        <p:spPr>
          <a:xfrm>
            <a:off x="6588000" y="4614300"/>
            <a:ext cx="2133600" cy="210600"/>
          </a:xfrm>
          <a:prstGeom prst="rect">
            <a:avLst/>
          </a:prstGeom>
        </p:spPr>
        <p:txBody>
          <a:bodyPr vert="horz" lIns="91440" tIns="45720" rIns="91440" bIns="45720" rtlCol="0" anchor="ctr"/>
          <a:lstStyle>
            <a:lvl1pPr algn="r">
              <a:defRPr sz="1200">
                <a:solidFill>
                  <a:srgbClr val="000000"/>
                </a:solidFill>
                <a:latin typeface="Verdana" pitchFamily="34" charset="0"/>
                <a:ea typeface="Verdana" pitchFamily="34" charset="0"/>
                <a:cs typeface="Verdana" pitchFamily="34" charset="0"/>
              </a:defRPr>
            </a:lvl1pPr>
          </a:lstStyle>
          <a:p>
            <a:fld id="{400B66ED-EE6C-4E7E-848D-94DB84BF3115}" type="slidenum">
              <a:rPr lang="sv-SE" smtClean="0"/>
              <a:pPr/>
              <a:t>‹#›</a:t>
            </a:fld>
            <a:endParaRPr lang="sv-SE" dirty="0"/>
          </a:p>
        </p:txBody>
      </p:sp>
      <p:sp>
        <p:nvSpPr>
          <p:cNvPr id="9" name="Text Placeholder 8"/>
          <p:cNvSpPr>
            <a:spLocks noGrp="1"/>
          </p:cNvSpPr>
          <p:nvPr>
            <p:ph type="body" idx="1"/>
          </p:nvPr>
        </p:nvSpPr>
        <p:spPr>
          <a:xfrm>
            <a:off x="792000" y="2106000"/>
            <a:ext cx="6850800" cy="24111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itle Placeholder 9"/>
          <p:cNvSpPr>
            <a:spLocks noGrp="1"/>
          </p:cNvSpPr>
          <p:nvPr>
            <p:ph type="title"/>
          </p:nvPr>
        </p:nvSpPr>
        <p:spPr>
          <a:xfrm>
            <a:off x="792000" y="1458000"/>
            <a:ext cx="6850800" cy="596700"/>
          </a:xfrm>
          <a:prstGeom prst="rect">
            <a:avLst/>
          </a:prstGeom>
        </p:spPr>
        <p:txBody>
          <a:bodyPr vert="horz" lIns="91440" tIns="45720" rIns="91440" bIns="45720" rtlCol="0" anchor="t" anchorCtr="0">
            <a:normAutofit/>
          </a:bodyPr>
          <a:lstStyle/>
          <a:p>
            <a:r>
              <a:rPr lang="en-US" dirty="0"/>
              <a:t>Click to edit Master title style</a:t>
            </a:r>
            <a:endParaRPr lang="en-GB" dirty="0"/>
          </a:p>
        </p:txBody>
      </p:sp>
      <p:pic>
        <p:nvPicPr>
          <p:cNvPr id="11" name="Picture 10" descr="logo-org-engelsk_rgb.png"/>
          <p:cNvPicPr>
            <a:picLocks/>
          </p:cNvPicPr>
          <p:nvPr userDrawn="1"/>
        </p:nvPicPr>
        <p:blipFill>
          <a:blip r:embed="rId9" cstate="print"/>
          <a:stretch>
            <a:fillRect/>
          </a:stretch>
        </p:blipFill>
        <p:spPr>
          <a:xfrm>
            <a:off x="8042612" y="195486"/>
            <a:ext cx="784800" cy="748800"/>
          </a:xfrm>
          <a:prstGeom prst="rect">
            <a:avLst/>
          </a:prstGeom>
        </p:spPr>
      </p:pic>
    </p:spTree>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Lst>
  <p:hf sldNum="0" hdr="0" ftr="0" dt="0"/>
  <p:txStyles>
    <p:titleStyle>
      <a:lvl1pPr algn="l" defTabSz="914400" rtl="0" eaLnBrk="1" latinLnBrk="0" hangingPunct="1">
        <a:spcBef>
          <a:spcPct val="0"/>
        </a:spcBef>
        <a:buNone/>
        <a:defRPr sz="2600" b="1" kern="1200">
          <a:solidFill>
            <a:schemeClr val="tx1"/>
          </a:solidFill>
          <a:latin typeface="Verdana" pitchFamily="34" charset="0"/>
          <a:ea typeface="Verdana" pitchFamily="34" charset="0"/>
          <a:cs typeface="Verdana" pitchFamily="34" charset="0"/>
        </a:defRPr>
      </a:lvl1pPr>
    </p:titleStyle>
    <p:bodyStyle>
      <a:lvl1pPr marL="342900" indent="-342900" algn="l" defTabSz="914400" rtl="0" eaLnBrk="1" latinLnBrk="0" hangingPunct="1">
        <a:lnSpc>
          <a:spcPts val="2900"/>
        </a:lnSpc>
        <a:spcBef>
          <a:spcPct val="20000"/>
        </a:spcBef>
        <a:buSzPct val="93000"/>
        <a:buFont typeface="Verdana" pitchFamily="34" charset="0"/>
        <a:buChar char="●"/>
        <a:defRPr sz="2000" kern="1200">
          <a:solidFill>
            <a:schemeClr val="tx1"/>
          </a:solidFill>
          <a:latin typeface="Verdana" pitchFamily="34" charset="0"/>
          <a:ea typeface="Verdana" pitchFamily="34" charset="0"/>
          <a:cs typeface="Verdana" pitchFamily="34" charset="0"/>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Verdana" pitchFamily="34" charset="0"/>
          <a:ea typeface="Verdana" pitchFamily="34" charset="0"/>
          <a:cs typeface="Verdana" pitchFamily="34" charset="0"/>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Verdana" pitchFamily="34" charset="0"/>
          <a:ea typeface="Verdana" pitchFamily="34" charset="0"/>
          <a:cs typeface="Verdana"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Verdana" pitchFamily="34" charset="0"/>
          <a:ea typeface="Verdana" pitchFamily="34" charset="0"/>
          <a:cs typeface="Verdana"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Verdana" pitchFamily="34" charset="0"/>
          <a:ea typeface="Verdana" pitchFamily="34" charset="0"/>
          <a:cs typeface="Verdan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rgbClr val="002F5F"/>
        </a:solidFill>
        <a:effectLst/>
      </p:bgPr>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792000" y="1458000"/>
            <a:ext cx="6850800" cy="596700"/>
          </a:xfrm>
          <a:prstGeom prst="rect">
            <a:avLst/>
          </a:prstGeom>
        </p:spPr>
        <p:txBody>
          <a:bodyPr vert="horz" lIns="91440" tIns="45720" rIns="91440" bIns="45720" rtlCol="0" anchor="t" anchorCtr="0">
            <a:normAutofit/>
          </a:bodyPr>
          <a:lstStyle/>
          <a:p>
            <a:r>
              <a:rPr lang="en-US" dirty="0"/>
              <a:t>Click to edit Master title style</a:t>
            </a:r>
            <a:endParaRPr lang="sv-SE" dirty="0"/>
          </a:p>
        </p:txBody>
      </p:sp>
      <p:sp>
        <p:nvSpPr>
          <p:cNvPr id="3" name="Platshållare för text 2"/>
          <p:cNvSpPr>
            <a:spLocks noGrp="1"/>
          </p:cNvSpPr>
          <p:nvPr>
            <p:ph type="body" idx="1"/>
          </p:nvPr>
        </p:nvSpPr>
        <p:spPr>
          <a:xfrm>
            <a:off x="792000" y="2106000"/>
            <a:ext cx="6850800" cy="24111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sv-SE" dirty="0"/>
          </a:p>
        </p:txBody>
      </p:sp>
      <p:sp>
        <p:nvSpPr>
          <p:cNvPr id="4" name="Platshållare för datum 3"/>
          <p:cNvSpPr>
            <a:spLocks noGrp="1"/>
          </p:cNvSpPr>
          <p:nvPr>
            <p:ph type="dt" sz="half" idx="2"/>
          </p:nvPr>
        </p:nvSpPr>
        <p:spPr>
          <a:xfrm>
            <a:off x="781200" y="4614300"/>
            <a:ext cx="1123200" cy="210600"/>
          </a:xfrm>
          <a:prstGeom prst="rect">
            <a:avLst/>
          </a:prstGeom>
        </p:spPr>
        <p:txBody>
          <a:bodyPr vert="horz" lIns="91440" tIns="45720" rIns="91440" bIns="45720" rtlCol="0" anchor="ctr"/>
          <a:lstStyle>
            <a:lvl1pPr algn="l">
              <a:defRPr sz="1200">
                <a:solidFill>
                  <a:schemeClr val="bg1"/>
                </a:solidFill>
                <a:latin typeface="Verdana" pitchFamily="34" charset="0"/>
                <a:ea typeface="Verdana" pitchFamily="34" charset="0"/>
                <a:cs typeface="Verdana" pitchFamily="34" charset="0"/>
              </a:defRPr>
            </a:lvl1pPr>
          </a:lstStyle>
          <a:p>
            <a:fld id="{55E8EE0F-A770-4FAC-8412-AC65A49B7B4D}" type="datetime1">
              <a:rPr lang="en-GB" smtClean="0"/>
              <a:t>15/10/2023</a:t>
            </a:fld>
            <a:endParaRPr lang="sv-SE" dirty="0"/>
          </a:p>
        </p:txBody>
      </p:sp>
      <p:sp>
        <p:nvSpPr>
          <p:cNvPr id="5" name="Platshållare för sidfot 4"/>
          <p:cNvSpPr>
            <a:spLocks noGrp="1"/>
          </p:cNvSpPr>
          <p:nvPr>
            <p:ph type="ftr" sz="quarter" idx="3"/>
          </p:nvPr>
        </p:nvSpPr>
        <p:spPr>
          <a:xfrm>
            <a:off x="1936800" y="4614300"/>
            <a:ext cx="4492800" cy="212400"/>
          </a:xfrm>
          <a:prstGeom prst="rect">
            <a:avLst/>
          </a:prstGeom>
        </p:spPr>
        <p:txBody>
          <a:bodyPr vert="horz" lIns="91440" tIns="45720" rIns="91440" bIns="45720" rtlCol="0" anchor="ctr" anchorCtr="0"/>
          <a:lstStyle>
            <a:lvl1pPr algn="l">
              <a:defRPr sz="1200">
                <a:solidFill>
                  <a:schemeClr val="bg1"/>
                </a:solidFill>
                <a:latin typeface="Verdana" pitchFamily="34" charset="0"/>
                <a:ea typeface="Verdana" pitchFamily="34" charset="0"/>
                <a:cs typeface="Verdana" pitchFamily="34" charset="0"/>
              </a:defRPr>
            </a:lvl1pPr>
          </a:lstStyle>
          <a:p>
            <a:r>
              <a:rPr lang="en-GB" dirty="0"/>
              <a:t>/Name </a:t>
            </a:r>
            <a:r>
              <a:rPr lang="en-GB" dirty="0" err="1"/>
              <a:t>Name</a:t>
            </a:r>
            <a:r>
              <a:rPr lang="en-GB" dirty="0"/>
              <a:t>, Institution or similar</a:t>
            </a:r>
            <a:endParaRPr lang="sv-SE" dirty="0"/>
          </a:p>
        </p:txBody>
      </p:sp>
      <p:sp>
        <p:nvSpPr>
          <p:cNvPr id="6" name="Platshållare för bildnummer 5"/>
          <p:cNvSpPr>
            <a:spLocks noGrp="1"/>
          </p:cNvSpPr>
          <p:nvPr>
            <p:ph type="sldNum" sz="quarter" idx="4"/>
          </p:nvPr>
        </p:nvSpPr>
        <p:spPr>
          <a:xfrm>
            <a:off x="6588000" y="4614300"/>
            <a:ext cx="2133600" cy="210600"/>
          </a:xfrm>
          <a:prstGeom prst="rect">
            <a:avLst/>
          </a:prstGeom>
        </p:spPr>
        <p:txBody>
          <a:bodyPr vert="horz" lIns="91440" tIns="45720" rIns="91440" bIns="45720" rtlCol="0" anchor="ctr"/>
          <a:lstStyle>
            <a:lvl1pPr algn="r">
              <a:defRPr sz="1200">
                <a:solidFill>
                  <a:schemeClr val="bg1"/>
                </a:solidFill>
                <a:latin typeface="Verdana" pitchFamily="34" charset="0"/>
                <a:ea typeface="Verdana" pitchFamily="34" charset="0"/>
                <a:cs typeface="Verdana" pitchFamily="34" charset="0"/>
              </a:defRPr>
            </a:lvl1pPr>
          </a:lstStyle>
          <a:p>
            <a:fld id="{400B66ED-EE6C-4E7E-848D-94DB84BF3115}" type="slidenum">
              <a:rPr lang="sv-SE" smtClean="0"/>
              <a:pPr/>
              <a:t>‹#›</a:t>
            </a:fld>
            <a:endParaRPr lang="sv-SE" dirty="0"/>
          </a:p>
        </p:txBody>
      </p:sp>
      <p:pic>
        <p:nvPicPr>
          <p:cNvPr id="11" name="Bildobjekt 8"/>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8028384" y="202517"/>
            <a:ext cx="783842" cy="749053"/>
          </a:xfrm>
          <a:prstGeom prst="rect">
            <a:avLst/>
          </a:prstGeom>
        </p:spPr>
      </p:pic>
    </p:spTree>
    <p:extLst>
      <p:ext uri="{BB962C8B-B14F-4D97-AF65-F5344CB8AC3E}">
        <p14:creationId xmlns:p14="http://schemas.microsoft.com/office/powerpoint/2010/main" val="668458011"/>
      </p:ext>
    </p:extLst>
  </p:cSld>
  <p:clrMap bg1="lt1" tx1="dk1" bg2="lt2" tx2="dk2" accent1="accent1" accent2="accent2" accent3="accent3" accent4="accent4" accent5="accent5" accent6="accent6" hlink="hlink" folHlink="folHlink"/>
  <p:sldLayoutIdLst>
    <p:sldLayoutId id="2147483703" r:id="rId1"/>
    <p:sldLayoutId id="2147483718" r:id="rId2"/>
    <p:sldLayoutId id="2147483719" r:id="rId3"/>
    <p:sldLayoutId id="2147483720" r:id="rId4"/>
    <p:sldLayoutId id="2147483721" r:id="rId5"/>
    <p:sldLayoutId id="2147483722" r:id="rId6"/>
    <p:sldLayoutId id="2147483723" r:id="rId7"/>
  </p:sldLayoutIdLst>
  <p:hf sldNum="0" hdr="0" ftr="0" dt="0"/>
  <p:txStyles>
    <p:titleStyle>
      <a:lvl1pPr algn="l" defTabSz="914400" rtl="0" eaLnBrk="1" latinLnBrk="0" hangingPunct="1">
        <a:spcBef>
          <a:spcPct val="0"/>
        </a:spcBef>
        <a:buNone/>
        <a:defRPr sz="2600" b="1" kern="1200">
          <a:solidFill>
            <a:schemeClr val="bg1"/>
          </a:solidFill>
          <a:latin typeface="Verdana" pitchFamily="34" charset="0"/>
          <a:ea typeface="Verdana" pitchFamily="34" charset="0"/>
          <a:cs typeface="Verdana" pitchFamily="34" charset="0"/>
        </a:defRPr>
      </a:lvl1pPr>
    </p:titleStyle>
    <p:bodyStyle>
      <a:lvl1pPr marL="342900" indent="-342900" algn="l" defTabSz="914400" rtl="0" eaLnBrk="1" latinLnBrk="0" hangingPunct="1">
        <a:lnSpc>
          <a:spcPts val="2900"/>
        </a:lnSpc>
        <a:spcBef>
          <a:spcPct val="20000"/>
        </a:spcBef>
        <a:buSzPct val="93000"/>
        <a:buFont typeface="Verdana" pitchFamily="34" charset="0"/>
        <a:buChar char="●"/>
        <a:defRPr sz="2000" kern="1200">
          <a:solidFill>
            <a:schemeClr val="bg1"/>
          </a:solidFill>
          <a:latin typeface="Verdana" pitchFamily="34" charset="0"/>
          <a:ea typeface="Verdana" pitchFamily="34" charset="0"/>
          <a:cs typeface="Verdana" pitchFamily="34" charset="0"/>
        </a:defRPr>
      </a:lvl1pPr>
      <a:lvl2pPr marL="742950" indent="-285750" algn="l" defTabSz="914400" rtl="0" eaLnBrk="1" latinLnBrk="0" hangingPunct="1">
        <a:spcBef>
          <a:spcPct val="20000"/>
        </a:spcBef>
        <a:buFont typeface="Arial" pitchFamily="34" charset="0"/>
        <a:buChar char="–"/>
        <a:defRPr sz="2000" kern="1200">
          <a:solidFill>
            <a:schemeClr val="bg1"/>
          </a:solidFill>
          <a:latin typeface="Verdana" pitchFamily="34" charset="0"/>
          <a:ea typeface="Verdana" pitchFamily="34" charset="0"/>
          <a:cs typeface="Verdana" pitchFamily="34" charset="0"/>
        </a:defRPr>
      </a:lvl2pPr>
      <a:lvl3pPr marL="1143000" indent="-228600" algn="l" defTabSz="914400" rtl="0" eaLnBrk="1" latinLnBrk="0" hangingPunct="1">
        <a:spcBef>
          <a:spcPct val="20000"/>
        </a:spcBef>
        <a:buFont typeface="Arial" pitchFamily="34" charset="0"/>
        <a:buChar char="•"/>
        <a:defRPr sz="2000" kern="1200">
          <a:solidFill>
            <a:schemeClr val="bg1"/>
          </a:solidFill>
          <a:latin typeface="Verdana" pitchFamily="34" charset="0"/>
          <a:ea typeface="Verdana" pitchFamily="34" charset="0"/>
          <a:cs typeface="Verdana" pitchFamily="34" charset="0"/>
        </a:defRPr>
      </a:lvl3pPr>
      <a:lvl4pPr marL="1600200" indent="-228600" algn="l" defTabSz="914400" rtl="0" eaLnBrk="1" latinLnBrk="0" hangingPunct="1">
        <a:spcBef>
          <a:spcPct val="20000"/>
        </a:spcBef>
        <a:buFont typeface="Arial" pitchFamily="34" charset="0"/>
        <a:buChar char="–"/>
        <a:defRPr sz="2000" kern="1200">
          <a:solidFill>
            <a:schemeClr val="bg1"/>
          </a:solidFill>
          <a:latin typeface="Verdana" pitchFamily="34" charset="0"/>
          <a:ea typeface="Verdana" pitchFamily="34" charset="0"/>
          <a:cs typeface="Verdana" pitchFamily="34" charset="0"/>
        </a:defRPr>
      </a:lvl4pPr>
      <a:lvl5pPr marL="2057400" indent="-228600" algn="l" defTabSz="914400" rtl="0" eaLnBrk="1" latinLnBrk="0" hangingPunct="1">
        <a:spcBef>
          <a:spcPct val="20000"/>
        </a:spcBef>
        <a:buFont typeface="Arial" pitchFamily="34" charset="0"/>
        <a:buChar char="»"/>
        <a:defRPr sz="2000" kern="1200">
          <a:solidFill>
            <a:schemeClr val="bg1"/>
          </a:solidFill>
          <a:latin typeface="Verdana" pitchFamily="34" charset="0"/>
          <a:ea typeface="Verdana" pitchFamily="34" charset="0"/>
          <a:cs typeface="Verdan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rgbClr val="002F5F"/>
        </a:solidFill>
        <a:effectLst/>
      </p:bgPr>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792000" y="1458000"/>
            <a:ext cx="6850800" cy="596700"/>
          </a:xfrm>
          <a:prstGeom prst="rect">
            <a:avLst/>
          </a:prstGeom>
        </p:spPr>
        <p:txBody>
          <a:bodyPr vert="horz" lIns="91440" tIns="45720" rIns="91440" bIns="45720" rtlCol="0" anchor="t" anchorCtr="0">
            <a:normAutofit/>
          </a:bodyPr>
          <a:lstStyle/>
          <a:p>
            <a:r>
              <a:rPr lang="en-US" dirty="0"/>
              <a:t>Click to edit Master title style</a:t>
            </a:r>
            <a:endParaRPr lang="en-US" noProof="0" dirty="0"/>
          </a:p>
        </p:txBody>
      </p:sp>
      <p:sp>
        <p:nvSpPr>
          <p:cNvPr id="3" name="Platshållare för text 2"/>
          <p:cNvSpPr>
            <a:spLocks noGrp="1"/>
          </p:cNvSpPr>
          <p:nvPr>
            <p:ph type="body" idx="1"/>
          </p:nvPr>
        </p:nvSpPr>
        <p:spPr>
          <a:xfrm>
            <a:off x="792000" y="2106000"/>
            <a:ext cx="6850800" cy="24111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sv-SE" dirty="0"/>
          </a:p>
          <a:p>
            <a:pPr lvl="0"/>
            <a:endParaRPr lang="sv-SE" dirty="0"/>
          </a:p>
        </p:txBody>
      </p:sp>
      <p:sp>
        <p:nvSpPr>
          <p:cNvPr id="4" name="Platshållare för datum 3"/>
          <p:cNvSpPr>
            <a:spLocks noGrp="1"/>
          </p:cNvSpPr>
          <p:nvPr>
            <p:ph type="dt" sz="half" idx="2"/>
          </p:nvPr>
        </p:nvSpPr>
        <p:spPr>
          <a:xfrm>
            <a:off x="781200" y="4614300"/>
            <a:ext cx="1123200" cy="210600"/>
          </a:xfrm>
          <a:prstGeom prst="rect">
            <a:avLst/>
          </a:prstGeom>
        </p:spPr>
        <p:txBody>
          <a:bodyPr vert="horz" lIns="91440" tIns="45720" rIns="91440" bIns="45720" rtlCol="0" anchor="ctr"/>
          <a:lstStyle>
            <a:lvl1pPr algn="l">
              <a:defRPr sz="1200">
                <a:solidFill>
                  <a:schemeClr val="bg1"/>
                </a:solidFill>
                <a:latin typeface="Verdana" pitchFamily="34" charset="0"/>
                <a:ea typeface="Verdana" pitchFamily="34" charset="0"/>
                <a:cs typeface="Verdana" pitchFamily="34" charset="0"/>
              </a:defRPr>
            </a:lvl1pPr>
          </a:lstStyle>
          <a:p>
            <a:fld id="{DF104792-571F-4C73-8D7E-4D6351FA8483}" type="datetime1">
              <a:rPr lang="en-GB" smtClean="0"/>
              <a:t>15/10/2023</a:t>
            </a:fld>
            <a:endParaRPr lang="sv-SE" dirty="0"/>
          </a:p>
        </p:txBody>
      </p:sp>
      <p:sp>
        <p:nvSpPr>
          <p:cNvPr id="5" name="Platshållare för sidfot 4"/>
          <p:cNvSpPr>
            <a:spLocks noGrp="1"/>
          </p:cNvSpPr>
          <p:nvPr>
            <p:ph type="ftr" sz="quarter" idx="3"/>
          </p:nvPr>
        </p:nvSpPr>
        <p:spPr>
          <a:xfrm>
            <a:off x="1936800" y="4614300"/>
            <a:ext cx="4492800" cy="212400"/>
          </a:xfrm>
          <a:prstGeom prst="rect">
            <a:avLst/>
          </a:prstGeom>
        </p:spPr>
        <p:txBody>
          <a:bodyPr vert="horz" lIns="91440" tIns="45720" rIns="91440" bIns="45720" rtlCol="0" anchor="ctr" anchorCtr="0"/>
          <a:lstStyle>
            <a:lvl1pPr algn="l">
              <a:defRPr sz="1200">
                <a:solidFill>
                  <a:schemeClr val="bg1"/>
                </a:solidFill>
                <a:latin typeface="Verdana" pitchFamily="34" charset="0"/>
                <a:ea typeface="Verdana" pitchFamily="34" charset="0"/>
                <a:cs typeface="Verdana" pitchFamily="34" charset="0"/>
              </a:defRPr>
            </a:lvl1pPr>
          </a:lstStyle>
          <a:p>
            <a:r>
              <a:rPr lang="en-US" dirty="0"/>
              <a:t>/Name </a:t>
            </a:r>
            <a:r>
              <a:rPr lang="en-US" dirty="0" err="1"/>
              <a:t>Name</a:t>
            </a:r>
            <a:r>
              <a:rPr lang="en-US" dirty="0"/>
              <a:t>, Institution or similar</a:t>
            </a:r>
            <a:endParaRPr lang="sv-SE" dirty="0"/>
          </a:p>
        </p:txBody>
      </p:sp>
      <p:sp>
        <p:nvSpPr>
          <p:cNvPr id="6" name="Platshållare för bildnummer 5"/>
          <p:cNvSpPr>
            <a:spLocks noGrp="1"/>
          </p:cNvSpPr>
          <p:nvPr>
            <p:ph type="sldNum" sz="quarter" idx="4"/>
          </p:nvPr>
        </p:nvSpPr>
        <p:spPr>
          <a:xfrm>
            <a:off x="6588000" y="4614300"/>
            <a:ext cx="2133600" cy="210600"/>
          </a:xfrm>
          <a:prstGeom prst="rect">
            <a:avLst/>
          </a:prstGeom>
        </p:spPr>
        <p:txBody>
          <a:bodyPr vert="horz" lIns="91440" tIns="45720" rIns="91440" bIns="45720" rtlCol="0" anchor="ctr"/>
          <a:lstStyle>
            <a:lvl1pPr algn="r">
              <a:defRPr sz="1200">
                <a:solidFill>
                  <a:schemeClr val="bg1"/>
                </a:solidFill>
                <a:latin typeface="Verdana" pitchFamily="34" charset="0"/>
                <a:ea typeface="Verdana" pitchFamily="34" charset="0"/>
                <a:cs typeface="Verdana" pitchFamily="34" charset="0"/>
              </a:defRPr>
            </a:lvl1pPr>
          </a:lstStyle>
          <a:p>
            <a:fld id="{400B66ED-EE6C-4E7E-848D-94DB84BF3115}" type="slidenum">
              <a:rPr lang="sv-SE" smtClean="0"/>
              <a:pPr/>
              <a:t>‹#›</a:t>
            </a:fld>
            <a:endParaRPr lang="sv-SE" dirty="0"/>
          </a:p>
        </p:txBody>
      </p:sp>
      <p:pic>
        <p:nvPicPr>
          <p:cNvPr id="11" name="Bildobjekt 8"/>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8028384" y="202517"/>
            <a:ext cx="783842" cy="749053"/>
          </a:xfrm>
          <a:prstGeom prst="rect">
            <a:avLst/>
          </a:prstGeom>
        </p:spPr>
      </p:pic>
    </p:spTree>
    <p:extLst>
      <p:ext uri="{BB962C8B-B14F-4D97-AF65-F5344CB8AC3E}">
        <p14:creationId xmlns:p14="http://schemas.microsoft.com/office/powerpoint/2010/main" val="1860340357"/>
      </p:ext>
    </p:extLst>
  </p:cSld>
  <p:clrMap bg1="lt1" tx1="dk1" bg2="lt2" tx2="dk2" accent1="accent1" accent2="accent2" accent3="accent3" accent4="accent4" accent5="accent5" accent6="accent6" hlink="hlink" folHlink="folHlink"/>
  <p:sldLayoutIdLst>
    <p:sldLayoutId id="2147483711" r:id="rId1"/>
    <p:sldLayoutId id="2147483732" r:id="rId2"/>
    <p:sldLayoutId id="2147483733" r:id="rId3"/>
    <p:sldLayoutId id="2147483734" r:id="rId4"/>
    <p:sldLayoutId id="2147483735" r:id="rId5"/>
    <p:sldLayoutId id="2147483736" r:id="rId6"/>
    <p:sldLayoutId id="2147483737" r:id="rId7"/>
  </p:sldLayoutIdLst>
  <p:hf sldNum="0" hdr="0" ftr="0" dt="0"/>
  <p:txStyles>
    <p:titleStyle>
      <a:lvl1pPr algn="l" defTabSz="914400" rtl="0" eaLnBrk="1" latinLnBrk="0" hangingPunct="1">
        <a:spcBef>
          <a:spcPct val="0"/>
        </a:spcBef>
        <a:buNone/>
        <a:defRPr sz="2600" b="1" kern="1200">
          <a:solidFill>
            <a:schemeClr val="bg1"/>
          </a:solidFill>
          <a:latin typeface="Verdana" pitchFamily="34" charset="0"/>
          <a:ea typeface="Verdana" pitchFamily="34" charset="0"/>
          <a:cs typeface="Verdana" pitchFamily="34" charset="0"/>
        </a:defRPr>
      </a:lvl1pPr>
    </p:titleStyle>
    <p:bodyStyle>
      <a:lvl1pPr marL="342900" indent="-342900" algn="l" defTabSz="914400" rtl="0" eaLnBrk="1" latinLnBrk="0" hangingPunct="1">
        <a:lnSpc>
          <a:spcPts val="2900"/>
        </a:lnSpc>
        <a:spcBef>
          <a:spcPct val="20000"/>
        </a:spcBef>
        <a:buSzPct val="93000"/>
        <a:buFont typeface="Verdana" pitchFamily="34" charset="0"/>
        <a:buChar char="●"/>
        <a:defRPr sz="2000" kern="1200">
          <a:solidFill>
            <a:schemeClr val="bg1"/>
          </a:solidFill>
          <a:latin typeface="Verdana" pitchFamily="34" charset="0"/>
          <a:ea typeface="Verdana" pitchFamily="34" charset="0"/>
          <a:cs typeface="Verdana" pitchFamily="34" charset="0"/>
        </a:defRPr>
      </a:lvl1pPr>
      <a:lvl2pPr marL="742950" indent="-285750" algn="l" defTabSz="914400" rtl="0" eaLnBrk="1" latinLnBrk="0" hangingPunct="1">
        <a:spcBef>
          <a:spcPct val="20000"/>
        </a:spcBef>
        <a:buFont typeface="Arial" pitchFamily="34" charset="0"/>
        <a:buChar char="–"/>
        <a:defRPr sz="2000" kern="1200">
          <a:solidFill>
            <a:schemeClr val="bg1"/>
          </a:solidFill>
          <a:latin typeface="Verdana" pitchFamily="34" charset="0"/>
          <a:ea typeface="Verdana" pitchFamily="34" charset="0"/>
          <a:cs typeface="Verdana" pitchFamily="34" charset="0"/>
        </a:defRPr>
      </a:lvl2pPr>
      <a:lvl3pPr marL="1143000" indent="-228600" algn="l" defTabSz="914400" rtl="0" eaLnBrk="1" latinLnBrk="0" hangingPunct="1">
        <a:spcBef>
          <a:spcPct val="20000"/>
        </a:spcBef>
        <a:buFont typeface="Arial" pitchFamily="34" charset="0"/>
        <a:buChar char="•"/>
        <a:defRPr sz="2000" kern="1200">
          <a:solidFill>
            <a:schemeClr val="bg1"/>
          </a:solidFill>
          <a:latin typeface="Verdana" pitchFamily="34" charset="0"/>
          <a:ea typeface="Verdana" pitchFamily="34" charset="0"/>
          <a:cs typeface="Verdana" pitchFamily="34" charset="0"/>
        </a:defRPr>
      </a:lvl3pPr>
      <a:lvl4pPr marL="1600200" indent="-228600" algn="l" defTabSz="914400" rtl="0" eaLnBrk="1" latinLnBrk="0" hangingPunct="1">
        <a:spcBef>
          <a:spcPct val="20000"/>
        </a:spcBef>
        <a:buFont typeface="Arial" pitchFamily="34" charset="0"/>
        <a:buChar char="–"/>
        <a:defRPr sz="2000" kern="1200">
          <a:solidFill>
            <a:schemeClr val="bg1"/>
          </a:solidFill>
          <a:latin typeface="Verdana" pitchFamily="34" charset="0"/>
          <a:ea typeface="Verdana" pitchFamily="34" charset="0"/>
          <a:cs typeface="Verdana" pitchFamily="34" charset="0"/>
        </a:defRPr>
      </a:lvl4pPr>
      <a:lvl5pPr marL="2057400" indent="-228600" algn="l" defTabSz="914400" rtl="0" eaLnBrk="1" latinLnBrk="0" hangingPunct="1">
        <a:spcBef>
          <a:spcPct val="20000"/>
        </a:spcBef>
        <a:buFont typeface="Arial" pitchFamily="34" charset="0"/>
        <a:buChar char="»"/>
        <a:defRPr sz="2000" kern="1200">
          <a:solidFill>
            <a:schemeClr val="bg1"/>
          </a:solidFill>
          <a:latin typeface="Verdana" pitchFamily="34" charset="0"/>
          <a:ea typeface="Verdana" pitchFamily="34" charset="0"/>
          <a:cs typeface="Verdan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rgbClr val="002F5F"/>
        </a:solidFill>
        <a:effectLst/>
      </p:bgPr>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792000" y="1458000"/>
            <a:ext cx="6850800" cy="596700"/>
          </a:xfrm>
          <a:prstGeom prst="rect">
            <a:avLst/>
          </a:prstGeom>
        </p:spPr>
        <p:txBody>
          <a:bodyPr vert="horz" lIns="91440" tIns="45720" rIns="91440" bIns="45720" rtlCol="0" anchor="t" anchorCtr="0">
            <a:normAutofit/>
          </a:bodyPr>
          <a:lstStyle/>
          <a:p>
            <a:r>
              <a:rPr lang="en-US" dirty="0"/>
              <a:t>Click to edit Master title style</a:t>
            </a:r>
            <a:endParaRPr lang="sv-SE" dirty="0"/>
          </a:p>
        </p:txBody>
      </p:sp>
      <p:sp>
        <p:nvSpPr>
          <p:cNvPr id="3" name="Platshållare för text 2"/>
          <p:cNvSpPr>
            <a:spLocks noGrp="1"/>
          </p:cNvSpPr>
          <p:nvPr>
            <p:ph type="body" idx="1"/>
          </p:nvPr>
        </p:nvSpPr>
        <p:spPr>
          <a:xfrm>
            <a:off x="792000" y="2106000"/>
            <a:ext cx="6850800" cy="24111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sv-SE" dirty="0"/>
          </a:p>
        </p:txBody>
      </p:sp>
      <p:sp>
        <p:nvSpPr>
          <p:cNvPr id="4" name="Platshållare för datum 3"/>
          <p:cNvSpPr>
            <a:spLocks noGrp="1"/>
          </p:cNvSpPr>
          <p:nvPr>
            <p:ph type="dt" sz="half" idx="2"/>
          </p:nvPr>
        </p:nvSpPr>
        <p:spPr>
          <a:xfrm>
            <a:off x="781200" y="4614300"/>
            <a:ext cx="1123200" cy="210600"/>
          </a:xfrm>
          <a:prstGeom prst="rect">
            <a:avLst/>
          </a:prstGeom>
        </p:spPr>
        <p:txBody>
          <a:bodyPr vert="horz" lIns="91440" tIns="45720" rIns="91440" bIns="45720" rtlCol="0" anchor="ctr"/>
          <a:lstStyle>
            <a:lvl1pPr algn="l">
              <a:defRPr sz="1200">
                <a:solidFill>
                  <a:schemeClr val="bg1"/>
                </a:solidFill>
                <a:latin typeface="Verdana" pitchFamily="34" charset="0"/>
                <a:ea typeface="Verdana" pitchFamily="34" charset="0"/>
                <a:cs typeface="Verdana" pitchFamily="34" charset="0"/>
              </a:defRPr>
            </a:lvl1pPr>
          </a:lstStyle>
          <a:p>
            <a:fld id="{E353B238-8C2D-447A-9820-9F51451A0B59}" type="datetime1">
              <a:rPr lang="en-GB" smtClean="0"/>
              <a:t>15/10/2023</a:t>
            </a:fld>
            <a:endParaRPr lang="sv-SE" dirty="0"/>
          </a:p>
        </p:txBody>
      </p:sp>
      <p:sp>
        <p:nvSpPr>
          <p:cNvPr id="5" name="Platshållare för sidfot 4"/>
          <p:cNvSpPr>
            <a:spLocks noGrp="1"/>
          </p:cNvSpPr>
          <p:nvPr>
            <p:ph type="ftr" sz="quarter" idx="3"/>
          </p:nvPr>
        </p:nvSpPr>
        <p:spPr>
          <a:xfrm>
            <a:off x="1936800" y="4614300"/>
            <a:ext cx="4492800" cy="212400"/>
          </a:xfrm>
          <a:prstGeom prst="rect">
            <a:avLst/>
          </a:prstGeom>
        </p:spPr>
        <p:txBody>
          <a:bodyPr vert="horz" lIns="91440" tIns="45720" rIns="91440" bIns="45720" rtlCol="0" anchor="ctr" anchorCtr="0"/>
          <a:lstStyle>
            <a:lvl1pPr algn="l">
              <a:defRPr sz="1200">
                <a:solidFill>
                  <a:schemeClr val="bg1"/>
                </a:solidFill>
                <a:latin typeface="Verdana" pitchFamily="34" charset="0"/>
                <a:ea typeface="Verdana" pitchFamily="34" charset="0"/>
                <a:cs typeface="Verdana" pitchFamily="34" charset="0"/>
              </a:defRPr>
            </a:lvl1pPr>
          </a:lstStyle>
          <a:p>
            <a:r>
              <a:rPr lang="en-US" dirty="0"/>
              <a:t>/Name </a:t>
            </a:r>
            <a:r>
              <a:rPr lang="en-US" dirty="0" err="1"/>
              <a:t>Name</a:t>
            </a:r>
            <a:r>
              <a:rPr lang="en-US" dirty="0"/>
              <a:t>, Institution or similar</a:t>
            </a:r>
            <a:endParaRPr lang="sv-SE" dirty="0"/>
          </a:p>
        </p:txBody>
      </p:sp>
      <p:sp>
        <p:nvSpPr>
          <p:cNvPr id="6" name="Platshållare för bildnummer 5"/>
          <p:cNvSpPr>
            <a:spLocks noGrp="1"/>
          </p:cNvSpPr>
          <p:nvPr>
            <p:ph type="sldNum" sz="quarter" idx="4"/>
          </p:nvPr>
        </p:nvSpPr>
        <p:spPr>
          <a:xfrm>
            <a:off x="6588000" y="4614300"/>
            <a:ext cx="2133600" cy="210600"/>
          </a:xfrm>
          <a:prstGeom prst="rect">
            <a:avLst/>
          </a:prstGeom>
        </p:spPr>
        <p:txBody>
          <a:bodyPr vert="horz" lIns="91440" tIns="45720" rIns="91440" bIns="45720" rtlCol="0" anchor="ctr"/>
          <a:lstStyle>
            <a:lvl1pPr algn="r">
              <a:defRPr sz="1200">
                <a:solidFill>
                  <a:schemeClr val="bg1"/>
                </a:solidFill>
                <a:latin typeface="Verdana" pitchFamily="34" charset="0"/>
                <a:ea typeface="Verdana" pitchFamily="34" charset="0"/>
                <a:cs typeface="Verdana" pitchFamily="34" charset="0"/>
              </a:defRPr>
            </a:lvl1pPr>
          </a:lstStyle>
          <a:p>
            <a:fld id="{400B66ED-EE6C-4E7E-848D-94DB84BF3115}" type="slidenum">
              <a:rPr lang="sv-SE" smtClean="0"/>
              <a:pPr/>
              <a:t>‹#›</a:t>
            </a:fld>
            <a:endParaRPr lang="sv-SE" dirty="0"/>
          </a:p>
        </p:txBody>
      </p:sp>
      <p:pic>
        <p:nvPicPr>
          <p:cNvPr id="10" name="Bildobjekt 8"/>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8028384" y="202517"/>
            <a:ext cx="783842" cy="749053"/>
          </a:xfrm>
          <a:prstGeom prst="rect">
            <a:avLst/>
          </a:prstGeom>
        </p:spPr>
      </p:pic>
    </p:spTree>
    <p:extLst>
      <p:ext uri="{BB962C8B-B14F-4D97-AF65-F5344CB8AC3E}">
        <p14:creationId xmlns:p14="http://schemas.microsoft.com/office/powerpoint/2010/main" val="1235727430"/>
      </p:ext>
    </p:extLst>
  </p:cSld>
  <p:clrMap bg1="lt1" tx1="dk1" bg2="lt2" tx2="dk2" accent1="accent1" accent2="accent2" accent3="accent3" accent4="accent4" accent5="accent5" accent6="accent6" hlink="hlink" folHlink="folHlink"/>
  <p:sldLayoutIdLst>
    <p:sldLayoutId id="2147483695" r:id="rId1"/>
    <p:sldLayoutId id="2147483738" r:id="rId2"/>
    <p:sldLayoutId id="2147483739" r:id="rId3"/>
    <p:sldLayoutId id="2147483740" r:id="rId4"/>
    <p:sldLayoutId id="2147483741" r:id="rId5"/>
    <p:sldLayoutId id="2147483742" r:id="rId6"/>
    <p:sldLayoutId id="2147483743" r:id="rId7"/>
  </p:sldLayoutIdLst>
  <p:hf sldNum="0" hdr="0" ftr="0" dt="0"/>
  <p:txStyles>
    <p:titleStyle>
      <a:lvl1pPr algn="l" defTabSz="914400" rtl="0" eaLnBrk="1" latinLnBrk="0" hangingPunct="1">
        <a:spcBef>
          <a:spcPct val="0"/>
        </a:spcBef>
        <a:buNone/>
        <a:defRPr sz="2600" b="1" kern="1200">
          <a:solidFill>
            <a:schemeClr val="bg1"/>
          </a:solidFill>
          <a:latin typeface="Verdana" pitchFamily="34" charset="0"/>
          <a:ea typeface="Verdana" pitchFamily="34" charset="0"/>
          <a:cs typeface="Verdana" pitchFamily="34" charset="0"/>
        </a:defRPr>
      </a:lvl1pPr>
    </p:titleStyle>
    <p:bodyStyle>
      <a:lvl1pPr marL="342900" indent="-342900" algn="l" defTabSz="914400" rtl="0" eaLnBrk="1" latinLnBrk="0" hangingPunct="1">
        <a:lnSpc>
          <a:spcPts val="2900"/>
        </a:lnSpc>
        <a:spcBef>
          <a:spcPct val="20000"/>
        </a:spcBef>
        <a:buSzPct val="93000"/>
        <a:buFont typeface="Verdana" pitchFamily="34" charset="0"/>
        <a:buChar char="●"/>
        <a:defRPr sz="2000" kern="1200">
          <a:solidFill>
            <a:schemeClr val="bg1"/>
          </a:solidFill>
          <a:latin typeface="Verdana" pitchFamily="34" charset="0"/>
          <a:ea typeface="Verdana" pitchFamily="34" charset="0"/>
          <a:cs typeface="Verdana" pitchFamily="34" charset="0"/>
        </a:defRPr>
      </a:lvl1pPr>
      <a:lvl2pPr marL="742950" indent="-285750" algn="l" defTabSz="914400" rtl="0" eaLnBrk="1" latinLnBrk="0" hangingPunct="1">
        <a:spcBef>
          <a:spcPct val="20000"/>
        </a:spcBef>
        <a:buFont typeface="Arial" pitchFamily="34" charset="0"/>
        <a:buChar char="–"/>
        <a:defRPr sz="2000" kern="1200">
          <a:solidFill>
            <a:schemeClr val="bg1"/>
          </a:solidFill>
          <a:latin typeface="Verdana" pitchFamily="34" charset="0"/>
          <a:ea typeface="Verdana" pitchFamily="34" charset="0"/>
          <a:cs typeface="Verdana" pitchFamily="34" charset="0"/>
        </a:defRPr>
      </a:lvl2pPr>
      <a:lvl3pPr marL="1143000" indent="-228600" algn="l" defTabSz="914400" rtl="0" eaLnBrk="1" latinLnBrk="0" hangingPunct="1">
        <a:spcBef>
          <a:spcPct val="20000"/>
        </a:spcBef>
        <a:buFont typeface="Arial" pitchFamily="34" charset="0"/>
        <a:buChar char="•"/>
        <a:defRPr sz="2000" kern="1200">
          <a:solidFill>
            <a:schemeClr val="bg1"/>
          </a:solidFill>
          <a:latin typeface="Verdana" pitchFamily="34" charset="0"/>
          <a:ea typeface="Verdana" pitchFamily="34" charset="0"/>
          <a:cs typeface="Verdana" pitchFamily="34" charset="0"/>
        </a:defRPr>
      </a:lvl3pPr>
      <a:lvl4pPr marL="1600200" indent="-228600" algn="l" defTabSz="914400" rtl="0" eaLnBrk="1" latinLnBrk="0" hangingPunct="1">
        <a:spcBef>
          <a:spcPct val="20000"/>
        </a:spcBef>
        <a:buFont typeface="Arial" pitchFamily="34" charset="0"/>
        <a:buChar char="–"/>
        <a:defRPr sz="2000" kern="1200">
          <a:solidFill>
            <a:schemeClr val="bg1"/>
          </a:solidFill>
          <a:latin typeface="Verdana" pitchFamily="34" charset="0"/>
          <a:ea typeface="Verdana" pitchFamily="34" charset="0"/>
          <a:cs typeface="Verdana" pitchFamily="34" charset="0"/>
        </a:defRPr>
      </a:lvl4pPr>
      <a:lvl5pPr marL="2057400" indent="-228600" algn="l" defTabSz="914400" rtl="0" eaLnBrk="1" latinLnBrk="0" hangingPunct="1">
        <a:spcBef>
          <a:spcPct val="20000"/>
        </a:spcBef>
        <a:buFont typeface="Arial" pitchFamily="34" charset="0"/>
        <a:buChar char="»"/>
        <a:defRPr sz="2000" kern="1200">
          <a:solidFill>
            <a:schemeClr val="bg1"/>
          </a:solidFill>
          <a:latin typeface="Verdana" pitchFamily="34" charset="0"/>
          <a:ea typeface="Verdana" pitchFamily="34" charset="0"/>
          <a:cs typeface="Verdan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ctrTitle"/>
          </p:nvPr>
        </p:nvSpPr>
        <p:spPr>
          <a:xfrm>
            <a:off x="1008000" y="1827900"/>
            <a:ext cx="7884480" cy="1069200"/>
          </a:xfrm>
        </p:spPr>
        <p:txBody>
          <a:bodyPr>
            <a:noAutofit/>
          </a:bodyPr>
          <a:lstStyle/>
          <a:p>
            <a:r>
              <a:rPr lang="en-US" sz="2600" b="1" dirty="0"/>
              <a:t>Gender equality and equal opportunities at Stockholm University</a:t>
            </a:r>
            <a:endParaRPr lang="en-GB" sz="2600" b="1" dirty="0"/>
          </a:p>
        </p:txBody>
      </p:sp>
      <p:sp>
        <p:nvSpPr>
          <p:cNvPr id="9" name="Subtitle 8"/>
          <p:cNvSpPr>
            <a:spLocks noGrp="1"/>
          </p:cNvSpPr>
          <p:nvPr>
            <p:ph type="subTitle" idx="1"/>
          </p:nvPr>
        </p:nvSpPr>
        <p:spPr/>
        <p:txBody>
          <a:bodyPr>
            <a:normAutofit/>
          </a:bodyPr>
          <a:lstStyle/>
          <a:p>
            <a:r>
              <a:rPr lang="en-GB" sz="1800" dirty="0"/>
              <a:t>Clas Hättestrand, Vice President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87CF2DA-18B1-4444-9199-1A60B640F379}"/>
              </a:ext>
            </a:extLst>
          </p:cNvPr>
          <p:cNvSpPr>
            <a:spLocks noGrp="1"/>
          </p:cNvSpPr>
          <p:nvPr>
            <p:ph type="title"/>
          </p:nvPr>
        </p:nvSpPr>
        <p:spPr>
          <a:xfrm>
            <a:off x="792000" y="1398986"/>
            <a:ext cx="7452408" cy="596700"/>
          </a:xfrm>
        </p:spPr>
        <p:txBody>
          <a:bodyPr>
            <a:normAutofit/>
          </a:bodyPr>
          <a:lstStyle/>
          <a:p>
            <a:r>
              <a:rPr lang="sv-SE" dirty="0" err="1"/>
              <a:t>Activity</a:t>
            </a:r>
            <a:r>
              <a:rPr lang="sv-SE" dirty="0"/>
              <a:t> areas 2017-2021</a:t>
            </a:r>
          </a:p>
        </p:txBody>
      </p:sp>
      <p:sp>
        <p:nvSpPr>
          <p:cNvPr id="4" name="Platshållare för innehåll 3"/>
          <p:cNvSpPr>
            <a:spLocks noGrp="1"/>
          </p:cNvSpPr>
          <p:nvPr>
            <p:ph sz="half" idx="1"/>
          </p:nvPr>
        </p:nvSpPr>
        <p:spPr>
          <a:xfrm>
            <a:off x="792000" y="2106000"/>
            <a:ext cx="3780000" cy="2411100"/>
          </a:xfrm>
        </p:spPr>
        <p:txBody>
          <a:bodyPr>
            <a:noAutofit/>
          </a:bodyPr>
          <a:lstStyle/>
          <a:p>
            <a:pPr marL="0" indent="0">
              <a:lnSpc>
                <a:spcPct val="100000"/>
              </a:lnSpc>
              <a:spcBef>
                <a:spcPts val="0"/>
              </a:spcBef>
              <a:spcAft>
                <a:spcPts val="600"/>
              </a:spcAft>
              <a:buNone/>
            </a:pPr>
            <a:r>
              <a:rPr lang="en-US" sz="1600" b="1" dirty="0" err="1"/>
              <a:t>Organisation</a:t>
            </a:r>
            <a:r>
              <a:rPr lang="en-US" sz="1600" b="1" dirty="0"/>
              <a:t> and management</a:t>
            </a:r>
            <a:endParaRPr lang="sv-SE" sz="1600" b="1" dirty="0"/>
          </a:p>
          <a:p>
            <a:pPr lvl="0">
              <a:lnSpc>
                <a:spcPct val="100000"/>
              </a:lnSpc>
              <a:spcBef>
                <a:spcPts val="0"/>
              </a:spcBef>
              <a:spcAft>
                <a:spcPts val="600"/>
              </a:spcAft>
            </a:pPr>
            <a:r>
              <a:rPr lang="en-US" sz="1600" dirty="0"/>
              <a:t>Education of staff and management</a:t>
            </a:r>
            <a:endParaRPr lang="sv-SE" sz="1600" dirty="0"/>
          </a:p>
          <a:p>
            <a:pPr lvl="0">
              <a:lnSpc>
                <a:spcPct val="100000"/>
              </a:lnSpc>
              <a:spcBef>
                <a:spcPts val="0"/>
              </a:spcBef>
              <a:spcAft>
                <a:spcPts val="600"/>
              </a:spcAft>
            </a:pPr>
            <a:r>
              <a:rPr lang="en-US" sz="1600" dirty="0"/>
              <a:t>Gender related health issues</a:t>
            </a:r>
            <a:endParaRPr lang="sv-SE" sz="1600" dirty="0"/>
          </a:p>
          <a:p>
            <a:pPr lvl="0">
              <a:lnSpc>
                <a:spcPct val="100000"/>
              </a:lnSpc>
              <a:spcBef>
                <a:spcPts val="0"/>
              </a:spcBef>
              <a:spcAft>
                <a:spcPts val="600"/>
              </a:spcAft>
            </a:pPr>
            <a:r>
              <a:rPr lang="en-US" sz="1600" dirty="0"/>
              <a:t>Equal salaries</a:t>
            </a:r>
            <a:endParaRPr lang="sv-SE" sz="1600" dirty="0"/>
          </a:p>
          <a:p>
            <a:pPr lvl="0">
              <a:lnSpc>
                <a:spcPct val="100000"/>
              </a:lnSpc>
              <a:spcBef>
                <a:spcPts val="0"/>
              </a:spcBef>
              <a:spcAft>
                <a:spcPts val="600"/>
              </a:spcAft>
            </a:pPr>
            <a:r>
              <a:rPr lang="en-US" sz="1600" dirty="0"/>
              <a:t>Gender visibility</a:t>
            </a:r>
            <a:endParaRPr lang="sv-SE" sz="1600" dirty="0"/>
          </a:p>
          <a:p>
            <a:pPr marL="0" indent="0">
              <a:lnSpc>
                <a:spcPct val="100000"/>
              </a:lnSpc>
              <a:spcBef>
                <a:spcPts val="0"/>
              </a:spcBef>
              <a:spcAft>
                <a:spcPts val="600"/>
              </a:spcAft>
              <a:buNone/>
            </a:pPr>
            <a:r>
              <a:rPr lang="en-US" sz="1600" b="1" dirty="0"/>
              <a:t>Decision making processes</a:t>
            </a:r>
            <a:endParaRPr lang="sv-SE" sz="1600" b="1" dirty="0"/>
          </a:p>
          <a:p>
            <a:pPr lvl="0">
              <a:lnSpc>
                <a:spcPct val="100000"/>
              </a:lnSpc>
              <a:spcBef>
                <a:spcPts val="0"/>
              </a:spcBef>
              <a:spcAft>
                <a:spcPts val="600"/>
              </a:spcAft>
            </a:pPr>
            <a:r>
              <a:rPr lang="en-US" sz="1600" dirty="0"/>
              <a:t>Recruitment and promotion</a:t>
            </a:r>
            <a:endParaRPr lang="sv-SE" sz="1600" dirty="0"/>
          </a:p>
          <a:p>
            <a:pPr lvl="0">
              <a:lnSpc>
                <a:spcPct val="100000"/>
              </a:lnSpc>
              <a:spcBef>
                <a:spcPts val="0"/>
              </a:spcBef>
              <a:spcAft>
                <a:spcPts val="600"/>
              </a:spcAft>
            </a:pPr>
            <a:r>
              <a:rPr lang="en-US" sz="1600" dirty="0"/>
              <a:t>Delegation and responsibilities</a:t>
            </a:r>
            <a:endParaRPr lang="sv-SE" sz="1600" dirty="0"/>
          </a:p>
        </p:txBody>
      </p:sp>
      <p:sp>
        <p:nvSpPr>
          <p:cNvPr id="5" name="Platshållare för innehåll 4"/>
          <p:cNvSpPr>
            <a:spLocks noGrp="1"/>
          </p:cNvSpPr>
          <p:nvPr>
            <p:ph sz="half" idx="2"/>
          </p:nvPr>
        </p:nvSpPr>
        <p:spPr>
          <a:xfrm>
            <a:off x="4752392" y="2106000"/>
            <a:ext cx="3924064" cy="2411100"/>
          </a:xfrm>
        </p:spPr>
        <p:txBody>
          <a:bodyPr>
            <a:noAutofit/>
          </a:bodyPr>
          <a:lstStyle/>
          <a:p>
            <a:pPr marL="0" indent="0">
              <a:lnSpc>
                <a:spcPct val="100000"/>
              </a:lnSpc>
              <a:buNone/>
            </a:pPr>
            <a:r>
              <a:rPr lang="en-US" sz="1600" b="1" dirty="0"/>
              <a:t>Research</a:t>
            </a:r>
            <a:endParaRPr lang="sv-SE" sz="1600" b="1" dirty="0"/>
          </a:p>
          <a:p>
            <a:pPr lvl="0">
              <a:lnSpc>
                <a:spcPct val="100000"/>
              </a:lnSpc>
            </a:pPr>
            <a:r>
              <a:rPr lang="en-US" sz="1600" dirty="0"/>
              <a:t>Research grants applications</a:t>
            </a:r>
            <a:endParaRPr lang="sv-SE" sz="1600" dirty="0"/>
          </a:p>
          <a:p>
            <a:pPr lvl="0">
              <a:lnSpc>
                <a:spcPct val="100000"/>
              </a:lnSpc>
            </a:pPr>
            <a:r>
              <a:rPr lang="en-US" sz="1600" dirty="0"/>
              <a:t>Gender studies at SU</a:t>
            </a:r>
            <a:endParaRPr lang="sv-SE" sz="1600" dirty="0"/>
          </a:p>
          <a:p>
            <a:pPr marL="0" indent="0">
              <a:lnSpc>
                <a:spcPct val="100000"/>
              </a:lnSpc>
              <a:buNone/>
            </a:pPr>
            <a:r>
              <a:rPr lang="en-US" sz="1600" b="1" dirty="0"/>
              <a:t>Education</a:t>
            </a:r>
            <a:endParaRPr lang="sv-SE" sz="1600" b="1" dirty="0"/>
          </a:p>
          <a:p>
            <a:pPr lvl="0">
              <a:lnSpc>
                <a:spcPct val="100000"/>
              </a:lnSpc>
            </a:pPr>
            <a:r>
              <a:rPr lang="en-US" sz="1600" dirty="0"/>
              <a:t>Gender perspectives in teaching</a:t>
            </a:r>
            <a:endParaRPr lang="sv-SE" sz="1600" dirty="0"/>
          </a:p>
          <a:p>
            <a:pPr lvl="0">
              <a:lnSpc>
                <a:spcPct val="100000"/>
              </a:lnSpc>
            </a:pPr>
            <a:r>
              <a:rPr lang="en-US" sz="1600" dirty="0"/>
              <a:t>PhD education on equal terms</a:t>
            </a:r>
            <a:endParaRPr lang="sv-SE" sz="1600" dirty="0"/>
          </a:p>
        </p:txBody>
      </p:sp>
    </p:spTree>
    <p:extLst>
      <p:ext uri="{BB962C8B-B14F-4D97-AF65-F5344CB8AC3E}">
        <p14:creationId xmlns:p14="http://schemas.microsoft.com/office/powerpoint/2010/main" val="2696264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87CF2DA-18B1-4444-9199-1A60B640F379}"/>
              </a:ext>
            </a:extLst>
          </p:cNvPr>
          <p:cNvSpPr>
            <a:spLocks noGrp="1"/>
          </p:cNvSpPr>
          <p:nvPr>
            <p:ph type="title"/>
          </p:nvPr>
        </p:nvSpPr>
        <p:spPr/>
        <p:txBody>
          <a:bodyPr>
            <a:normAutofit/>
          </a:bodyPr>
          <a:lstStyle/>
          <a:p>
            <a:r>
              <a:rPr lang="sv-SE" dirty="0" err="1"/>
              <a:t>Activity</a:t>
            </a:r>
            <a:r>
              <a:rPr lang="sv-SE" dirty="0"/>
              <a:t> areas 2023-2025</a:t>
            </a:r>
          </a:p>
        </p:txBody>
      </p:sp>
      <p:sp>
        <p:nvSpPr>
          <p:cNvPr id="4" name="Platshållare för innehåll 3"/>
          <p:cNvSpPr>
            <a:spLocks noGrp="1"/>
          </p:cNvSpPr>
          <p:nvPr>
            <p:ph idx="1"/>
          </p:nvPr>
        </p:nvSpPr>
        <p:spPr>
          <a:xfrm>
            <a:off x="792000" y="2106000"/>
            <a:ext cx="7236384" cy="2411100"/>
          </a:xfrm>
        </p:spPr>
        <p:txBody>
          <a:bodyPr>
            <a:noAutofit/>
          </a:bodyPr>
          <a:lstStyle/>
          <a:p>
            <a:pPr>
              <a:lnSpc>
                <a:spcPct val="100000"/>
              </a:lnSpc>
              <a:spcBef>
                <a:spcPts val="0"/>
              </a:spcBef>
              <a:spcAft>
                <a:spcPts val="600"/>
              </a:spcAft>
            </a:pPr>
            <a:r>
              <a:rPr lang="en-US" sz="1600" dirty="0"/>
              <a:t>Develop and strengthen the gender perspective in recruitment and meriting processes  </a:t>
            </a:r>
          </a:p>
          <a:p>
            <a:pPr>
              <a:lnSpc>
                <a:spcPct val="100000"/>
              </a:lnSpc>
              <a:spcBef>
                <a:spcPts val="0"/>
              </a:spcBef>
              <a:spcAft>
                <a:spcPts val="600"/>
              </a:spcAft>
            </a:pPr>
            <a:r>
              <a:rPr lang="en-US" sz="1600" dirty="0"/>
              <a:t>Counter a skewed distribution of social and administrative tasks</a:t>
            </a:r>
          </a:p>
          <a:p>
            <a:pPr>
              <a:lnSpc>
                <a:spcPct val="100000"/>
              </a:lnSpc>
              <a:spcBef>
                <a:spcPts val="0"/>
              </a:spcBef>
              <a:spcAft>
                <a:spcPts val="600"/>
              </a:spcAft>
            </a:pPr>
            <a:r>
              <a:rPr lang="en-US" sz="1600" dirty="0"/>
              <a:t>Evaluation and development of educational initiatives regarding gender equality perspectives in leadership</a:t>
            </a:r>
          </a:p>
          <a:p>
            <a:pPr>
              <a:lnSpc>
                <a:spcPct val="100000"/>
              </a:lnSpc>
              <a:spcBef>
                <a:spcPts val="0"/>
              </a:spcBef>
              <a:spcAft>
                <a:spcPts val="600"/>
              </a:spcAft>
            </a:pPr>
            <a:r>
              <a:rPr lang="en-US" sz="1600" dirty="0"/>
              <a:t>Improve the study and work environment for PhD students</a:t>
            </a:r>
          </a:p>
          <a:p>
            <a:pPr>
              <a:lnSpc>
                <a:spcPct val="100000"/>
              </a:lnSpc>
              <a:spcBef>
                <a:spcPts val="0"/>
              </a:spcBef>
              <a:spcAft>
                <a:spcPts val="600"/>
              </a:spcAft>
            </a:pPr>
            <a:r>
              <a:rPr lang="en-US" sz="1600" dirty="0"/>
              <a:t>Develop the doctoral student </a:t>
            </a:r>
            <a:r>
              <a:rPr lang="en-US" sz="1600" dirty="0" err="1"/>
              <a:t>programme</a:t>
            </a:r>
            <a:endParaRPr lang="en-US" sz="1600" dirty="0"/>
          </a:p>
          <a:p>
            <a:pPr>
              <a:lnSpc>
                <a:spcPct val="100000"/>
              </a:lnSpc>
              <a:spcBef>
                <a:spcPts val="0"/>
              </a:spcBef>
              <a:spcAft>
                <a:spcPts val="600"/>
              </a:spcAft>
            </a:pPr>
            <a:r>
              <a:rPr lang="en-US" sz="1600" dirty="0"/>
              <a:t>Strengthen the gender equality perspective in education</a:t>
            </a:r>
            <a:endParaRPr lang="sv-SE" sz="1600" dirty="0"/>
          </a:p>
          <a:p>
            <a:pPr marL="0" indent="0">
              <a:lnSpc>
                <a:spcPct val="100000"/>
              </a:lnSpc>
              <a:spcBef>
                <a:spcPts val="0"/>
              </a:spcBef>
              <a:spcAft>
                <a:spcPts val="600"/>
              </a:spcAft>
              <a:buNone/>
            </a:pPr>
            <a:endParaRPr lang="sv-SE" sz="1600" dirty="0"/>
          </a:p>
        </p:txBody>
      </p:sp>
    </p:spTree>
    <p:extLst>
      <p:ext uri="{BB962C8B-B14F-4D97-AF65-F5344CB8AC3E}">
        <p14:creationId xmlns:p14="http://schemas.microsoft.com/office/powerpoint/2010/main" val="3862070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6C18561-7CA6-40BF-A318-980B54005475}"/>
              </a:ext>
            </a:extLst>
          </p:cNvPr>
          <p:cNvSpPr>
            <a:spLocks noGrp="1"/>
          </p:cNvSpPr>
          <p:nvPr>
            <p:ph type="title"/>
          </p:nvPr>
        </p:nvSpPr>
        <p:spPr/>
        <p:txBody>
          <a:bodyPr/>
          <a:lstStyle/>
          <a:p>
            <a:r>
              <a:rPr lang="sv-SE" dirty="0" err="1"/>
              <a:t>What</a:t>
            </a:r>
            <a:r>
              <a:rPr lang="sv-SE" dirty="0"/>
              <a:t> </a:t>
            </a:r>
            <a:r>
              <a:rPr lang="sv-SE" dirty="0" err="1"/>
              <a:t>have</a:t>
            </a:r>
            <a:r>
              <a:rPr lang="sv-SE" dirty="0"/>
              <a:t> </a:t>
            </a:r>
            <a:r>
              <a:rPr lang="sv-SE" dirty="0" err="1"/>
              <a:t>we</a:t>
            </a:r>
            <a:r>
              <a:rPr lang="sv-SE" dirty="0"/>
              <a:t> </a:t>
            </a:r>
            <a:r>
              <a:rPr lang="sv-SE" dirty="0" err="1"/>
              <a:t>accomplished</a:t>
            </a:r>
            <a:r>
              <a:rPr lang="sv-SE" dirty="0"/>
              <a:t>?</a:t>
            </a:r>
          </a:p>
        </p:txBody>
      </p:sp>
      <p:sp>
        <p:nvSpPr>
          <p:cNvPr id="3" name="Platshållare för innehåll 2">
            <a:extLst>
              <a:ext uri="{FF2B5EF4-FFF2-40B4-BE49-F238E27FC236}">
                <a16:creationId xmlns:a16="http://schemas.microsoft.com/office/drawing/2014/main" id="{1B39C5A5-555B-4482-9124-A4619B8C1B82}"/>
              </a:ext>
            </a:extLst>
          </p:cNvPr>
          <p:cNvSpPr>
            <a:spLocks noGrp="1"/>
          </p:cNvSpPr>
          <p:nvPr>
            <p:ph idx="1"/>
          </p:nvPr>
        </p:nvSpPr>
        <p:spPr>
          <a:xfrm>
            <a:off x="792000" y="2106000"/>
            <a:ext cx="7668432" cy="2411100"/>
          </a:xfrm>
        </p:spPr>
        <p:txBody>
          <a:bodyPr/>
          <a:lstStyle/>
          <a:p>
            <a:r>
              <a:rPr lang="sv-SE" dirty="0" err="1"/>
              <a:t>High</a:t>
            </a:r>
            <a:r>
              <a:rPr lang="sv-SE" dirty="0"/>
              <a:t> </a:t>
            </a:r>
            <a:r>
              <a:rPr lang="sv-SE" dirty="0" err="1"/>
              <a:t>quality</a:t>
            </a:r>
            <a:r>
              <a:rPr lang="sv-SE" dirty="0"/>
              <a:t> </a:t>
            </a:r>
            <a:r>
              <a:rPr lang="sv-SE" dirty="0" err="1"/>
              <a:t>recruitment</a:t>
            </a:r>
            <a:r>
              <a:rPr lang="sv-SE" dirty="0"/>
              <a:t> </a:t>
            </a:r>
            <a:r>
              <a:rPr lang="sv-SE" dirty="0" err="1"/>
              <a:t>processes</a:t>
            </a:r>
            <a:endParaRPr lang="sv-SE" dirty="0"/>
          </a:p>
          <a:p>
            <a:r>
              <a:rPr lang="sv-SE" dirty="0" err="1"/>
              <a:t>Improved</a:t>
            </a:r>
            <a:r>
              <a:rPr lang="sv-SE" dirty="0"/>
              <a:t> </a:t>
            </a:r>
            <a:r>
              <a:rPr lang="sv-SE" dirty="0" err="1"/>
              <a:t>working</a:t>
            </a:r>
            <a:r>
              <a:rPr lang="sv-SE" dirty="0"/>
              <a:t> </a:t>
            </a:r>
            <a:r>
              <a:rPr lang="sv-SE" dirty="0" err="1"/>
              <a:t>conditions</a:t>
            </a:r>
            <a:r>
              <a:rPr lang="sv-SE" dirty="0"/>
              <a:t> for directors </a:t>
            </a:r>
            <a:r>
              <a:rPr lang="sv-SE" dirty="0" err="1"/>
              <a:t>of</a:t>
            </a:r>
            <a:r>
              <a:rPr lang="sv-SE" dirty="0"/>
              <a:t> studies </a:t>
            </a:r>
          </a:p>
          <a:p>
            <a:r>
              <a:rPr lang="sv-SE" dirty="0" err="1"/>
              <a:t>Developed</a:t>
            </a:r>
            <a:r>
              <a:rPr lang="sv-SE" dirty="0"/>
              <a:t> PhD </a:t>
            </a:r>
            <a:r>
              <a:rPr lang="sv-SE" dirty="0" err="1"/>
              <a:t>programme</a:t>
            </a:r>
            <a:endParaRPr lang="sv-SE" dirty="0"/>
          </a:p>
          <a:p>
            <a:endParaRPr lang="sv-SE" dirty="0"/>
          </a:p>
        </p:txBody>
      </p:sp>
    </p:spTree>
    <p:extLst>
      <p:ext uri="{BB962C8B-B14F-4D97-AF65-F5344CB8AC3E}">
        <p14:creationId xmlns:p14="http://schemas.microsoft.com/office/powerpoint/2010/main" val="18724455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3A8F1D4-67F5-4A52-9C74-A91345582054}"/>
              </a:ext>
            </a:extLst>
          </p:cNvPr>
          <p:cNvSpPr>
            <a:spLocks noGrp="1"/>
          </p:cNvSpPr>
          <p:nvPr>
            <p:ph type="title"/>
          </p:nvPr>
        </p:nvSpPr>
        <p:spPr/>
        <p:txBody>
          <a:bodyPr/>
          <a:lstStyle/>
          <a:p>
            <a:r>
              <a:rPr lang="sv-SE" dirty="0" err="1"/>
              <a:t>What</a:t>
            </a:r>
            <a:r>
              <a:rPr lang="sv-SE" dirty="0"/>
              <a:t> </a:t>
            </a:r>
            <a:r>
              <a:rPr lang="sv-SE" dirty="0" err="1"/>
              <a:t>difficulties</a:t>
            </a:r>
            <a:r>
              <a:rPr lang="sv-SE" dirty="0"/>
              <a:t> </a:t>
            </a:r>
            <a:r>
              <a:rPr lang="sv-SE" dirty="0" err="1"/>
              <a:t>are</a:t>
            </a:r>
            <a:r>
              <a:rPr lang="sv-SE" dirty="0"/>
              <a:t> </a:t>
            </a:r>
            <a:r>
              <a:rPr lang="sv-SE" dirty="0" err="1"/>
              <a:t>there</a:t>
            </a:r>
            <a:r>
              <a:rPr lang="sv-SE" dirty="0"/>
              <a:t>?</a:t>
            </a:r>
          </a:p>
        </p:txBody>
      </p:sp>
      <p:sp>
        <p:nvSpPr>
          <p:cNvPr id="3" name="Platshållare för innehåll 2">
            <a:extLst>
              <a:ext uri="{FF2B5EF4-FFF2-40B4-BE49-F238E27FC236}">
                <a16:creationId xmlns:a16="http://schemas.microsoft.com/office/drawing/2014/main" id="{F78BD582-E968-483E-8EB9-ABD14D6646E9}"/>
              </a:ext>
            </a:extLst>
          </p:cNvPr>
          <p:cNvSpPr>
            <a:spLocks noGrp="1"/>
          </p:cNvSpPr>
          <p:nvPr>
            <p:ph idx="1"/>
          </p:nvPr>
        </p:nvSpPr>
        <p:spPr/>
        <p:txBody>
          <a:bodyPr/>
          <a:lstStyle/>
          <a:p>
            <a:r>
              <a:rPr lang="sv-SE" dirty="0" err="1"/>
              <a:t>Slow</a:t>
            </a:r>
            <a:r>
              <a:rPr lang="sv-SE" dirty="0"/>
              <a:t> progress</a:t>
            </a:r>
          </a:p>
          <a:p>
            <a:r>
              <a:rPr lang="sv-SE" dirty="0" err="1"/>
              <a:t>Imbalanced</a:t>
            </a:r>
            <a:r>
              <a:rPr lang="sv-SE" dirty="0"/>
              <a:t> </a:t>
            </a:r>
            <a:r>
              <a:rPr lang="sv-SE" dirty="0" err="1"/>
              <a:t>work</a:t>
            </a:r>
            <a:r>
              <a:rPr lang="sv-SE" dirty="0"/>
              <a:t> distribution</a:t>
            </a:r>
          </a:p>
          <a:p>
            <a:r>
              <a:rPr lang="sv-SE" dirty="0" err="1"/>
              <a:t>Imbalanced</a:t>
            </a:r>
            <a:r>
              <a:rPr lang="sv-SE" dirty="0"/>
              <a:t> </a:t>
            </a:r>
            <a:r>
              <a:rPr lang="sv-SE" dirty="0" err="1"/>
              <a:t>study</a:t>
            </a:r>
            <a:r>
              <a:rPr lang="sv-SE" dirty="0"/>
              <a:t> </a:t>
            </a:r>
            <a:r>
              <a:rPr lang="sv-SE" dirty="0" err="1"/>
              <a:t>choices</a:t>
            </a:r>
            <a:endParaRPr lang="sv-SE" dirty="0"/>
          </a:p>
        </p:txBody>
      </p:sp>
    </p:spTree>
    <p:extLst>
      <p:ext uri="{BB962C8B-B14F-4D97-AF65-F5344CB8AC3E}">
        <p14:creationId xmlns:p14="http://schemas.microsoft.com/office/powerpoint/2010/main" val="37461176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98426B1-B888-4EA7-9535-FAB2EA161676}"/>
              </a:ext>
            </a:extLst>
          </p:cNvPr>
          <p:cNvSpPr>
            <a:spLocks noGrp="1"/>
          </p:cNvSpPr>
          <p:nvPr>
            <p:ph type="title"/>
          </p:nvPr>
        </p:nvSpPr>
        <p:spPr>
          <a:xfrm>
            <a:off x="792000" y="1203598"/>
            <a:ext cx="6850800" cy="851102"/>
          </a:xfrm>
        </p:spPr>
        <p:txBody>
          <a:bodyPr>
            <a:normAutofit fontScale="90000"/>
          </a:bodyPr>
          <a:lstStyle/>
          <a:p>
            <a:r>
              <a:rPr lang="en-US" dirty="0"/>
              <a:t>Gender equality and equal opportunities  - </a:t>
            </a:r>
            <a:r>
              <a:rPr lang="sv-SE" dirty="0" err="1"/>
              <a:t>Unequal</a:t>
            </a:r>
            <a:r>
              <a:rPr lang="sv-SE" dirty="0"/>
              <a:t> </a:t>
            </a:r>
            <a:r>
              <a:rPr lang="sv-SE" dirty="0" err="1"/>
              <a:t>issues</a:t>
            </a:r>
            <a:endParaRPr lang="sv-SE" dirty="0"/>
          </a:p>
        </p:txBody>
      </p:sp>
      <p:sp>
        <p:nvSpPr>
          <p:cNvPr id="3" name="Platshållare för innehåll 2">
            <a:extLst>
              <a:ext uri="{FF2B5EF4-FFF2-40B4-BE49-F238E27FC236}">
                <a16:creationId xmlns:a16="http://schemas.microsoft.com/office/drawing/2014/main" id="{1478B7B8-60C2-4CA8-8F5B-AACB3D469F77}"/>
              </a:ext>
            </a:extLst>
          </p:cNvPr>
          <p:cNvSpPr>
            <a:spLocks noGrp="1"/>
          </p:cNvSpPr>
          <p:nvPr>
            <p:ph idx="1"/>
          </p:nvPr>
        </p:nvSpPr>
        <p:spPr/>
        <p:txBody>
          <a:bodyPr>
            <a:normAutofit/>
          </a:bodyPr>
          <a:lstStyle/>
          <a:p>
            <a:r>
              <a:rPr lang="sv-SE" dirty="0" err="1"/>
              <a:t>Equal</a:t>
            </a:r>
            <a:r>
              <a:rPr lang="sv-SE" dirty="0"/>
              <a:t> </a:t>
            </a:r>
            <a:r>
              <a:rPr lang="sv-SE" dirty="0" err="1"/>
              <a:t>opportunities</a:t>
            </a:r>
            <a:r>
              <a:rPr lang="sv-SE" dirty="0"/>
              <a:t> (</a:t>
            </a:r>
            <a:r>
              <a:rPr lang="sv-SE" i="1" dirty="0"/>
              <a:t>lika villkor</a:t>
            </a:r>
            <a:r>
              <a:rPr lang="sv-SE" dirty="0"/>
              <a:t>)</a:t>
            </a:r>
          </a:p>
          <a:p>
            <a:pPr lvl="1"/>
            <a:r>
              <a:rPr lang="sv-SE" dirty="0"/>
              <a:t>Strong </a:t>
            </a:r>
            <a:r>
              <a:rPr lang="sv-SE" dirty="0" err="1"/>
              <a:t>regulations</a:t>
            </a:r>
            <a:endParaRPr lang="sv-SE" dirty="0"/>
          </a:p>
          <a:p>
            <a:r>
              <a:rPr lang="sv-SE" dirty="0"/>
              <a:t>Gender </a:t>
            </a:r>
            <a:r>
              <a:rPr lang="sv-SE" dirty="0" err="1"/>
              <a:t>equality</a:t>
            </a:r>
            <a:r>
              <a:rPr lang="sv-SE" dirty="0"/>
              <a:t> (</a:t>
            </a:r>
            <a:r>
              <a:rPr lang="sv-SE" i="1" dirty="0"/>
              <a:t>jämställdhet</a:t>
            </a:r>
            <a:r>
              <a:rPr lang="sv-SE" dirty="0"/>
              <a:t>)</a:t>
            </a:r>
          </a:p>
          <a:p>
            <a:pPr lvl="1"/>
            <a:r>
              <a:rPr lang="sv-SE" dirty="0"/>
              <a:t>Strong </a:t>
            </a:r>
            <a:r>
              <a:rPr lang="sv-SE" dirty="0" err="1"/>
              <a:t>expectations</a:t>
            </a:r>
            <a:endParaRPr lang="sv-SE" dirty="0"/>
          </a:p>
          <a:p>
            <a:pPr lvl="1"/>
            <a:endParaRPr lang="sv-SE" dirty="0"/>
          </a:p>
          <a:p>
            <a:pPr>
              <a:buFont typeface="Wingdings" panose="05000000000000000000" pitchFamily="2" charset="2"/>
              <a:buChar char="Ø"/>
            </a:pPr>
            <a:r>
              <a:rPr lang="sv-SE" dirty="0"/>
              <a:t>Different organisation and </a:t>
            </a:r>
            <a:r>
              <a:rPr lang="sv-SE" dirty="0" err="1"/>
              <a:t>work</a:t>
            </a:r>
            <a:r>
              <a:rPr lang="sv-SE" dirty="0"/>
              <a:t> </a:t>
            </a:r>
            <a:r>
              <a:rPr lang="sv-SE" dirty="0" err="1"/>
              <a:t>processes</a:t>
            </a:r>
            <a:endParaRPr lang="sv-SE" dirty="0"/>
          </a:p>
        </p:txBody>
      </p:sp>
    </p:spTree>
    <p:extLst>
      <p:ext uri="{BB962C8B-B14F-4D97-AF65-F5344CB8AC3E}">
        <p14:creationId xmlns:p14="http://schemas.microsoft.com/office/powerpoint/2010/main" val="36032133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EBA735C-4B1D-4F3B-8110-EF430C553281}"/>
              </a:ext>
            </a:extLst>
          </p:cNvPr>
          <p:cNvSpPr>
            <a:spLocks noGrp="1"/>
          </p:cNvSpPr>
          <p:nvPr>
            <p:ph type="title"/>
          </p:nvPr>
        </p:nvSpPr>
        <p:spPr/>
        <p:txBody>
          <a:bodyPr>
            <a:normAutofit fontScale="90000"/>
          </a:bodyPr>
          <a:lstStyle/>
          <a:p>
            <a:r>
              <a:rPr lang="sv-SE" dirty="0"/>
              <a:t>Gender </a:t>
            </a:r>
            <a:r>
              <a:rPr lang="sv-SE" dirty="0" err="1"/>
              <a:t>equality</a:t>
            </a:r>
            <a:r>
              <a:rPr lang="sv-SE" dirty="0"/>
              <a:t> </a:t>
            </a:r>
            <a:r>
              <a:rPr lang="en-US" dirty="0"/>
              <a:t>and equal opportunities </a:t>
            </a:r>
            <a:r>
              <a:rPr lang="sv-SE" dirty="0" err="1"/>
              <a:t>governance</a:t>
            </a:r>
            <a:r>
              <a:rPr lang="sv-SE" dirty="0"/>
              <a:t> at SU</a:t>
            </a:r>
          </a:p>
        </p:txBody>
      </p:sp>
      <p:sp>
        <p:nvSpPr>
          <p:cNvPr id="3" name="Platshållare för innehåll 2">
            <a:extLst>
              <a:ext uri="{FF2B5EF4-FFF2-40B4-BE49-F238E27FC236}">
                <a16:creationId xmlns:a16="http://schemas.microsoft.com/office/drawing/2014/main" id="{A7848BB0-FE1F-45B8-BFA8-8F94408ECDC9}"/>
              </a:ext>
            </a:extLst>
          </p:cNvPr>
          <p:cNvSpPr>
            <a:spLocks noGrp="1"/>
          </p:cNvSpPr>
          <p:nvPr>
            <p:ph idx="1"/>
          </p:nvPr>
        </p:nvSpPr>
        <p:spPr>
          <a:xfrm>
            <a:off x="792000" y="2571750"/>
            <a:ext cx="6850800" cy="1945350"/>
          </a:xfrm>
        </p:spPr>
        <p:txBody>
          <a:bodyPr/>
          <a:lstStyle/>
          <a:p>
            <a:r>
              <a:rPr lang="sv-SE" dirty="0"/>
              <a:t>SU </a:t>
            </a:r>
            <a:r>
              <a:rPr lang="sv-SE" dirty="0" err="1"/>
              <a:t>Strategies</a:t>
            </a:r>
            <a:endParaRPr lang="sv-SE" dirty="0"/>
          </a:p>
          <a:p>
            <a:r>
              <a:rPr lang="sv-SE" dirty="0"/>
              <a:t>Policy</a:t>
            </a:r>
          </a:p>
          <a:p>
            <a:r>
              <a:rPr lang="sv-SE" dirty="0" err="1"/>
              <a:t>Regulation</a:t>
            </a:r>
            <a:endParaRPr lang="sv-SE" dirty="0"/>
          </a:p>
          <a:p>
            <a:r>
              <a:rPr lang="sv-SE" dirty="0"/>
              <a:t>Plans</a:t>
            </a:r>
          </a:p>
        </p:txBody>
      </p:sp>
    </p:spTree>
    <p:extLst>
      <p:ext uri="{BB962C8B-B14F-4D97-AF65-F5344CB8AC3E}">
        <p14:creationId xmlns:p14="http://schemas.microsoft.com/office/powerpoint/2010/main" val="32274460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C525582-85E2-4AD2-9677-5D7F5BD396B2}"/>
              </a:ext>
            </a:extLst>
          </p:cNvPr>
          <p:cNvSpPr>
            <a:spLocks noGrp="1"/>
          </p:cNvSpPr>
          <p:nvPr>
            <p:ph type="title"/>
          </p:nvPr>
        </p:nvSpPr>
        <p:spPr>
          <a:xfrm>
            <a:off x="792000" y="1203598"/>
            <a:ext cx="6850800" cy="596700"/>
          </a:xfrm>
        </p:spPr>
        <p:txBody>
          <a:bodyPr/>
          <a:lstStyle/>
          <a:p>
            <a:r>
              <a:rPr lang="sv-SE" dirty="0"/>
              <a:t>SU </a:t>
            </a:r>
            <a:r>
              <a:rPr lang="sv-SE" dirty="0" err="1"/>
              <a:t>Strategies</a:t>
            </a:r>
            <a:r>
              <a:rPr lang="sv-SE" dirty="0"/>
              <a:t> 2023-2026</a:t>
            </a:r>
          </a:p>
        </p:txBody>
      </p:sp>
      <p:sp>
        <p:nvSpPr>
          <p:cNvPr id="3" name="Platshållare för innehåll 2">
            <a:extLst>
              <a:ext uri="{FF2B5EF4-FFF2-40B4-BE49-F238E27FC236}">
                <a16:creationId xmlns:a16="http://schemas.microsoft.com/office/drawing/2014/main" id="{179C13A1-CF0F-4B99-93B8-31C465E50355}"/>
              </a:ext>
            </a:extLst>
          </p:cNvPr>
          <p:cNvSpPr>
            <a:spLocks noGrp="1"/>
          </p:cNvSpPr>
          <p:nvPr>
            <p:ph idx="1"/>
          </p:nvPr>
        </p:nvSpPr>
        <p:spPr>
          <a:xfrm>
            <a:off x="792000" y="1779662"/>
            <a:ext cx="6850800" cy="2737438"/>
          </a:xfrm>
        </p:spPr>
        <p:txBody>
          <a:bodyPr>
            <a:normAutofit/>
          </a:bodyPr>
          <a:lstStyle/>
          <a:p>
            <a:pPr marL="0" indent="0">
              <a:buNone/>
            </a:pPr>
            <a:r>
              <a:rPr lang="en-US" sz="1600" i="1" dirty="0"/>
              <a:t>“Stockholm University shall be an attractive workplace by offering competitive working conditions and a working environment </a:t>
            </a:r>
            <a:r>
              <a:rPr lang="en-US" sz="1600" i="1" dirty="0" err="1"/>
              <a:t>characterised</a:t>
            </a:r>
            <a:r>
              <a:rPr lang="en-US" sz="1600" i="1" dirty="0"/>
              <a:t> by collegiality, social equality, gender equality and equal treatment. This means that leaders and managers must have sufficient knowledge and prerequisites to carry out active and systematic work on equal opportunity and work environment.“</a:t>
            </a:r>
            <a:endParaRPr lang="sv-SE" sz="1600" i="1" dirty="0"/>
          </a:p>
        </p:txBody>
      </p:sp>
    </p:spTree>
    <p:extLst>
      <p:ext uri="{BB962C8B-B14F-4D97-AF65-F5344CB8AC3E}">
        <p14:creationId xmlns:p14="http://schemas.microsoft.com/office/powerpoint/2010/main" val="21061412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EBA735C-4B1D-4F3B-8110-EF430C553281}"/>
              </a:ext>
            </a:extLst>
          </p:cNvPr>
          <p:cNvSpPr>
            <a:spLocks noGrp="1"/>
          </p:cNvSpPr>
          <p:nvPr>
            <p:ph type="title"/>
          </p:nvPr>
        </p:nvSpPr>
        <p:spPr/>
        <p:txBody>
          <a:bodyPr>
            <a:normAutofit fontScale="90000"/>
          </a:bodyPr>
          <a:lstStyle/>
          <a:p>
            <a:r>
              <a:rPr lang="sv-SE" dirty="0"/>
              <a:t>Gender </a:t>
            </a:r>
            <a:r>
              <a:rPr lang="sv-SE" dirty="0" err="1"/>
              <a:t>equality</a:t>
            </a:r>
            <a:r>
              <a:rPr lang="sv-SE" dirty="0"/>
              <a:t> </a:t>
            </a:r>
            <a:r>
              <a:rPr lang="en-US" dirty="0"/>
              <a:t>and equal opportunities </a:t>
            </a:r>
            <a:r>
              <a:rPr lang="sv-SE" dirty="0" err="1"/>
              <a:t>governance</a:t>
            </a:r>
            <a:r>
              <a:rPr lang="sv-SE" dirty="0"/>
              <a:t> at SU</a:t>
            </a:r>
          </a:p>
        </p:txBody>
      </p:sp>
      <p:sp>
        <p:nvSpPr>
          <p:cNvPr id="3" name="Platshållare för innehåll 2">
            <a:extLst>
              <a:ext uri="{FF2B5EF4-FFF2-40B4-BE49-F238E27FC236}">
                <a16:creationId xmlns:a16="http://schemas.microsoft.com/office/drawing/2014/main" id="{A7848BB0-FE1F-45B8-BFA8-8F94408ECDC9}"/>
              </a:ext>
            </a:extLst>
          </p:cNvPr>
          <p:cNvSpPr>
            <a:spLocks noGrp="1"/>
          </p:cNvSpPr>
          <p:nvPr>
            <p:ph idx="1"/>
          </p:nvPr>
        </p:nvSpPr>
        <p:spPr>
          <a:xfrm>
            <a:off x="792000" y="2571750"/>
            <a:ext cx="6850800" cy="2232248"/>
          </a:xfrm>
        </p:spPr>
        <p:txBody>
          <a:bodyPr>
            <a:normAutofit/>
          </a:bodyPr>
          <a:lstStyle/>
          <a:p>
            <a:r>
              <a:rPr lang="sv-SE" dirty="0"/>
              <a:t>SU </a:t>
            </a:r>
            <a:r>
              <a:rPr lang="sv-SE" dirty="0" err="1"/>
              <a:t>Strategies</a:t>
            </a:r>
            <a:endParaRPr lang="sv-SE" dirty="0"/>
          </a:p>
          <a:p>
            <a:r>
              <a:rPr lang="sv-SE" dirty="0"/>
              <a:t>Policy</a:t>
            </a:r>
          </a:p>
          <a:p>
            <a:r>
              <a:rPr lang="sv-SE" dirty="0" err="1"/>
              <a:t>Regulation</a:t>
            </a:r>
            <a:endParaRPr lang="sv-SE" dirty="0"/>
          </a:p>
          <a:p>
            <a:r>
              <a:rPr lang="sv-SE" dirty="0"/>
              <a:t>Plans</a:t>
            </a:r>
          </a:p>
          <a:p>
            <a:pPr marL="0" indent="0">
              <a:buNone/>
            </a:pPr>
            <a:endParaRPr lang="sv-SE" dirty="0"/>
          </a:p>
        </p:txBody>
      </p:sp>
    </p:spTree>
    <p:extLst>
      <p:ext uri="{BB962C8B-B14F-4D97-AF65-F5344CB8AC3E}">
        <p14:creationId xmlns:p14="http://schemas.microsoft.com/office/powerpoint/2010/main" val="34702922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EBA735C-4B1D-4F3B-8110-EF430C553281}"/>
              </a:ext>
            </a:extLst>
          </p:cNvPr>
          <p:cNvSpPr>
            <a:spLocks noGrp="1"/>
          </p:cNvSpPr>
          <p:nvPr>
            <p:ph type="title"/>
          </p:nvPr>
        </p:nvSpPr>
        <p:spPr/>
        <p:txBody>
          <a:bodyPr>
            <a:normAutofit fontScale="90000"/>
          </a:bodyPr>
          <a:lstStyle/>
          <a:p>
            <a:r>
              <a:rPr lang="sv-SE" dirty="0"/>
              <a:t>Gender </a:t>
            </a:r>
            <a:r>
              <a:rPr lang="sv-SE" dirty="0" err="1"/>
              <a:t>equality</a:t>
            </a:r>
            <a:r>
              <a:rPr lang="sv-SE" dirty="0"/>
              <a:t> </a:t>
            </a:r>
            <a:r>
              <a:rPr lang="en-US" dirty="0"/>
              <a:t>and equal opportunities </a:t>
            </a:r>
            <a:r>
              <a:rPr lang="sv-SE" dirty="0" err="1"/>
              <a:t>governance</a:t>
            </a:r>
            <a:r>
              <a:rPr lang="sv-SE" dirty="0"/>
              <a:t> at SU</a:t>
            </a:r>
          </a:p>
        </p:txBody>
      </p:sp>
      <p:sp>
        <p:nvSpPr>
          <p:cNvPr id="3" name="Platshållare för innehåll 2">
            <a:extLst>
              <a:ext uri="{FF2B5EF4-FFF2-40B4-BE49-F238E27FC236}">
                <a16:creationId xmlns:a16="http://schemas.microsoft.com/office/drawing/2014/main" id="{A7848BB0-FE1F-45B8-BFA8-8F94408ECDC9}"/>
              </a:ext>
            </a:extLst>
          </p:cNvPr>
          <p:cNvSpPr>
            <a:spLocks noGrp="1"/>
          </p:cNvSpPr>
          <p:nvPr>
            <p:ph idx="1"/>
          </p:nvPr>
        </p:nvSpPr>
        <p:spPr>
          <a:xfrm>
            <a:off x="792000" y="2571750"/>
            <a:ext cx="6850800" cy="2232248"/>
          </a:xfrm>
        </p:spPr>
        <p:txBody>
          <a:bodyPr>
            <a:normAutofit/>
          </a:bodyPr>
          <a:lstStyle/>
          <a:p>
            <a:r>
              <a:rPr lang="sv-SE" dirty="0"/>
              <a:t>SU </a:t>
            </a:r>
            <a:r>
              <a:rPr lang="sv-SE" dirty="0" err="1"/>
              <a:t>Strategies</a:t>
            </a:r>
            <a:endParaRPr lang="sv-SE" dirty="0"/>
          </a:p>
          <a:p>
            <a:r>
              <a:rPr lang="sv-SE" dirty="0"/>
              <a:t>Policy</a:t>
            </a:r>
          </a:p>
          <a:p>
            <a:r>
              <a:rPr lang="sv-SE" dirty="0" err="1"/>
              <a:t>Regulation</a:t>
            </a:r>
            <a:endParaRPr lang="sv-SE" dirty="0"/>
          </a:p>
          <a:p>
            <a:r>
              <a:rPr lang="sv-SE" dirty="0"/>
              <a:t>Plans</a:t>
            </a:r>
          </a:p>
          <a:p>
            <a:pPr lvl="1"/>
            <a:r>
              <a:rPr lang="sv-SE" dirty="0"/>
              <a:t>Gender </a:t>
            </a:r>
            <a:r>
              <a:rPr lang="sv-SE" dirty="0" err="1"/>
              <a:t>mainstreaming</a:t>
            </a:r>
            <a:endParaRPr lang="sv-SE" dirty="0"/>
          </a:p>
          <a:p>
            <a:endParaRPr lang="sv-SE" dirty="0"/>
          </a:p>
        </p:txBody>
      </p:sp>
    </p:spTree>
    <p:extLst>
      <p:ext uri="{BB962C8B-B14F-4D97-AF65-F5344CB8AC3E}">
        <p14:creationId xmlns:p14="http://schemas.microsoft.com/office/powerpoint/2010/main" val="15465927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F00DF3D-1FDB-4BD1-B32E-365B9E44B497}"/>
              </a:ext>
            </a:extLst>
          </p:cNvPr>
          <p:cNvSpPr>
            <a:spLocks noGrp="1"/>
          </p:cNvSpPr>
          <p:nvPr>
            <p:ph type="title"/>
          </p:nvPr>
        </p:nvSpPr>
        <p:spPr>
          <a:xfrm>
            <a:off x="792000" y="1059582"/>
            <a:ext cx="6850800" cy="995118"/>
          </a:xfrm>
        </p:spPr>
        <p:txBody>
          <a:bodyPr>
            <a:normAutofit/>
          </a:bodyPr>
          <a:lstStyle/>
          <a:p>
            <a:r>
              <a:rPr lang="sv-SE" dirty="0"/>
              <a:t>Gender </a:t>
            </a:r>
            <a:r>
              <a:rPr lang="sv-SE" dirty="0" err="1"/>
              <a:t>mainstreaming</a:t>
            </a:r>
            <a:br>
              <a:rPr lang="sv-SE" dirty="0"/>
            </a:br>
            <a:r>
              <a:rPr lang="sv-SE" sz="2400" b="0" i="1" dirty="0"/>
              <a:t>(Jämställdhetsintegrering)</a:t>
            </a:r>
            <a:endParaRPr lang="sv-SE" b="0" i="1" dirty="0"/>
          </a:p>
        </p:txBody>
      </p:sp>
      <p:sp>
        <p:nvSpPr>
          <p:cNvPr id="3" name="Platshållare för innehåll 2">
            <a:extLst>
              <a:ext uri="{FF2B5EF4-FFF2-40B4-BE49-F238E27FC236}">
                <a16:creationId xmlns:a16="http://schemas.microsoft.com/office/drawing/2014/main" id="{531CA6D4-97D5-4324-8995-E4021CE006D3}"/>
              </a:ext>
            </a:extLst>
          </p:cNvPr>
          <p:cNvSpPr>
            <a:spLocks noGrp="1"/>
          </p:cNvSpPr>
          <p:nvPr>
            <p:ph idx="1"/>
          </p:nvPr>
        </p:nvSpPr>
        <p:spPr>
          <a:xfrm>
            <a:off x="792000" y="2106000"/>
            <a:ext cx="7452408" cy="2625990"/>
          </a:xfrm>
        </p:spPr>
        <p:txBody>
          <a:bodyPr>
            <a:normAutofit/>
          </a:bodyPr>
          <a:lstStyle/>
          <a:p>
            <a:r>
              <a:rPr lang="en-US" sz="1600" dirty="0"/>
              <a:t>A general strategy aimed to structure the gender equality work</a:t>
            </a:r>
          </a:p>
          <a:p>
            <a:r>
              <a:rPr lang="en-US" sz="1600" dirty="0"/>
              <a:t>Goal: Gender equality work should be integrated into the regular operations and not merely be dealt with as a separate, parallel track</a:t>
            </a:r>
          </a:p>
          <a:p>
            <a:r>
              <a:rPr lang="en-US" sz="1600" dirty="0"/>
              <a:t>All HEIs commissioned to work with gender mainstreaming since 2016</a:t>
            </a:r>
            <a:endParaRPr lang="sv-SE" sz="1600" dirty="0"/>
          </a:p>
        </p:txBody>
      </p:sp>
    </p:spTree>
    <p:extLst>
      <p:ext uri="{BB962C8B-B14F-4D97-AF65-F5344CB8AC3E}">
        <p14:creationId xmlns:p14="http://schemas.microsoft.com/office/powerpoint/2010/main" val="1831028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EBA735C-4B1D-4F3B-8110-EF430C553281}"/>
              </a:ext>
            </a:extLst>
          </p:cNvPr>
          <p:cNvSpPr>
            <a:spLocks noGrp="1"/>
          </p:cNvSpPr>
          <p:nvPr>
            <p:ph type="title"/>
          </p:nvPr>
        </p:nvSpPr>
        <p:spPr/>
        <p:txBody>
          <a:bodyPr/>
          <a:lstStyle/>
          <a:p>
            <a:r>
              <a:rPr lang="sv-SE" dirty="0"/>
              <a:t>Gender </a:t>
            </a:r>
            <a:r>
              <a:rPr lang="sv-SE" dirty="0" err="1"/>
              <a:t>mainstreaming</a:t>
            </a:r>
            <a:r>
              <a:rPr lang="sv-SE" dirty="0"/>
              <a:t> at SU</a:t>
            </a:r>
          </a:p>
        </p:txBody>
      </p:sp>
      <p:sp>
        <p:nvSpPr>
          <p:cNvPr id="3" name="Platshållare för innehåll 2">
            <a:extLst>
              <a:ext uri="{FF2B5EF4-FFF2-40B4-BE49-F238E27FC236}">
                <a16:creationId xmlns:a16="http://schemas.microsoft.com/office/drawing/2014/main" id="{A7848BB0-FE1F-45B8-BFA8-8F94408ECDC9}"/>
              </a:ext>
            </a:extLst>
          </p:cNvPr>
          <p:cNvSpPr>
            <a:spLocks noGrp="1"/>
          </p:cNvSpPr>
          <p:nvPr>
            <p:ph idx="1"/>
          </p:nvPr>
        </p:nvSpPr>
        <p:spPr/>
        <p:txBody>
          <a:bodyPr>
            <a:normAutofit lnSpcReduction="10000"/>
          </a:bodyPr>
          <a:lstStyle/>
          <a:p>
            <a:pPr>
              <a:spcAft>
                <a:spcPts val="1800"/>
              </a:spcAft>
              <a:buFont typeface="Wingdings" panose="05000000000000000000" pitchFamily="2" charset="2"/>
              <a:buChar char="Ø"/>
            </a:pPr>
            <a:r>
              <a:rPr lang="sv-SE" dirty="0" err="1"/>
              <a:t>Goals</a:t>
            </a:r>
            <a:endParaRPr lang="sv-SE" dirty="0"/>
          </a:p>
          <a:p>
            <a:pPr lvl="1">
              <a:spcAft>
                <a:spcPts val="1800"/>
              </a:spcAft>
              <a:buFont typeface="Wingdings" panose="05000000000000000000" pitchFamily="2" charset="2"/>
              <a:buChar char="Ø"/>
            </a:pPr>
            <a:r>
              <a:rPr lang="sv-SE" dirty="0" err="1"/>
              <a:t>Multiple</a:t>
            </a:r>
            <a:r>
              <a:rPr lang="sv-SE" dirty="0"/>
              <a:t> </a:t>
            </a:r>
            <a:r>
              <a:rPr lang="sv-SE" dirty="0" err="1"/>
              <a:t>year</a:t>
            </a:r>
            <a:r>
              <a:rPr lang="sv-SE" dirty="0"/>
              <a:t> plans</a:t>
            </a:r>
          </a:p>
          <a:p>
            <a:pPr lvl="2">
              <a:spcAft>
                <a:spcPts val="1800"/>
              </a:spcAft>
              <a:buFont typeface="Wingdings" panose="05000000000000000000" pitchFamily="2" charset="2"/>
              <a:buChar char="Ø"/>
            </a:pPr>
            <a:r>
              <a:rPr lang="sv-SE" dirty="0" err="1"/>
              <a:t>Activity</a:t>
            </a:r>
            <a:r>
              <a:rPr lang="sv-SE" dirty="0"/>
              <a:t> areas</a:t>
            </a:r>
          </a:p>
          <a:p>
            <a:pPr lvl="3">
              <a:spcAft>
                <a:spcPts val="1800"/>
              </a:spcAft>
              <a:buFont typeface="Wingdings" panose="05000000000000000000" pitchFamily="2" charset="2"/>
              <a:buChar char="Ø"/>
            </a:pPr>
            <a:r>
              <a:rPr lang="sv-SE" dirty="0" err="1"/>
              <a:t>Activities</a:t>
            </a:r>
            <a:endParaRPr lang="sv-SE" dirty="0"/>
          </a:p>
          <a:p>
            <a:endParaRPr lang="sv-SE" dirty="0"/>
          </a:p>
        </p:txBody>
      </p:sp>
    </p:spTree>
    <p:extLst>
      <p:ext uri="{BB962C8B-B14F-4D97-AF65-F5344CB8AC3E}">
        <p14:creationId xmlns:p14="http://schemas.microsoft.com/office/powerpoint/2010/main" val="42434582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87CF2DA-18B1-4444-9199-1A60B640F379}"/>
              </a:ext>
            </a:extLst>
          </p:cNvPr>
          <p:cNvSpPr>
            <a:spLocks noGrp="1"/>
          </p:cNvSpPr>
          <p:nvPr>
            <p:ph type="title"/>
          </p:nvPr>
        </p:nvSpPr>
        <p:spPr/>
        <p:txBody>
          <a:bodyPr/>
          <a:lstStyle/>
          <a:p>
            <a:r>
              <a:rPr lang="sv-SE" dirty="0"/>
              <a:t>Gender </a:t>
            </a:r>
            <a:r>
              <a:rPr lang="sv-SE" dirty="0" err="1"/>
              <a:t>mainstreaming</a:t>
            </a:r>
            <a:r>
              <a:rPr lang="sv-SE" dirty="0"/>
              <a:t> </a:t>
            </a:r>
            <a:r>
              <a:rPr lang="sv-SE" dirty="0" err="1"/>
              <a:t>goals</a:t>
            </a:r>
            <a:r>
              <a:rPr lang="sv-SE" dirty="0"/>
              <a:t> at SU</a:t>
            </a:r>
          </a:p>
        </p:txBody>
      </p:sp>
      <p:sp>
        <p:nvSpPr>
          <p:cNvPr id="3" name="Platshållare för innehåll 2">
            <a:extLst>
              <a:ext uri="{FF2B5EF4-FFF2-40B4-BE49-F238E27FC236}">
                <a16:creationId xmlns:a16="http://schemas.microsoft.com/office/drawing/2014/main" id="{B1B264A0-E312-41C9-8F53-282F201AC070}"/>
              </a:ext>
            </a:extLst>
          </p:cNvPr>
          <p:cNvSpPr>
            <a:spLocks noGrp="1"/>
          </p:cNvSpPr>
          <p:nvPr>
            <p:ph idx="1"/>
          </p:nvPr>
        </p:nvSpPr>
        <p:spPr>
          <a:xfrm>
            <a:off x="792000" y="2106000"/>
            <a:ext cx="6850800" cy="2770006"/>
          </a:xfrm>
        </p:spPr>
        <p:txBody>
          <a:bodyPr>
            <a:normAutofit/>
          </a:bodyPr>
          <a:lstStyle/>
          <a:p>
            <a:r>
              <a:rPr lang="sv-SE" sz="1600" dirty="0"/>
              <a:t>Gender </a:t>
            </a:r>
            <a:r>
              <a:rPr lang="sv-SE" sz="1600" dirty="0" err="1"/>
              <a:t>equality</a:t>
            </a:r>
            <a:r>
              <a:rPr lang="sv-SE" sz="1600" dirty="0"/>
              <a:t> is part </a:t>
            </a:r>
            <a:r>
              <a:rPr lang="sv-SE" sz="1600" dirty="0" err="1"/>
              <a:t>of</a:t>
            </a:r>
            <a:r>
              <a:rPr lang="sv-SE" sz="1600" dirty="0"/>
              <a:t> the </a:t>
            </a:r>
            <a:r>
              <a:rPr lang="sv-SE" sz="1600" dirty="0" err="1"/>
              <a:t>regular</a:t>
            </a:r>
            <a:r>
              <a:rPr lang="sv-SE" sz="1600" dirty="0"/>
              <a:t> </a:t>
            </a:r>
            <a:r>
              <a:rPr lang="sv-SE" sz="1600" dirty="0" err="1"/>
              <a:t>governance</a:t>
            </a:r>
            <a:endParaRPr lang="sv-SE" sz="1600" dirty="0"/>
          </a:p>
          <a:p>
            <a:r>
              <a:rPr lang="sv-SE" sz="1600" dirty="0" err="1"/>
              <a:t>Descision</a:t>
            </a:r>
            <a:r>
              <a:rPr lang="sv-SE" sz="1600" dirty="0"/>
              <a:t> </a:t>
            </a:r>
            <a:r>
              <a:rPr lang="sv-SE" sz="1600" dirty="0" err="1"/>
              <a:t>making</a:t>
            </a:r>
            <a:r>
              <a:rPr lang="sv-SE" sz="1600" dirty="0"/>
              <a:t> </a:t>
            </a:r>
            <a:r>
              <a:rPr lang="sv-SE" sz="1600" dirty="0" err="1"/>
              <a:t>processes</a:t>
            </a:r>
            <a:r>
              <a:rPr lang="sv-SE" sz="1600" dirty="0"/>
              <a:t> </a:t>
            </a:r>
            <a:r>
              <a:rPr lang="sv-SE" sz="1600" dirty="0" err="1"/>
              <a:t>are</a:t>
            </a:r>
            <a:r>
              <a:rPr lang="sv-SE" sz="1600" dirty="0"/>
              <a:t> transparent and </a:t>
            </a:r>
            <a:r>
              <a:rPr lang="sv-SE" sz="1600" dirty="0" err="1"/>
              <a:t>clear</a:t>
            </a:r>
            <a:endParaRPr lang="sv-SE" sz="1600" dirty="0"/>
          </a:p>
          <a:p>
            <a:r>
              <a:rPr lang="en-US" sz="1600" dirty="0"/>
              <a:t>Managers and leaders are able to actively prevent and combat inequality</a:t>
            </a:r>
          </a:p>
          <a:p>
            <a:r>
              <a:rPr lang="en-US" sz="1600" dirty="0"/>
              <a:t>Employees have a gender-aware approach, to create better quality in education, research, and administration</a:t>
            </a:r>
            <a:endParaRPr lang="sv-SE" sz="1600" dirty="0"/>
          </a:p>
        </p:txBody>
      </p:sp>
    </p:spTree>
    <p:extLst>
      <p:ext uri="{BB962C8B-B14F-4D97-AF65-F5344CB8AC3E}">
        <p14:creationId xmlns:p14="http://schemas.microsoft.com/office/powerpoint/2010/main" val="1257268245"/>
      </p:ext>
    </p:extLst>
  </p:cSld>
  <p:clrMapOvr>
    <a:masterClrMapping/>
  </p:clrMapOvr>
</p:sld>
</file>

<file path=ppt/theme/theme1.xml><?xml version="1.0" encoding="utf-8"?>
<a:theme xmlns:a="http://schemas.openxmlformats.org/drawingml/2006/main" name="SU Eng Standard 4 3 Powerpoint Template">
  <a:themeElements>
    <a:clrScheme name="SU">
      <a:dk1>
        <a:srgbClr val="002F5F"/>
      </a:dk1>
      <a:lt1>
        <a:srgbClr val="FFFFFF"/>
      </a:lt1>
      <a:dk2>
        <a:srgbClr val="002F5F"/>
      </a:dk2>
      <a:lt2>
        <a:srgbClr val="808080"/>
      </a:lt2>
      <a:accent1>
        <a:srgbClr val="A3A86B"/>
      </a:accent1>
      <a:accent2>
        <a:srgbClr val="ACDEE6"/>
      </a:accent2>
      <a:accent3>
        <a:srgbClr val="9BB2CE"/>
      </a:accent3>
      <a:accent4>
        <a:srgbClr val="D95E00"/>
      </a:accent4>
      <a:accent5>
        <a:srgbClr val="DADCC3"/>
      </a:accent5>
      <a:accent6>
        <a:srgbClr val="FF9B4F"/>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4 3 language test">
  <a:themeElements>
    <a:clrScheme name="SU">
      <a:dk1>
        <a:srgbClr val="002F5F"/>
      </a:dk1>
      <a:lt1>
        <a:srgbClr val="FFFFFF"/>
      </a:lt1>
      <a:dk2>
        <a:srgbClr val="002F5F"/>
      </a:dk2>
      <a:lt2>
        <a:srgbClr val="808080"/>
      </a:lt2>
      <a:accent1>
        <a:srgbClr val="A3A86B"/>
      </a:accent1>
      <a:accent2>
        <a:srgbClr val="ACDEE6"/>
      </a:accent2>
      <a:accent3>
        <a:srgbClr val="9BB2CE"/>
      </a:accent3>
      <a:accent4>
        <a:srgbClr val="D95E00"/>
      </a:accent4>
      <a:accent5>
        <a:srgbClr val="DADCC3"/>
      </a:accent5>
      <a:accent6>
        <a:srgbClr val="FF9B4F"/>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SU Light Olive">
  <a:themeElements>
    <a:clrScheme name="SU">
      <a:dk1>
        <a:srgbClr val="002F5F"/>
      </a:dk1>
      <a:lt1>
        <a:srgbClr val="FFFFFF"/>
      </a:lt1>
      <a:dk2>
        <a:srgbClr val="002F5F"/>
      </a:dk2>
      <a:lt2>
        <a:srgbClr val="808080"/>
      </a:lt2>
      <a:accent1>
        <a:srgbClr val="A3A86B"/>
      </a:accent1>
      <a:accent2>
        <a:srgbClr val="ACDEE6"/>
      </a:accent2>
      <a:accent3>
        <a:srgbClr val="9BB2CE"/>
      </a:accent3>
      <a:accent4>
        <a:srgbClr val="D95E00"/>
      </a:accent4>
      <a:accent5>
        <a:srgbClr val="DADCC3"/>
      </a:accent5>
      <a:accent6>
        <a:srgbClr val="FF9B4F"/>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SU Dark Flame">
  <a:themeElements>
    <a:clrScheme name="SU">
      <a:dk1>
        <a:srgbClr val="002F5F"/>
      </a:dk1>
      <a:lt1>
        <a:srgbClr val="FFFFFF"/>
      </a:lt1>
      <a:dk2>
        <a:srgbClr val="002F5F"/>
      </a:dk2>
      <a:lt2>
        <a:srgbClr val="808080"/>
      </a:lt2>
      <a:accent1>
        <a:srgbClr val="A3A86B"/>
      </a:accent1>
      <a:accent2>
        <a:srgbClr val="ACDEE6"/>
      </a:accent2>
      <a:accent3>
        <a:srgbClr val="9BB2CE"/>
      </a:accent3>
      <a:accent4>
        <a:srgbClr val="D95E00"/>
      </a:accent4>
      <a:accent5>
        <a:srgbClr val="DADCC3"/>
      </a:accent5>
      <a:accent6>
        <a:srgbClr val="FF9B4F"/>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pt-mall_bla_eng.potx" id="{F23D3555-46AF-43E0-B447-B971B8895AD3}" vid="{EB8A71C9-D2B0-4E74-8389-D02B808E64FD}"/>
    </a:ext>
  </a:extLst>
</a:theme>
</file>

<file path=ppt/theme/theme5.xml><?xml version="1.0" encoding="utf-8"?>
<a:theme xmlns:a="http://schemas.openxmlformats.org/drawingml/2006/main" name="SU Dark Crown">
  <a:themeElements>
    <a:clrScheme name="SU">
      <a:dk1>
        <a:srgbClr val="002F5F"/>
      </a:dk1>
      <a:lt1>
        <a:srgbClr val="FFFFFF"/>
      </a:lt1>
      <a:dk2>
        <a:srgbClr val="002F5F"/>
      </a:dk2>
      <a:lt2>
        <a:srgbClr val="808080"/>
      </a:lt2>
      <a:accent1>
        <a:srgbClr val="A3A86B"/>
      </a:accent1>
      <a:accent2>
        <a:srgbClr val="ACDEE6"/>
      </a:accent2>
      <a:accent3>
        <a:srgbClr val="9BB2CE"/>
      </a:accent3>
      <a:accent4>
        <a:srgbClr val="D95E00"/>
      </a:accent4>
      <a:accent5>
        <a:srgbClr val="DADCC3"/>
      </a:accent5>
      <a:accent6>
        <a:srgbClr val="FF9B4F"/>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pt-mall_bla_eng.potx" id="{F23D3555-46AF-43E0-B447-B971B8895AD3}" vid="{060AA54C-41E7-4652-A7D3-C179265A15CB}"/>
    </a:ext>
  </a:extLst>
</a:theme>
</file>

<file path=ppt/theme/theme6.xml><?xml version="1.0" encoding="utf-8"?>
<a:theme xmlns:a="http://schemas.openxmlformats.org/drawingml/2006/main" name="SU Dark Branch">
  <a:themeElements>
    <a:clrScheme name="SU">
      <a:dk1>
        <a:srgbClr val="002F5F"/>
      </a:dk1>
      <a:lt1>
        <a:srgbClr val="FFFFFF"/>
      </a:lt1>
      <a:dk2>
        <a:srgbClr val="002F5F"/>
      </a:dk2>
      <a:lt2>
        <a:srgbClr val="808080"/>
      </a:lt2>
      <a:accent1>
        <a:srgbClr val="A3A86B"/>
      </a:accent1>
      <a:accent2>
        <a:srgbClr val="ACDEE6"/>
      </a:accent2>
      <a:accent3>
        <a:srgbClr val="9BB2CE"/>
      </a:accent3>
      <a:accent4>
        <a:srgbClr val="D95E00"/>
      </a:accent4>
      <a:accent5>
        <a:srgbClr val="DADCC3"/>
      </a:accent5>
      <a:accent6>
        <a:srgbClr val="FF9B4F"/>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pt-mall_bla_eng.potx" id="{F23D3555-46AF-43E0-B447-B971B8895AD3}" vid="{217C70B5-6442-4FE7-9356-F704A7D5D177}"/>
    </a:ext>
  </a:extLst>
</a:theme>
</file>

<file path=ppt/theme/theme7.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SU Standard Template 16 9</Template>
  <TotalTime>2110</TotalTime>
  <Words>765</Words>
  <Application>Microsoft Office PowerPoint</Application>
  <PresentationFormat>Bildspel på skärmen (16:9)</PresentationFormat>
  <Paragraphs>112</Paragraphs>
  <Slides>13</Slides>
  <Notes>12</Notes>
  <HiddenSlides>0</HiddenSlides>
  <MMClips>0</MMClips>
  <ScaleCrop>false</ScaleCrop>
  <HeadingPairs>
    <vt:vector size="6" baseType="variant">
      <vt:variant>
        <vt:lpstr>Använt teckensnitt</vt:lpstr>
      </vt:variant>
      <vt:variant>
        <vt:i4>4</vt:i4>
      </vt:variant>
      <vt:variant>
        <vt:lpstr>Tema</vt:lpstr>
      </vt:variant>
      <vt:variant>
        <vt:i4>6</vt:i4>
      </vt:variant>
      <vt:variant>
        <vt:lpstr>Bildrubriker</vt:lpstr>
      </vt:variant>
      <vt:variant>
        <vt:i4>13</vt:i4>
      </vt:variant>
    </vt:vector>
  </HeadingPairs>
  <TitlesOfParts>
    <vt:vector size="23" baseType="lpstr">
      <vt:lpstr>Arial</vt:lpstr>
      <vt:lpstr>Calibri</vt:lpstr>
      <vt:lpstr>Verdana</vt:lpstr>
      <vt:lpstr>Wingdings</vt:lpstr>
      <vt:lpstr>SU Eng Standard 4 3 Powerpoint Template</vt:lpstr>
      <vt:lpstr>4 3 language test</vt:lpstr>
      <vt:lpstr>SU Light Olive</vt:lpstr>
      <vt:lpstr>SU Dark Flame</vt:lpstr>
      <vt:lpstr>SU Dark Crown</vt:lpstr>
      <vt:lpstr>SU Dark Branch</vt:lpstr>
      <vt:lpstr>Gender equality and equal opportunities at Stockholm University</vt:lpstr>
      <vt:lpstr>Gender equality and equal opportunities  - Unequal issues</vt:lpstr>
      <vt:lpstr>Gender equality and equal opportunities governance at SU</vt:lpstr>
      <vt:lpstr>SU Strategies 2023-2026</vt:lpstr>
      <vt:lpstr>Gender equality and equal opportunities governance at SU</vt:lpstr>
      <vt:lpstr>Gender equality and equal opportunities governance at SU</vt:lpstr>
      <vt:lpstr>Gender mainstreaming (Jämställdhetsintegrering)</vt:lpstr>
      <vt:lpstr>Gender mainstreaming at SU</vt:lpstr>
      <vt:lpstr>Gender mainstreaming goals at SU</vt:lpstr>
      <vt:lpstr>Activity areas 2017-2021</vt:lpstr>
      <vt:lpstr>Activity areas 2023-2025</vt:lpstr>
      <vt:lpstr>What have we accomplished?</vt:lpstr>
      <vt:lpstr>What difficulties are there?</vt:lpstr>
    </vt:vector>
  </TitlesOfParts>
  <Company>Stockholms universitet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Gender equality and equal opportunities at Stockholm University</dc:title>
  <dc:creator>Clas Hättestrand</dc:creator>
  <cp:lastModifiedBy>Clas Hättestrand</cp:lastModifiedBy>
  <cp:revision>24</cp:revision>
  <dcterms:created xsi:type="dcterms:W3CDTF">2023-10-12T13:12:58Z</dcterms:created>
  <dcterms:modified xsi:type="dcterms:W3CDTF">2023-10-16T08:14:22Z</dcterms:modified>
</cp:coreProperties>
</file>