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264" r:id="rId2"/>
    <p:sldId id="265" r:id="rId3"/>
    <p:sldId id="279" r:id="rId4"/>
    <p:sldId id="280" r:id="rId5"/>
    <p:sldId id="266" r:id="rId6"/>
    <p:sldId id="287" r:id="rId7"/>
    <p:sldId id="270" r:id="rId8"/>
    <p:sldId id="292" r:id="rId9"/>
    <p:sldId id="291" r:id="rId10"/>
    <p:sldId id="294" r:id="rId11"/>
    <p:sldId id="283" r:id="rId12"/>
    <p:sldId id="311" r:id="rId13"/>
    <p:sldId id="296" r:id="rId14"/>
    <p:sldId id="290" r:id="rId15"/>
    <p:sldId id="299" r:id="rId16"/>
    <p:sldId id="285" r:id="rId17"/>
    <p:sldId id="305" r:id="rId18"/>
    <p:sldId id="302" r:id="rId19"/>
    <p:sldId id="288" r:id="rId20"/>
    <p:sldId id="306" r:id="rId21"/>
    <p:sldId id="301" r:id="rId22"/>
    <p:sldId id="309" r:id="rId23"/>
    <p:sldId id="308" r:id="rId24"/>
    <p:sldId id="310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BF7"/>
    <a:srgbClr val="0097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A52C05-2460-DC41-B706-355A0F6417B9}" v="15" dt="2024-06-26T13:47:13.1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0"/>
    <p:restoredTop sz="96159"/>
  </p:normalViewPr>
  <p:slideViewPr>
    <p:cSldViewPr snapToGrid="0">
      <p:cViewPr varScale="1">
        <p:scale>
          <a:sx n="118" d="100"/>
          <a:sy n="118" d="100"/>
        </p:scale>
        <p:origin x="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Puskas" userId="6ea4d86b-ca22-4b74-9cfb-dbee328a503f" providerId="ADAL" clId="{6AA52C05-2460-DC41-B706-355A0F6417B9}"/>
    <pc:docChg chg="undo redo custSel addSld modSld">
      <pc:chgData name="David Puskas" userId="6ea4d86b-ca22-4b74-9cfb-dbee328a503f" providerId="ADAL" clId="{6AA52C05-2460-DC41-B706-355A0F6417B9}" dt="2024-06-26T13:52:44.476" v="468" actId="1076"/>
      <pc:docMkLst>
        <pc:docMk/>
      </pc:docMkLst>
      <pc:sldChg chg="modSp mod">
        <pc:chgData name="David Puskas" userId="6ea4d86b-ca22-4b74-9cfb-dbee328a503f" providerId="ADAL" clId="{6AA52C05-2460-DC41-B706-355A0F6417B9}" dt="2024-06-26T13:38:17.013" v="364" actId="20578"/>
        <pc:sldMkLst>
          <pc:docMk/>
          <pc:sldMk cId="2087389149" sldId="265"/>
        </pc:sldMkLst>
        <pc:spChg chg="mod">
          <ac:chgData name="David Puskas" userId="6ea4d86b-ca22-4b74-9cfb-dbee328a503f" providerId="ADAL" clId="{6AA52C05-2460-DC41-B706-355A0F6417B9}" dt="2024-06-26T13:38:17.013" v="364" actId="20578"/>
          <ac:spMkLst>
            <pc:docMk/>
            <pc:sldMk cId="2087389149" sldId="265"/>
            <ac:spMk id="3" creationId="{ABA269DC-278C-A22A-BB95-D70B3E85C25A}"/>
          </ac:spMkLst>
        </pc:spChg>
        <pc:spChg chg="mod">
          <ac:chgData name="David Puskas" userId="6ea4d86b-ca22-4b74-9cfb-dbee328a503f" providerId="ADAL" clId="{6AA52C05-2460-DC41-B706-355A0F6417B9}" dt="2024-06-26T13:35:41.784" v="253" actId="1076"/>
          <ac:spMkLst>
            <pc:docMk/>
            <pc:sldMk cId="2087389149" sldId="265"/>
            <ac:spMk id="21" creationId="{5689EEC6-6BF2-B3DD-5A6E-7B51BB3F93FF}"/>
          </ac:spMkLst>
        </pc:spChg>
      </pc:sldChg>
      <pc:sldChg chg="modSp mod">
        <pc:chgData name="David Puskas" userId="6ea4d86b-ca22-4b74-9cfb-dbee328a503f" providerId="ADAL" clId="{6AA52C05-2460-DC41-B706-355A0F6417B9}" dt="2024-06-26T13:52:23.465" v="466" actId="2711"/>
        <pc:sldMkLst>
          <pc:docMk/>
          <pc:sldMk cId="1295502356" sldId="266"/>
        </pc:sldMkLst>
        <pc:spChg chg="mod">
          <ac:chgData name="David Puskas" userId="6ea4d86b-ca22-4b74-9cfb-dbee328a503f" providerId="ADAL" clId="{6AA52C05-2460-DC41-B706-355A0F6417B9}" dt="2024-06-26T13:52:23.465" v="466" actId="2711"/>
          <ac:spMkLst>
            <pc:docMk/>
            <pc:sldMk cId="1295502356" sldId="266"/>
            <ac:spMk id="4" creationId="{C64C6D59-5735-7A9F-2506-B73823DA5126}"/>
          </ac:spMkLst>
        </pc:spChg>
      </pc:sldChg>
      <pc:sldChg chg="addSp modSp mod">
        <pc:chgData name="David Puskas" userId="6ea4d86b-ca22-4b74-9cfb-dbee328a503f" providerId="ADAL" clId="{6AA52C05-2460-DC41-B706-355A0F6417B9}" dt="2024-06-26T13:52:44.476" v="468" actId="1076"/>
        <pc:sldMkLst>
          <pc:docMk/>
          <pc:sldMk cId="630855427" sldId="270"/>
        </pc:sldMkLst>
        <pc:spChg chg="mod">
          <ac:chgData name="David Puskas" userId="6ea4d86b-ca22-4b74-9cfb-dbee328a503f" providerId="ADAL" clId="{6AA52C05-2460-DC41-B706-355A0F6417B9}" dt="2024-06-26T13:44:32.414" v="422" actId="2711"/>
          <ac:spMkLst>
            <pc:docMk/>
            <pc:sldMk cId="630855427" sldId="270"/>
            <ac:spMk id="3" creationId="{7946F8D3-F50E-5D3A-08F3-33F0DA1B4B2B}"/>
          </ac:spMkLst>
        </pc:spChg>
        <pc:spChg chg="mod">
          <ac:chgData name="David Puskas" userId="6ea4d86b-ca22-4b74-9cfb-dbee328a503f" providerId="ADAL" clId="{6AA52C05-2460-DC41-B706-355A0F6417B9}" dt="2024-06-26T13:44:21.936" v="419" actId="1076"/>
          <ac:spMkLst>
            <pc:docMk/>
            <pc:sldMk cId="630855427" sldId="270"/>
            <ac:spMk id="8" creationId="{02E0E3E7-5E5B-DE8B-8DE1-87E0D36C1E33}"/>
          </ac:spMkLst>
        </pc:spChg>
        <pc:grpChg chg="add mod">
          <ac:chgData name="David Puskas" userId="6ea4d86b-ca22-4b74-9cfb-dbee328a503f" providerId="ADAL" clId="{6AA52C05-2460-DC41-B706-355A0F6417B9}" dt="2024-06-26T13:52:44.476" v="468" actId="1076"/>
          <ac:grpSpMkLst>
            <pc:docMk/>
            <pc:sldMk cId="630855427" sldId="270"/>
            <ac:grpSpMk id="4" creationId="{FBEFDF17-C8B0-5287-E4C6-F718511A3207}"/>
          </ac:grpSpMkLst>
        </pc:grpChg>
      </pc:sldChg>
      <pc:sldChg chg="modSp mod">
        <pc:chgData name="David Puskas" userId="6ea4d86b-ca22-4b74-9cfb-dbee328a503f" providerId="ADAL" clId="{6AA52C05-2460-DC41-B706-355A0F6417B9}" dt="2024-06-26T13:48:31.714" v="462" actId="113"/>
        <pc:sldMkLst>
          <pc:docMk/>
          <pc:sldMk cId="1854066760" sldId="278"/>
        </pc:sldMkLst>
        <pc:spChg chg="mod">
          <ac:chgData name="David Puskas" userId="6ea4d86b-ca22-4b74-9cfb-dbee328a503f" providerId="ADAL" clId="{6AA52C05-2460-DC41-B706-355A0F6417B9}" dt="2024-06-26T13:48:31.714" v="462" actId="113"/>
          <ac:spMkLst>
            <pc:docMk/>
            <pc:sldMk cId="1854066760" sldId="278"/>
            <ac:spMk id="3" creationId="{5EF8EF57-ACDF-7339-BC56-98859DCFB5DA}"/>
          </ac:spMkLst>
        </pc:spChg>
        <pc:spChg chg="mod">
          <ac:chgData name="David Puskas" userId="6ea4d86b-ca22-4b74-9cfb-dbee328a503f" providerId="ADAL" clId="{6AA52C05-2460-DC41-B706-355A0F6417B9}" dt="2024-06-26T13:34:34.136" v="212" actId="20577"/>
          <ac:spMkLst>
            <pc:docMk/>
            <pc:sldMk cId="1854066760" sldId="278"/>
            <ac:spMk id="11" creationId="{481AFA27-DC42-29B7-9B51-2B81140B1DC6}"/>
          </ac:spMkLst>
        </pc:spChg>
      </pc:sldChg>
      <pc:sldChg chg="modSp mod">
        <pc:chgData name="David Puskas" userId="6ea4d86b-ca22-4b74-9cfb-dbee328a503f" providerId="ADAL" clId="{6AA52C05-2460-DC41-B706-355A0F6417B9}" dt="2024-06-26T13:41:41.682" v="381" actId="2711"/>
        <pc:sldMkLst>
          <pc:docMk/>
          <pc:sldMk cId="2640601258" sldId="279"/>
        </pc:sldMkLst>
        <pc:spChg chg="mod">
          <ac:chgData name="David Puskas" userId="6ea4d86b-ca22-4b74-9cfb-dbee328a503f" providerId="ADAL" clId="{6AA52C05-2460-DC41-B706-355A0F6417B9}" dt="2024-06-26T13:41:41.682" v="381" actId="2711"/>
          <ac:spMkLst>
            <pc:docMk/>
            <pc:sldMk cId="2640601258" sldId="279"/>
            <ac:spMk id="3" creationId="{E37873E7-1A06-5376-D981-F6DD5DBED82B}"/>
          </ac:spMkLst>
        </pc:spChg>
        <pc:spChg chg="mod">
          <ac:chgData name="David Puskas" userId="6ea4d86b-ca22-4b74-9cfb-dbee328a503f" providerId="ADAL" clId="{6AA52C05-2460-DC41-B706-355A0F6417B9}" dt="2024-06-26T13:41:25.305" v="379" actId="2711"/>
          <ac:spMkLst>
            <pc:docMk/>
            <pc:sldMk cId="2640601258" sldId="279"/>
            <ac:spMk id="20" creationId="{3865FA1E-089E-CBD6-A7D3-062CA71DC186}"/>
          </ac:spMkLst>
        </pc:spChg>
        <pc:spChg chg="mod">
          <ac:chgData name="David Puskas" userId="6ea4d86b-ca22-4b74-9cfb-dbee328a503f" providerId="ADAL" clId="{6AA52C05-2460-DC41-B706-355A0F6417B9}" dt="2024-06-26T13:41:10.623" v="376" actId="2711"/>
          <ac:spMkLst>
            <pc:docMk/>
            <pc:sldMk cId="2640601258" sldId="279"/>
            <ac:spMk id="21" creationId="{5E487CE4-0E31-AA44-ECCD-E1B35356B845}"/>
          </ac:spMkLst>
        </pc:spChg>
        <pc:grpChg chg="mod">
          <ac:chgData name="David Puskas" userId="6ea4d86b-ca22-4b74-9cfb-dbee328a503f" providerId="ADAL" clId="{6AA52C05-2460-DC41-B706-355A0F6417B9}" dt="2024-06-26T13:41:20.263" v="378" actId="1076"/>
          <ac:grpSpMkLst>
            <pc:docMk/>
            <pc:sldMk cId="2640601258" sldId="279"/>
            <ac:grpSpMk id="19" creationId="{16EE5A43-E9A3-00E8-8EF3-984ACBB3F26B}"/>
          </ac:grpSpMkLst>
        </pc:grpChg>
      </pc:sldChg>
      <pc:sldChg chg="addSp delSp modSp mod">
        <pc:chgData name="David Puskas" userId="6ea4d86b-ca22-4b74-9cfb-dbee328a503f" providerId="ADAL" clId="{6AA52C05-2460-DC41-B706-355A0F6417B9}" dt="2024-06-26T13:32:00.148" v="152" actId="1076"/>
        <pc:sldMkLst>
          <pc:docMk/>
          <pc:sldMk cId="1151028854" sldId="283"/>
        </pc:sldMkLst>
        <pc:spChg chg="mod">
          <ac:chgData name="David Puskas" userId="6ea4d86b-ca22-4b74-9cfb-dbee328a503f" providerId="ADAL" clId="{6AA52C05-2460-DC41-B706-355A0F6417B9}" dt="2024-06-26T13:31:24.044" v="147" actId="1076"/>
          <ac:spMkLst>
            <pc:docMk/>
            <pc:sldMk cId="1151028854" sldId="283"/>
            <ac:spMk id="12" creationId="{4650B0B0-6CF5-F73B-3926-282CAFA231BC}"/>
          </ac:spMkLst>
        </pc:spChg>
        <pc:spChg chg="mod topLvl">
          <ac:chgData name="David Puskas" userId="6ea4d86b-ca22-4b74-9cfb-dbee328a503f" providerId="ADAL" clId="{6AA52C05-2460-DC41-B706-355A0F6417B9}" dt="2024-06-26T13:30:06.033" v="128" actId="1076"/>
          <ac:spMkLst>
            <pc:docMk/>
            <pc:sldMk cId="1151028854" sldId="283"/>
            <ac:spMk id="23" creationId="{6CC2C8DA-DC38-56E6-D97C-3A02C629CD23}"/>
          </ac:spMkLst>
        </pc:spChg>
        <pc:spChg chg="mod topLvl">
          <ac:chgData name="David Puskas" userId="6ea4d86b-ca22-4b74-9cfb-dbee328a503f" providerId="ADAL" clId="{6AA52C05-2460-DC41-B706-355A0F6417B9}" dt="2024-06-26T13:30:17.155" v="134" actId="1038"/>
          <ac:spMkLst>
            <pc:docMk/>
            <pc:sldMk cId="1151028854" sldId="283"/>
            <ac:spMk id="24" creationId="{95459A18-AB15-E509-16BB-2EB2136C6997}"/>
          </ac:spMkLst>
        </pc:spChg>
        <pc:grpChg chg="mod topLvl">
          <ac:chgData name="David Puskas" userId="6ea4d86b-ca22-4b74-9cfb-dbee328a503f" providerId="ADAL" clId="{6AA52C05-2460-DC41-B706-355A0F6417B9}" dt="2024-06-26T13:31:27.554" v="148" actId="1076"/>
          <ac:grpSpMkLst>
            <pc:docMk/>
            <pc:sldMk cId="1151028854" sldId="283"/>
            <ac:grpSpMk id="9" creationId="{5F6FEF74-C537-FA76-104D-9428E74809BB}"/>
          </ac:grpSpMkLst>
        </pc:grpChg>
        <pc:grpChg chg="add mod">
          <ac:chgData name="David Puskas" userId="6ea4d86b-ca22-4b74-9cfb-dbee328a503f" providerId="ADAL" clId="{6AA52C05-2460-DC41-B706-355A0F6417B9}" dt="2024-06-26T13:32:00.148" v="152" actId="1076"/>
          <ac:grpSpMkLst>
            <pc:docMk/>
            <pc:sldMk cId="1151028854" sldId="283"/>
            <ac:grpSpMk id="21" creationId="{B1F08199-2FA0-F455-393B-E2F74923DBCA}"/>
          </ac:grpSpMkLst>
        </pc:grpChg>
        <pc:grpChg chg="del topLvl">
          <ac:chgData name="David Puskas" userId="6ea4d86b-ca22-4b74-9cfb-dbee328a503f" providerId="ADAL" clId="{6AA52C05-2460-DC41-B706-355A0F6417B9}" dt="2024-06-26T13:27:50.440" v="84" actId="165"/>
          <ac:grpSpMkLst>
            <pc:docMk/>
            <pc:sldMk cId="1151028854" sldId="283"/>
            <ac:grpSpMk id="22" creationId="{46841F0C-2B10-B54D-0425-53246B5B06D9}"/>
          </ac:grpSpMkLst>
        </pc:grpChg>
        <pc:grpChg chg="del mod">
          <ac:chgData name="David Puskas" userId="6ea4d86b-ca22-4b74-9cfb-dbee328a503f" providerId="ADAL" clId="{6AA52C05-2460-DC41-B706-355A0F6417B9}" dt="2024-06-26T13:27:36.793" v="83" actId="165"/>
          <ac:grpSpMkLst>
            <pc:docMk/>
            <pc:sldMk cId="1151028854" sldId="283"/>
            <ac:grpSpMk id="25" creationId="{0A230C82-16D2-F2BC-6AE7-382E1ABD3E69}"/>
          </ac:grpSpMkLst>
        </pc:grpChg>
        <pc:picChg chg="del mod">
          <ac:chgData name="David Puskas" userId="6ea4d86b-ca22-4b74-9cfb-dbee328a503f" providerId="ADAL" clId="{6AA52C05-2460-DC41-B706-355A0F6417B9}" dt="2024-06-26T13:28:36.935" v="103" actId="478"/>
          <ac:picMkLst>
            <pc:docMk/>
            <pc:sldMk cId="1151028854" sldId="283"/>
            <ac:picMk id="4" creationId="{BA15DF0B-39EF-6D95-F736-42F5B6F5F62D}"/>
          </ac:picMkLst>
        </pc:picChg>
        <pc:picChg chg="add del mod">
          <ac:chgData name="David Puskas" userId="6ea4d86b-ca22-4b74-9cfb-dbee328a503f" providerId="ADAL" clId="{6AA52C05-2460-DC41-B706-355A0F6417B9}" dt="2024-06-26T13:28:22.635" v="92" actId="478"/>
          <ac:picMkLst>
            <pc:docMk/>
            <pc:sldMk cId="1151028854" sldId="283"/>
            <ac:picMk id="11" creationId="{092FCA47-CD46-E97E-298C-5A4F54107569}"/>
          </ac:picMkLst>
        </pc:picChg>
        <pc:picChg chg="add mod">
          <ac:chgData name="David Puskas" userId="6ea4d86b-ca22-4b74-9cfb-dbee328a503f" providerId="ADAL" clId="{6AA52C05-2460-DC41-B706-355A0F6417B9}" dt="2024-06-26T13:31:50.435" v="151" actId="1076"/>
          <ac:picMkLst>
            <pc:docMk/>
            <pc:sldMk cId="1151028854" sldId="283"/>
            <ac:picMk id="14" creationId="{1D782586-54DC-9292-816A-9B09B457C649}"/>
          </ac:picMkLst>
        </pc:picChg>
        <pc:picChg chg="del mod topLvl">
          <ac:chgData name="David Puskas" userId="6ea4d86b-ca22-4b74-9cfb-dbee328a503f" providerId="ADAL" clId="{6AA52C05-2460-DC41-B706-355A0F6417B9}" dt="2024-06-26T13:27:56.841" v="87" actId="478"/>
          <ac:picMkLst>
            <pc:docMk/>
            <pc:sldMk cId="1151028854" sldId="283"/>
            <ac:picMk id="15" creationId="{D15A3CEA-DB08-13B1-F48C-B58B06C38869}"/>
          </ac:picMkLst>
        </pc:picChg>
        <pc:picChg chg="add mod">
          <ac:chgData name="David Puskas" userId="6ea4d86b-ca22-4b74-9cfb-dbee328a503f" providerId="ADAL" clId="{6AA52C05-2460-DC41-B706-355A0F6417B9}" dt="2024-06-26T13:29:48.843" v="122" actId="1076"/>
          <ac:picMkLst>
            <pc:docMk/>
            <pc:sldMk cId="1151028854" sldId="283"/>
            <ac:picMk id="17" creationId="{31E1AD49-885C-AB3E-6F2B-B2D733BBE28B}"/>
          </ac:picMkLst>
        </pc:picChg>
        <pc:cxnChg chg="mod">
          <ac:chgData name="David Puskas" userId="6ea4d86b-ca22-4b74-9cfb-dbee328a503f" providerId="ADAL" clId="{6AA52C05-2460-DC41-B706-355A0F6417B9}" dt="2024-06-26T13:31:21.254" v="146" actId="1076"/>
          <ac:cxnSpMkLst>
            <pc:docMk/>
            <pc:sldMk cId="1151028854" sldId="283"/>
            <ac:cxnSpMk id="10" creationId="{F8AF9402-3D81-F9FD-3824-E2A041DE4E94}"/>
          </ac:cxnSpMkLst>
        </pc:cxnChg>
      </pc:sldChg>
      <pc:sldChg chg="modSp mod">
        <pc:chgData name="David Puskas" userId="6ea4d86b-ca22-4b74-9cfb-dbee328a503f" providerId="ADAL" clId="{6AA52C05-2460-DC41-B706-355A0F6417B9}" dt="2024-06-26T13:47:07.918" v="454"/>
        <pc:sldMkLst>
          <pc:docMk/>
          <pc:sldMk cId="151988836" sldId="285"/>
        </pc:sldMkLst>
        <pc:spChg chg="mod">
          <ac:chgData name="David Puskas" userId="6ea4d86b-ca22-4b74-9cfb-dbee328a503f" providerId="ADAL" clId="{6AA52C05-2460-DC41-B706-355A0F6417B9}" dt="2024-06-26T13:33:19.352" v="187" actId="20577"/>
          <ac:spMkLst>
            <pc:docMk/>
            <pc:sldMk cId="151988836" sldId="285"/>
            <ac:spMk id="19" creationId="{1094B359-C262-FA7A-3940-1C01B6E8F3EA}"/>
          </ac:spMkLst>
        </pc:spChg>
        <pc:picChg chg="mod">
          <ac:chgData name="David Puskas" userId="6ea4d86b-ca22-4b74-9cfb-dbee328a503f" providerId="ADAL" clId="{6AA52C05-2460-DC41-B706-355A0F6417B9}" dt="2024-06-26T13:47:07.918" v="454"/>
          <ac:picMkLst>
            <pc:docMk/>
            <pc:sldMk cId="151988836" sldId="285"/>
            <ac:picMk id="11266" creationId="{10CBE734-DEA4-FA58-F43D-2C3BE4FBA636}"/>
          </ac:picMkLst>
        </pc:picChg>
      </pc:sldChg>
      <pc:sldChg chg="modSp mod">
        <pc:chgData name="David Puskas" userId="6ea4d86b-ca22-4b74-9cfb-dbee328a503f" providerId="ADAL" clId="{6AA52C05-2460-DC41-B706-355A0F6417B9}" dt="2024-06-26T13:43:51.607" v="411" actId="20577"/>
        <pc:sldMkLst>
          <pc:docMk/>
          <pc:sldMk cId="3134645396" sldId="287"/>
        </pc:sldMkLst>
        <pc:spChg chg="mod">
          <ac:chgData name="David Puskas" userId="6ea4d86b-ca22-4b74-9cfb-dbee328a503f" providerId="ADAL" clId="{6AA52C05-2460-DC41-B706-355A0F6417B9}" dt="2024-06-26T13:43:51.607" v="411" actId="20577"/>
          <ac:spMkLst>
            <pc:docMk/>
            <pc:sldMk cId="3134645396" sldId="287"/>
            <ac:spMk id="4" creationId="{C64C6D59-5735-7A9F-2506-B73823DA5126}"/>
          </ac:spMkLst>
        </pc:spChg>
      </pc:sldChg>
      <pc:sldChg chg="modSp mod">
        <pc:chgData name="David Puskas" userId="6ea4d86b-ca22-4b74-9cfb-dbee328a503f" providerId="ADAL" clId="{6AA52C05-2460-DC41-B706-355A0F6417B9}" dt="2024-06-26T13:33:33.605" v="193" actId="20577"/>
        <pc:sldMkLst>
          <pc:docMk/>
          <pc:sldMk cId="3262061547" sldId="288"/>
        </pc:sldMkLst>
        <pc:spChg chg="mod">
          <ac:chgData name="David Puskas" userId="6ea4d86b-ca22-4b74-9cfb-dbee328a503f" providerId="ADAL" clId="{6AA52C05-2460-DC41-B706-355A0F6417B9}" dt="2024-06-26T13:33:33.605" v="193" actId="20577"/>
          <ac:spMkLst>
            <pc:docMk/>
            <pc:sldMk cId="3262061547" sldId="288"/>
            <ac:spMk id="11" creationId="{481AFA27-DC42-29B7-9B51-2B81140B1DC6}"/>
          </ac:spMkLst>
        </pc:spChg>
      </pc:sldChg>
      <pc:sldChg chg="modSp mod">
        <pc:chgData name="David Puskas" userId="6ea4d86b-ca22-4b74-9cfb-dbee328a503f" providerId="ADAL" clId="{6AA52C05-2460-DC41-B706-355A0F6417B9}" dt="2024-06-26T13:46:17.332" v="451" actId="20577"/>
        <pc:sldMkLst>
          <pc:docMk/>
          <pc:sldMk cId="510011422" sldId="290"/>
        </pc:sldMkLst>
        <pc:spChg chg="mod">
          <ac:chgData name="David Puskas" userId="6ea4d86b-ca22-4b74-9cfb-dbee328a503f" providerId="ADAL" clId="{6AA52C05-2460-DC41-B706-355A0F6417B9}" dt="2024-06-26T13:46:17.332" v="451" actId="20577"/>
          <ac:spMkLst>
            <pc:docMk/>
            <pc:sldMk cId="510011422" sldId="290"/>
            <ac:spMk id="3" creationId="{5EF8EF57-ACDF-7339-BC56-98859DCFB5DA}"/>
          </ac:spMkLst>
        </pc:spChg>
        <pc:spChg chg="mod">
          <ac:chgData name="David Puskas" userId="6ea4d86b-ca22-4b74-9cfb-dbee328a503f" providerId="ADAL" clId="{6AA52C05-2460-DC41-B706-355A0F6417B9}" dt="2024-06-26T13:33:13.437" v="183" actId="20577"/>
          <ac:spMkLst>
            <pc:docMk/>
            <pc:sldMk cId="510011422" sldId="290"/>
            <ac:spMk id="11" creationId="{481AFA27-DC42-29B7-9B51-2B81140B1DC6}"/>
          </ac:spMkLst>
        </pc:spChg>
      </pc:sldChg>
      <pc:sldChg chg="modSp mod">
        <pc:chgData name="David Puskas" userId="6ea4d86b-ca22-4b74-9cfb-dbee328a503f" providerId="ADAL" clId="{6AA52C05-2460-DC41-B706-355A0F6417B9}" dt="2024-06-26T13:45:07.935" v="437" actId="20577"/>
        <pc:sldMkLst>
          <pc:docMk/>
          <pc:sldMk cId="1702973030" sldId="291"/>
        </pc:sldMkLst>
        <pc:spChg chg="mod">
          <ac:chgData name="David Puskas" userId="6ea4d86b-ca22-4b74-9cfb-dbee328a503f" providerId="ADAL" clId="{6AA52C05-2460-DC41-B706-355A0F6417B9}" dt="2024-06-26T13:45:07.935" v="437" actId="20577"/>
          <ac:spMkLst>
            <pc:docMk/>
            <pc:sldMk cId="1702973030" sldId="291"/>
            <ac:spMk id="3" creationId="{5EF8EF57-ACDF-7339-BC56-98859DCFB5DA}"/>
          </ac:spMkLst>
        </pc:spChg>
      </pc:sldChg>
      <pc:sldChg chg="modSp mod">
        <pc:chgData name="David Puskas" userId="6ea4d86b-ca22-4b74-9cfb-dbee328a503f" providerId="ADAL" clId="{6AA52C05-2460-DC41-B706-355A0F6417B9}" dt="2024-06-26T13:33:09.367" v="181" actId="20577"/>
        <pc:sldMkLst>
          <pc:docMk/>
          <pc:sldMk cId="2148331878" sldId="296"/>
        </pc:sldMkLst>
        <pc:spChg chg="mod">
          <ac:chgData name="David Puskas" userId="6ea4d86b-ca22-4b74-9cfb-dbee328a503f" providerId="ADAL" clId="{6AA52C05-2460-DC41-B706-355A0F6417B9}" dt="2024-06-26T13:33:09.367" v="181" actId="20577"/>
          <ac:spMkLst>
            <pc:docMk/>
            <pc:sldMk cId="2148331878" sldId="296"/>
            <ac:spMk id="23" creationId="{A0CBDC2B-24EB-1754-EF80-0F2E4ACDA0DA}"/>
          </ac:spMkLst>
        </pc:spChg>
      </pc:sldChg>
      <pc:sldChg chg="modSp mod">
        <pc:chgData name="David Puskas" userId="6ea4d86b-ca22-4b74-9cfb-dbee328a503f" providerId="ADAL" clId="{6AA52C05-2460-DC41-B706-355A0F6417B9}" dt="2024-06-26T13:33:16.301" v="185" actId="20577"/>
        <pc:sldMkLst>
          <pc:docMk/>
          <pc:sldMk cId="992130496" sldId="299"/>
        </pc:sldMkLst>
        <pc:spChg chg="mod">
          <ac:chgData name="David Puskas" userId="6ea4d86b-ca22-4b74-9cfb-dbee328a503f" providerId="ADAL" clId="{6AA52C05-2460-DC41-B706-355A0F6417B9}" dt="2024-06-26T13:33:16.301" v="185" actId="20577"/>
          <ac:spMkLst>
            <pc:docMk/>
            <pc:sldMk cId="992130496" sldId="299"/>
            <ac:spMk id="11" creationId="{481AFA27-DC42-29B7-9B51-2B81140B1DC6}"/>
          </ac:spMkLst>
        </pc:spChg>
      </pc:sldChg>
      <pc:sldChg chg="modSp mod">
        <pc:chgData name="David Puskas" userId="6ea4d86b-ca22-4b74-9cfb-dbee328a503f" providerId="ADAL" clId="{6AA52C05-2460-DC41-B706-355A0F6417B9}" dt="2024-06-26T13:48:01.227" v="458" actId="2711"/>
        <pc:sldMkLst>
          <pc:docMk/>
          <pc:sldMk cId="1861734769" sldId="301"/>
        </pc:sldMkLst>
        <pc:spChg chg="mod">
          <ac:chgData name="David Puskas" userId="6ea4d86b-ca22-4b74-9cfb-dbee328a503f" providerId="ADAL" clId="{6AA52C05-2460-DC41-B706-355A0F6417B9}" dt="2024-06-26T13:34:16.184" v="200" actId="20577"/>
          <ac:spMkLst>
            <pc:docMk/>
            <pc:sldMk cId="1861734769" sldId="301"/>
            <ac:spMk id="11" creationId="{481AFA27-DC42-29B7-9B51-2B81140B1DC6}"/>
          </ac:spMkLst>
        </pc:spChg>
        <pc:spChg chg="mod">
          <ac:chgData name="David Puskas" userId="6ea4d86b-ca22-4b74-9cfb-dbee328a503f" providerId="ADAL" clId="{6AA52C05-2460-DC41-B706-355A0F6417B9}" dt="2024-06-26T13:48:01.227" v="458" actId="2711"/>
          <ac:spMkLst>
            <pc:docMk/>
            <pc:sldMk cId="1861734769" sldId="301"/>
            <ac:spMk id="20" creationId="{3CA29506-CDC4-9C72-CD4A-72F47FCF660C}"/>
          </ac:spMkLst>
        </pc:spChg>
      </pc:sldChg>
      <pc:sldChg chg="modSp mod">
        <pc:chgData name="David Puskas" userId="6ea4d86b-ca22-4b74-9cfb-dbee328a503f" providerId="ADAL" clId="{6AA52C05-2460-DC41-B706-355A0F6417B9}" dt="2024-06-26T13:33:29.744" v="191" actId="20577"/>
        <pc:sldMkLst>
          <pc:docMk/>
          <pc:sldMk cId="2640257836" sldId="302"/>
        </pc:sldMkLst>
        <pc:spChg chg="mod">
          <ac:chgData name="David Puskas" userId="6ea4d86b-ca22-4b74-9cfb-dbee328a503f" providerId="ADAL" clId="{6AA52C05-2460-DC41-B706-355A0F6417B9}" dt="2024-06-26T13:33:29.744" v="191" actId="20577"/>
          <ac:spMkLst>
            <pc:docMk/>
            <pc:sldMk cId="2640257836" sldId="302"/>
            <ac:spMk id="11" creationId="{481AFA27-DC42-29B7-9B51-2B81140B1DC6}"/>
          </ac:spMkLst>
        </pc:spChg>
      </pc:sldChg>
      <pc:sldChg chg="modSp mod">
        <pc:chgData name="David Puskas" userId="6ea4d86b-ca22-4b74-9cfb-dbee328a503f" providerId="ADAL" clId="{6AA52C05-2460-DC41-B706-355A0F6417B9}" dt="2024-06-26T13:33:25.952" v="189" actId="20577"/>
        <pc:sldMkLst>
          <pc:docMk/>
          <pc:sldMk cId="2429634699" sldId="305"/>
        </pc:sldMkLst>
        <pc:spChg chg="mod">
          <ac:chgData name="David Puskas" userId="6ea4d86b-ca22-4b74-9cfb-dbee328a503f" providerId="ADAL" clId="{6AA52C05-2460-DC41-B706-355A0F6417B9}" dt="2024-06-26T13:33:25.952" v="189" actId="20577"/>
          <ac:spMkLst>
            <pc:docMk/>
            <pc:sldMk cId="2429634699" sldId="305"/>
            <ac:spMk id="8" creationId="{31BF15BB-E37A-E559-E928-7A0ADA3597A4}"/>
          </ac:spMkLst>
        </pc:spChg>
      </pc:sldChg>
      <pc:sldChg chg="modSp mod">
        <pc:chgData name="David Puskas" userId="6ea4d86b-ca22-4b74-9cfb-dbee328a503f" providerId="ADAL" clId="{6AA52C05-2460-DC41-B706-355A0F6417B9}" dt="2024-06-26T13:34:11.450" v="198" actId="20577"/>
        <pc:sldMkLst>
          <pc:docMk/>
          <pc:sldMk cId="4045831328" sldId="306"/>
        </pc:sldMkLst>
        <pc:spChg chg="mod">
          <ac:chgData name="David Puskas" userId="6ea4d86b-ca22-4b74-9cfb-dbee328a503f" providerId="ADAL" clId="{6AA52C05-2460-DC41-B706-355A0F6417B9}" dt="2024-06-26T13:34:11.450" v="198" actId="20577"/>
          <ac:spMkLst>
            <pc:docMk/>
            <pc:sldMk cId="4045831328" sldId="306"/>
            <ac:spMk id="11" creationId="{481AFA27-DC42-29B7-9B51-2B81140B1DC6}"/>
          </ac:spMkLst>
        </pc:spChg>
      </pc:sldChg>
      <pc:sldChg chg="modSp mod">
        <pc:chgData name="David Puskas" userId="6ea4d86b-ca22-4b74-9cfb-dbee328a503f" providerId="ADAL" clId="{6AA52C05-2460-DC41-B706-355A0F6417B9}" dt="2024-06-26T13:47:51.227" v="456" actId="2711"/>
        <pc:sldMkLst>
          <pc:docMk/>
          <pc:sldMk cId="1846495537" sldId="308"/>
        </pc:sldMkLst>
        <pc:spChg chg="mod">
          <ac:chgData name="David Puskas" userId="6ea4d86b-ca22-4b74-9cfb-dbee328a503f" providerId="ADAL" clId="{6AA52C05-2460-DC41-B706-355A0F6417B9}" dt="2024-06-26T13:34:24.834" v="206" actId="20577"/>
          <ac:spMkLst>
            <pc:docMk/>
            <pc:sldMk cId="1846495537" sldId="308"/>
            <ac:spMk id="11" creationId="{481AFA27-DC42-29B7-9B51-2B81140B1DC6}"/>
          </ac:spMkLst>
        </pc:spChg>
        <pc:spChg chg="mod">
          <ac:chgData name="David Puskas" userId="6ea4d86b-ca22-4b74-9cfb-dbee328a503f" providerId="ADAL" clId="{6AA52C05-2460-DC41-B706-355A0F6417B9}" dt="2024-06-26T13:47:51.227" v="456" actId="2711"/>
          <ac:spMkLst>
            <pc:docMk/>
            <pc:sldMk cId="1846495537" sldId="308"/>
            <ac:spMk id="29" creationId="{EA5D07DC-F8BC-22E8-C0D9-10AE2DC60118}"/>
          </ac:spMkLst>
        </pc:spChg>
      </pc:sldChg>
      <pc:sldChg chg="modSp mod">
        <pc:chgData name="David Puskas" userId="6ea4d86b-ca22-4b74-9cfb-dbee328a503f" providerId="ADAL" clId="{6AA52C05-2460-DC41-B706-355A0F6417B9}" dt="2024-06-26T13:48:08.956" v="460" actId="2711"/>
        <pc:sldMkLst>
          <pc:docMk/>
          <pc:sldMk cId="4021574516" sldId="309"/>
        </pc:sldMkLst>
        <pc:spChg chg="mod">
          <ac:chgData name="David Puskas" userId="6ea4d86b-ca22-4b74-9cfb-dbee328a503f" providerId="ADAL" clId="{6AA52C05-2460-DC41-B706-355A0F6417B9}" dt="2024-06-26T13:34:19.495" v="202" actId="20577"/>
          <ac:spMkLst>
            <pc:docMk/>
            <pc:sldMk cId="4021574516" sldId="309"/>
            <ac:spMk id="11" creationId="{481AFA27-DC42-29B7-9B51-2B81140B1DC6}"/>
          </ac:spMkLst>
        </pc:spChg>
        <pc:spChg chg="mod">
          <ac:chgData name="David Puskas" userId="6ea4d86b-ca22-4b74-9cfb-dbee328a503f" providerId="ADAL" clId="{6AA52C05-2460-DC41-B706-355A0F6417B9}" dt="2024-06-26T13:48:08.956" v="460" actId="2711"/>
          <ac:spMkLst>
            <pc:docMk/>
            <pc:sldMk cId="4021574516" sldId="309"/>
            <ac:spMk id="20" creationId="{3CA29506-CDC4-9C72-CD4A-72F47FCF660C}"/>
          </ac:spMkLst>
        </pc:spChg>
      </pc:sldChg>
      <pc:sldChg chg="modSp mod">
        <pc:chgData name="David Puskas" userId="6ea4d86b-ca22-4b74-9cfb-dbee328a503f" providerId="ADAL" clId="{6AA52C05-2460-DC41-B706-355A0F6417B9}" dt="2024-06-26T13:34:29.368" v="208" actId="20577"/>
        <pc:sldMkLst>
          <pc:docMk/>
          <pc:sldMk cId="2688931161" sldId="310"/>
        </pc:sldMkLst>
        <pc:spChg chg="mod">
          <ac:chgData name="David Puskas" userId="6ea4d86b-ca22-4b74-9cfb-dbee328a503f" providerId="ADAL" clId="{6AA52C05-2460-DC41-B706-355A0F6417B9}" dt="2024-06-26T13:34:29.368" v="208" actId="20577"/>
          <ac:spMkLst>
            <pc:docMk/>
            <pc:sldMk cId="2688931161" sldId="310"/>
            <ac:spMk id="11" creationId="{481AFA27-DC42-29B7-9B51-2B81140B1DC6}"/>
          </ac:spMkLst>
        </pc:spChg>
      </pc:sldChg>
      <pc:sldChg chg="addSp delSp modSp add mod">
        <pc:chgData name="David Puskas" userId="6ea4d86b-ca22-4b74-9cfb-dbee328a503f" providerId="ADAL" clId="{6AA52C05-2460-DC41-B706-355A0F6417B9}" dt="2024-06-26T13:33:58.554" v="196" actId="14100"/>
        <pc:sldMkLst>
          <pc:docMk/>
          <pc:sldMk cId="253453903" sldId="311"/>
        </pc:sldMkLst>
        <pc:spChg chg="mod">
          <ac:chgData name="David Puskas" userId="6ea4d86b-ca22-4b74-9cfb-dbee328a503f" providerId="ADAL" clId="{6AA52C05-2460-DC41-B706-355A0F6417B9}" dt="2024-06-26T13:33:58.554" v="196" actId="14100"/>
          <ac:spMkLst>
            <pc:docMk/>
            <pc:sldMk cId="253453903" sldId="311"/>
            <ac:spMk id="20" creationId="{15302AD1-D29B-0D73-A3E7-76FD1B00DDC9}"/>
          </ac:spMkLst>
        </pc:spChg>
        <pc:grpChg chg="del">
          <ac:chgData name="David Puskas" userId="6ea4d86b-ca22-4b74-9cfb-dbee328a503f" providerId="ADAL" clId="{6AA52C05-2460-DC41-B706-355A0F6417B9}" dt="2024-06-25T14:31:21.647" v="1" actId="478"/>
          <ac:grpSpMkLst>
            <pc:docMk/>
            <pc:sldMk cId="253453903" sldId="311"/>
            <ac:grpSpMk id="25" creationId="{0A230C82-16D2-F2BC-6AE7-382E1ABD3E69}"/>
          </ac:grpSpMkLst>
        </pc:grpChg>
        <pc:picChg chg="del">
          <ac:chgData name="David Puskas" userId="6ea4d86b-ca22-4b74-9cfb-dbee328a503f" providerId="ADAL" clId="{6AA52C05-2460-DC41-B706-355A0F6417B9}" dt="2024-06-25T14:34:19.578" v="7" actId="478"/>
          <ac:picMkLst>
            <pc:docMk/>
            <pc:sldMk cId="253453903" sldId="311"/>
            <ac:picMk id="4" creationId="{BA15DF0B-39EF-6D95-F736-42F5B6F5F62D}"/>
          </ac:picMkLst>
        </pc:picChg>
        <pc:picChg chg="add mod">
          <ac:chgData name="David Puskas" userId="6ea4d86b-ca22-4b74-9cfb-dbee328a503f" providerId="ADAL" clId="{6AA52C05-2460-DC41-B706-355A0F6417B9}" dt="2024-06-26T13:32:36.091" v="176" actId="1076"/>
          <ac:picMkLst>
            <pc:docMk/>
            <pc:sldMk cId="253453903" sldId="311"/>
            <ac:picMk id="5" creationId="{ECCE0873-D4FD-DD18-AB30-3B10D4E3648F}"/>
          </ac:picMkLst>
        </pc:picChg>
        <pc:picChg chg="add mod">
          <ac:chgData name="David Puskas" userId="6ea4d86b-ca22-4b74-9cfb-dbee328a503f" providerId="ADAL" clId="{6AA52C05-2460-DC41-B706-355A0F6417B9}" dt="2024-06-26T13:32:43.840" v="177" actId="1076"/>
          <ac:picMkLst>
            <pc:docMk/>
            <pc:sldMk cId="253453903" sldId="311"/>
            <ac:picMk id="13" creationId="{4170837E-895B-CF89-FF8E-FF3AB11D748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D12A3-F58C-8D40-8BF3-6BD6710CE2C5}" type="datetimeFigureOut">
              <a:rPr lang="en-US" smtClean="0"/>
              <a:t>6/25/24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9DA9D-E85B-CF47-B0A9-02C4A5277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4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9DA9D-E85B-CF47-B0A9-02C4A52779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00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9DA9D-E85B-CF47-B0A9-02C4A52779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55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9DA9D-E85B-CF47-B0A9-02C4A52779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77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9DA9D-E85B-CF47-B0A9-02C4A52779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11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9DA9D-E85B-CF47-B0A9-02C4A52779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77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9DA9D-E85B-CF47-B0A9-02C4A52779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2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661AF-EA74-59AD-4ADE-577F70CAD6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2D6493-1F2B-189B-611C-BFAA21FCC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578C3-F6A9-1D59-5EC6-B55C6DBC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Marseille - 5th July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0871A-1BD9-676E-99EB-0834F6393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Dávid Puskás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993C9-010C-0883-2D45-12013F2D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0BF3-53C2-6F4C-9C9E-BB1D6EA3B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1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AE93-7902-A044-773D-27A7CB324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7DE0A9-C2E9-6024-1A71-13FD14660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C7676-4F89-93F9-87F6-8A74F8EC8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Marseille - 5th July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3032D-8BD0-5001-2283-49EEAB587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Dávid Puskás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EDEB6-F300-0A4E-B024-DC4015661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0BF3-53C2-6F4C-9C9E-BB1D6EA3B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3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8B35ED-E260-6CC8-3D35-8C0F3B1970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2E58C2-5904-6DC5-A09C-6256C7D09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8D145-752E-2955-0D9E-B0D5F0FBB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Marseille - 5th July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4ED95-C9F5-7B25-020B-3A6A5A19C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Dávid Puskás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ABF46-3EEA-EF7F-C143-8949A1218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0BF3-53C2-6F4C-9C9E-BB1D6EA3B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2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9EA25-9AF5-2ECD-DB4F-950A7BB8D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F5E7A-F226-69FD-5168-0C6034C5E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B3F9D-08D7-E9B8-397A-FBB926662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Marseille - 5th July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83C5F-CEB9-19D7-A907-B94C38A11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Dávid Puskás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FA9EE-39CA-D4F6-3FFC-559DE377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0BF3-53C2-6F4C-9C9E-BB1D6EA3B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91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5D31B-7ED4-D852-8DCF-F28D7D80E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0FC7B-0D6A-5058-FF83-DDD2FFE57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22596-56EA-9F05-3109-7D52825E9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Marseille - 5th July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12A40-B91E-A842-5318-9D8CB0AD6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Dávid Puskás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23B39-59D4-8701-BE97-C06A194CF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0BF3-53C2-6F4C-9C9E-BB1D6EA3B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12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84D7A-E215-71DC-CDE0-D5A787454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04B66-4B6D-691A-6161-47E264AAD8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A8190-70CD-3FC1-D8F7-F49002F510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0A0A6-1A34-518F-5E0C-F5A1153EE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Marseille - 5th July 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64A0B-03E2-76B5-6477-EF22300F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Dávid Puskás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05D6D-2DAA-F269-30F9-8114C775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0BF3-53C2-6F4C-9C9E-BB1D6EA3B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76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4FA4C-9735-3ED0-D458-C5C063F75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7023D-BA59-1A84-3422-3642E5ABB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2CC6F-6984-11EA-7774-F79638436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03B0A0-BD9C-15BB-FA05-5353E6DC05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793F2-7565-F3F0-29B3-7BFFA47217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38D078-15B1-0FE4-220E-632CB1B77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Marseille - 5th July 2023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AB3F47-0E7A-5BFA-B5F0-DA5B0FD0F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Dávid Puskás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E3CE99-207B-60EB-A4A5-1EFD7B859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0BF3-53C2-6F4C-9C9E-BB1D6EA3B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6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81165-4E0B-02B7-F2AC-3837C1976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760BA-6241-BC1B-E54F-E17028C05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Marseille - 5th July 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6294BE-2822-F670-D115-C38E6C4E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Dávid Puskás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4CCDC-E970-9874-C4FF-9AD2EDE3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0BF3-53C2-6F4C-9C9E-BB1D6EA3B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6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9F4A2B-9555-DA9A-26BB-C392B56BD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Marseille - 5th July 2023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3DBFAA-485C-0F69-1BBD-6C8C4D18C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Dávid Puskás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946DE-8D1B-CD8C-B6F2-90CD9F50E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0BF3-53C2-6F4C-9C9E-BB1D6EA3B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99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C8420-DA1B-03EB-9158-DAE61A0F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A7564-08D8-6D34-DA17-D5D4D6916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0E6E4-E9F4-8F66-0AC7-78ECA6FAE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0D13F-4C22-349A-34B5-98CDC72C5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Marseille - 5th July 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0329B-9A88-B821-6161-4BDC6A2FB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Dávid Puskás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70A29-E346-6708-4C51-6F87FA0A4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0BF3-53C2-6F4C-9C9E-BB1D6EA3B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6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051B0-E1B0-0BC6-1372-551F2FD45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0C1193-2AB2-7860-510D-8F5038C33B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A64CF-E86F-68A1-BE4B-F42EBEBAD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CFCFA-39B6-102A-DDA9-50123E09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Marseille - 5th July 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AFD65-43E6-4CC6-C397-E1310B7E7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Dávid Puskás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B0D16-6F52-004F-16D4-7AE67B32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0BF3-53C2-6F4C-9C9E-BB1D6EA3B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78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59667D-FBA7-441F-3050-4978C4788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4C68E-C311-31E5-9E8C-975D4FF1E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1DEA1-1455-7665-2868-BB2583B867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Marseille - 5th July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6BC29-A31A-3CE7-0391-2CBA4BB1B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Dávid Puskás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B16C6-C771-AAC5-9DD8-980DB05B9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B0BF3-53C2-6F4C-9C9E-BB1D6EA3B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8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68F49-7514-8497-AFB7-6E3592EA0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440" y="1713628"/>
            <a:ext cx="12107119" cy="131182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Constraining galaxy close pair fractions and merger rates from Cosmic Noon to Cosmic Dawn using deep JWST observations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A403C6-8D0C-FCCC-9BAD-828C942AB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48446"/>
            <a:ext cx="9144000" cy="13336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Dávid Puskás – University of Cambridge, KICC</a:t>
            </a:r>
          </a:p>
          <a:p>
            <a:r>
              <a:rPr lang="en-US" sz="2000" dirty="0">
                <a:solidFill>
                  <a:schemeClr val="bg1"/>
                </a:solidFill>
              </a:rPr>
              <a:t>Sandro Tacchella, Roberto Maiolino, JADES collaboration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dp670@cam.ac.uk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08090D-58C6-5526-0240-86D54C998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6869" y="5489348"/>
            <a:ext cx="831131" cy="972000"/>
          </a:xfrm>
          <a:prstGeom prst="rect">
            <a:avLst/>
          </a:prstGeom>
        </p:spPr>
      </p:pic>
      <p:pic>
        <p:nvPicPr>
          <p:cNvPr id="7" name="Picture 6" descr="A picture containing graphics, screenshot, graphic design, font&#10;&#10;Description automatically generated">
            <a:extLst>
              <a:ext uri="{FF2B5EF4-FFF2-40B4-BE49-F238E27FC236}">
                <a16:creationId xmlns:a16="http://schemas.microsoft.com/office/drawing/2014/main" id="{0E0AE017-FD3E-D287-3EE5-C54DDA4C7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488462"/>
            <a:ext cx="2943922" cy="29439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69CE32-5CFA-734D-6E1A-CD3BB154FA4C}"/>
              </a:ext>
            </a:extLst>
          </p:cNvPr>
          <p:cNvSpPr txBox="1"/>
          <p:nvPr/>
        </p:nvSpPr>
        <p:spPr>
          <a:xfrm>
            <a:off x="3211272" y="6218715"/>
            <a:ext cx="576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Cosmic Dawn at High Latitudes, Stockholm – 27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June 2024</a:t>
            </a:r>
          </a:p>
        </p:txBody>
      </p:sp>
      <p:pic>
        <p:nvPicPr>
          <p:cNvPr id="6" name="Picture 5" descr="A picture containing text, font, circle, logo&#10;&#10;Description automatically generated">
            <a:extLst>
              <a:ext uri="{FF2B5EF4-FFF2-40B4-BE49-F238E27FC236}">
                <a16:creationId xmlns:a16="http://schemas.microsoft.com/office/drawing/2014/main" id="{A7E20EDB-DE29-A00A-AEFC-6CF5B0C1F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9084" y="5474423"/>
            <a:ext cx="972000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14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2743-7CF8-802E-20AA-80CD8ABE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Steps of merger selection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41472-27EB-5F6F-7738-0281B3C69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778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u="sng" dirty="0">
                <a:solidFill>
                  <a:srgbClr val="000000"/>
                </a:solidFill>
              </a:rPr>
              <a:t>3</a:t>
            </a:r>
            <a:r>
              <a:rPr lang="en-GB" sz="2000" b="0" i="0" u="sng" strike="noStrike" dirty="0">
                <a:solidFill>
                  <a:srgbClr val="000000"/>
                </a:solidFill>
                <a:effectLst/>
              </a:rPr>
              <a:t>. Angular proximity</a:t>
            </a:r>
          </a:p>
          <a:p>
            <a:pPr>
              <a:lnSpc>
                <a:spcPct val="100000"/>
              </a:lnSpc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Angular separation mask to select objects that are nearby on the plane of sky</a:t>
            </a:r>
            <a:endParaRPr lang="en-GB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</a:rPr>
              <a:t>B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ased on angular diameter distance </a:t>
            </a:r>
            <a:r>
              <a:rPr lang="en-US" sz="2000" dirty="0"/>
              <a:t>➝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 redshift dependent mask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</a:rPr>
              <a:t>Current choice: </a:t>
            </a:r>
            <a:r>
              <a:rPr lang="en-GB" sz="2000" dirty="0" err="1">
                <a:solidFill>
                  <a:srgbClr val="000000"/>
                </a:solidFill>
              </a:rPr>
              <a:t>r</a:t>
            </a:r>
            <a:r>
              <a:rPr lang="en-GB" sz="2000" baseline="-25000" dirty="0" err="1">
                <a:solidFill>
                  <a:srgbClr val="000000"/>
                </a:solidFill>
              </a:rPr>
              <a:t>p</a:t>
            </a:r>
            <a:r>
              <a:rPr lang="en-GB" sz="2000" baseline="30000" dirty="0" err="1">
                <a:solidFill>
                  <a:srgbClr val="000000"/>
                </a:solidFill>
              </a:rPr>
              <a:t>min</a:t>
            </a:r>
            <a:r>
              <a:rPr lang="en-GB" sz="2000" baseline="30000" dirty="0">
                <a:solidFill>
                  <a:srgbClr val="000000"/>
                </a:solidFill>
              </a:rPr>
              <a:t> </a:t>
            </a:r>
            <a:r>
              <a:rPr lang="en-GB" sz="2000" dirty="0">
                <a:solidFill>
                  <a:srgbClr val="000000"/>
                </a:solidFill>
              </a:rPr>
              <a:t>= 3 kpc and </a:t>
            </a:r>
            <a:r>
              <a:rPr lang="en-GB" sz="2000" dirty="0" err="1">
                <a:solidFill>
                  <a:srgbClr val="000000"/>
                </a:solidFill>
              </a:rPr>
              <a:t>r</a:t>
            </a:r>
            <a:r>
              <a:rPr lang="en-GB" sz="2000" baseline="-25000" dirty="0" err="1">
                <a:solidFill>
                  <a:srgbClr val="000000"/>
                </a:solidFill>
              </a:rPr>
              <a:t>p</a:t>
            </a:r>
            <a:r>
              <a:rPr lang="en-GB" sz="2000" baseline="30000" dirty="0" err="1">
                <a:solidFill>
                  <a:srgbClr val="000000"/>
                </a:solidFill>
              </a:rPr>
              <a:t>max</a:t>
            </a:r>
            <a:r>
              <a:rPr lang="en-GB" sz="2000" baseline="30000" dirty="0">
                <a:solidFill>
                  <a:srgbClr val="000000"/>
                </a:solidFill>
              </a:rPr>
              <a:t> </a:t>
            </a:r>
            <a:r>
              <a:rPr lang="en-GB" sz="2000" dirty="0">
                <a:solidFill>
                  <a:srgbClr val="000000"/>
                </a:solidFill>
              </a:rPr>
              <a:t>= 30 kpc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GB" sz="2000" b="0" i="0" u="sng" strike="noStrike" dirty="0">
                <a:solidFill>
                  <a:srgbClr val="000000"/>
                </a:solidFill>
                <a:effectLst/>
              </a:rPr>
              <a:t>4. Redshift probability function</a:t>
            </a:r>
            <a:endParaRPr lang="en-GB" sz="2000" u="sng" dirty="0">
              <a:effectLst/>
            </a:endParaRPr>
          </a:p>
          <a:p>
            <a:pPr>
              <a:lnSpc>
                <a:spcPct val="100000"/>
              </a:lnSpc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Combined redshift probability function based on the photo-z posteriors P</a:t>
            </a:r>
            <a:r>
              <a:rPr lang="en-GB" sz="2000" b="0" i="0" u="none" strike="noStrike" baseline="-25000" dirty="0">
                <a:solidFill>
                  <a:srgbClr val="000000"/>
                </a:solidFill>
                <a:effectLst/>
              </a:rPr>
              <a:t>1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(z) and P</a:t>
            </a:r>
            <a:r>
              <a:rPr lang="en-GB" sz="2000" b="0" i="0" u="none" strike="noStrike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(z) is given by: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1400" dirty="0"/>
          </a:p>
          <a:p>
            <a:r>
              <a:rPr lang="en-US" sz="2000" dirty="0"/>
              <a:t>Z(z) ➝ number of fractional close pairs </a:t>
            </a:r>
            <a:r>
              <a:rPr lang="en-US" sz="2000" i="1" dirty="0"/>
              <a:t>at redshift z </a:t>
            </a:r>
            <a:r>
              <a:rPr lang="en-US" sz="2000" dirty="0"/>
              <a:t>for the projected pair studied </a:t>
            </a:r>
          </a:p>
          <a:p>
            <a:r>
              <a:rPr lang="en-US" sz="2000" dirty="0"/>
              <a:t>Needs to be integrated between </a:t>
            </a:r>
            <a:r>
              <a:rPr lang="en-US" sz="2000" dirty="0" err="1"/>
              <a:t>z</a:t>
            </a:r>
            <a:r>
              <a:rPr lang="en-US" sz="2000" baseline="-25000" dirty="0" err="1"/>
              <a:t>min</a:t>
            </a:r>
            <a:r>
              <a:rPr lang="en-US" sz="2000" dirty="0"/>
              <a:t> and </a:t>
            </a:r>
            <a:r>
              <a:rPr lang="en-US" sz="2000" dirty="0" err="1"/>
              <a:t>z</a:t>
            </a:r>
            <a:r>
              <a:rPr lang="en-US" sz="2000" baseline="-25000" dirty="0" err="1"/>
              <a:t>max</a:t>
            </a:r>
            <a:r>
              <a:rPr lang="en-US" sz="2000" dirty="0"/>
              <a:t> to get a probability in a z bin</a:t>
            </a:r>
          </a:p>
          <a:p>
            <a:pPr>
              <a:lnSpc>
                <a:spcPct val="100000"/>
              </a:lnSpc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BC1204-33E4-2AB2-8409-DEB0ECBE2CDB}"/>
              </a:ext>
            </a:extLst>
          </p:cNvPr>
          <p:cNvGrpSpPr/>
          <p:nvPr/>
        </p:nvGrpSpPr>
        <p:grpSpPr>
          <a:xfrm>
            <a:off x="177121" y="6411459"/>
            <a:ext cx="11837758" cy="338554"/>
            <a:chOff x="177121" y="6411459"/>
            <a:chExt cx="11837758" cy="33855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1CE9E3-C6CD-5FAA-C465-0DE64EAD7937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CBDC2B-24EB-1754-EF80-0F2E4ACDA0DA}"/>
                </a:ext>
              </a:extLst>
            </p:cNvPr>
            <p:cNvSpPr txBox="1"/>
            <p:nvPr/>
          </p:nvSpPr>
          <p:spPr>
            <a:xfrm>
              <a:off x="11725154" y="6411459"/>
              <a:ext cx="289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9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2D1EB7-D832-5013-82FF-6B442CCB87EC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4D6F6782-64C0-4D79-B627-F7888B8C9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45"/>
          <a:stretch/>
        </p:blipFill>
        <p:spPr bwMode="auto">
          <a:xfrm>
            <a:off x="1460810" y="4603105"/>
            <a:ext cx="2832771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D86419-C470-9843-DA1E-3DE51C5C9B1A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181801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7F584-CF9C-AF82-7978-E5980B6D8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Examples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F08199-2FA0-F455-393B-E2F74923DBCA}"/>
              </a:ext>
            </a:extLst>
          </p:cNvPr>
          <p:cNvGrpSpPr/>
          <p:nvPr/>
        </p:nvGrpSpPr>
        <p:grpSpPr>
          <a:xfrm>
            <a:off x="6882752" y="1840848"/>
            <a:ext cx="3910963" cy="3924000"/>
            <a:chOff x="6773894" y="1777976"/>
            <a:chExt cx="3910963" cy="3924000"/>
          </a:xfrm>
        </p:grpSpPr>
        <p:pic>
          <p:nvPicPr>
            <p:cNvPr id="17" name="Picture 16" descr="A group of stars in space&#10;&#10;Description automatically generated">
              <a:extLst>
                <a:ext uri="{FF2B5EF4-FFF2-40B4-BE49-F238E27FC236}">
                  <a16:creationId xmlns:a16="http://schemas.microsoft.com/office/drawing/2014/main" id="{31E1AD49-885C-AB3E-6F2B-B2D733BBE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3894" y="1777976"/>
              <a:ext cx="3910963" cy="39240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F6FEF74-C537-FA76-104D-9428E74809BB}"/>
                </a:ext>
              </a:extLst>
            </p:cNvPr>
            <p:cNvGrpSpPr/>
            <p:nvPr/>
          </p:nvGrpSpPr>
          <p:grpSpPr>
            <a:xfrm>
              <a:off x="6889810" y="5220450"/>
              <a:ext cx="1154414" cy="338554"/>
              <a:chOff x="3356517" y="5657693"/>
              <a:chExt cx="1163800" cy="355262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8AF9402-3D81-F9FD-3824-E2A041DE4E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6517" y="6004833"/>
                <a:ext cx="1163800" cy="21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50B0B0-6CF5-F73B-3926-282CAFA231BC}"/>
                  </a:ext>
                </a:extLst>
              </p:cNvPr>
              <p:cNvSpPr txBox="1"/>
              <p:nvPr/>
            </p:nvSpPr>
            <p:spPr>
              <a:xfrm>
                <a:off x="3576862" y="5657693"/>
                <a:ext cx="723109" cy="355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Helvetica" pitchFamily="2" charset="0"/>
                  </a:rPr>
                  <a:t>0.15"</a:t>
                </a: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CC2C8DA-DC38-56E6-D97C-3A02C629CD23}"/>
                </a:ext>
              </a:extLst>
            </p:cNvPr>
            <p:cNvSpPr/>
            <p:nvPr/>
          </p:nvSpPr>
          <p:spPr>
            <a:xfrm rot="2127523">
              <a:off x="8505121" y="2940788"/>
              <a:ext cx="448508" cy="587282"/>
            </a:xfrm>
            <a:prstGeom prst="ellipse">
              <a:avLst/>
            </a:prstGeom>
            <a:solidFill>
              <a:srgbClr val="C00000">
                <a:alpha val="0"/>
              </a:srgbClr>
            </a:solidFill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5459A18-AB15-E509-16BB-2EB2136C6997}"/>
                </a:ext>
              </a:extLst>
            </p:cNvPr>
            <p:cNvSpPr/>
            <p:nvPr/>
          </p:nvSpPr>
          <p:spPr>
            <a:xfrm rot="19341008">
              <a:off x="8384031" y="3806544"/>
              <a:ext cx="430469" cy="727904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AD34FF2-6EF1-B449-A86B-6B933DA9FD0D}"/>
              </a:ext>
            </a:extLst>
          </p:cNvPr>
          <p:cNvGrpSpPr/>
          <p:nvPr/>
        </p:nvGrpSpPr>
        <p:grpSpPr>
          <a:xfrm>
            <a:off x="177121" y="6411459"/>
            <a:ext cx="11837759" cy="338554"/>
            <a:chOff x="177121" y="6411459"/>
            <a:chExt cx="11837759" cy="33855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86B768-C902-472F-3B0F-28D70A0561DA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302AD1-D29B-0D73-A3E7-76FD1B00DDC9}"/>
                </a:ext>
              </a:extLst>
            </p:cNvPr>
            <p:cNvSpPr txBox="1"/>
            <p:nvPr/>
          </p:nvSpPr>
          <p:spPr>
            <a:xfrm>
              <a:off x="11539960" y="6411459"/>
              <a:ext cx="474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10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0118FD-946D-AE11-E33B-F7E67A4272B9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19C3F79-6590-5B50-70DC-AC61A23AEC94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  <p:pic>
        <p:nvPicPr>
          <p:cNvPr id="14" name="Picture 13" descr="A graph of a function&#10;&#10;Description automatically generated">
            <a:extLst>
              <a:ext uri="{FF2B5EF4-FFF2-40B4-BE49-F238E27FC236}">
                <a16:creationId xmlns:a16="http://schemas.microsoft.com/office/drawing/2014/main" id="{1D782586-54DC-9292-816A-9B09B457C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60" y="1783524"/>
            <a:ext cx="502830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28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7F584-CF9C-AF82-7978-E5980B6D8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Examples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D34FF2-6EF1-B449-A86B-6B933DA9FD0D}"/>
              </a:ext>
            </a:extLst>
          </p:cNvPr>
          <p:cNvGrpSpPr/>
          <p:nvPr/>
        </p:nvGrpSpPr>
        <p:grpSpPr>
          <a:xfrm>
            <a:off x="177121" y="6411459"/>
            <a:ext cx="11837758" cy="338554"/>
            <a:chOff x="177121" y="6411459"/>
            <a:chExt cx="11837758" cy="33855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86B768-C902-472F-3B0F-28D70A0561DA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302AD1-D29B-0D73-A3E7-76FD1B00DDC9}"/>
                </a:ext>
              </a:extLst>
            </p:cNvPr>
            <p:cNvSpPr txBox="1"/>
            <p:nvPr/>
          </p:nvSpPr>
          <p:spPr>
            <a:xfrm>
              <a:off x="11604170" y="6411459"/>
              <a:ext cx="4107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11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0118FD-946D-AE11-E33B-F7E67A4272B9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19C3F79-6590-5B50-70DC-AC61A23AEC94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  <p:pic>
        <p:nvPicPr>
          <p:cNvPr id="5" name="Picture 4" descr="A graph of a function&#10;&#10;Description automatically generated">
            <a:extLst>
              <a:ext uri="{FF2B5EF4-FFF2-40B4-BE49-F238E27FC236}">
                <a16:creationId xmlns:a16="http://schemas.microsoft.com/office/drawing/2014/main" id="{ECCE0873-D4FD-DD18-AB30-3B10D4E36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00" y="1783524"/>
            <a:ext cx="5023260" cy="4320000"/>
          </a:xfrm>
          <a:prstGeom prst="rect">
            <a:avLst/>
          </a:prstGeom>
        </p:spPr>
      </p:pic>
      <p:pic>
        <p:nvPicPr>
          <p:cNvPr id="13" name="Picture 12" descr="A graph of a graph of a number of numbers and a red line&#10;&#10;Description automatically generated">
            <a:extLst>
              <a:ext uri="{FF2B5EF4-FFF2-40B4-BE49-F238E27FC236}">
                <a16:creationId xmlns:a16="http://schemas.microsoft.com/office/drawing/2014/main" id="{4170837E-895B-CF89-FF8E-FF3AB11D7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262" y="1783524"/>
            <a:ext cx="500653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3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2743-7CF8-802E-20AA-80CD8ABE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Steps of merger selection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41472-27EB-5F6F-7738-0281B3C69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7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u="sng" dirty="0">
                <a:solidFill>
                  <a:srgbClr val="000000"/>
                </a:solidFill>
              </a:rPr>
              <a:t>5</a:t>
            </a:r>
            <a:r>
              <a:rPr lang="en-GB" sz="2000" b="0" i="0" u="sng" strike="noStrike" dirty="0">
                <a:solidFill>
                  <a:srgbClr val="000000"/>
                </a:solidFill>
                <a:effectLst/>
              </a:rPr>
              <a:t>. Pair probability function (PPF)</a:t>
            </a:r>
            <a:endParaRPr lang="en-GB" sz="2000" u="sng" dirty="0">
              <a:effectLst/>
            </a:endParaRPr>
          </a:p>
          <a:p>
            <a:pPr>
              <a:lnSpc>
                <a:spcPct val="100000"/>
              </a:lnSpc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Combining the selection masks and the redshift probability function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Pair probability function for each potential companion around targets in the primary sample: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We need to evaluate this function for all potential pairs for some initially selected sample (objects around the primary sample satisfying mass and proximity criteria)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u="sng" dirty="0"/>
              <a:t>6. Additional weights</a:t>
            </a:r>
          </a:p>
          <a:p>
            <a:r>
              <a:rPr lang="en-US" sz="2000" dirty="0"/>
              <a:t>Account for photo-z quality, mass (in)completeness, and masked areas (galaxies near survey boundaries)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BC1204-33E4-2AB2-8409-DEB0ECBE2CDB}"/>
              </a:ext>
            </a:extLst>
          </p:cNvPr>
          <p:cNvGrpSpPr/>
          <p:nvPr/>
        </p:nvGrpSpPr>
        <p:grpSpPr>
          <a:xfrm>
            <a:off x="177121" y="6411459"/>
            <a:ext cx="11837758" cy="338554"/>
            <a:chOff x="177121" y="6411459"/>
            <a:chExt cx="11837758" cy="33855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1CE9E3-C6CD-5FAA-C465-0DE64EAD7937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CBDC2B-24EB-1754-EF80-0F2E4ACDA0DA}"/>
                </a:ext>
              </a:extLst>
            </p:cNvPr>
            <p:cNvSpPr txBox="1"/>
            <p:nvPr/>
          </p:nvSpPr>
          <p:spPr>
            <a:xfrm>
              <a:off x="11609408" y="6411459"/>
              <a:ext cx="4054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12</a:t>
              </a:r>
            </a:p>
          </p:txBody>
        </p:sp>
      </p:grp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78127CA-9361-381A-2C9B-310C7299F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08" y="3194050"/>
            <a:ext cx="38862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6404C1-7AFE-2AE3-317F-D983EFDC744C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97B2D32-E17C-F85F-E452-CA36A6E6158E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2148331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8713-A30D-ED14-A7D7-42747964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Odds sampling rate (OSR)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8EF57-ACDF-7339-BC56-98859DCFB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01496" cy="4351338"/>
          </a:xfrm>
        </p:spPr>
        <p:txBody>
          <a:bodyPr>
            <a:normAutofit/>
          </a:bodyPr>
          <a:lstStyle/>
          <a:p>
            <a:pPr marL="1800" lvl="1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2000" u="sng" dirty="0"/>
              <a:t>a) Photometric redshift quality</a:t>
            </a:r>
          </a:p>
          <a:p>
            <a:pPr marL="230400" lvl="1">
              <a:lnSpc>
                <a:spcPct val="100000"/>
              </a:lnSpc>
            </a:pPr>
            <a:r>
              <a:rPr lang="en-GB" sz="2000" dirty="0"/>
              <a:t>Odds quality parameter (</a:t>
            </a:r>
            <a:r>
              <a:rPr lang="en-GB" sz="2000" i="1" dirty="0"/>
              <a:t>O</a:t>
            </a:r>
            <a:r>
              <a:rPr lang="en-GB" sz="2000" dirty="0"/>
              <a:t>)</a:t>
            </a:r>
            <a:r>
              <a:rPr lang="en-GB" sz="2000" i="1" dirty="0"/>
              <a:t>:</a:t>
            </a:r>
          </a:p>
          <a:p>
            <a:pPr marL="225425" lvl="1" indent="0">
              <a:lnSpc>
                <a:spcPct val="100000"/>
              </a:lnSpc>
              <a:buNone/>
            </a:pPr>
            <a:r>
              <a:rPr lang="en-US" sz="2000" dirty="0"/>
              <a:t>➝ </a:t>
            </a:r>
            <a:r>
              <a:rPr lang="en-GB" sz="2000" dirty="0"/>
              <a:t>proxy for photo-z accuracy</a:t>
            </a:r>
            <a:endParaRPr lang="en-US" sz="2800" dirty="0"/>
          </a:p>
          <a:p>
            <a:pPr marL="228600" lvl="1" indent="0">
              <a:lnSpc>
                <a:spcPct val="150000"/>
              </a:lnSpc>
              <a:buNone/>
            </a:pPr>
            <a:r>
              <a:rPr lang="en-US" sz="2000" dirty="0"/>
              <a:t>➝ </a:t>
            </a:r>
            <a:r>
              <a:rPr lang="en-GB" sz="2000" dirty="0"/>
              <a:t>related with the confidence of </a:t>
            </a:r>
            <a:r>
              <a:rPr lang="en-GB" sz="2000" dirty="0" err="1"/>
              <a:t>z</a:t>
            </a:r>
            <a:r>
              <a:rPr lang="en-GB" sz="2000" baseline="-25000" dirty="0" err="1"/>
              <a:t>peak</a:t>
            </a:r>
            <a:endParaRPr lang="en-GB" sz="2000" dirty="0"/>
          </a:p>
          <a:p>
            <a:pPr marL="228600" lvl="1" indent="-217488">
              <a:lnSpc>
                <a:spcPct val="100000"/>
              </a:lnSpc>
              <a:spcAft>
                <a:spcPts val="1200"/>
              </a:spcAft>
            </a:pPr>
            <a:r>
              <a:rPr lang="en-GB" sz="2000" dirty="0"/>
              <a:t>Derive high quality samples with better accuracy </a:t>
            </a:r>
          </a:p>
          <a:p>
            <a:pPr marL="228600" lvl="1" indent="-217488">
              <a:lnSpc>
                <a:spcPct val="100000"/>
              </a:lnSpc>
              <a:spcAft>
                <a:spcPts val="1200"/>
              </a:spcAft>
            </a:pPr>
            <a:r>
              <a:rPr lang="en-GB" sz="2000" dirty="0"/>
              <a:t>The OSR is defined as the ratio of galaxies with      </a:t>
            </a:r>
            <a:r>
              <a:rPr lang="en-GB" sz="2000" i="1" dirty="0"/>
              <a:t>O</a:t>
            </a:r>
            <a:r>
              <a:rPr lang="en-GB" sz="2000" dirty="0"/>
              <a:t>&gt;0.3 with respect to the total number of galaxies</a:t>
            </a:r>
            <a:endParaRPr lang="en-US" sz="2000" dirty="0"/>
          </a:p>
          <a:p>
            <a:r>
              <a:rPr lang="en-GB" sz="2000" dirty="0"/>
              <a:t>The interpolated curve </a:t>
            </a:r>
            <a:r>
              <a:rPr lang="en-US" sz="2000" dirty="0"/>
              <a:t>➝ </a:t>
            </a:r>
            <a:r>
              <a:rPr lang="en-GB" sz="2000" dirty="0"/>
              <a:t>OSR(m) for each galaxy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72B822-0488-74B6-7964-1A980AABDC06}"/>
              </a:ext>
            </a:extLst>
          </p:cNvPr>
          <p:cNvGrpSpPr/>
          <p:nvPr/>
        </p:nvGrpSpPr>
        <p:grpSpPr>
          <a:xfrm>
            <a:off x="177121" y="6411459"/>
            <a:ext cx="11837759" cy="338554"/>
            <a:chOff x="177121" y="6411459"/>
            <a:chExt cx="11837759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89AD7-C838-FB58-75FA-5F1CB0EFEFD6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1AFA27-DC42-29B7-9B51-2B81140B1DC6}"/>
                </a:ext>
              </a:extLst>
            </p:cNvPr>
            <p:cNvSpPr txBox="1"/>
            <p:nvPr/>
          </p:nvSpPr>
          <p:spPr>
            <a:xfrm>
              <a:off x="11619572" y="6411459"/>
              <a:ext cx="3953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13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FAFC74-138F-3E8E-8580-AA76247B718F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3898D8AB-43E5-F266-AEBF-8567C4F98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868" y="2141316"/>
            <a:ext cx="5055704" cy="3697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D45728-9732-5B59-12C4-0ED4082ABFDC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510011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8713-A30D-ED14-A7D7-42747964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Mass completeness and area weights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8EF57-ACDF-7339-BC56-98859DCFB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477800" cy="2098916"/>
          </a:xfrm>
        </p:spPr>
        <p:txBody>
          <a:bodyPr>
            <a:normAutofit/>
          </a:bodyPr>
          <a:lstStyle/>
          <a:p>
            <a:pPr marL="9525" lvl="1" indent="0">
              <a:lnSpc>
                <a:spcPct val="100000"/>
              </a:lnSpc>
              <a:buNone/>
            </a:pPr>
            <a:r>
              <a:rPr lang="en-GB" sz="2000" u="sng" dirty="0"/>
              <a:t>b) Stellar mass incompleteness</a:t>
            </a:r>
          </a:p>
          <a:p>
            <a:pPr marL="273050" lvl="1" indent="-263525">
              <a:lnSpc>
                <a:spcPct val="100000"/>
              </a:lnSpc>
            </a:pPr>
            <a:r>
              <a:rPr lang="en-GB" sz="2000" dirty="0"/>
              <a:t>Account for potentially missing galaxies due to closeness to mass completeness limit</a:t>
            </a:r>
          </a:p>
          <a:p>
            <a:pPr marL="273050" lvl="1" indent="0">
              <a:lnSpc>
                <a:spcPct val="150000"/>
              </a:lnSpc>
              <a:buNone/>
            </a:pPr>
            <a:r>
              <a:rPr lang="en-US" sz="2000" dirty="0"/>
              <a:t>➝ </a:t>
            </a:r>
            <a:r>
              <a:rPr lang="en-GB" sz="2000" dirty="0"/>
              <a:t>Mass completeness weight for the primary/secondary galaxy</a:t>
            </a:r>
          </a:p>
          <a:p>
            <a:pPr marL="11113" lvl="1" indent="0">
              <a:lnSpc>
                <a:spcPct val="110000"/>
              </a:lnSpc>
              <a:buNone/>
            </a:pPr>
            <a:r>
              <a:rPr lang="en-US" sz="2000" u="sng" dirty="0"/>
              <a:t>c) Area weight</a:t>
            </a:r>
          </a:p>
          <a:p>
            <a:pPr marL="182563" lvl="1" indent="-171450">
              <a:lnSpc>
                <a:spcPct val="100000"/>
              </a:lnSpc>
              <a:spcAft>
                <a:spcPts val="1200"/>
              </a:spcAft>
            </a:pPr>
            <a:r>
              <a:rPr lang="en-GB" sz="2000" dirty="0"/>
              <a:t> Accounting for missing area at boundaries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72B822-0488-74B6-7964-1A980AABDC06}"/>
              </a:ext>
            </a:extLst>
          </p:cNvPr>
          <p:cNvGrpSpPr/>
          <p:nvPr/>
        </p:nvGrpSpPr>
        <p:grpSpPr>
          <a:xfrm>
            <a:off x="177121" y="6411459"/>
            <a:ext cx="11837759" cy="338554"/>
            <a:chOff x="177121" y="6411459"/>
            <a:chExt cx="11837759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89AD7-C838-FB58-75FA-5F1CB0EFEFD6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1AFA27-DC42-29B7-9B51-2B81140B1DC6}"/>
                </a:ext>
              </a:extLst>
            </p:cNvPr>
            <p:cNvSpPr txBox="1"/>
            <p:nvPr/>
          </p:nvSpPr>
          <p:spPr>
            <a:xfrm>
              <a:off x="11619572" y="6411459"/>
              <a:ext cx="3953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14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9D046C-817E-8C07-7411-6850471B69B5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D3200D-1A5C-02FA-F221-A049517A4ED5}"/>
              </a:ext>
            </a:extLst>
          </p:cNvPr>
          <p:cNvGrpSpPr>
            <a:grpSpLocks noChangeAspect="1"/>
          </p:cNvGrpSpPr>
          <p:nvPr/>
        </p:nvGrpSpPr>
        <p:grpSpPr>
          <a:xfrm>
            <a:off x="8287474" y="2876169"/>
            <a:ext cx="3183216" cy="3204437"/>
            <a:chOff x="7903758" y="1897967"/>
            <a:chExt cx="3810000" cy="3835400"/>
          </a:xfrm>
        </p:grpSpPr>
        <p:pic>
          <p:nvPicPr>
            <p:cNvPr id="15" name="Picture 14" descr="A white square on a grey surface&#10;&#10;Description automatically generated">
              <a:extLst>
                <a:ext uri="{FF2B5EF4-FFF2-40B4-BE49-F238E27FC236}">
                  <a16:creationId xmlns:a16="http://schemas.microsoft.com/office/drawing/2014/main" id="{A86BE2DA-D1A9-5AC9-6311-B46998EB3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3758" y="1897967"/>
              <a:ext cx="3810000" cy="3835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302B6DE-EEAB-D907-C6C8-3589D2CB74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68758" y="2375667"/>
              <a:ext cx="2880000" cy="2880000"/>
            </a:xfrm>
            <a:prstGeom prst="ellipse">
              <a:avLst/>
            </a:prstGeom>
            <a:solidFill>
              <a:srgbClr val="DEEBF7">
                <a:alpha val="29804"/>
              </a:srgb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7F9E2A-5A18-87D5-FCE4-FD95BDC231DC}"/>
                </a:ext>
              </a:extLst>
            </p:cNvPr>
            <p:cNvGrpSpPr/>
            <p:nvPr/>
          </p:nvGrpSpPr>
          <p:grpSpPr>
            <a:xfrm>
              <a:off x="8044405" y="5221301"/>
              <a:ext cx="1041722" cy="338400"/>
              <a:chOff x="8044405" y="5221301"/>
              <a:chExt cx="1041722" cy="33840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9CD4F3F-0478-D05B-AD08-8332D0BD9776}"/>
                  </a:ext>
                </a:extLst>
              </p:cNvPr>
              <p:cNvCxnSpPr/>
              <p:nvPr/>
            </p:nvCxnSpPr>
            <p:spPr>
              <a:xfrm>
                <a:off x="8044405" y="5559701"/>
                <a:ext cx="1041722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495167-5CE7-EAD3-1869-509948EC6777}"/>
                  </a:ext>
                </a:extLst>
              </p:cNvPr>
              <p:cNvSpPr txBox="1"/>
              <p:nvPr/>
            </p:nvSpPr>
            <p:spPr>
              <a:xfrm>
                <a:off x="8289483" y="5221301"/>
                <a:ext cx="542136" cy="338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</a:rPr>
                  <a:t>0.3"</a:t>
                </a: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4512FD8-6160-CD73-C7B3-16A3CE2C6B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27483" y="3599848"/>
              <a:ext cx="432000" cy="4320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A5639E9E-0A6F-7165-EDC6-EA292C43D122}"/>
              </a:ext>
            </a:extLst>
          </p:cNvPr>
          <p:cNvSpPr txBox="1">
            <a:spLocks/>
          </p:cNvSpPr>
          <p:nvPr/>
        </p:nvSpPr>
        <p:spPr>
          <a:xfrm>
            <a:off x="838200" y="4255395"/>
            <a:ext cx="6963137" cy="198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" lvl="1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GB" sz="2000" u="sng" dirty="0"/>
              <a:t>Combined total weights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3AFD160-22BD-34F5-5164-9E10DBE25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812" y="4659005"/>
            <a:ext cx="5873756" cy="476250"/>
          </a:xfrm>
          <a:prstGeom prst="rect">
            <a:avLst/>
          </a:prstGeom>
        </p:spPr>
      </p:pic>
      <p:pic>
        <p:nvPicPr>
          <p:cNvPr id="23" name="Picture 22" descr="A close-up of a sign&#10;&#10;Description automatically generated">
            <a:extLst>
              <a:ext uri="{FF2B5EF4-FFF2-40B4-BE49-F238E27FC236}">
                <a16:creationId xmlns:a16="http://schemas.microsoft.com/office/drawing/2014/main" id="{0BF0CE7F-91D8-B3B8-BBB9-42022DE7F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962" y="5189951"/>
            <a:ext cx="2787099" cy="514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C21584-E188-2EC1-B55B-FA44B8759AE4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992130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2743-7CF8-802E-20AA-80CD8ABE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Steps of merger selection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41472-27EB-5F6F-7738-0281B3C69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7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u="sng" dirty="0">
                <a:solidFill>
                  <a:srgbClr val="000000"/>
                </a:solidFill>
              </a:rPr>
              <a:t>7. </a:t>
            </a:r>
            <a:r>
              <a:rPr lang="en-GB" sz="2000" b="0" i="0" u="sng" strike="noStrike" dirty="0">
                <a:solidFill>
                  <a:srgbClr val="000000"/>
                </a:solidFill>
                <a:effectLst/>
              </a:rPr>
              <a:t>Final integrated pair fractions</a:t>
            </a:r>
            <a:endParaRPr lang="en-US" sz="2000" u="sng" dirty="0"/>
          </a:p>
          <a:p>
            <a:r>
              <a:rPr lang="en-US" sz="2000" dirty="0"/>
              <a:t>Total integrated pair fraction for a given photo-z bin (with bounds at </a:t>
            </a:r>
            <a:r>
              <a:rPr lang="en-US" sz="2000" dirty="0" err="1"/>
              <a:t>z</a:t>
            </a:r>
            <a:r>
              <a:rPr lang="en-US" sz="2000" baseline="-25000" dirty="0" err="1"/>
              <a:t>min</a:t>
            </a:r>
            <a:r>
              <a:rPr lang="en-US" sz="2000" dirty="0"/>
              <a:t> and </a:t>
            </a:r>
            <a:r>
              <a:rPr lang="en-US" sz="2000" dirty="0" err="1"/>
              <a:t>z</a:t>
            </a:r>
            <a:r>
              <a:rPr lang="en-US" sz="2000" baseline="-25000" dirty="0" err="1"/>
              <a:t>max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For each galaxy </a:t>
            </a:r>
            <a:r>
              <a:rPr lang="en-US" sz="2000" i="1" dirty="0" err="1"/>
              <a:t>i</a:t>
            </a:r>
            <a:r>
              <a:rPr lang="en-US" sz="2000" dirty="0"/>
              <a:t> in the primary sample, the (fractional) number of associated pairs is given by: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corresponding primary galaxy contribution (weighted) is:</a:t>
            </a:r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1A2E16-0172-04CC-E545-4BFA50802FBE}"/>
              </a:ext>
            </a:extLst>
          </p:cNvPr>
          <p:cNvGrpSpPr/>
          <p:nvPr/>
        </p:nvGrpSpPr>
        <p:grpSpPr>
          <a:xfrm>
            <a:off x="177121" y="6411459"/>
            <a:ext cx="11837759" cy="338554"/>
            <a:chOff x="177121" y="6411459"/>
            <a:chExt cx="11837759" cy="33855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DC8700-DC64-ADD5-3406-0F9697107023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094B359-C262-FA7A-3940-1C01B6E8F3EA}"/>
                </a:ext>
              </a:extLst>
            </p:cNvPr>
            <p:cNvSpPr txBox="1"/>
            <p:nvPr/>
          </p:nvSpPr>
          <p:spPr>
            <a:xfrm>
              <a:off x="11619572" y="6411459"/>
              <a:ext cx="3953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15</a:t>
              </a:r>
            </a:p>
          </p:txBody>
        </p:sp>
      </p:grp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0CBE734-DEA4-FA58-F43D-2C3BE4FBA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810" y="4221150"/>
            <a:ext cx="42672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B521653-57AF-235D-6701-5A1DA4B51EC3}"/>
              </a:ext>
            </a:extLst>
          </p:cNvPr>
          <p:cNvGrpSpPr/>
          <p:nvPr/>
        </p:nvGrpSpPr>
        <p:grpSpPr>
          <a:xfrm>
            <a:off x="1434985" y="2636850"/>
            <a:ext cx="10098060" cy="1066800"/>
            <a:chOff x="1401478" y="5059884"/>
            <a:chExt cx="10098060" cy="1066800"/>
          </a:xfrm>
        </p:grpSpPr>
        <p:pic>
          <p:nvPicPr>
            <p:cNvPr id="11270" name="Picture 6">
              <a:extLst>
                <a:ext uri="{FF2B5EF4-FFF2-40B4-BE49-F238E27FC236}">
                  <a16:creationId xmlns:a16="http://schemas.microsoft.com/office/drawing/2014/main" id="{DAD1E2DF-FAFB-A0C5-24FC-18081827A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478" y="5059884"/>
              <a:ext cx="1917700" cy="10668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66199B-C8BA-2E01-8895-210A53C7A6C2}"/>
                </a:ext>
              </a:extLst>
            </p:cNvPr>
            <p:cNvSpPr txBox="1"/>
            <p:nvPr/>
          </p:nvSpPr>
          <p:spPr>
            <a:xfrm>
              <a:off x="3455282" y="5362447"/>
              <a:ext cx="40908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or</a:t>
              </a:r>
            </a:p>
          </p:txBody>
        </p:sp>
        <p:pic>
          <p:nvPicPr>
            <p:cNvPr id="11272" name="Picture 8">
              <a:extLst>
                <a:ext uri="{FF2B5EF4-FFF2-40B4-BE49-F238E27FC236}">
                  <a16:creationId xmlns:a16="http://schemas.microsoft.com/office/drawing/2014/main" id="{355A02B4-6D6E-A0A9-9DDF-5D4C155DF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472" y="5083077"/>
              <a:ext cx="7499066" cy="95885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6C3326-3B4C-AD67-4548-35C133BC3D18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BB52E6-EA07-C039-5E11-68377906726D}"/>
              </a:ext>
            </a:extLst>
          </p:cNvPr>
          <p:cNvGrpSpPr/>
          <p:nvPr/>
        </p:nvGrpSpPr>
        <p:grpSpPr>
          <a:xfrm>
            <a:off x="1460810" y="5385491"/>
            <a:ext cx="4089251" cy="861963"/>
            <a:chOff x="1460811" y="3819525"/>
            <a:chExt cx="4089251" cy="86196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C13E92-8D80-9D0A-2F9A-9F791BBA77AE}"/>
                </a:ext>
              </a:extLst>
            </p:cNvPr>
            <p:cNvGrpSpPr/>
            <p:nvPr/>
          </p:nvGrpSpPr>
          <p:grpSpPr>
            <a:xfrm>
              <a:off x="1460811" y="3819525"/>
              <a:ext cx="3759372" cy="850900"/>
              <a:chOff x="1460811" y="3819525"/>
              <a:chExt cx="3759372" cy="850900"/>
            </a:xfrm>
          </p:grpSpPr>
          <p:pic>
            <p:nvPicPr>
              <p:cNvPr id="11268" name="Picture 4">
                <a:extLst>
                  <a:ext uri="{FF2B5EF4-FFF2-40B4-BE49-F238E27FC236}">
                    <a16:creationId xmlns:a16="http://schemas.microsoft.com/office/drawing/2014/main" id="{180D10FC-C836-1C3E-DA13-F99BF2C0A8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547"/>
              <a:stretch/>
            </p:blipFill>
            <p:spPr bwMode="auto">
              <a:xfrm>
                <a:off x="1460811" y="3819525"/>
                <a:ext cx="3759372" cy="850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F446EC2-436C-AE76-D16E-3F3F705DB9FE}"/>
                  </a:ext>
                </a:extLst>
              </p:cNvPr>
              <p:cNvSpPr/>
              <p:nvPr/>
            </p:nvSpPr>
            <p:spPr>
              <a:xfrm>
                <a:off x="2291787" y="3923818"/>
                <a:ext cx="393540" cy="6829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ECA669F5-767F-DFCB-9DEA-4B736B3260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335" r="-780"/>
            <a:stretch/>
          </p:blipFill>
          <p:spPr bwMode="auto">
            <a:xfrm>
              <a:off x="5220183" y="3830588"/>
              <a:ext cx="329879" cy="850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1B7F12C-5EE6-43BD-8E7A-BD99B1CFD75C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151988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92E2D6F-A443-7F83-60DE-F9C15DB1A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50234E0-DCFC-468F-A66F-3D5F9E5501E4}"/>
              </a:ext>
            </a:extLst>
          </p:cNvPr>
          <p:cNvGrpSpPr/>
          <p:nvPr/>
        </p:nvGrpSpPr>
        <p:grpSpPr>
          <a:xfrm>
            <a:off x="177121" y="6411459"/>
            <a:ext cx="11837759" cy="338554"/>
            <a:chOff x="177121" y="6411459"/>
            <a:chExt cx="11837759" cy="3385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1FEDAA-5FD2-3DCC-106F-0AD7F1841309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BF15BB-E37A-E559-E928-7A0ADA3597A4}"/>
                </a:ext>
              </a:extLst>
            </p:cNvPr>
            <p:cNvSpPr txBox="1"/>
            <p:nvPr/>
          </p:nvSpPr>
          <p:spPr>
            <a:xfrm>
              <a:off x="11619572" y="6411459"/>
              <a:ext cx="3953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9634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8713-A30D-ED14-A7D7-42747964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Pair fractions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8EF57-ACDF-7339-BC56-98859DCFB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72B822-0488-74B6-7964-1A980AABDC06}"/>
              </a:ext>
            </a:extLst>
          </p:cNvPr>
          <p:cNvGrpSpPr/>
          <p:nvPr/>
        </p:nvGrpSpPr>
        <p:grpSpPr>
          <a:xfrm>
            <a:off x="177121" y="6411459"/>
            <a:ext cx="11837759" cy="338554"/>
            <a:chOff x="177121" y="6411459"/>
            <a:chExt cx="11837759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89AD7-C838-FB58-75FA-5F1CB0EFEFD6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1AFA27-DC42-29B7-9B51-2B81140B1DC6}"/>
                </a:ext>
              </a:extLst>
            </p:cNvPr>
            <p:cNvSpPr txBox="1"/>
            <p:nvPr/>
          </p:nvSpPr>
          <p:spPr>
            <a:xfrm>
              <a:off x="11619572" y="6411459"/>
              <a:ext cx="3953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17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ECE8DD9-F57F-21F4-BACF-E0A02EE8EC82}"/>
              </a:ext>
            </a:extLst>
          </p:cNvPr>
          <p:cNvSpPr txBox="1">
            <a:spLocks/>
          </p:cNvSpPr>
          <p:nvPr/>
        </p:nvSpPr>
        <p:spPr>
          <a:xfrm>
            <a:off x="838200" y="1527861"/>
            <a:ext cx="10515600" cy="4649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/>
              <a:t>Estimating errors: bootstrapping method (random sampling with replacement)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Standard error of N independent </a:t>
            </a:r>
            <a:r>
              <a:rPr lang="en-US" sz="2000" dirty="0" err="1"/>
              <a:t>realisations</a:t>
            </a:r>
            <a:r>
              <a:rPr lang="en-US" sz="2000" dirty="0"/>
              <a:t> (50 resamples)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Three different tiers: GS-Deep, GS-Medium, GN ➝ Average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6ABC5C-43F6-E67B-62D2-474BC71ED01B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1E8D01-EFD3-AF82-8FF2-331EF113163A}"/>
              </a:ext>
            </a:extLst>
          </p:cNvPr>
          <p:cNvGrpSpPr/>
          <p:nvPr/>
        </p:nvGrpSpPr>
        <p:grpSpPr>
          <a:xfrm>
            <a:off x="572428" y="2873262"/>
            <a:ext cx="11047144" cy="3560273"/>
            <a:chOff x="572428" y="2873262"/>
            <a:chExt cx="11047144" cy="3560273"/>
          </a:xfrm>
        </p:grpSpPr>
        <p:pic>
          <p:nvPicPr>
            <p:cNvPr id="17" name="Picture 16" descr="A graph of orange lines and numbers&#10;&#10;Description automatically generated">
              <a:extLst>
                <a:ext uri="{FF2B5EF4-FFF2-40B4-BE49-F238E27FC236}">
                  <a16:creationId xmlns:a16="http://schemas.microsoft.com/office/drawing/2014/main" id="{1323D6C9-E09B-C181-186C-286FB9F9A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6000" y="2931769"/>
              <a:ext cx="3600000" cy="3501766"/>
            </a:xfrm>
            <a:prstGeom prst="rect">
              <a:avLst/>
            </a:prstGeom>
          </p:spPr>
        </p:pic>
        <p:pic>
          <p:nvPicPr>
            <p:cNvPr id="7" name="Picture 6" descr="A graph of a graph with blue lines and numbers&#10;&#10;Description automatically generated with medium confidence">
              <a:extLst>
                <a:ext uri="{FF2B5EF4-FFF2-40B4-BE49-F238E27FC236}">
                  <a16:creationId xmlns:a16="http://schemas.microsoft.com/office/drawing/2014/main" id="{DC5C3392-4A58-6CD6-51F5-7DF65EEBC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2428" y="2873262"/>
              <a:ext cx="3636000" cy="3538197"/>
            </a:xfrm>
            <a:prstGeom prst="rect">
              <a:avLst/>
            </a:prstGeom>
          </p:spPr>
        </p:pic>
        <p:pic>
          <p:nvPicPr>
            <p:cNvPr id="13" name="Picture 12" descr="A graph of a graph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F376810C-575F-1427-2375-67942A9EC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3572" y="2924808"/>
              <a:ext cx="3636000" cy="3486651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826C194-1645-0DAF-BBD6-628D28B0554E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2640257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8713-A30D-ED14-A7D7-42747964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Pair fractions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8EF57-ACDF-7339-BC56-98859DCFB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72B822-0488-74B6-7964-1A980AABDC06}"/>
              </a:ext>
            </a:extLst>
          </p:cNvPr>
          <p:cNvGrpSpPr/>
          <p:nvPr/>
        </p:nvGrpSpPr>
        <p:grpSpPr>
          <a:xfrm>
            <a:off x="177121" y="6411459"/>
            <a:ext cx="11837759" cy="338554"/>
            <a:chOff x="177121" y="6411459"/>
            <a:chExt cx="11837759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89AD7-C838-FB58-75FA-5F1CB0EFEFD6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1AFA27-DC42-29B7-9B51-2B81140B1DC6}"/>
                </a:ext>
              </a:extLst>
            </p:cNvPr>
            <p:cNvSpPr txBox="1"/>
            <p:nvPr/>
          </p:nvSpPr>
          <p:spPr>
            <a:xfrm>
              <a:off x="11619572" y="6411459"/>
              <a:ext cx="3953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18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ECE8DD9-F57F-21F4-BACF-E0A02EE8EC82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51343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/>
              <a:t>Increasing pair fractions up to z ∼ 5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Flattening/turnover beyond z ∼ 5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Incompleteness might still affect results close to the limit (especially in the low M</a:t>
            </a:r>
            <a:r>
              <a:rPr lang="en-US" sz="2000" baseline="-25000" dirty="0"/>
              <a:t>⋆ </a:t>
            </a:r>
            <a:r>
              <a:rPr lang="en-US" sz="2000" dirty="0"/>
              <a:t>bin)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Good agreement with literature values, but hard to compare due to differing bins and methods</a:t>
            </a:r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C0B57D-EED3-8059-3AA6-B073FC70D2E7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F6149E19-14D8-6CB1-A553-4F7435244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5" r="1606"/>
          <a:stretch/>
        </p:blipFill>
        <p:spPr>
          <a:xfrm>
            <a:off x="5972535" y="1825625"/>
            <a:ext cx="5647037" cy="43530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DA0455-F320-96CB-9027-73ADC183F50E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3262061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184B2-B76B-D4F6-6F82-B0E946A9A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269DC-278C-A22A-BB95-D70B3E85C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171"/>
            <a:ext cx="10515600" cy="461579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Galaxies can grow their stellar mass by	forming stars from cold gas</a:t>
            </a:r>
          </a:p>
          <a:p>
            <a:pPr marL="0" indent="0">
              <a:buNone/>
            </a:pPr>
            <a:r>
              <a:rPr lang="en-US" sz="2000" dirty="0"/>
              <a:t>					merging with other galaxies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Measuring merger rates is much more difficult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Vital to understand mass-buildup and role in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000" dirty="0"/>
              <a:t>– Morphological evolution (bulge formation)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000" dirty="0"/>
              <a:t>– Triggering star formation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000" dirty="0"/>
              <a:t>– LyC emission (S. </a:t>
            </a:r>
            <a:r>
              <a:rPr lang="en-US" sz="2000" dirty="0" err="1"/>
              <a:t>Mascia</a:t>
            </a:r>
            <a:r>
              <a:rPr lang="en-US" sz="2000" dirty="0"/>
              <a:t>, I. </a:t>
            </a:r>
            <a:r>
              <a:rPr lang="en-US" sz="2000" dirty="0" err="1"/>
              <a:t>Kostyuk’s</a:t>
            </a:r>
            <a:r>
              <a:rPr lang="en-US" sz="2000" dirty="0"/>
              <a:t> talk)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000" dirty="0"/>
              <a:t>– Triggering Ly-𝛼 emission (C. Witten’s talk)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000" dirty="0"/>
              <a:t>– Quenching star formation (later stage)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000" dirty="0"/>
              <a:t>– Correlation with SMBH mergers ➝ GW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Quantifying rate of occurrence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000" dirty="0"/>
              <a:t>➝ merger rate</a:t>
            </a: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DD3DBC7B-B28D-C723-F330-F56E0F1B2BDC}"/>
              </a:ext>
            </a:extLst>
          </p:cNvPr>
          <p:cNvSpPr/>
          <p:nvPr/>
        </p:nvSpPr>
        <p:spPr>
          <a:xfrm>
            <a:off x="5307980" y="1690688"/>
            <a:ext cx="100361" cy="483800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E4B1DD-C3A8-BE2D-9828-637AC1128ADB}"/>
              </a:ext>
            </a:extLst>
          </p:cNvPr>
          <p:cNvGrpSpPr>
            <a:grpSpLocks noChangeAspect="1"/>
          </p:cNvGrpSpPr>
          <p:nvPr/>
        </p:nvGrpSpPr>
        <p:grpSpPr>
          <a:xfrm>
            <a:off x="6221986" y="2553629"/>
            <a:ext cx="5567494" cy="3623334"/>
            <a:chOff x="6096000" y="2557483"/>
            <a:chExt cx="5906960" cy="3844259"/>
          </a:xfrm>
        </p:grpSpPr>
        <p:pic>
          <p:nvPicPr>
            <p:cNvPr id="10" name="Picture 9" descr="A picture containing text, screenshot&#10;&#10;Description automatically generated">
              <a:extLst>
                <a:ext uri="{FF2B5EF4-FFF2-40B4-BE49-F238E27FC236}">
                  <a16:creationId xmlns:a16="http://schemas.microsoft.com/office/drawing/2014/main" id="{5AC86278-6374-2BC6-AF2E-C51A5E3F8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6178"/>
            <a:stretch/>
          </p:blipFill>
          <p:spPr>
            <a:xfrm>
              <a:off x="6096000" y="2557483"/>
              <a:ext cx="5895088" cy="1005812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9498BC9-AA38-84FF-C1AF-79FF9D9B1E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96000" y="3652505"/>
              <a:ext cx="5906960" cy="2749237"/>
              <a:chOff x="183352" y="673193"/>
              <a:chExt cx="11828037" cy="5505044"/>
            </a:xfrm>
          </p:grpSpPr>
          <p:pic>
            <p:nvPicPr>
              <p:cNvPr id="12" name="Picture 11" descr="A picture containing text, screenshot&#10;&#10;Description automatically generated">
                <a:extLst>
                  <a:ext uri="{FF2B5EF4-FFF2-40B4-BE49-F238E27FC236}">
                    <a16:creationId xmlns:a16="http://schemas.microsoft.com/office/drawing/2014/main" id="{724BD2FC-B734-95A8-7CB8-6ACE3B21EF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5109"/>
              <a:stretch/>
            </p:blipFill>
            <p:spPr>
              <a:xfrm>
                <a:off x="183352" y="681037"/>
                <a:ext cx="11828037" cy="5497200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32CBFC-B9D6-2A5F-8577-F0A6162B3A06}"/>
                  </a:ext>
                </a:extLst>
              </p:cNvPr>
              <p:cNvSpPr/>
              <p:nvPr/>
            </p:nvSpPr>
            <p:spPr>
              <a:xfrm>
                <a:off x="292735" y="2698595"/>
                <a:ext cx="2372406" cy="1170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B34A3BC-3794-0783-8E18-10A206B86C09}"/>
                  </a:ext>
                </a:extLst>
              </p:cNvPr>
              <p:cNvSpPr/>
              <p:nvPr/>
            </p:nvSpPr>
            <p:spPr>
              <a:xfrm>
                <a:off x="9526859" y="2589618"/>
                <a:ext cx="2372406" cy="11704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B953E07-0CA8-8183-7BC1-2D329FAC7CF0}"/>
                  </a:ext>
                </a:extLst>
              </p:cNvPr>
              <p:cNvSpPr/>
              <p:nvPr/>
            </p:nvSpPr>
            <p:spPr>
              <a:xfrm>
                <a:off x="9414735" y="2698595"/>
                <a:ext cx="2372406" cy="8197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7F4B08C-80B0-829E-A472-518CBB89B797}"/>
                  </a:ext>
                </a:extLst>
              </p:cNvPr>
              <p:cNvSpPr/>
              <p:nvPr/>
            </p:nvSpPr>
            <p:spPr>
              <a:xfrm>
                <a:off x="9526859" y="5843238"/>
                <a:ext cx="2481789" cy="3343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7B0EDA2-5D95-4652-8F35-2006B53B30F3}"/>
                  </a:ext>
                </a:extLst>
              </p:cNvPr>
              <p:cNvSpPr/>
              <p:nvPr/>
            </p:nvSpPr>
            <p:spPr>
              <a:xfrm>
                <a:off x="238043" y="5842602"/>
                <a:ext cx="2772786" cy="33436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E5173EA-41BC-A942-CBE6-C6E1D9AF4AB6}"/>
                  </a:ext>
                </a:extLst>
              </p:cNvPr>
              <p:cNvSpPr/>
              <p:nvPr/>
            </p:nvSpPr>
            <p:spPr>
              <a:xfrm>
                <a:off x="6687487" y="673193"/>
                <a:ext cx="2372406" cy="7201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689EEC6-6BF2-B3DD-5A6E-7B51BB3F93FF}"/>
              </a:ext>
            </a:extLst>
          </p:cNvPr>
          <p:cNvSpPr txBox="1"/>
          <p:nvPr/>
        </p:nvSpPr>
        <p:spPr>
          <a:xfrm>
            <a:off x="10525996" y="6079486"/>
            <a:ext cx="1157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Hopkins+08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9D4CEF-9E53-D11B-5D0C-80E657F3758B}"/>
              </a:ext>
            </a:extLst>
          </p:cNvPr>
          <p:cNvGrpSpPr/>
          <p:nvPr/>
        </p:nvGrpSpPr>
        <p:grpSpPr>
          <a:xfrm>
            <a:off x="177121" y="6411459"/>
            <a:ext cx="11837758" cy="338554"/>
            <a:chOff x="177121" y="6411459"/>
            <a:chExt cx="11837758" cy="33855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445B3D-C55B-8D81-3177-8FA394DAFCFB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2E1670-6CA8-C3F4-9465-8D175A3A0A1F}"/>
                </a:ext>
              </a:extLst>
            </p:cNvPr>
            <p:cNvSpPr txBox="1"/>
            <p:nvPr/>
          </p:nvSpPr>
          <p:spPr>
            <a:xfrm>
              <a:off x="11714150" y="6411459"/>
              <a:ext cx="3007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8EA87BE-42A2-C19D-4B70-C4E9045FAA3F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6100B2-CC7B-B335-3464-76BD0F480278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389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B2C46A8-3F1E-844E-4DBB-C1727B6B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740" y="1823876"/>
            <a:ext cx="5771832" cy="4282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8C8713-A30D-ED14-A7D7-42747964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Pair fractions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8EF57-ACDF-7339-BC56-98859DCFB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72B822-0488-74B6-7964-1A980AABDC06}"/>
              </a:ext>
            </a:extLst>
          </p:cNvPr>
          <p:cNvGrpSpPr/>
          <p:nvPr/>
        </p:nvGrpSpPr>
        <p:grpSpPr>
          <a:xfrm>
            <a:off x="177121" y="6411459"/>
            <a:ext cx="11837759" cy="338554"/>
            <a:chOff x="177121" y="6411459"/>
            <a:chExt cx="11837759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89AD7-C838-FB58-75FA-5F1CB0EFEFD6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1AFA27-DC42-29B7-9B51-2B81140B1DC6}"/>
                </a:ext>
              </a:extLst>
            </p:cNvPr>
            <p:cNvSpPr txBox="1"/>
            <p:nvPr/>
          </p:nvSpPr>
          <p:spPr>
            <a:xfrm>
              <a:off x="11619572" y="6411459"/>
              <a:ext cx="3953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18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ECE8DD9-F57F-21F4-BACF-E0A02EE8EC82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51343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/>
              <a:t>Increasing pair fractions up to z ∼ 5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Flattening/turnover beyond z ∼ 5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Incompleteness might still affect results close to the limit (especially in the low M</a:t>
            </a:r>
            <a:r>
              <a:rPr lang="en-US" sz="2000" baseline="-25000" dirty="0"/>
              <a:t>⋆ </a:t>
            </a:r>
            <a:r>
              <a:rPr lang="en-US" sz="2000" dirty="0"/>
              <a:t>bin)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Good agreement with literature values, but hard to compare due to differing bins and methods</a:t>
            </a:r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C0B57D-EED3-8059-3AA6-B073FC70D2E7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AD71D17-8C7A-8DAE-A28A-A4FFD04742BA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4045831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8713-A30D-ED14-A7D7-42747964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Merger timescales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8EF57-ACDF-7339-BC56-98859DCFB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72B822-0488-74B6-7964-1A980AABDC06}"/>
              </a:ext>
            </a:extLst>
          </p:cNvPr>
          <p:cNvGrpSpPr/>
          <p:nvPr/>
        </p:nvGrpSpPr>
        <p:grpSpPr>
          <a:xfrm>
            <a:off x="177121" y="6411459"/>
            <a:ext cx="11837759" cy="338554"/>
            <a:chOff x="177121" y="6411459"/>
            <a:chExt cx="11837759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89AD7-C838-FB58-75FA-5F1CB0EFEFD6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1AFA27-DC42-29B7-9B51-2B81140B1DC6}"/>
                </a:ext>
              </a:extLst>
            </p:cNvPr>
            <p:cNvSpPr txBox="1"/>
            <p:nvPr/>
          </p:nvSpPr>
          <p:spPr>
            <a:xfrm>
              <a:off x="11619572" y="6411459"/>
              <a:ext cx="3953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19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BECE8DD9-F57F-21F4-BACF-E0A02EE8EC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825625"/>
                <a:ext cx="10515599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sz="2000" dirty="0"/>
                  <a:t>To convert the pair fractions to merger rates we need to assume a timescale</a:t>
                </a:r>
              </a:p>
              <a:p>
                <a:pPr marL="296863" lvl="1" indent="-285750">
                  <a:spcAft>
                    <a:spcPts val="600"/>
                  </a:spcAft>
                </a:pPr>
                <a:r>
                  <a:rPr lang="en-US" sz="2000" dirty="0"/>
                  <a:t>Simple version based on the Hubble time:</a:t>
                </a:r>
              </a:p>
              <a:p>
                <a:pPr marL="446088" lvl="1" indent="-434975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0.1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  <a:p>
                <a:pPr>
                  <a:spcAft>
                    <a:spcPts val="600"/>
                  </a:spcAft>
                </a:pPr>
                <a:r>
                  <a:rPr lang="en-US" sz="2000" dirty="0"/>
                  <a:t>Snyder et al. (2017)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sz="2000" dirty="0"/>
              </a:p>
              <a:p>
                <a:pPr>
                  <a:spcAft>
                    <a:spcPts val="1800"/>
                  </a:spcAft>
                </a:pPr>
                <a:r>
                  <a:rPr lang="en-US" sz="2000" dirty="0"/>
                  <a:t>Conselice et al. (2022): power law depending on 𝜇</a:t>
                </a:r>
              </a:p>
              <a:p>
                <a:pPr marL="457200" lvl="1" indent="0">
                  <a:spcAft>
                    <a:spcPts val="600"/>
                  </a:spcAft>
                  <a:buNone/>
                </a:pPr>
                <a:endParaRPr lang="en-US" sz="2000" dirty="0"/>
              </a:p>
              <a:p>
                <a:pPr marL="228600" lvl="1">
                  <a:spcAft>
                    <a:spcPts val="600"/>
                  </a:spcAft>
                </a:pPr>
                <a:r>
                  <a:rPr lang="en-US" sz="2000" dirty="0"/>
                  <a:t>Husko et al. (2022): Planck Millennium simulation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BECE8DD9-F57F-21F4-BACF-E0A02EE8E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825625"/>
                <a:ext cx="10515599" cy="4351338"/>
              </a:xfrm>
              <a:prstGeom prst="rect">
                <a:avLst/>
              </a:prstGeom>
              <a:blipFill>
                <a:blip r:embed="rId2"/>
                <a:stretch>
                  <a:fillRect l="-483" t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D03C87C-F809-1B65-B941-EE24AFDAD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202" y="3405850"/>
            <a:ext cx="3239625" cy="5264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08184A-AA34-62F8-8586-5CAE43497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202" y="4372438"/>
            <a:ext cx="2286000" cy="558800"/>
          </a:xfrm>
          <a:prstGeom prst="rect">
            <a:avLst/>
          </a:prstGeom>
        </p:spPr>
      </p:pic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3F14B4F-A313-B5FC-1FB2-9DF833C069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754"/>
          <a:stretch/>
        </p:blipFill>
        <p:spPr>
          <a:xfrm>
            <a:off x="1328374" y="5290724"/>
            <a:ext cx="2266851" cy="8128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736CFD7-0E66-8065-B28D-B3D3930D0627}"/>
              </a:ext>
            </a:extLst>
          </p:cNvPr>
          <p:cNvGrpSpPr/>
          <p:nvPr/>
        </p:nvGrpSpPr>
        <p:grpSpPr>
          <a:xfrm>
            <a:off x="6736501" y="2331692"/>
            <a:ext cx="4883071" cy="3750174"/>
            <a:chOff x="6736501" y="2158068"/>
            <a:chExt cx="4883071" cy="37501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B38CB3-4DF8-B353-B4A8-38F993082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6501" y="2394813"/>
              <a:ext cx="4883071" cy="351342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A29506-CDC4-9C72-CD4A-72F47FCF660C}"/>
                </a:ext>
              </a:extLst>
            </p:cNvPr>
            <p:cNvSpPr txBox="1"/>
            <p:nvPr/>
          </p:nvSpPr>
          <p:spPr>
            <a:xfrm>
              <a:off x="8488584" y="2158068"/>
              <a:ext cx="13789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Conselice + 22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8BFDE9-2173-C006-4512-3E00C32E69A4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717D29F-B843-E2C6-A60C-9D5616E0567D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C2C9BC-E90D-D24D-3344-E6C53861C18C}"/>
              </a:ext>
            </a:extLst>
          </p:cNvPr>
          <p:cNvSpPr txBox="1"/>
          <p:nvPr/>
        </p:nvSpPr>
        <p:spPr>
          <a:xfrm>
            <a:off x="9792182" y="20602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734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8713-A30D-ED14-A7D7-42747964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Merger timescales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8EF57-ACDF-7339-BC56-98859DCFB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72B822-0488-74B6-7964-1A980AABDC06}"/>
              </a:ext>
            </a:extLst>
          </p:cNvPr>
          <p:cNvGrpSpPr/>
          <p:nvPr/>
        </p:nvGrpSpPr>
        <p:grpSpPr>
          <a:xfrm>
            <a:off x="177121" y="6411459"/>
            <a:ext cx="11837759" cy="338554"/>
            <a:chOff x="177121" y="6411459"/>
            <a:chExt cx="11837759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89AD7-C838-FB58-75FA-5F1CB0EFEFD6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1AFA27-DC42-29B7-9B51-2B81140B1DC6}"/>
                </a:ext>
              </a:extLst>
            </p:cNvPr>
            <p:cNvSpPr txBox="1"/>
            <p:nvPr/>
          </p:nvSpPr>
          <p:spPr>
            <a:xfrm>
              <a:off x="11619572" y="6411459"/>
              <a:ext cx="3953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19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BECE8DD9-F57F-21F4-BACF-E0A02EE8EC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825625"/>
                <a:ext cx="10515599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sz="2000" dirty="0"/>
                  <a:t>To convert the pair fractions to merger rates we need to assume a timescale</a:t>
                </a:r>
              </a:p>
              <a:p>
                <a:pPr marL="296863" lvl="1" indent="-285750">
                  <a:spcAft>
                    <a:spcPts val="600"/>
                  </a:spcAft>
                </a:pPr>
                <a:r>
                  <a:rPr lang="en-US" sz="2000" dirty="0"/>
                  <a:t>Simple version based on the Hubble time:</a:t>
                </a:r>
              </a:p>
              <a:p>
                <a:pPr marL="446088" lvl="1" indent="-434975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0.1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  <a:p>
                <a:pPr>
                  <a:spcAft>
                    <a:spcPts val="600"/>
                  </a:spcAft>
                </a:pPr>
                <a:r>
                  <a:rPr lang="en-US" sz="2000" dirty="0"/>
                  <a:t>Snyder et al. (2017)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sz="2000" dirty="0"/>
              </a:p>
              <a:p>
                <a:pPr>
                  <a:spcAft>
                    <a:spcPts val="1800"/>
                  </a:spcAft>
                </a:pPr>
                <a:r>
                  <a:rPr lang="en-US" sz="2000" dirty="0"/>
                  <a:t>Conselice et al. (2022): power law depending on 𝜇</a:t>
                </a:r>
              </a:p>
              <a:p>
                <a:pPr marL="457200" lvl="1" indent="0">
                  <a:spcAft>
                    <a:spcPts val="600"/>
                  </a:spcAft>
                  <a:buNone/>
                </a:pPr>
                <a:endParaRPr lang="en-US" sz="2000" dirty="0"/>
              </a:p>
              <a:p>
                <a:pPr marL="228600" lvl="1">
                  <a:spcAft>
                    <a:spcPts val="600"/>
                  </a:spcAft>
                </a:pPr>
                <a:r>
                  <a:rPr lang="en-US" sz="2000" dirty="0"/>
                  <a:t>Husko et al. (2022): Planck Millennium simulation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BECE8DD9-F57F-21F4-BACF-E0A02EE8E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825625"/>
                <a:ext cx="10515599" cy="4351338"/>
              </a:xfrm>
              <a:prstGeom prst="rect">
                <a:avLst/>
              </a:prstGeom>
              <a:blipFill>
                <a:blip r:embed="rId2"/>
                <a:stretch>
                  <a:fillRect l="-483" t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D03C87C-F809-1B65-B941-EE24AFDAD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202" y="3405850"/>
            <a:ext cx="3239625" cy="52643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08184A-AA34-62F8-8586-5CAE43497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202" y="4372438"/>
            <a:ext cx="2286000" cy="558800"/>
          </a:xfrm>
          <a:prstGeom prst="rect">
            <a:avLst/>
          </a:prstGeom>
        </p:spPr>
      </p:pic>
      <p:pic>
        <p:nvPicPr>
          <p:cNvPr id="19" name="Picture 1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3F14B4F-A313-B5FC-1FB2-9DF833C069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754"/>
          <a:stretch/>
        </p:blipFill>
        <p:spPr>
          <a:xfrm>
            <a:off x="1328374" y="5290724"/>
            <a:ext cx="2266851" cy="8128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736CFD7-0E66-8065-B28D-B3D3930D0627}"/>
              </a:ext>
            </a:extLst>
          </p:cNvPr>
          <p:cNvGrpSpPr/>
          <p:nvPr/>
        </p:nvGrpSpPr>
        <p:grpSpPr>
          <a:xfrm>
            <a:off x="6736501" y="2331692"/>
            <a:ext cx="4883071" cy="3750174"/>
            <a:chOff x="6736501" y="2158068"/>
            <a:chExt cx="4883071" cy="37501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B38CB3-4DF8-B353-B4A8-38F993082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6501" y="2394813"/>
              <a:ext cx="4883071" cy="351342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A29506-CDC4-9C72-CD4A-72F47FCF660C}"/>
                </a:ext>
              </a:extLst>
            </p:cNvPr>
            <p:cNvSpPr txBox="1"/>
            <p:nvPr/>
          </p:nvSpPr>
          <p:spPr>
            <a:xfrm>
              <a:off x="8488584" y="2158068"/>
              <a:ext cx="13789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Conselice + 22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8BFDE9-2173-C006-4512-3E00C32E69A4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A116BDF-E84C-2BF6-E77C-F7DB50C2BCAF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4021574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8713-A30D-ED14-A7D7-42747964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Merger rate and merger rate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8EF57-ACDF-7339-BC56-98859DCFB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16569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 merger rate per (massive) galaxy is defined as: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The merger rate density is defined as: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/>
              <a:t>Simulations</a:t>
            </a:r>
            <a:r>
              <a:rPr lang="en-GB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major halo-halo and galaxy-galaxy merger rate increases with redshift (Fakhouri+10)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72B822-0488-74B6-7964-1A980AABDC06}"/>
              </a:ext>
            </a:extLst>
          </p:cNvPr>
          <p:cNvGrpSpPr/>
          <p:nvPr/>
        </p:nvGrpSpPr>
        <p:grpSpPr>
          <a:xfrm>
            <a:off x="177121" y="6411459"/>
            <a:ext cx="11837759" cy="338554"/>
            <a:chOff x="177121" y="6411459"/>
            <a:chExt cx="11837759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89AD7-C838-FB58-75FA-5F1CB0EFEFD6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1AFA27-DC42-29B7-9B51-2B81140B1DC6}"/>
                </a:ext>
              </a:extLst>
            </p:cNvPr>
            <p:cNvSpPr txBox="1"/>
            <p:nvPr/>
          </p:nvSpPr>
          <p:spPr>
            <a:xfrm>
              <a:off x="11619572" y="6411459"/>
              <a:ext cx="3953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20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ECE8DD9-F57F-21F4-BACF-E0A02EE8EC82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en-US" sz="2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8BFDE9-2173-C006-4512-3E00C32E69A4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93D077B-BD7B-80B2-7035-E4A6813EC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35" y="2400380"/>
            <a:ext cx="3416300" cy="762000"/>
          </a:xfrm>
          <a:prstGeom prst="rect">
            <a:avLst/>
          </a:prstGeom>
        </p:spPr>
      </p:pic>
      <p:pic>
        <p:nvPicPr>
          <p:cNvPr id="25" name="Picture 2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A95D62A-30E9-9EE8-0373-18D5B9D69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35" y="3651024"/>
            <a:ext cx="5842000" cy="8001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BCE50A9-2534-0818-405C-4FE8052B799B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  <p:pic>
        <p:nvPicPr>
          <p:cNvPr id="28" name="Picture 27" descr="A screenshot of a graph&#10;&#10;Description automatically generated">
            <a:extLst>
              <a:ext uri="{FF2B5EF4-FFF2-40B4-BE49-F238E27FC236}">
                <a16:creationId xmlns:a16="http://schemas.microsoft.com/office/drawing/2014/main" id="{607D46BA-3423-B459-76F8-8A9B731B2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867" y="1433447"/>
            <a:ext cx="4005151" cy="486076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A5D07DC-F8BC-22E8-C0D9-10AE2DC60118}"/>
              </a:ext>
            </a:extLst>
          </p:cNvPr>
          <p:cNvSpPr txBox="1"/>
          <p:nvPr/>
        </p:nvSpPr>
        <p:spPr>
          <a:xfrm>
            <a:off x="10076140" y="6109545"/>
            <a:ext cx="1383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Duncan+19</a:t>
            </a:r>
          </a:p>
        </p:txBody>
      </p:sp>
    </p:spTree>
    <p:extLst>
      <p:ext uri="{BB962C8B-B14F-4D97-AF65-F5344CB8AC3E}">
        <p14:creationId xmlns:p14="http://schemas.microsoft.com/office/powerpoint/2010/main" val="1846495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8713-A30D-ED14-A7D7-42747964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Merger rate and merger rate density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72B822-0488-74B6-7964-1A980AABDC06}"/>
              </a:ext>
            </a:extLst>
          </p:cNvPr>
          <p:cNvGrpSpPr/>
          <p:nvPr/>
        </p:nvGrpSpPr>
        <p:grpSpPr>
          <a:xfrm>
            <a:off x="177121" y="6411459"/>
            <a:ext cx="11837759" cy="338554"/>
            <a:chOff x="177121" y="6411459"/>
            <a:chExt cx="11837759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89AD7-C838-FB58-75FA-5F1CB0EFEFD6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1AFA27-DC42-29B7-9B51-2B81140B1DC6}"/>
                </a:ext>
              </a:extLst>
            </p:cNvPr>
            <p:cNvSpPr txBox="1"/>
            <p:nvPr/>
          </p:nvSpPr>
          <p:spPr>
            <a:xfrm>
              <a:off x="11619572" y="6411459"/>
              <a:ext cx="3953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21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8BFDE9-2173-C006-4512-3E00C32E69A4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FE40A2D-C4EE-2FA9-3802-5B9FA36E4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68" y="1975579"/>
            <a:ext cx="5114037" cy="3850185"/>
          </a:xfrm>
          <a:prstGeom prst="rect">
            <a:avLst/>
          </a:prstGeom>
        </p:spPr>
      </p:pic>
      <p:pic>
        <p:nvPicPr>
          <p:cNvPr id="15" name="Picture 1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758C479-0A1E-756A-50FF-55D0B85CF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881" y="1975579"/>
            <a:ext cx="5252614" cy="38501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D7BF5A-3708-F17F-6403-2B55D42ADDA7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2688931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8713-A30D-ED14-A7D7-42747964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Summary and further work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F8EF57-ACDF-7339-BC56-98859DCFB5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/>
                  <a:t>Successfully applied the </a:t>
                </a:r>
                <a:r>
                  <a:rPr lang="en-US" sz="2000" b="1" dirty="0"/>
                  <a:t>probabilistic approach </a:t>
                </a:r>
                <a:r>
                  <a:rPr lang="en-US" sz="2000" dirty="0"/>
                  <a:t>to find close pairs</a:t>
                </a:r>
              </a:p>
              <a:p>
                <a:pPr marL="457200" lvl="1" indent="0">
                  <a:spcAft>
                    <a:spcPts val="600"/>
                  </a:spcAft>
                  <a:buNone/>
                </a:pPr>
                <a:r>
                  <a:rPr lang="en-US" sz="2000" dirty="0"/>
                  <a:t>➝ Full P(z) distribution incorporates the uncertainty on photo-z estimate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dirty="0"/>
                  <a:t>Pair fractions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➝ Increase in pair fractions with z at up to z ∼ 5</a:t>
                </a:r>
              </a:p>
              <a:p>
                <a:pPr marL="457200" lvl="1" indent="0">
                  <a:spcAft>
                    <a:spcPts val="600"/>
                  </a:spcAft>
                  <a:buNone/>
                </a:pPr>
                <a:r>
                  <a:rPr lang="en-US" sz="2000" dirty="0"/>
                  <a:t>➝ Flattening/turnover beyond z ∼ 5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000" dirty="0"/>
                  <a:t>Merger rates</a:t>
                </a:r>
              </a:p>
              <a:p>
                <a:pPr marL="457200" lvl="1" indent="0">
                  <a:lnSpc>
                    <a:spcPct val="100000"/>
                  </a:lnSpc>
                  <a:spcAft>
                    <a:spcPts val="600"/>
                  </a:spcAft>
                  <a:buNone/>
                </a:pPr>
                <a:r>
                  <a:rPr lang="en-US" sz="2000" dirty="0"/>
                  <a:t>➝ </a:t>
                </a:r>
                <a:r>
                  <a:rPr lang="en-US" sz="2000" b="1" dirty="0"/>
                  <a:t>Steep increase with redshift and then flattening</a:t>
                </a:r>
                <a:r>
                  <a:rPr lang="en-US" sz="2000" dirty="0"/>
                  <a:t> at high-z</a:t>
                </a:r>
              </a:p>
              <a:p>
                <a:r>
                  <a:rPr lang="en-US" sz="2000" dirty="0"/>
                  <a:t>Consider and modify carefully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➝ The pair separation (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−30 </m:t>
                    </m:r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kpc</m:t>
                    </m:r>
                  </m:oMath>
                </a14:m>
                <a:r>
                  <a:rPr lang="en-US" sz="2000" dirty="0"/>
                  <a:t>): constant/evolving with z?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➝ The applied weights</a:t>
                </a:r>
              </a:p>
              <a:p>
                <a:pPr marL="457200" lvl="1" indent="0">
                  <a:spcAft>
                    <a:spcPts val="600"/>
                  </a:spcAft>
                  <a:buNone/>
                </a:pPr>
                <a:r>
                  <a:rPr lang="en-US" sz="2000" dirty="0"/>
                  <a:t>➝ Explore other limits and parameters</a:t>
                </a:r>
                <a:endParaRPr lang="en-US" sz="2400" dirty="0"/>
              </a:p>
              <a:p>
                <a:pPr marL="457200" lvl="1" indent="0">
                  <a:buNone/>
                </a:pPr>
                <a:endParaRPr lang="en-US" sz="2000" dirty="0"/>
              </a:p>
              <a:p>
                <a:pPr lvl="1"/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F8EF57-ACDF-7339-BC56-98859DCFB5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03" t="-1453" b="-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DF72B822-0488-74B6-7964-1A980AABDC06}"/>
              </a:ext>
            </a:extLst>
          </p:cNvPr>
          <p:cNvGrpSpPr/>
          <p:nvPr/>
        </p:nvGrpSpPr>
        <p:grpSpPr>
          <a:xfrm>
            <a:off x="177121" y="6411459"/>
            <a:ext cx="11837759" cy="338554"/>
            <a:chOff x="177121" y="6411459"/>
            <a:chExt cx="11837759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89AD7-C838-FB58-75FA-5F1CB0EFEFD6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1AFA27-DC42-29B7-9B51-2B81140B1DC6}"/>
                </a:ext>
              </a:extLst>
            </p:cNvPr>
            <p:cNvSpPr txBox="1"/>
            <p:nvPr/>
          </p:nvSpPr>
          <p:spPr>
            <a:xfrm>
              <a:off x="11619572" y="6411459"/>
              <a:ext cx="3953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22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1E1D48-0938-41C5-5304-662AB0134B1B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EC3FA0B-AE2C-686B-E8EF-80E7C9D1600A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1854066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B1ED-01F4-A97B-F585-C5DD6AB93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Pair fraction and merger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73E7-1A06-5376-D981-F6DD5DBED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0" cy="4329848"/>
          </a:xfrm>
        </p:spPr>
        <p:txBody>
          <a:bodyPr>
            <a:normAutofit/>
          </a:bodyPr>
          <a:lstStyle/>
          <a:p>
            <a:r>
              <a:rPr lang="en-US" sz="2000" dirty="0"/>
              <a:t>Methods for studying mergers</a:t>
            </a:r>
          </a:p>
          <a:p>
            <a:pPr marL="914400" lvl="1" indent="-457200">
              <a:buAutoNum type="arabicPeriod"/>
            </a:pPr>
            <a:r>
              <a:rPr lang="en-US" sz="2000" dirty="0"/>
              <a:t>Counting close pairs</a:t>
            </a:r>
          </a:p>
          <a:p>
            <a:pPr marL="914400" lvl="1" indent="-457200">
              <a:buAutoNum type="arabicPeriod"/>
            </a:pPr>
            <a:r>
              <a:rPr lang="en-US" sz="2000" dirty="0"/>
              <a:t>Observing morphological disturbances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Close pair method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Simulations</a:t>
            </a:r>
            <a:r>
              <a:rPr lang="en-GB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 major halo and galaxy merger rate increases with </a:t>
            </a:r>
            <a:r>
              <a:rPr lang="en-GB" sz="2000" dirty="0">
                <a:solidFill>
                  <a:srgbClr val="000000"/>
                </a:solidFill>
                <a:ea typeface="Calibri" panose="020F0502020204030204" pitchFamily="34" charset="0"/>
              </a:rPr>
              <a:t>redshift</a:t>
            </a:r>
            <a:r>
              <a:rPr lang="en-GB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(Fakhouri+10)</a:t>
            </a:r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0000"/>
                </a:solidFill>
                <a:ea typeface="Calibri" panose="020F0502020204030204" pitchFamily="34" charset="0"/>
              </a:rPr>
              <a:t>Previously:</a:t>
            </a: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ea typeface="Calibri" panose="020F0502020204030204" pitchFamily="34" charset="0"/>
              </a:rPr>
              <a:t>pair fractions up to z</a:t>
            </a:r>
            <a:r>
              <a:rPr lang="en-US" sz="2000" dirty="0"/>
              <a:t>∼</a:t>
            </a:r>
            <a:r>
              <a:rPr lang="en-GB" sz="2000" dirty="0">
                <a:solidFill>
                  <a:srgbClr val="000000"/>
                </a:solidFill>
              </a:rPr>
              <a:t>6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(Man+16, Mundy+17, Mantha+18, Duncan+19, Conselice+22)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803EDB-F6EA-BA0C-0030-2D52B15E60D8}"/>
              </a:ext>
            </a:extLst>
          </p:cNvPr>
          <p:cNvGrpSpPr/>
          <p:nvPr/>
        </p:nvGrpSpPr>
        <p:grpSpPr>
          <a:xfrm>
            <a:off x="6857829" y="1428802"/>
            <a:ext cx="1815817" cy="1834654"/>
            <a:chOff x="6891568" y="1596326"/>
            <a:chExt cx="1815817" cy="18346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2439D42-0AC9-9F69-3E3F-E46A0175C6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1568" y="1596326"/>
              <a:ext cx="1815817" cy="1193973"/>
              <a:chOff x="2051826" y="2862228"/>
              <a:chExt cx="2806932" cy="1845671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38D6139-CB79-4CF4-59D4-BE3BC37F735D}"/>
                  </a:ext>
                </a:extLst>
              </p:cNvPr>
              <p:cNvSpPr/>
              <p:nvPr/>
            </p:nvSpPr>
            <p:spPr>
              <a:xfrm rot="19572740">
                <a:off x="2051826" y="3616350"/>
                <a:ext cx="1795346" cy="95900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1620AA9-2552-6DD3-FB87-48492D019D56}"/>
                  </a:ext>
                </a:extLst>
              </p:cNvPr>
              <p:cNvSpPr/>
              <p:nvPr/>
            </p:nvSpPr>
            <p:spPr>
              <a:xfrm rot="1212132">
                <a:off x="3708621" y="4066020"/>
                <a:ext cx="1150137" cy="641879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3DFD61-5BA5-B2DB-DD4C-246F9D743C55}"/>
                  </a:ext>
                </a:extLst>
              </p:cNvPr>
              <p:cNvSpPr txBox="1"/>
              <p:nvPr/>
            </p:nvSpPr>
            <p:spPr>
              <a:xfrm>
                <a:off x="2480979" y="2862228"/>
                <a:ext cx="1481239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Major merger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FEA9786-FD03-4308-4D7F-A367FEDF7CE0}"/>
                    </a:ext>
                  </a:extLst>
                </p:cNvPr>
                <p:cNvSpPr txBox="1"/>
                <p:nvPr/>
              </p:nvSpPr>
              <p:spPr>
                <a:xfrm>
                  <a:off x="7038382" y="3061648"/>
                  <a:ext cx="16592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=1:1−1:4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FEA9786-FD03-4308-4D7F-A367FEDF7C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8382" y="3061648"/>
                  <a:ext cx="1659237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6A6849-A686-246A-1704-E51DD37B06DE}"/>
              </a:ext>
            </a:extLst>
          </p:cNvPr>
          <p:cNvGrpSpPr/>
          <p:nvPr/>
        </p:nvGrpSpPr>
        <p:grpSpPr>
          <a:xfrm>
            <a:off x="9470061" y="1427080"/>
            <a:ext cx="1787477" cy="1833169"/>
            <a:chOff x="9569082" y="1596326"/>
            <a:chExt cx="1787477" cy="18331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037F770-6B84-69E6-D2B3-AD45F5E8BAD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07687" y="1596326"/>
              <a:ext cx="1310265" cy="1224002"/>
              <a:chOff x="7235631" y="2913167"/>
              <a:chExt cx="1922477" cy="1795907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4238BC9-EC83-9AC8-1FB2-D4CABEBFE989}"/>
                  </a:ext>
                </a:extLst>
              </p:cNvPr>
              <p:cNvSpPr/>
              <p:nvPr/>
            </p:nvSpPr>
            <p:spPr>
              <a:xfrm rot="19572740">
                <a:off x="7235631" y="3616350"/>
                <a:ext cx="1795346" cy="95900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112A1EC-86E6-E67D-682F-8CE05FBCD9F3}"/>
                  </a:ext>
                </a:extLst>
              </p:cNvPr>
              <p:cNvSpPr/>
              <p:nvPr/>
            </p:nvSpPr>
            <p:spPr>
              <a:xfrm rot="1212132">
                <a:off x="8910699" y="4549954"/>
                <a:ext cx="247409" cy="15912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62A7AD-5F91-AD80-9165-B9C2D96DEB55}"/>
                  </a:ext>
                </a:extLst>
              </p:cNvPr>
              <p:cNvSpPr txBox="1"/>
              <p:nvPr/>
            </p:nvSpPr>
            <p:spPr>
              <a:xfrm>
                <a:off x="7278158" y="2913167"/>
                <a:ext cx="1490857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Minor merger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955C93E-F6C5-642C-6937-7CD38135689E}"/>
                    </a:ext>
                  </a:extLst>
                </p:cNvPr>
                <p:cNvSpPr txBox="1"/>
                <p:nvPr/>
              </p:nvSpPr>
              <p:spPr>
                <a:xfrm>
                  <a:off x="9569082" y="3060163"/>
                  <a:ext cx="178747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=1:4−1:10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955C93E-F6C5-642C-6937-7CD3813568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9082" y="3060163"/>
                  <a:ext cx="1787477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87F365-B2CF-C875-48D2-661074CAA08B}"/>
              </a:ext>
            </a:extLst>
          </p:cNvPr>
          <p:cNvGrpSpPr/>
          <p:nvPr/>
        </p:nvGrpSpPr>
        <p:grpSpPr>
          <a:xfrm>
            <a:off x="177121" y="6411459"/>
            <a:ext cx="11837758" cy="338554"/>
            <a:chOff x="177121" y="6411459"/>
            <a:chExt cx="11837758" cy="33855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E160B35-0052-DFB3-4FB3-E528969001A6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A6C965-66FD-8116-0C58-AC01A782712B}"/>
                </a:ext>
              </a:extLst>
            </p:cNvPr>
            <p:cNvSpPr txBox="1"/>
            <p:nvPr/>
          </p:nvSpPr>
          <p:spPr>
            <a:xfrm>
              <a:off x="11714150" y="6411459"/>
              <a:ext cx="3007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EE5A43-E9A3-00E8-8EF3-984ACBB3F26B}"/>
              </a:ext>
            </a:extLst>
          </p:cNvPr>
          <p:cNvGrpSpPr>
            <a:grpSpLocks noChangeAspect="1"/>
          </p:cNvGrpSpPr>
          <p:nvPr/>
        </p:nvGrpSpPr>
        <p:grpSpPr>
          <a:xfrm>
            <a:off x="1164523" y="4156496"/>
            <a:ext cx="9589222" cy="2232000"/>
            <a:chOff x="620041" y="1460499"/>
            <a:chExt cx="10924074" cy="254270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65FA1E-089E-CBD6-A7D3-062CA71DC186}"/>
                </a:ext>
              </a:extLst>
            </p:cNvPr>
            <p:cNvSpPr txBox="1"/>
            <p:nvPr/>
          </p:nvSpPr>
          <p:spPr>
            <a:xfrm>
              <a:off x="10531473" y="2523649"/>
              <a:ext cx="1012642" cy="385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Man+16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487CE4-0E31-AA44-ECCD-E1B35356B845}"/>
                </a:ext>
              </a:extLst>
            </p:cNvPr>
            <p:cNvSpPr txBox="1"/>
            <p:nvPr/>
          </p:nvSpPr>
          <p:spPr>
            <a:xfrm>
              <a:off x="620041" y="2523649"/>
              <a:ext cx="1330320" cy="385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Duncan+19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7E52F5C-F9A9-2FFE-9BDD-6A9EFB0F0FDD}"/>
                </a:ext>
              </a:extLst>
            </p:cNvPr>
            <p:cNvGrpSpPr/>
            <p:nvPr/>
          </p:nvGrpSpPr>
          <p:grpSpPr>
            <a:xfrm>
              <a:off x="2099048" y="1460499"/>
              <a:ext cx="8329180" cy="2542702"/>
              <a:chOff x="1563301" y="1460499"/>
              <a:chExt cx="8329180" cy="2542702"/>
            </a:xfrm>
          </p:grpSpPr>
          <p:pic>
            <p:nvPicPr>
              <p:cNvPr id="29" name="Picture 28" descr="A picture containing text, screenshot, line, diagram&#10;&#10;Description automatically generated">
                <a:extLst>
                  <a:ext uri="{FF2B5EF4-FFF2-40B4-BE49-F238E27FC236}">
                    <a16:creationId xmlns:a16="http://schemas.microsoft.com/office/drawing/2014/main" id="{716DACEA-A8C8-2091-02A7-B44BE7CC2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63301" y="1460499"/>
                <a:ext cx="5040000" cy="2542702"/>
              </a:xfrm>
              <a:prstGeom prst="rect">
                <a:avLst/>
              </a:prstGeom>
            </p:spPr>
          </p:pic>
          <p:pic>
            <p:nvPicPr>
              <p:cNvPr id="30" name="Picture 29" descr="A picture containing text, screenshot, diagram, line&#10;&#10;Description automatically generated">
                <a:extLst>
                  <a:ext uri="{FF2B5EF4-FFF2-40B4-BE49-F238E27FC236}">
                    <a16:creationId xmlns:a16="http://schemas.microsoft.com/office/drawing/2014/main" id="{CC5FB924-AC57-0AE1-661C-A9FB6D92D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90117" y="1594187"/>
                <a:ext cx="3102364" cy="2409014"/>
              </a:xfrm>
              <a:prstGeom prst="rect">
                <a:avLst/>
              </a:prstGeom>
            </p:spPr>
          </p:pic>
        </p:grp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ABD27D-CD70-A725-57DB-D49B47E60EE7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33099C7-AE9B-8CFD-8539-15A52D15BAB3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2640601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44F6-C015-A441-DA02-E7A0F6524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Aims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60FD4-9F13-FE4B-3B4A-6F280AABE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>
            <a:normAutofit/>
          </a:bodyPr>
          <a:lstStyle/>
          <a:p>
            <a:r>
              <a:rPr lang="en-US" sz="2000" dirty="0"/>
              <a:t>Explore the galaxy major merger history at z ∼ 3 – 9 (most previous studies up to z ∼ 6)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Use JADES NIRCam data with unprecedented photometric depths (probing down to log M</a:t>
            </a:r>
            <a:r>
              <a:rPr lang="en-US" sz="2000" baseline="-25000" dirty="0"/>
              <a:t>⋆</a:t>
            </a:r>
            <a:r>
              <a:rPr lang="en-US" sz="2000" dirty="0"/>
              <a:t>∼7)</a:t>
            </a:r>
          </a:p>
          <a:p>
            <a:pPr>
              <a:lnSpc>
                <a:spcPct val="150000"/>
              </a:lnSpc>
            </a:pPr>
            <a:r>
              <a:rPr lang="en-GB" sz="1800" dirty="0">
                <a:latin typeface="Arial Unicode MS" panose="020B0604020202020204" pitchFamily="34" charset="-128"/>
              </a:rPr>
              <a:t>F</a:t>
            </a:r>
            <a:r>
              <a:rPr lang="en-GB" sz="1800" dirty="0">
                <a:effectLst/>
                <a:latin typeface="Arial Unicode MS" panose="020B0604020202020204" pitchFamily="34" charset="-128"/>
              </a:rPr>
              <a:t>ocus on measuring the galaxy pair fraction (major mergers)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000" dirty="0"/>
              <a:t>➝ apply probabilistic close-pair methodology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000" dirty="0"/>
              <a:t>➝ construct a mass complete sample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000" dirty="0"/>
              <a:t>➝ galaxies with major companions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Assuming a timescale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000" dirty="0"/>
              <a:t>➝ Calculate merger rate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D</a:t>
            </a:r>
            <a:r>
              <a:rPr lang="en-GB" sz="2000" dirty="0"/>
              <a:t>etermine their evolution with redshift</a:t>
            </a:r>
          </a:p>
          <a:p>
            <a:pPr>
              <a:lnSpc>
                <a:spcPct val="100000"/>
              </a:lnSpc>
            </a:pPr>
            <a:endParaRPr lang="en-GB" sz="2000" dirty="0"/>
          </a:p>
          <a:p>
            <a:pPr marL="457200" lvl="1" indent="0">
              <a:buNone/>
            </a:pPr>
            <a:endParaRPr lang="en-US" sz="16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FC575A-EDCF-F58F-592F-405E3794E724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6217FD22-05D0-92B1-4E84-57C8F21BF8C9}"/>
              </a:ext>
            </a:extLst>
          </p:cNvPr>
          <p:cNvGrpSpPr/>
          <p:nvPr/>
        </p:nvGrpSpPr>
        <p:grpSpPr>
          <a:xfrm>
            <a:off x="177121" y="6411459"/>
            <a:ext cx="11837758" cy="338554"/>
            <a:chOff x="177121" y="6411459"/>
            <a:chExt cx="11837758" cy="3385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7E834C-96FC-3379-0E25-6EE4289FB9F3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3B9857-7283-E1EA-A5E1-57055A691013}"/>
                </a:ext>
              </a:extLst>
            </p:cNvPr>
            <p:cNvSpPr txBox="1"/>
            <p:nvPr/>
          </p:nvSpPr>
          <p:spPr>
            <a:xfrm>
              <a:off x="11714150" y="6411459"/>
              <a:ext cx="3007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63DAB5A-687F-CB6D-D28C-5843A0B8B5D0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1585094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E36E2-75D5-B966-8BCE-A32990CA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JADES Collaboration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4C6D59-5735-7A9F-2506-B73823DA512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644909" cy="4329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/>
              <a:t>JWST Advanced Deep Extragalactic Survey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Large GTO program – NIRCam, NIRSpec, MIRI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Largest deep survey program of JWST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Will ultimately cover over 100 arcmin</a:t>
            </a:r>
            <a:r>
              <a:rPr lang="en-US" sz="2200" baseline="30000" dirty="0"/>
              <a:t>2</a:t>
            </a:r>
            <a:endParaRPr lang="en-US" sz="2200" dirty="0"/>
          </a:p>
          <a:p>
            <a:pPr>
              <a:lnSpc>
                <a:spcPct val="150000"/>
              </a:lnSpc>
            </a:pPr>
            <a:r>
              <a:rPr lang="en-US" sz="2200" dirty="0"/>
              <a:t>Cycle 1: 770 hr in GOODS-South and GOODS-North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DR2 (Eisenstein+23) in October 2023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DR3 (d’Eugenio+24) in April 2024</a:t>
            </a:r>
          </a:p>
          <a:p>
            <a:pPr>
              <a:lnSpc>
                <a:spcPct val="150000"/>
              </a:lnSpc>
            </a:pPr>
            <a:r>
              <a:rPr lang="en-GB" sz="2200" dirty="0"/>
              <a:t>300 000</a:t>
            </a:r>
            <a:r>
              <a:rPr lang="en-US" sz="2200" dirty="0"/>
              <a:t> sources, 5500 spectroscopic redshifts</a:t>
            </a:r>
          </a:p>
          <a:p>
            <a:pPr lvl="1"/>
            <a:endParaRPr lang="en-US" sz="1600" dirty="0"/>
          </a:p>
        </p:txBody>
      </p:sp>
      <p:pic>
        <p:nvPicPr>
          <p:cNvPr id="7" name="Picture 6" descr="A picture containing graphics, screenshot, graphic design, font&#10;&#10;Description automatically generated">
            <a:extLst>
              <a:ext uri="{FF2B5EF4-FFF2-40B4-BE49-F238E27FC236}">
                <a16:creationId xmlns:a16="http://schemas.microsoft.com/office/drawing/2014/main" id="{B4D652CA-64C5-E884-F389-A8784B2959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4" t="33596" r="3521" b="34561"/>
          <a:stretch/>
        </p:blipFill>
        <p:spPr>
          <a:xfrm>
            <a:off x="9373800" y="672834"/>
            <a:ext cx="1980000" cy="7043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9F9C1B6-D347-9291-BFED-E8DDE4282F4B}"/>
              </a:ext>
            </a:extLst>
          </p:cNvPr>
          <p:cNvGrpSpPr/>
          <p:nvPr/>
        </p:nvGrpSpPr>
        <p:grpSpPr>
          <a:xfrm>
            <a:off x="177121" y="6411459"/>
            <a:ext cx="11837758" cy="338554"/>
            <a:chOff x="177121" y="6411459"/>
            <a:chExt cx="11837758" cy="33855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49B263-2402-E02E-9A65-97942E5E5439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92C63C-25DE-4B84-AFA5-F160F56F3F63}"/>
                </a:ext>
              </a:extLst>
            </p:cNvPr>
            <p:cNvSpPr txBox="1"/>
            <p:nvPr/>
          </p:nvSpPr>
          <p:spPr>
            <a:xfrm>
              <a:off x="11714150" y="6411459"/>
              <a:ext cx="3007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</a:p>
          </p:txBody>
        </p:sp>
      </p:grpSp>
      <p:pic>
        <p:nvPicPr>
          <p:cNvPr id="17" name="Picture 16" descr="A group of stars in space&#10;&#10;Description automatically generated">
            <a:extLst>
              <a:ext uri="{FF2B5EF4-FFF2-40B4-BE49-F238E27FC236}">
                <a16:creationId xmlns:a16="http://schemas.microsoft.com/office/drawing/2014/main" id="{60CD69AB-5D76-736E-5D2A-898C7811F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29474"/>
          <a:stretch/>
        </p:blipFill>
        <p:spPr>
          <a:xfrm>
            <a:off x="6483109" y="1512123"/>
            <a:ext cx="4841254" cy="44604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7BC7A6-CD46-B813-18D9-10398F3810FE}"/>
              </a:ext>
            </a:extLst>
          </p:cNvPr>
          <p:cNvSpPr txBox="1"/>
          <p:nvPr/>
        </p:nvSpPr>
        <p:spPr>
          <a:xfrm>
            <a:off x="7406664" y="6008416"/>
            <a:ext cx="2985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https://jades-survey.github.io/viewer/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9EB49A-5FC2-5303-747A-30DFC77E38C7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84FDB1-0400-B697-3427-05FD3A899DAE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1295502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E36E2-75D5-B966-8BCE-A32990CA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Data: GS-Deep, GS-Medium, GN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4C6D59-5735-7A9F-2506-B73823DA512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245506" cy="43298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900" dirty="0"/>
              <a:t>1. GOODS-South (Deep/Medium)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600" dirty="0"/>
              <a:t>– NIRCam, NIRSpec 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(Rieke+23, Bunker+23b)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600" dirty="0"/>
              <a:t>– HST Ultra Deep Field 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(Beckwith+06)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600" dirty="0"/>
              <a:t>– MUSE Ultra/Extremely Deep Field 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(Bacon+23)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600" dirty="0"/>
              <a:t>– FRESCO </a:t>
            </a:r>
            <a:r>
              <a:rPr lang="en-US" sz="2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(Oesch+23)</a:t>
            </a:r>
          </a:p>
          <a:p>
            <a:pPr marL="11113" lvl="1" indent="0">
              <a:lnSpc>
                <a:spcPct val="100000"/>
              </a:lnSpc>
              <a:buNone/>
            </a:pPr>
            <a:r>
              <a:rPr lang="en-GB" sz="2900" dirty="0"/>
              <a:t>2. GOODS-North</a:t>
            </a:r>
          </a:p>
          <a:p>
            <a:pPr>
              <a:lnSpc>
                <a:spcPct val="170000"/>
              </a:lnSpc>
            </a:pPr>
            <a:r>
              <a:rPr lang="en-GB" sz="2900" dirty="0"/>
              <a:t>Photometric redshifts: </a:t>
            </a:r>
            <a:r>
              <a:rPr lang="en-GB" sz="2900" dirty="0" err="1"/>
              <a:t>EAzY</a:t>
            </a:r>
            <a:r>
              <a:rPr lang="en-GB" sz="2900" dirty="0"/>
              <a:t> </a:t>
            </a: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(Brammer+08)</a:t>
            </a:r>
          </a:p>
          <a:p>
            <a:pPr marL="446088" indent="0">
              <a:buNone/>
            </a:pPr>
            <a:r>
              <a:rPr lang="en-US" sz="2900" dirty="0"/>
              <a:t>– Bayesian approach posterior probability distribution</a:t>
            </a:r>
          </a:p>
          <a:p>
            <a:pPr marL="446088" indent="0">
              <a:buNone/>
            </a:pPr>
            <a:r>
              <a:rPr lang="en-US" sz="2900" dirty="0"/>
              <a:t>– Comparison with spectroscopic redshifts</a:t>
            </a:r>
          </a:p>
          <a:p>
            <a:pPr>
              <a:lnSpc>
                <a:spcPct val="100000"/>
              </a:lnSpc>
            </a:pPr>
            <a:r>
              <a:rPr lang="en-US" sz="2900" dirty="0"/>
              <a:t>Stellar masses: SED-fitting</a:t>
            </a:r>
          </a:p>
          <a:p>
            <a:pPr marL="446088" indent="0">
              <a:lnSpc>
                <a:spcPct val="100000"/>
              </a:lnSpc>
              <a:buNone/>
            </a:pPr>
            <a:r>
              <a:rPr lang="en-US" sz="2900" dirty="0"/>
              <a:t>– </a:t>
            </a:r>
            <a:r>
              <a:rPr lang="en-US" sz="2900" dirty="0" err="1"/>
              <a:t>eazy-py</a:t>
            </a:r>
            <a:r>
              <a:rPr lang="en-US" sz="2900" dirty="0"/>
              <a:t>: template fitting</a:t>
            </a:r>
          </a:p>
          <a:p>
            <a:pPr marL="400050" indent="0">
              <a:lnSpc>
                <a:spcPct val="100000"/>
              </a:lnSpc>
              <a:buNone/>
            </a:pPr>
            <a:r>
              <a:rPr lang="en-US" sz="2900" dirty="0"/>
              <a:t>– Prospector </a:t>
            </a:r>
            <a:r>
              <a:rPr lang="en-US" sz="29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(Johnson+21)</a:t>
            </a:r>
            <a:r>
              <a:rPr lang="en-US" sz="2900" dirty="0"/>
              <a:t>: continuity SFH</a:t>
            </a:r>
          </a:p>
          <a:p>
            <a:pPr lvl="1"/>
            <a:endParaRPr lang="en-US" sz="16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F9C1B6-D347-9291-BFED-E8DDE4282F4B}"/>
              </a:ext>
            </a:extLst>
          </p:cNvPr>
          <p:cNvGrpSpPr/>
          <p:nvPr/>
        </p:nvGrpSpPr>
        <p:grpSpPr>
          <a:xfrm>
            <a:off x="177121" y="6411459"/>
            <a:ext cx="11837758" cy="338554"/>
            <a:chOff x="177121" y="6411459"/>
            <a:chExt cx="11837758" cy="33855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49B263-2402-E02E-9A65-97942E5E5439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92C63C-25DE-4B84-AFA5-F160F56F3F63}"/>
                </a:ext>
              </a:extLst>
            </p:cNvPr>
            <p:cNvSpPr txBox="1"/>
            <p:nvPr/>
          </p:nvSpPr>
          <p:spPr>
            <a:xfrm>
              <a:off x="11714150" y="6411459"/>
              <a:ext cx="3007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B12043-9070-F52C-2207-87BE93BD74EC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graph of a red and yellow rectangles&#10;&#10;Description automatically generated">
            <a:extLst>
              <a:ext uri="{FF2B5EF4-FFF2-40B4-BE49-F238E27FC236}">
                <a16:creationId xmlns:a16="http://schemas.microsoft.com/office/drawing/2014/main" id="{EB063DDC-BC6E-C180-8744-F78D023CC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47"/>
          <a:stretch/>
        </p:blipFill>
        <p:spPr>
          <a:xfrm>
            <a:off x="5829474" y="1521508"/>
            <a:ext cx="3204000" cy="2105676"/>
          </a:xfrm>
          <a:prstGeom prst="rect">
            <a:avLst/>
          </a:prstGeom>
        </p:spPr>
      </p:pic>
      <p:pic>
        <p:nvPicPr>
          <p:cNvPr id="18" name="Picture 17" descr="A graph of a graph with colored dots&#10;&#10;Description automatically generated with medium confidence">
            <a:extLst>
              <a:ext uri="{FF2B5EF4-FFF2-40B4-BE49-F238E27FC236}">
                <a16:creationId xmlns:a16="http://schemas.microsoft.com/office/drawing/2014/main" id="{739E5457-4739-4F69-D759-69FADEA755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6"/>
          <a:stretch/>
        </p:blipFill>
        <p:spPr>
          <a:xfrm>
            <a:off x="7083055" y="3779420"/>
            <a:ext cx="3900837" cy="26320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1F70DF-9AC6-81E4-5986-594175EE2352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  <p:pic>
        <p:nvPicPr>
          <p:cNvPr id="7" name="Picture 6" descr="A red squares on a white grid&#10;&#10;Description automatically generated">
            <a:extLst>
              <a:ext uri="{FF2B5EF4-FFF2-40B4-BE49-F238E27FC236}">
                <a16:creationId xmlns:a16="http://schemas.microsoft.com/office/drawing/2014/main" id="{C00283C8-3B3A-CAFE-EC07-05E36DF18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9204" y="1468976"/>
            <a:ext cx="3045675" cy="215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45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B8F-3B14-8D85-F9F8-DD5CACD1B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Method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46F8D3-F50E-5D3A-08F3-33F0DA1B4B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0020"/>
                <a:ext cx="6956502" cy="3951669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Selecting the sample of major mergers:</a:t>
                </a:r>
              </a:p>
              <a:p>
                <a:pPr marL="514350" indent="-514350">
                  <a:buAutoNum type="arabicPeriod"/>
                </a:pPr>
                <a:r>
                  <a:rPr lang="en-US" sz="2400" dirty="0"/>
                  <a:t>Separation</a:t>
                </a:r>
              </a:p>
              <a:p>
                <a:pPr lvl="1"/>
                <a:r>
                  <a:rPr lang="en-US" sz="2000" dirty="0"/>
                  <a:t>Within a projected physical separation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proj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/>
                  <a:t> 3-30 kpc</a:t>
                </a:r>
              </a:p>
              <a:p>
                <a:pPr lvl="1"/>
                <a:r>
                  <a:rPr lang="en-US" sz="2000" dirty="0"/>
                  <a:t>Explore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proj</m:t>
                        </m:r>
                      </m:sub>
                    </m:sSub>
                  </m:oMath>
                </a14:m>
                <a:r>
                  <a:rPr lang="en-US" sz="2000" dirty="0"/>
                  <a:t> values</a:t>
                </a:r>
              </a:p>
              <a:p>
                <a:pPr lvl="1"/>
                <a:r>
                  <a:rPr lang="en-US" sz="2000" dirty="0"/>
                  <a:t>To calculate the separation at different redshifts we use the </a:t>
                </a:r>
                <a:r>
                  <a:rPr lang="en-US" sz="2000" i="1" dirty="0"/>
                  <a:t>angular diameter distance</a:t>
                </a:r>
              </a:p>
              <a:p>
                <a:pPr marL="514350" indent="-514350">
                  <a:lnSpc>
                    <a:spcPct val="150000"/>
                  </a:lnSpc>
                  <a:buAutoNum type="arabicPeriod"/>
                </a:pPr>
                <a:r>
                  <a:rPr lang="en-US" sz="2400" dirty="0"/>
                  <a:t>Redshift proximity</a:t>
                </a:r>
              </a:p>
              <a:p>
                <a:pPr lvl="1"/>
                <a:r>
                  <a:rPr lang="en-US" sz="2000" dirty="0"/>
                  <a:t>Photo-z’s from EAZY</a:t>
                </a:r>
              </a:p>
              <a:p>
                <a:pPr lvl="1"/>
                <a:r>
                  <a:rPr lang="en-US" sz="2000" dirty="0"/>
                  <a:t>Adopt probabilistic method ➝ using full P(z) distribution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    </a:t>
                </a:r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  <a:latin typeface="+mj-lt"/>
                  </a:rPr>
                  <a:t>(López-Sanjuan+15, Mundy+17)</a:t>
                </a:r>
                <a:endParaRPr lang="en-US" sz="2000" dirty="0">
                  <a:solidFill>
                    <a:schemeClr val="bg1">
                      <a:lumMod val="50000"/>
                    </a:schemeClr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46F8D3-F50E-5D3A-08F3-33F0DA1B4B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0020"/>
                <a:ext cx="6956502" cy="3951669"/>
              </a:xfrm>
              <a:blipFill>
                <a:blip r:embed="rId2"/>
                <a:stretch>
                  <a:fillRect l="-1825" t="-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FBEFDF17-C8B0-5287-E4C6-F718511A3207}"/>
              </a:ext>
            </a:extLst>
          </p:cNvPr>
          <p:cNvGrpSpPr/>
          <p:nvPr/>
        </p:nvGrpSpPr>
        <p:grpSpPr>
          <a:xfrm>
            <a:off x="7702829" y="2292523"/>
            <a:ext cx="4011321" cy="2698408"/>
            <a:chOff x="7702829" y="1966613"/>
            <a:chExt cx="4011321" cy="2698408"/>
          </a:xfrm>
        </p:grpSpPr>
        <p:pic>
          <p:nvPicPr>
            <p:cNvPr id="7" name="Picture 6" descr="A picture containing line, diagram, plot, font&#10;&#10;Description automatically generated">
              <a:extLst>
                <a:ext uri="{FF2B5EF4-FFF2-40B4-BE49-F238E27FC236}">
                  <a16:creationId xmlns:a16="http://schemas.microsoft.com/office/drawing/2014/main" id="{CDB1F316-E740-8AAE-69DD-DB0657C2F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460"/>
            <a:stretch/>
          </p:blipFill>
          <p:spPr>
            <a:xfrm>
              <a:off x="7702829" y="1966613"/>
              <a:ext cx="4011321" cy="234955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E0E3E7-5E5B-DE8B-8DE1-87E0D36C1E33}"/>
                </a:ext>
              </a:extLst>
            </p:cNvPr>
            <p:cNvSpPr txBox="1"/>
            <p:nvPr/>
          </p:nvSpPr>
          <p:spPr>
            <a:xfrm>
              <a:off x="9035966" y="4326467"/>
              <a:ext cx="1740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  <a:latin typeface="+mj-lt"/>
                </a:rPr>
                <a:t>López-Sanjuan+15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A8314A-AE97-0F93-C839-63636BEAC3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5341585"/>
                <a:ext cx="10515600" cy="13255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eriod" startAt="3"/>
                </a:pPr>
                <a:r>
                  <a:rPr lang="en-US" sz="2400" dirty="0"/>
                  <a:t>Mass ratio</a:t>
                </a:r>
              </a:p>
              <a:p>
                <a:pPr lvl="1"/>
                <a:r>
                  <a:rPr lang="en-US" sz="2000" dirty="0"/>
                  <a:t>Stellar mass ratio of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=1:4</m:t>
                    </m:r>
                  </m:oMath>
                </a14:m>
                <a:r>
                  <a:rPr lang="en-US" sz="2000" dirty="0"/>
                  <a:t> for major mergers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92A8314A-AE97-0F93-C839-63636BEAC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341585"/>
                <a:ext cx="10515600" cy="1325564"/>
              </a:xfrm>
              <a:prstGeom prst="rect">
                <a:avLst/>
              </a:prstGeom>
              <a:blipFill>
                <a:blip r:embed="rId4"/>
                <a:stretch>
                  <a:fillRect l="-965" t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E8540754-EE7E-A532-4529-7D0DBC6598A8}"/>
              </a:ext>
            </a:extLst>
          </p:cNvPr>
          <p:cNvGrpSpPr/>
          <p:nvPr/>
        </p:nvGrpSpPr>
        <p:grpSpPr>
          <a:xfrm>
            <a:off x="177121" y="6411459"/>
            <a:ext cx="11837758" cy="338554"/>
            <a:chOff x="177121" y="6411459"/>
            <a:chExt cx="11837758" cy="33855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D7614B-74BF-22A2-DE6B-3F03C4C583D7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CA4696E-C413-A5A7-F4D3-95BC176E17D5}"/>
                </a:ext>
              </a:extLst>
            </p:cNvPr>
            <p:cNvSpPr txBox="1"/>
            <p:nvPr/>
          </p:nvSpPr>
          <p:spPr>
            <a:xfrm>
              <a:off x="11714150" y="6411459"/>
              <a:ext cx="3007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B4A51F-CDD2-38B4-730D-265ACE630CD1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B619F23-F281-8298-5AC2-254D4E9E2183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630855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2743-7CF8-802E-20AA-80CD8ABE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Steps of merger selection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41472-27EB-5F6F-7738-0281B3C69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70673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b="0" i="0" u="sng" strike="noStrike" dirty="0">
                <a:solidFill>
                  <a:srgbClr val="000000"/>
                </a:solidFill>
                <a:effectLst/>
              </a:rPr>
              <a:t>1. Select an initial primary sample by stellar mass criteria </a:t>
            </a:r>
          </a:p>
          <a:p>
            <a:pPr>
              <a:lnSpc>
                <a:spcPct val="100000"/>
              </a:lnSpc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Selecting a primary sample (massive galaxies) </a:t>
            </a:r>
            <a:r>
              <a:rPr lang="en-US" sz="2000" dirty="0"/>
              <a:t>➝ selection mask</a:t>
            </a:r>
            <a:endParaRPr lang="en-GB" sz="2000" b="0" i="0" u="none" strike="noStrike" dirty="0">
              <a:solidFill>
                <a:srgbClr val="000000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Define constant stellar mass bins (</a:t>
            </a:r>
            <a:r>
              <a:rPr lang="en-GB" sz="2000" b="0" i="0" u="none" strike="noStrike" dirty="0" err="1">
                <a:solidFill>
                  <a:srgbClr val="000000"/>
                </a:solidFill>
                <a:effectLst/>
              </a:rPr>
              <a:t>M</a:t>
            </a:r>
            <a:r>
              <a:rPr lang="en-GB" sz="2000" b="0" i="0" u="none" strike="noStrike" baseline="30000" dirty="0" err="1">
                <a:solidFill>
                  <a:srgbClr val="000000"/>
                </a:solidFill>
                <a:effectLst/>
              </a:rPr>
              <a:t>min</a:t>
            </a:r>
            <a:r>
              <a:rPr lang="en-GB" sz="2000" dirty="0">
                <a:solidFill>
                  <a:srgbClr val="000000"/>
                </a:solidFill>
              </a:rPr>
              <a:t>,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2000" b="0" i="0" u="none" strike="noStrike" dirty="0" err="1">
                <a:solidFill>
                  <a:srgbClr val="000000"/>
                </a:solidFill>
                <a:effectLst/>
              </a:rPr>
              <a:t>M</a:t>
            </a:r>
            <a:r>
              <a:rPr lang="en-GB" sz="2000" b="0" i="0" u="none" strike="noStrike" baseline="30000" dirty="0" err="1">
                <a:solidFill>
                  <a:srgbClr val="000000"/>
                </a:solidFill>
                <a:effectLst/>
              </a:rPr>
              <a:t>max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Have to be above the mass completeness limit</a:t>
            </a:r>
          </a:p>
          <a:p>
            <a:pPr marL="0" indent="0">
              <a:lnSpc>
                <a:spcPct val="200000"/>
              </a:lnSpc>
              <a:spcAft>
                <a:spcPts val="600"/>
              </a:spcAft>
              <a:buNone/>
            </a:pPr>
            <a:r>
              <a:rPr lang="en-GB" sz="2000" u="sng" dirty="0">
                <a:solidFill>
                  <a:srgbClr val="000000"/>
                </a:solidFill>
              </a:rPr>
              <a:t>2</a:t>
            </a:r>
            <a:r>
              <a:rPr lang="en-GB" sz="2000" b="0" i="0" u="sng" strike="noStrike" dirty="0">
                <a:solidFill>
                  <a:srgbClr val="000000"/>
                </a:solidFill>
                <a:effectLst/>
              </a:rPr>
              <a:t>. Select a secondary sample of potential pairs</a:t>
            </a:r>
          </a:p>
          <a:p>
            <a:pPr>
              <a:lnSpc>
                <a:spcPct val="100000"/>
              </a:lnSpc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Selection mask for secondary sample of major/minor mergers (corresponding to the primary sample)</a:t>
            </a:r>
            <a:endParaRPr lang="en-GB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000" b="0" i="0" u="none" strike="noStrike" dirty="0">
                <a:solidFill>
                  <a:srgbClr val="000000"/>
                </a:solidFill>
                <a:effectLst/>
              </a:rPr>
              <a:t>𝜇 is the mass ratio </a:t>
            </a:r>
            <a:r>
              <a:rPr lang="en-US" sz="2000" dirty="0"/>
              <a:t>➝ 1:4 for major mergers</a:t>
            </a:r>
          </a:p>
          <a:p>
            <a:pPr>
              <a:lnSpc>
                <a:spcPct val="100000"/>
              </a:lnSpc>
            </a:pPr>
            <a:endParaRPr lang="en-GB" sz="20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en-GB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BC1204-33E4-2AB2-8409-DEB0ECBE2CDB}"/>
              </a:ext>
            </a:extLst>
          </p:cNvPr>
          <p:cNvGrpSpPr/>
          <p:nvPr/>
        </p:nvGrpSpPr>
        <p:grpSpPr>
          <a:xfrm>
            <a:off x="177121" y="6411459"/>
            <a:ext cx="11837758" cy="338554"/>
            <a:chOff x="177121" y="6411459"/>
            <a:chExt cx="11837758" cy="33855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1CE9E3-C6CD-5FAA-C465-0DE64EAD7937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CBDC2B-24EB-1754-EF80-0F2E4ACDA0DA}"/>
                </a:ext>
              </a:extLst>
            </p:cNvPr>
            <p:cNvSpPr txBox="1"/>
            <p:nvPr/>
          </p:nvSpPr>
          <p:spPr>
            <a:xfrm>
              <a:off x="11714150" y="6411459"/>
              <a:ext cx="3007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7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10D131-98FD-13FD-AD25-159638D94E97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graph of a sample&#10;&#10;Description automatically generated">
            <a:extLst>
              <a:ext uri="{FF2B5EF4-FFF2-40B4-BE49-F238E27FC236}">
                <a16:creationId xmlns:a16="http://schemas.microsoft.com/office/drawing/2014/main" id="{43CED875-41A7-E2FD-9591-8B2EEB43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4" t="2543" r="6807"/>
          <a:stretch/>
        </p:blipFill>
        <p:spPr>
          <a:xfrm>
            <a:off x="7940126" y="1984636"/>
            <a:ext cx="3924388" cy="3859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D7077C-C895-B7DB-5B2A-1255A3BB409C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1732857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8713-A30D-ED14-A7D7-427479647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760"/>
                </a:solidFill>
              </a:rPr>
              <a:t>Stellar mass completeness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8EF57-ACDF-7339-BC56-98859DCFB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63541" cy="4351338"/>
          </a:xfrm>
        </p:spPr>
        <p:txBody>
          <a:bodyPr>
            <a:normAutofit/>
          </a:bodyPr>
          <a:lstStyle/>
          <a:p>
            <a:pPr marL="273050" lvl="1" indent="-263525">
              <a:lnSpc>
                <a:spcPct val="150000"/>
              </a:lnSpc>
            </a:pPr>
            <a:r>
              <a:rPr lang="en-US" sz="2000" dirty="0"/>
              <a:t>Method by </a:t>
            </a:r>
            <a:r>
              <a:rPr lang="en-US" sz="2000" dirty="0" err="1"/>
              <a:t>Pozetti</a:t>
            </a:r>
            <a:r>
              <a:rPr lang="en-US" sz="2000" dirty="0"/>
              <a:t> et al. (2010)</a:t>
            </a:r>
          </a:p>
          <a:p>
            <a:pPr marL="273050" lvl="1" indent="-263525">
              <a:lnSpc>
                <a:spcPct val="150000"/>
              </a:lnSpc>
            </a:pPr>
            <a:r>
              <a:rPr lang="en-US" sz="2000" dirty="0"/>
              <a:t>Estimate the 5𝜎 point-source flux limit from mosaic</a:t>
            </a:r>
          </a:p>
          <a:p>
            <a:pPr marL="273050" lvl="1" indent="-263525">
              <a:lnSpc>
                <a:spcPct val="150000"/>
              </a:lnSpc>
            </a:pPr>
            <a:r>
              <a:rPr lang="en-US" sz="2000" dirty="0"/>
              <a:t>Calculate the 90% completeness limit</a:t>
            </a:r>
          </a:p>
          <a:p>
            <a:pPr marL="273050" lvl="1" indent="-263525">
              <a:lnSpc>
                <a:spcPct val="150000"/>
              </a:lnSpc>
            </a:pPr>
            <a:r>
              <a:rPr lang="en-US" sz="2000" dirty="0"/>
              <a:t>Mass completeness limit: 7 &lt; log </a:t>
            </a:r>
            <a:r>
              <a:rPr lang="en-US" sz="2000" dirty="0" err="1"/>
              <a:t>M</a:t>
            </a:r>
            <a:r>
              <a:rPr lang="en-US" sz="2000" baseline="-25000" dirty="0" err="1"/>
              <a:t>lim</a:t>
            </a:r>
            <a:r>
              <a:rPr lang="en-US" sz="2000" dirty="0"/>
              <a:t>/M</a:t>
            </a:r>
            <a:r>
              <a:rPr lang="en-US" sz="2000" baseline="-25000" dirty="0"/>
              <a:t>⨀</a:t>
            </a:r>
            <a:r>
              <a:rPr lang="en-US" sz="2000" dirty="0"/>
              <a:t> &lt; 8</a:t>
            </a:r>
          </a:p>
          <a:p>
            <a:pPr marL="273050" lvl="1" indent="-263525">
              <a:lnSpc>
                <a:spcPct val="150000"/>
              </a:lnSpc>
            </a:pPr>
            <a:r>
              <a:rPr lang="en-US" sz="2000" dirty="0"/>
              <a:t>Depends on SNR cut and M</a:t>
            </a:r>
            <a:r>
              <a:rPr lang="en-US" sz="2000" baseline="-25000" dirty="0"/>
              <a:t>⋆</a:t>
            </a:r>
            <a:r>
              <a:rPr lang="en-US" sz="2000" dirty="0"/>
              <a:t> used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72B822-0488-74B6-7964-1A980AABDC06}"/>
              </a:ext>
            </a:extLst>
          </p:cNvPr>
          <p:cNvGrpSpPr/>
          <p:nvPr/>
        </p:nvGrpSpPr>
        <p:grpSpPr>
          <a:xfrm>
            <a:off x="177121" y="6411459"/>
            <a:ext cx="11837759" cy="338554"/>
            <a:chOff x="177121" y="6411459"/>
            <a:chExt cx="11837759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89AD7-C838-FB58-75FA-5F1CB0EFEFD6}"/>
                </a:ext>
              </a:extLst>
            </p:cNvPr>
            <p:cNvSpPr txBox="1"/>
            <p:nvPr/>
          </p:nvSpPr>
          <p:spPr>
            <a:xfrm>
              <a:off x="177121" y="6411459"/>
              <a:ext cx="12836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Dávid Puskás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1AFA27-DC42-29B7-9B51-2B81140B1DC6}"/>
                </a:ext>
              </a:extLst>
            </p:cNvPr>
            <p:cNvSpPr txBox="1"/>
            <p:nvPr/>
          </p:nvSpPr>
          <p:spPr>
            <a:xfrm>
              <a:off x="11725154" y="6411459"/>
              <a:ext cx="289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8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8E8FF9-6084-A91B-CFBC-F847F3C77615}"/>
              </a:ext>
            </a:extLst>
          </p:cNvPr>
          <p:cNvCxnSpPr>
            <a:cxnSpLocks/>
          </p:cNvCxnSpPr>
          <p:nvPr/>
        </p:nvCxnSpPr>
        <p:spPr>
          <a:xfrm>
            <a:off x="876000" y="1382752"/>
            <a:ext cx="10440000" cy="0"/>
          </a:xfrm>
          <a:prstGeom prst="line">
            <a:avLst/>
          </a:prstGeom>
          <a:ln w="38100">
            <a:solidFill>
              <a:srgbClr val="0097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graph of red and grey lines&#10;&#10;Description automatically generated">
            <a:extLst>
              <a:ext uri="{FF2B5EF4-FFF2-40B4-BE49-F238E27FC236}">
                <a16:creationId xmlns:a16="http://schemas.microsoft.com/office/drawing/2014/main" id="{D37A9731-1AAB-3476-6330-97FBFA011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4"/>
          <a:stretch/>
        </p:blipFill>
        <p:spPr>
          <a:xfrm>
            <a:off x="6609145" y="2059131"/>
            <a:ext cx="4889655" cy="38843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083538-B8FB-09A8-8FBD-DCB05931EEF4}"/>
              </a:ext>
            </a:extLst>
          </p:cNvPr>
          <p:cNvSpPr txBox="1"/>
          <p:nvPr/>
        </p:nvSpPr>
        <p:spPr>
          <a:xfrm>
            <a:off x="3519812" y="6411459"/>
            <a:ext cx="51523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Cosmic Dawn at High Latitudes, Stockholm – 27</a:t>
            </a:r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June 2024</a:t>
            </a:r>
          </a:p>
        </p:txBody>
      </p:sp>
    </p:spTree>
    <p:extLst>
      <p:ext uri="{BB962C8B-B14F-4D97-AF65-F5344CB8AC3E}">
        <p14:creationId xmlns:p14="http://schemas.microsoft.com/office/powerpoint/2010/main" val="1702973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0EA1474791FD4E8A46584874143058" ma:contentTypeVersion="15" ma:contentTypeDescription="Create a new document." ma:contentTypeScope="" ma:versionID="453f716ec867265edc0073675ba04941">
  <xsd:schema xmlns:xsd="http://www.w3.org/2001/XMLSchema" xmlns:xs="http://www.w3.org/2001/XMLSchema" xmlns:p="http://schemas.microsoft.com/office/2006/metadata/properties" xmlns:ns2="d8395993-563f-4f79-8b24-d7369faf4eac" xmlns:ns3="2cbb6d9b-16a6-4bf6-be93-3ca41d84cc22" targetNamespace="http://schemas.microsoft.com/office/2006/metadata/properties" ma:root="true" ma:fieldsID="de43be57a63d13d91da13a10aa47495c" ns2:_="" ns3:_="">
    <xsd:import namespace="d8395993-563f-4f79-8b24-d7369faf4eac"/>
    <xsd:import namespace="2cbb6d9b-16a6-4bf6-be93-3ca41d84cc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395993-563f-4f79-8b24-d7369faf4e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2eb5840-676b-4ec5-83ef-4cc9c6b5cd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b6d9b-16a6-4bf6-be93-3ca41d84cc2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fbd24d2-545e-42c4-836d-0aab7b9d204f}" ma:internalName="TaxCatchAll" ma:showField="CatchAllData" ma:web="2cbb6d9b-16a6-4bf6-be93-3ca41d84cc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710B26-B585-4279-93EC-33D1AFFC83A5}"/>
</file>

<file path=customXml/itemProps2.xml><?xml version="1.0" encoding="utf-8"?>
<ds:datastoreItem xmlns:ds="http://schemas.openxmlformats.org/officeDocument/2006/customXml" ds:itemID="{5A555304-6B8E-4D7E-B410-179A2622CE84}"/>
</file>

<file path=docProps/app.xml><?xml version="1.0" encoding="utf-8"?>
<Properties xmlns="http://schemas.openxmlformats.org/officeDocument/2006/extended-properties" xmlns:vt="http://schemas.openxmlformats.org/officeDocument/2006/docPropsVTypes">
  <TotalTime>12534</TotalTime>
  <Words>1794</Words>
  <Application>Microsoft Macintosh PowerPoint</Application>
  <PresentationFormat>Widescreen</PresentationFormat>
  <Paragraphs>287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 Unicode MS</vt:lpstr>
      <vt:lpstr>Arial</vt:lpstr>
      <vt:lpstr>Calibri</vt:lpstr>
      <vt:lpstr>Calibri Light</vt:lpstr>
      <vt:lpstr>Cambria Math</vt:lpstr>
      <vt:lpstr>Helvetica</vt:lpstr>
      <vt:lpstr>Office Theme</vt:lpstr>
      <vt:lpstr>Constraining galaxy close pair fractions and merger rates from Cosmic Noon to Cosmic Dawn using deep JWST observations</vt:lpstr>
      <vt:lpstr>Introduction</vt:lpstr>
      <vt:lpstr>Pair fraction and merger rate</vt:lpstr>
      <vt:lpstr>Aims and objectives</vt:lpstr>
      <vt:lpstr>JADES Collaboration</vt:lpstr>
      <vt:lpstr>Data: GS-Deep, GS-Medium, GN</vt:lpstr>
      <vt:lpstr>Method</vt:lpstr>
      <vt:lpstr>Steps of merger selection code</vt:lpstr>
      <vt:lpstr>Stellar mass completeness</vt:lpstr>
      <vt:lpstr>Steps of merger selection code</vt:lpstr>
      <vt:lpstr>Examples</vt:lpstr>
      <vt:lpstr>Examples</vt:lpstr>
      <vt:lpstr>Steps of merger selection code</vt:lpstr>
      <vt:lpstr>Odds sampling rate (OSR)</vt:lpstr>
      <vt:lpstr>Mass completeness and area weights</vt:lpstr>
      <vt:lpstr>Steps of merger selection code</vt:lpstr>
      <vt:lpstr>PowerPoint Presentation</vt:lpstr>
      <vt:lpstr>Pair fractions</vt:lpstr>
      <vt:lpstr>Pair fractions</vt:lpstr>
      <vt:lpstr>Pair fractions</vt:lpstr>
      <vt:lpstr>Merger timescales</vt:lpstr>
      <vt:lpstr>Merger timescales</vt:lpstr>
      <vt:lpstr>Merger rate and merger rate density</vt:lpstr>
      <vt:lpstr>Merger rate and merger rate density</vt:lpstr>
      <vt:lpstr>Summary and further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Puskas</dc:creator>
  <cp:lastModifiedBy>David Puskas</cp:lastModifiedBy>
  <cp:revision>9</cp:revision>
  <dcterms:created xsi:type="dcterms:W3CDTF">2023-06-22T02:23:20Z</dcterms:created>
  <dcterms:modified xsi:type="dcterms:W3CDTF">2024-06-26T13:52:45Z</dcterms:modified>
</cp:coreProperties>
</file>