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</p:sldMasterIdLst>
  <p:notesMasterIdLst>
    <p:notesMasterId r:id="rId22"/>
  </p:notesMasterIdLst>
  <p:sldIdLst>
    <p:sldId id="340" r:id="rId5"/>
    <p:sldId id="354" r:id="rId6"/>
    <p:sldId id="344" r:id="rId7"/>
    <p:sldId id="334" r:id="rId8"/>
    <p:sldId id="342" r:id="rId9"/>
    <p:sldId id="346" r:id="rId10"/>
    <p:sldId id="353" r:id="rId11"/>
    <p:sldId id="336" r:id="rId12"/>
    <p:sldId id="355" r:id="rId13"/>
    <p:sldId id="356" r:id="rId14"/>
    <p:sldId id="357" r:id="rId15"/>
    <p:sldId id="359" r:id="rId16"/>
    <p:sldId id="361" r:id="rId17"/>
    <p:sldId id="360" r:id="rId18"/>
    <p:sldId id="362" r:id="rId19"/>
    <p:sldId id="363" r:id="rId20"/>
    <p:sldId id="34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D7BA4F-9CC1-4FB4-B524-7590411B1FE2}" v="229" dt="2024-10-28T14:33:38.4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4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car Henriksson" userId="2629436b-20fe-4af3-938b-c40473f26466" providerId="ADAL" clId="{22D7BA4F-9CC1-4FB4-B524-7590411B1FE2}"/>
    <pc:docChg chg="custSel modSld">
      <pc:chgData name="Oscar Henriksson" userId="2629436b-20fe-4af3-938b-c40473f26466" providerId="ADAL" clId="{22D7BA4F-9CC1-4FB4-B524-7590411B1FE2}" dt="2024-10-28T14:33:38.436" v="241" actId="20577"/>
      <pc:docMkLst>
        <pc:docMk/>
      </pc:docMkLst>
      <pc:sldChg chg="modSp mod modAnim">
        <pc:chgData name="Oscar Henriksson" userId="2629436b-20fe-4af3-938b-c40473f26466" providerId="ADAL" clId="{22D7BA4F-9CC1-4FB4-B524-7590411B1FE2}" dt="2024-10-28T14:31:57.568" v="233" actId="20577"/>
        <pc:sldMkLst>
          <pc:docMk/>
          <pc:sldMk cId="3118736235" sldId="336"/>
        </pc:sldMkLst>
        <pc:spChg chg="mod">
          <ac:chgData name="Oscar Henriksson" userId="2629436b-20fe-4af3-938b-c40473f26466" providerId="ADAL" clId="{22D7BA4F-9CC1-4FB4-B524-7590411B1FE2}" dt="2024-10-28T14:31:57.568" v="233" actId="20577"/>
          <ac:spMkLst>
            <pc:docMk/>
            <pc:sldMk cId="3118736235" sldId="336"/>
            <ac:spMk id="3" creationId="{7ED2CE66-1C40-0995-FAD5-FDEBF8638325}"/>
          </ac:spMkLst>
        </pc:spChg>
      </pc:sldChg>
      <pc:sldChg chg="modSp modAnim">
        <pc:chgData name="Oscar Henriksson" userId="2629436b-20fe-4af3-938b-c40473f26466" providerId="ADAL" clId="{22D7BA4F-9CC1-4FB4-B524-7590411B1FE2}" dt="2024-10-28T14:26:20.338" v="18" actId="20577"/>
        <pc:sldMkLst>
          <pc:docMk/>
          <pc:sldMk cId="999720029" sldId="346"/>
        </pc:sldMkLst>
        <pc:spChg chg="mod">
          <ac:chgData name="Oscar Henriksson" userId="2629436b-20fe-4af3-938b-c40473f26466" providerId="ADAL" clId="{22D7BA4F-9CC1-4FB4-B524-7590411B1FE2}" dt="2024-10-28T14:26:20.338" v="18" actId="20577"/>
          <ac:spMkLst>
            <pc:docMk/>
            <pc:sldMk cId="999720029" sldId="346"/>
            <ac:spMk id="3" creationId="{B073F6C8-A5BA-06F8-4C31-3E2B76483ADF}"/>
          </ac:spMkLst>
        </pc:spChg>
      </pc:sldChg>
      <pc:sldChg chg="modSp mod modAnim">
        <pc:chgData name="Oscar Henriksson" userId="2629436b-20fe-4af3-938b-c40473f26466" providerId="ADAL" clId="{22D7BA4F-9CC1-4FB4-B524-7590411B1FE2}" dt="2024-10-28T14:29:00.097" v="32" actId="20577"/>
        <pc:sldMkLst>
          <pc:docMk/>
          <pc:sldMk cId="2122194723" sldId="349"/>
        </pc:sldMkLst>
        <pc:spChg chg="mod">
          <ac:chgData name="Oscar Henriksson" userId="2629436b-20fe-4af3-938b-c40473f26466" providerId="ADAL" clId="{22D7BA4F-9CC1-4FB4-B524-7590411B1FE2}" dt="2024-10-28T14:29:00.097" v="32" actId="20577"/>
          <ac:spMkLst>
            <pc:docMk/>
            <pc:sldMk cId="2122194723" sldId="349"/>
            <ac:spMk id="3" creationId="{3F6AFD8A-15C0-C111-499A-0F374155E530}"/>
          </ac:spMkLst>
        </pc:spChg>
      </pc:sldChg>
      <pc:sldChg chg="modSp">
        <pc:chgData name="Oscar Henriksson" userId="2629436b-20fe-4af3-938b-c40473f26466" providerId="ADAL" clId="{22D7BA4F-9CC1-4FB4-B524-7590411B1FE2}" dt="2024-10-28T14:25:03.685" v="2" actId="113"/>
        <pc:sldMkLst>
          <pc:docMk/>
          <pc:sldMk cId="4088653800" sldId="354"/>
        </pc:sldMkLst>
        <pc:spChg chg="mod">
          <ac:chgData name="Oscar Henriksson" userId="2629436b-20fe-4af3-938b-c40473f26466" providerId="ADAL" clId="{22D7BA4F-9CC1-4FB4-B524-7590411B1FE2}" dt="2024-10-28T14:25:03.685" v="2" actId="113"/>
          <ac:spMkLst>
            <pc:docMk/>
            <pc:sldMk cId="4088653800" sldId="354"/>
            <ac:spMk id="3" creationId="{2AAA7553-64B1-DB44-F5F3-266A2216BA9A}"/>
          </ac:spMkLst>
        </pc:spChg>
      </pc:sldChg>
      <pc:sldChg chg="modSp mod modAnim">
        <pc:chgData name="Oscar Henriksson" userId="2629436b-20fe-4af3-938b-c40473f26466" providerId="ADAL" clId="{22D7BA4F-9CC1-4FB4-B524-7590411B1FE2}" dt="2024-10-28T14:33:38.436" v="241" actId="20577"/>
        <pc:sldMkLst>
          <pc:docMk/>
          <pc:sldMk cId="4222240311" sldId="357"/>
        </pc:sldMkLst>
        <pc:spChg chg="mod">
          <ac:chgData name="Oscar Henriksson" userId="2629436b-20fe-4af3-938b-c40473f26466" providerId="ADAL" clId="{22D7BA4F-9CC1-4FB4-B524-7590411B1FE2}" dt="2024-10-28T14:33:38.436" v="241" actId="20577"/>
          <ac:spMkLst>
            <pc:docMk/>
            <pc:sldMk cId="4222240311" sldId="357"/>
            <ac:spMk id="3" creationId="{6AAF4EBB-EC34-1D9C-16FC-80FC3E523F05}"/>
          </ac:spMkLst>
        </pc:spChg>
      </pc:sldChg>
      <pc:sldChg chg="modSp modAnim">
        <pc:chgData name="Oscar Henriksson" userId="2629436b-20fe-4af3-938b-c40473f26466" providerId="ADAL" clId="{22D7BA4F-9CC1-4FB4-B524-7590411B1FE2}" dt="2024-10-28T14:27:50.015" v="23" actId="20577"/>
        <pc:sldMkLst>
          <pc:docMk/>
          <pc:sldMk cId="237605715" sldId="359"/>
        </pc:sldMkLst>
        <pc:spChg chg="mod">
          <ac:chgData name="Oscar Henriksson" userId="2629436b-20fe-4af3-938b-c40473f26466" providerId="ADAL" clId="{22D7BA4F-9CC1-4FB4-B524-7590411B1FE2}" dt="2024-10-28T14:27:50.015" v="23" actId="20577"/>
          <ac:spMkLst>
            <pc:docMk/>
            <pc:sldMk cId="237605715" sldId="359"/>
            <ac:spMk id="3" creationId="{9DC6AF7A-2D75-B662-F2CE-20D918B6189F}"/>
          </ac:spMkLst>
        </pc:spChg>
      </pc:sldChg>
    </pc:docChg>
  </pc:docChgLst>
  <pc:docChgLst>
    <pc:chgData name="Oscar Henriksson" userId="2629436b-20fe-4af3-938b-c40473f26466" providerId="ADAL" clId="{5CE214C0-1786-4E67-8D49-F417C8EDD8A2}"/>
    <pc:docChg chg="undo redo custSel addSld delSld modSld sldOrd">
      <pc:chgData name="Oscar Henriksson" userId="2629436b-20fe-4af3-938b-c40473f26466" providerId="ADAL" clId="{5CE214C0-1786-4E67-8D49-F417C8EDD8A2}" dt="2024-09-02T22:50:08.902" v="10112" actId="6549"/>
      <pc:docMkLst>
        <pc:docMk/>
      </pc:docMkLst>
      <pc:sldChg chg="modSp add del">
        <pc:chgData name="Oscar Henriksson" userId="2629436b-20fe-4af3-938b-c40473f26466" providerId="ADAL" clId="{5CE214C0-1786-4E67-8D49-F417C8EDD8A2}" dt="2024-08-20T08:38:35.021" v="3344" actId="47"/>
        <pc:sldMkLst>
          <pc:docMk/>
          <pc:sldMk cId="1836047667" sldId="263"/>
        </pc:sldMkLst>
        <pc:spChg chg="mod">
          <ac:chgData name="Oscar Henriksson" userId="2629436b-20fe-4af3-938b-c40473f26466" providerId="ADAL" clId="{5CE214C0-1786-4E67-8D49-F417C8EDD8A2}" dt="2024-08-20T08:29:29.765" v="3292" actId="20577"/>
          <ac:spMkLst>
            <pc:docMk/>
            <pc:sldMk cId="1836047667" sldId="263"/>
            <ac:spMk id="3" creationId="{A31FE4DE-C9AC-44F0-9667-08D5CF3D8D21}"/>
          </ac:spMkLst>
        </pc:spChg>
      </pc:sldChg>
      <pc:sldChg chg="del">
        <pc:chgData name="Oscar Henriksson" userId="2629436b-20fe-4af3-938b-c40473f26466" providerId="ADAL" clId="{5CE214C0-1786-4E67-8D49-F417C8EDD8A2}" dt="2024-08-15T13:39:23.324" v="275" actId="47"/>
        <pc:sldMkLst>
          <pc:docMk/>
          <pc:sldMk cId="2933546474" sldId="310"/>
        </pc:sldMkLst>
      </pc:sldChg>
      <pc:sldChg chg="addSp delSp modSp del mod">
        <pc:chgData name="Oscar Henriksson" userId="2629436b-20fe-4af3-938b-c40473f26466" providerId="ADAL" clId="{5CE214C0-1786-4E67-8D49-F417C8EDD8A2}" dt="2024-08-29T10:39:51.308" v="9120" actId="47"/>
        <pc:sldMkLst>
          <pc:docMk/>
          <pc:sldMk cId="1614946977" sldId="311"/>
        </pc:sldMkLst>
        <pc:spChg chg="mod ord">
          <ac:chgData name="Oscar Henriksson" userId="2629436b-20fe-4af3-938b-c40473f26466" providerId="ADAL" clId="{5CE214C0-1786-4E67-8D49-F417C8EDD8A2}" dt="2024-08-20T07:51:33.086" v="2776" actId="26606"/>
          <ac:spMkLst>
            <pc:docMk/>
            <pc:sldMk cId="1614946977" sldId="311"/>
            <ac:spMk id="2" creationId="{CACA9B73-3EED-4E41-8B0D-A2F5C5E3F952}"/>
          </ac:spMkLst>
        </pc:spChg>
        <pc:spChg chg="del">
          <ac:chgData name="Oscar Henriksson" userId="2629436b-20fe-4af3-938b-c40473f26466" providerId="ADAL" clId="{5CE214C0-1786-4E67-8D49-F417C8EDD8A2}" dt="2024-08-20T07:51:33.086" v="2776" actId="26606"/>
          <ac:spMkLst>
            <pc:docMk/>
            <pc:sldMk cId="1614946977" sldId="311"/>
            <ac:spMk id="78" creationId="{848F64AA-5BE2-4280-BEFA-DC288118FCCE}"/>
          </ac:spMkLst>
        </pc:spChg>
        <pc:spChg chg="add">
          <ac:chgData name="Oscar Henriksson" userId="2629436b-20fe-4af3-938b-c40473f26466" providerId="ADAL" clId="{5CE214C0-1786-4E67-8D49-F417C8EDD8A2}" dt="2024-08-20T07:51:33.086" v="2776" actId="26606"/>
          <ac:spMkLst>
            <pc:docMk/>
            <pc:sldMk cId="1614946977" sldId="311"/>
            <ac:spMk id="83" creationId="{45E1927C-B3C8-4E1E-A8D4-048EFA2B616D}"/>
          </ac:spMkLst>
        </pc:spChg>
        <pc:spChg chg="add">
          <ac:chgData name="Oscar Henriksson" userId="2629436b-20fe-4af3-938b-c40473f26466" providerId="ADAL" clId="{5CE214C0-1786-4E67-8D49-F417C8EDD8A2}" dt="2024-08-20T07:51:33.086" v="2776" actId="26606"/>
          <ac:spMkLst>
            <pc:docMk/>
            <pc:sldMk cId="1614946977" sldId="311"/>
            <ac:spMk id="85" creationId="{C24CD456-79B8-4425-95A0-5344971EA3DA}"/>
          </ac:spMkLst>
        </pc:spChg>
        <pc:spChg chg="add">
          <ac:chgData name="Oscar Henriksson" userId="2629436b-20fe-4af3-938b-c40473f26466" providerId="ADAL" clId="{5CE214C0-1786-4E67-8D49-F417C8EDD8A2}" dt="2024-08-20T07:51:33.086" v="2776" actId="26606"/>
          <ac:spMkLst>
            <pc:docMk/>
            <pc:sldMk cId="1614946977" sldId="311"/>
            <ac:spMk id="87" creationId="{3C9C3854-C672-47D2-8FD3-15A88F6CE943}"/>
          </ac:spMkLst>
        </pc:spChg>
        <pc:spChg chg="add">
          <ac:chgData name="Oscar Henriksson" userId="2629436b-20fe-4af3-938b-c40473f26466" providerId="ADAL" clId="{5CE214C0-1786-4E67-8D49-F417C8EDD8A2}" dt="2024-08-20T07:51:33.086" v="2776" actId="26606"/>
          <ac:spMkLst>
            <pc:docMk/>
            <pc:sldMk cId="1614946977" sldId="311"/>
            <ac:spMk id="89" creationId="{AE886DDB-D248-47D2-9A3C-8E203F697C0E}"/>
          </ac:spMkLst>
        </pc:spChg>
        <pc:spChg chg="add">
          <ac:chgData name="Oscar Henriksson" userId="2629436b-20fe-4af3-938b-c40473f26466" providerId="ADAL" clId="{5CE214C0-1786-4E67-8D49-F417C8EDD8A2}" dt="2024-08-20T07:51:33.086" v="2776" actId="26606"/>
          <ac:spMkLst>
            <pc:docMk/>
            <pc:sldMk cId="1614946977" sldId="311"/>
            <ac:spMk id="91" creationId="{F36FEC56-B33E-40ED-923C-498D3BEEEC11}"/>
          </ac:spMkLst>
        </pc:spChg>
        <pc:spChg chg="add">
          <ac:chgData name="Oscar Henriksson" userId="2629436b-20fe-4af3-938b-c40473f26466" providerId="ADAL" clId="{5CE214C0-1786-4E67-8D49-F417C8EDD8A2}" dt="2024-08-20T07:51:33.086" v="2776" actId="26606"/>
          <ac:spMkLst>
            <pc:docMk/>
            <pc:sldMk cId="1614946977" sldId="311"/>
            <ac:spMk id="93" creationId="{D99B66FE-83E7-4E7B-9C00-1A61ADF87F14}"/>
          </ac:spMkLst>
        </pc:spChg>
        <pc:spChg chg="add">
          <ac:chgData name="Oscar Henriksson" userId="2629436b-20fe-4af3-938b-c40473f26466" providerId="ADAL" clId="{5CE214C0-1786-4E67-8D49-F417C8EDD8A2}" dt="2024-08-20T07:51:33.086" v="2776" actId="26606"/>
          <ac:spMkLst>
            <pc:docMk/>
            <pc:sldMk cId="1614946977" sldId="311"/>
            <ac:spMk id="95" creationId="{7EB76DC5-F703-43FB-A5D9-A9ADE420A17F}"/>
          </ac:spMkLst>
        </pc:spChg>
        <pc:picChg chg="mod ord">
          <ac:chgData name="Oscar Henriksson" userId="2629436b-20fe-4af3-938b-c40473f26466" providerId="ADAL" clId="{5CE214C0-1786-4E67-8D49-F417C8EDD8A2}" dt="2024-08-20T07:51:44.998" v="2777" actId="27614"/>
          <ac:picMkLst>
            <pc:docMk/>
            <pc:sldMk cId="1614946977" sldId="311"/>
            <ac:picMk id="4" creationId="{79EBBD5B-489D-4FCC-D851-2F2A681AA720}"/>
          </ac:picMkLst>
        </pc:picChg>
        <pc:picChg chg="mod">
          <ac:chgData name="Oscar Henriksson" userId="2629436b-20fe-4af3-938b-c40473f26466" providerId="ADAL" clId="{5CE214C0-1786-4E67-8D49-F417C8EDD8A2}" dt="2024-08-20T07:51:33.086" v="2776" actId="26606"/>
          <ac:picMkLst>
            <pc:docMk/>
            <pc:sldMk cId="1614946977" sldId="311"/>
            <ac:picMk id="6" creationId="{EBDC0B2A-44F2-415E-B89A-FEF83F0EDFD2}"/>
          </ac:picMkLst>
        </pc:picChg>
        <pc:picChg chg="mod">
          <ac:chgData name="Oscar Henriksson" userId="2629436b-20fe-4af3-938b-c40473f26466" providerId="ADAL" clId="{5CE214C0-1786-4E67-8D49-F417C8EDD8A2}" dt="2024-08-20T07:51:33.086" v="2776" actId="26606"/>
          <ac:picMkLst>
            <pc:docMk/>
            <pc:sldMk cId="1614946977" sldId="311"/>
            <ac:picMk id="12" creationId="{F55A15D3-FEE8-4317-AAD3-CED7440B3F56}"/>
          </ac:picMkLst>
        </pc:picChg>
      </pc:sldChg>
      <pc:sldChg chg="modSp del mod">
        <pc:chgData name="Oscar Henriksson" userId="2629436b-20fe-4af3-938b-c40473f26466" providerId="ADAL" clId="{5CE214C0-1786-4E67-8D49-F417C8EDD8A2}" dt="2024-08-22T07:38:55.432" v="4536" actId="47"/>
        <pc:sldMkLst>
          <pc:docMk/>
          <pc:sldMk cId="942556095" sldId="314"/>
        </pc:sldMkLst>
        <pc:spChg chg="mod">
          <ac:chgData name="Oscar Henriksson" userId="2629436b-20fe-4af3-938b-c40473f26466" providerId="ADAL" clId="{5CE214C0-1786-4E67-8D49-F417C8EDD8A2}" dt="2024-08-22T06:57:27.761" v="4219" actId="20577"/>
          <ac:spMkLst>
            <pc:docMk/>
            <pc:sldMk cId="942556095" sldId="314"/>
            <ac:spMk id="3" creationId="{826EB365-F40F-4308-874F-883BA397FBD8}"/>
          </ac:spMkLst>
        </pc:spChg>
      </pc:sldChg>
      <pc:sldChg chg="del">
        <pc:chgData name="Oscar Henriksson" userId="2629436b-20fe-4af3-938b-c40473f26466" providerId="ADAL" clId="{5CE214C0-1786-4E67-8D49-F417C8EDD8A2}" dt="2024-08-20T08:49:42.945" v="3607" actId="47"/>
        <pc:sldMkLst>
          <pc:docMk/>
          <pc:sldMk cId="3135832087" sldId="320"/>
        </pc:sldMkLst>
      </pc:sldChg>
      <pc:sldChg chg="del">
        <pc:chgData name="Oscar Henriksson" userId="2629436b-20fe-4af3-938b-c40473f26466" providerId="ADAL" clId="{5CE214C0-1786-4E67-8D49-F417C8EDD8A2}" dt="2024-08-22T06:57:44.122" v="4220" actId="47"/>
        <pc:sldMkLst>
          <pc:docMk/>
          <pc:sldMk cId="117042154" sldId="331"/>
        </pc:sldMkLst>
      </pc:sldChg>
      <pc:sldChg chg="addSp delSp modSp del mod modAnim">
        <pc:chgData name="Oscar Henriksson" userId="2629436b-20fe-4af3-938b-c40473f26466" providerId="ADAL" clId="{5CE214C0-1786-4E67-8D49-F417C8EDD8A2}" dt="2024-08-26T09:16:24.657" v="8776" actId="47"/>
        <pc:sldMkLst>
          <pc:docMk/>
          <pc:sldMk cId="2180059953" sldId="333"/>
        </pc:sldMkLst>
        <pc:spChg chg="mod">
          <ac:chgData name="Oscar Henriksson" userId="2629436b-20fe-4af3-938b-c40473f26466" providerId="ADAL" clId="{5CE214C0-1786-4E67-8D49-F417C8EDD8A2}" dt="2024-08-23T10:37:00.167" v="7069" actId="20577"/>
          <ac:spMkLst>
            <pc:docMk/>
            <pc:sldMk cId="2180059953" sldId="333"/>
            <ac:spMk id="2" creationId="{576B5622-7153-1200-1C2E-D871BA862454}"/>
          </ac:spMkLst>
        </pc:spChg>
        <pc:spChg chg="add mod">
          <ac:chgData name="Oscar Henriksson" userId="2629436b-20fe-4af3-938b-c40473f26466" providerId="ADAL" clId="{5CE214C0-1786-4E67-8D49-F417C8EDD8A2}" dt="2024-08-26T09:12:38.195" v="8699"/>
          <ac:spMkLst>
            <pc:docMk/>
            <pc:sldMk cId="2180059953" sldId="333"/>
            <ac:spMk id="3" creationId="{3BC65B00-46B7-FDDB-3813-A985CFCD5B5F}"/>
          </ac:spMkLst>
        </pc:spChg>
        <pc:spChg chg="add del mod">
          <ac:chgData name="Oscar Henriksson" userId="2629436b-20fe-4af3-938b-c40473f26466" providerId="ADAL" clId="{5CE214C0-1786-4E67-8D49-F417C8EDD8A2}" dt="2024-08-23T08:20:26.820" v="6593" actId="1076"/>
          <ac:spMkLst>
            <pc:docMk/>
            <pc:sldMk cId="2180059953" sldId="333"/>
            <ac:spMk id="7" creationId="{E7FA474A-BEDE-B5F8-CC83-26011909B2CB}"/>
          </ac:spMkLst>
        </pc:spChg>
        <pc:spChg chg="add mod">
          <ac:chgData name="Oscar Henriksson" userId="2629436b-20fe-4af3-938b-c40473f26466" providerId="ADAL" clId="{5CE214C0-1786-4E67-8D49-F417C8EDD8A2}" dt="2024-08-26T09:12:35.299" v="8698" actId="14100"/>
          <ac:spMkLst>
            <pc:docMk/>
            <pc:sldMk cId="2180059953" sldId="333"/>
            <ac:spMk id="9" creationId="{F37FAA07-B25F-5FF9-4415-D2C4596942DE}"/>
          </ac:spMkLst>
        </pc:spChg>
        <pc:grpChg chg="add del mod">
          <ac:chgData name="Oscar Henriksson" userId="2629436b-20fe-4af3-938b-c40473f26466" providerId="ADAL" clId="{5CE214C0-1786-4E67-8D49-F417C8EDD8A2}" dt="2024-08-20T08:12:44.030" v="2891" actId="165"/>
          <ac:grpSpMkLst>
            <pc:docMk/>
            <pc:sldMk cId="2180059953" sldId="333"/>
            <ac:grpSpMk id="5" creationId="{F65F143F-899F-279C-2ABE-D5EE6DA7A0DB}"/>
          </ac:grpSpMkLst>
        </pc:grpChg>
        <pc:grpChg chg="add mod">
          <ac:chgData name="Oscar Henriksson" userId="2629436b-20fe-4af3-938b-c40473f26466" providerId="ADAL" clId="{5CE214C0-1786-4E67-8D49-F417C8EDD8A2}" dt="2024-08-20T08:13:06.268" v="2895" actId="164"/>
          <ac:grpSpMkLst>
            <pc:docMk/>
            <pc:sldMk cId="2180059953" sldId="333"/>
            <ac:grpSpMk id="6" creationId="{5C1FB14E-D988-4783-16DA-27DE306E635B}"/>
          </ac:grpSpMkLst>
        </pc:grpChg>
        <pc:grpChg chg="add mod">
          <ac:chgData name="Oscar Henriksson" userId="2629436b-20fe-4af3-938b-c40473f26466" providerId="ADAL" clId="{5CE214C0-1786-4E67-8D49-F417C8EDD8A2}" dt="2024-08-22T12:17:33.005" v="6176" actId="1076"/>
          <ac:grpSpMkLst>
            <pc:docMk/>
            <pc:sldMk cId="2180059953" sldId="333"/>
            <ac:grpSpMk id="8" creationId="{1D49AB0E-C11B-678D-DF1E-BCC84FFFB343}"/>
          </ac:grpSpMkLst>
        </pc:grpChg>
        <pc:picChg chg="add mod">
          <ac:chgData name="Oscar Henriksson" userId="2629436b-20fe-4af3-938b-c40473f26466" providerId="ADAL" clId="{5CE214C0-1786-4E67-8D49-F417C8EDD8A2}" dt="2024-08-22T12:19:51.220" v="6193" actId="1076"/>
          <ac:picMkLst>
            <pc:docMk/>
            <pc:sldMk cId="2180059953" sldId="333"/>
            <ac:picMk id="4" creationId="{4E5AB6E7-3237-5B2F-14A3-9D12C719AC43}"/>
          </ac:picMkLst>
        </pc:picChg>
        <pc:picChg chg="add mod">
          <ac:chgData name="Oscar Henriksson" userId="2629436b-20fe-4af3-938b-c40473f26466" providerId="ADAL" clId="{5CE214C0-1786-4E67-8D49-F417C8EDD8A2}" dt="2024-08-22T12:20:04.996" v="6194" actId="1076"/>
          <ac:picMkLst>
            <pc:docMk/>
            <pc:sldMk cId="2180059953" sldId="333"/>
            <ac:picMk id="17" creationId="{0D645C2B-8916-242E-4945-425E5B8E0B34}"/>
          </ac:picMkLst>
        </pc:picChg>
        <pc:picChg chg="del">
          <ac:chgData name="Oscar Henriksson" userId="2629436b-20fe-4af3-938b-c40473f26466" providerId="ADAL" clId="{5CE214C0-1786-4E67-8D49-F417C8EDD8A2}" dt="2024-08-20T08:11:09.495" v="2880" actId="478"/>
          <ac:picMkLst>
            <pc:docMk/>
            <pc:sldMk cId="2180059953" sldId="333"/>
            <ac:picMk id="18" creationId="{0C131552-886A-A348-BF45-5A526858837C}"/>
          </ac:picMkLst>
        </pc:picChg>
        <pc:inkChg chg="mod topLvl">
          <ac:chgData name="Oscar Henriksson" userId="2629436b-20fe-4af3-938b-c40473f26466" providerId="ADAL" clId="{5CE214C0-1786-4E67-8D49-F417C8EDD8A2}" dt="2024-08-20T08:12:47.358" v="2892" actId="164"/>
          <ac:inkMkLst>
            <pc:docMk/>
            <pc:sldMk cId="2180059953" sldId="333"/>
            <ac:inkMk id="10" creationId="{07378831-E265-757C-1A68-6BA5D2F2DCA8}"/>
          </ac:inkMkLst>
        </pc:inkChg>
        <pc:inkChg chg="mod topLvl">
          <ac:chgData name="Oscar Henriksson" userId="2629436b-20fe-4af3-938b-c40473f26466" providerId="ADAL" clId="{5CE214C0-1786-4E67-8D49-F417C8EDD8A2}" dt="2024-08-20T08:12:47.358" v="2892" actId="164"/>
          <ac:inkMkLst>
            <pc:docMk/>
            <pc:sldMk cId="2180059953" sldId="333"/>
            <ac:inkMk id="11" creationId="{6C40D8EC-FE71-4B21-FFFE-11A3E3013866}"/>
          </ac:inkMkLst>
        </pc:inkChg>
        <pc:inkChg chg="mod topLvl">
          <ac:chgData name="Oscar Henriksson" userId="2629436b-20fe-4af3-938b-c40473f26466" providerId="ADAL" clId="{5CE214C0-1786-4E67-8D49-F417C8EDD8A2}" dt="2024-08-20T08:12:47.358" v="2892" actId="164"/>
          <ac:inkMkLst>
            <pc:docMk/>
            <pc:sldMk cId="2180059953" sldId="333"/>
            <ac:inkMk id="12" creationId="{01D52064-0583-740E-6697-B3DF7C2C4A30}"/>
          </ac:inkMkLst>
        </pc:inkChg>
        <pc:inkChg chg="mod topLvl">
          <ac:chgData name="Oscar Henriksson" userId="2629436b-20fe-4af3-938b-c40473f26466" providerId="ADAL" clId="{5CE214C0-1786-4E67-8D49-F417C8EDD8A2}" dt="2024-08-20T08:12:55.644" v="2894" actId="1076"/>
          <ac:inkMkLst>
            <pc:docMk/>
            <pc:sldMk cId="2180059953" sldId="333"/>
            <ac:inkMk id="13" creationId="{291985B1-0AFC-2EBB-A87A-BAE86E1E8D54}"/>
          </ac:inkMkLst>
        </pc:inkChg>
        <pc:inkChg chg="mod topLvl">
          <ac:chgData name="Oscar Henriksson" userId="2629436b-20fe-4af3-938b-c40473f26466" providerId="ADAL" clId="{5CE214C0-1786-4E67-8D49-F417C8EDD8A2}" dt="2024-08-20T08:12:47.358" v="2892" actId="164"/>
          <ac:inkMkLst>
            <pc:docMk/>
            <pc:sldMk cId="2180059953" sldId="333"/>
            <ac:inkMk id="14" creationId="{0A50D149-49C2-0B7F-AF69-F89A0B2A71BD}"/>
          </ac:inkMkLst>
        </pc:inkChg>
        <pc:inkChg chg="mod">
          <ac:chgData name="Oscar Henriksson" userId="2629436b-20fe-4af3-938b-c40473f26466" providerId="ADAL" clId="{5CE214C0-1786-4E67-8D49-F417C8EDD8A2}" dt="2024-08-20T08:13:06.268" v="2895" actId="164"/>
          <ac:inkMkLst>
            <pc:docMk/>
            <pc:sldMk cId="2180059953" sldId="333"/>
            <ac:inkMk id="15" creationId="{55FC09A9-4CC1-9E9A-A8E4-0A1D72790F26}"/>
          </ac:inkMkLst>
        </pc:inkChg>
        <pc:inkChg chg="mod topLvl">
          <ac:chgData name="Oscar Henriksson" userId="2629436b-20fe-4af3-938b-c40473f26466" providerId="ADAL" clId="{5CE214C0-1786-4E67-8D49-F417C8EDD8A2}" dt="2024-08-20T08:12:47.358" v="2892" actId="164"/>
          <ac:inkMkLst>
            <pc:docMk/>
            <pc:sldMk cId="2180059953" sldId="333"/>
            <ac:inkMk id="16" creationId="{F5AB330A-CC2B-A639-3D9E-97221BCA267F}"/>
          </ac:inkMkLst>
        </pc:inkChg>
        <pc:inkChg chg="mod">
          <ac:chgData name="Oscar Henriksson" userId="2629436b-20fe-4af3-938b-c40473f26466" providerId="ADAL" clId="{5CE214C0-1786-4E67-8D49-F417C8EDD8A2}" dt="2024-08-22T12:17:33.005" v="6176" actId="1076"/>
          <ac:inkMkLst>
            <pc:docMk/>
            <pc:sldMk cId="2180059953" sldId="333"/>
            <ac:inkMk id="22" creationId="{9E0DEDF9-3328-32B5-E263-8036C658A757}"/>
          </ac:inkMkLst>
        </pc:inkChg>
      </pc:sldChg>
      <pc:sldChg chg="addSp modSp mod ord modAnim">
        <pc:chgData name="Oscar Henriksson" userId="2629436b-20fe-4af3-938b-c40473f26466" providerId="ADAL" clId="{5CE214C0-1786-4E67-8D49-F417C8EDD8A2}" dt="2024-09-02T22:33:58.889" v="9994" actId="20577"/>
        <pc:sldMkLst>
          <pc:docMk/>
          <pc:sldMk cId="895073348" sldId="334"/>
        </pc:sldMkLst>
        <pc:spChg chg="mod">
          <ac:chgData name="Oscar Henriksson" userId="2629436b-20fe-4af3-938b-c40473f26466" providerId="ADAL" clId="{5CE214C0-1786-4E67-8D49-F417C8EDD8A2}" dt="2024-08-22T12:02:56.918" v="5924" actId="113"/>
          <ac:spMkLst>
            <pc:docMk/>
            <pc:sldMk cId="895073348" sldId="334"/>
            <ac:spMk id="2" creationId="{F5D80DF6-6187-4AFD-D34F-6A665840AAC1}"/>
          </ac:spMkLst>
        </pc:spChg>
        <pc:spChg chg="mod">
          <ac:chgData name="Oscar Henriksson" userId="2629436b-20fe-4af3-938b-c40473f26466" providerId="ADAL" clId="{5CE214C0-1786-4E67-8D49-F417C8EDD8A2}" dt="2024-09-02T22:33:58.889" v="9994" actId="20577"/>
          <ac:spMkLst>
            <pc:docMk/>
            <pc:sldMk cId="895073348" sldId="334"/>
            <ac:spMk id="3" creationId="{34140FE5-8EF7-142E-A69B-BBF2AC5848A3}"/>
          </ac:spMkLst>
        </pc:spChg>
        <pc:picChg chg="add mod ord">
          <ac:chgData name="Oscar Henriksson" userId="2629436b-20fe-4af3-938b-c40473f26466" providerId="ADAL" clId="{5CE214C0-1786-4E67-8D49-F417C8EDD8A2}" dt="2024-09-02T21:41:50.478" v="9676" actId="14100"/>
          <ac:picMkLst>
            <pc:docMk/>
            <pc:sldMk cId="895073348" sldId="334"/>
            <ac:picMk id="5" creationId="{CB106B74-94FC-6657-D5B9-3F990C647D36}"/>
          </ac:picMkLst>
        </pc:picChg>
      </pc:sldChg>
      <pc:sldChg chg="del">
        <pc:chgData name="Oscar Henriksson" userId="2629436b-20fe-4af3-938b-c40473f26466" providerId="ADAL" clId="{5CE214C0-1786-4E67-8D49-F417C8EDD8A2}" dt="2024-08-20T08:20:05.812" v="2991" actId="47"/>
        <pc:sldMkLst>
          <pc:docMk/>
          <pc:sldMk cId="3267941075" sldId="335"/>
        </pc:sldMkLst>
      </pc:sldChg>
      <pc:sldChg chg="addSp modSp mod modAnim">
        <pc:chgData name="Oscar Henriksson" userId="2629436b-20fe-4af3-938b-c40473f26466" providerId="ADAL" clId="{5CE214C0-1786-4E67-8D49-F417C8EDD8A2}" dt="2024-09-02T20:37:56.019" v="9339" actId="20577"/>
        <pc:sldMkLst>
          <pc:docMk/>
          <pc:sldMk cId="3118736235" sldId="336"/>
        </pc:sldMkLst>
        <pc:spChg chg="mod">
          <ac:chgData name="Oscar Henriksson" userId="2629436b-20fe-4af3-938b-c40473f26466" providerId="ADAL" clId="{5CE214C0-1786-4E67-8D49-F417C8EDD8A2}" dt="2024-08-22T11:35:24.266" v="5716" actId="20577"/>
          <ac:spMkLst>
            <pc:docMk/>
            <pc:sldMk cId="3118736235" sldId="336"/>
            <ac:spMk id="2" creationId="{372B6A3E-21DE-6B4E-99F3-42F8A62A3697}"/>
          </ac:spMkLst>
        </pc:spChg>
        <pc:spChg chg="mod">
          <ac:chgData name="Oscar Henriksson" userId="2629436b-20fe-4af3-938b-c40473f26466" providerId="ADAL" clId="{5CE214C0-1786-4E67-8D49-F417C8EDD8A2}" dt="2024-09-02T20:37:56.019" v="9339" actId="20577"/>
          <ac:spMkLst>
            <pc:docMk/>
            <pc:sldMk cId="3118736235" sldId="336"/>
            <ac:spMk id="3" creationId="{7ED2CE66-1C40-0995-FAD5-FDEBF8638325}"/>
          </ac:spMkLst>
        </pc:spChg>
        <pc:grpChg chg="add mod">
          <ac:chgData name="Oscar Henriksson" userId="2629436b-20fe-4af3-938b-c40473f26466" providerId="ADAL" clId="{5CE214C0-1786-4E67-8D49-F417C8EDD8A2}" dt="2024-08-20T06:36:04.377" v="2759" actId="164"/>
          <ac:grpSpMkLst>
            <pc:docMk/>
            <pc:sldMk cId="3118736235" sldId="336"/>
            <ac:grpSpMk id="4" creationId="{5D4B2A89-454D-E816-A91C-E54E1E247DE7}"/>
          </ac:grpSpMkLst>
        </pc:grpChg>
        <pc:inkChg chg="mod">
          <ac:chgData name="Oscar Henriksson" userId="2629436b-20fe-4af3-938b-c40473f26466" providerId="ADAL" clId="{5CE214C0-1786-4E67-8D49-F417C8EDD8A2}" dt="2024-08-20T06:36:04.377" v="2759" actId="164"/>
          <ac:inkMkLst>
            <pc:docMk/>
            <pc:sldMk cId="3118736235" sldId="336"/>
            <ac:inkMk id="5" creationId="{BE613ABF-9A8E-1066-16A4-426160D2DEC9}"/>
          </ac:inkMkLst>
        </pc:inkChg>
        <pc:inkChg chg="mod">
          <ac:chgData name="Oscar Henriksson" userId="2629436b-20fe-4af3-938b-c40473f26466" providerId="ADAL" clId="{5CE214C0-1786-4E67-8D49-F417C8EDD8A2}" dt="2024-08-20T06:36:04.377" v="2759" actId="164"/>
          <ac:inkMkLst>
            <pc:docMk/>
            <pc:sldMk cId="3118736235" sldId="336"/>
            <ac:inkMk id="6" creationId="{DECFF4D0-144D-AD79-7792-ADF73CB4C4EE}"/>
          </ac:inkMkLst>
        </pc:inkChg>
        <pc:inkChg chg="mod">
          <ac:chgData name="Oscar Henriksson" userId="2629436b-20fe-4af3-938b-c40473f26466" providerId="ADAL" clId="{5CE214C0-1786-4E67-8D49-F417C8EDD8A2}" dt="2024-08-20T06:36:04.377" v="2759" actId="164"/>
          <ac:inkMkLst>
            <pc:docMk/>
            <pc:sldMk cId="3118736235" sldId="336"/>
            <ac:inkMk id="7" creationId="{4D80163D-86C1-950C-F532-2EE1AFB18E4C}"/>
          </ac:inkMkLst>
        </pc:inkChg>
        <pc:inkChg chg="mod">
          <ac:chgData name="Oscar Henriksson" userId="2629436b-20fe-4af3-938b-c40473f26466" providerId="ADAL" clId="{5CE214C0-1786-4E67-8D49-F417C8EDD8A2}" dt="2024-08-20T06:36:04.377" v="2759" actId="164"/>
          <ac:inkMkLst>
            <pc:docMk/>
            <pc:sldMk cId="3118736235" sldId="336"/>
            <ac:inkMk id="8" creationId="{BDF915EE-EC5D-76B8-9F5F-69282153730F}"/>
          </ac:inkMkLst>
        </pc:inkChg>
        <pc:inkChg chg="mod">
          <ac:chgData name="Oscar Henriksson" userId="2629436b-20fe-4af3-938b-c40473f26466" providerId="ADAL" clId="{5CE214C0-1786-4E67-8D49-F417C8EDD8A2}" dt="2024-08-20T06:36:04.377" v="2759" actId="164"/>
          <ac:inkMkLst>
            <pc:docMk/>
            <pc:sldMk cId="3118736235" sldId="336"/>
            <ac:inkMk id="9" creationId="{5A6F643F-E719-629F-CC7A-8404922B3E6D}"/>
          </ac:inkMkLst>
        </pc:inkChg>
        <pc:inkChg chg="mod">
          <ac:chgData name="Oscar Henriksson" userId="2629436b-20fe-4af3-938b-c40473f26466" providerId="ADAL" clId="{5CE214C0-1786-4E67-8D49-F417C8EDD8A2}" dt="2024-08-20T06:36:04.377" v="2759" actId="164"/>
          <ac:inkMkLst>
            <pc:docMk/>
            <pc:sldMk cId="3118736235" sldId="336"/>
            <ac:inkMk id="10" creationId="{4E6201F1-B2F1-B0B5-8BC1-360E31A55B12}"/>
          </ac:inkMkLst>
        </pc:inkChg>
        <pc:inkChg chg="mod">
          <ac:chgData name="Oscar Henriksson" userId="2629436b-20fe-4af3-938b-c40473f26466" providerId="ADAL" clId="{5CE214C0-1786-4E67-8D49-F417C8EDD8A2}" dt="2024-08-20T06:36:04.377" v="2759" actId="164"/>
          <ac:inkMkLst>
            <pc:docMk/>
            <pc:sldMk cId="3118736235" sldId="336"/>
            <ac:inkMk id="11" creationId="{08C870AF-0300-4913-07AE-48EC20CE0853}"/>
          </ac:inkMkLst>
        </pc:inkChg>
        <pc:inkChg chg="mod">
          <ac:chgData name="Oscar Henriksson" userId="2629436b-20fe-4af3-938b-c40473f26466" providerId="ADAL" clId="{5CE214C0-1786-4E67-8D49-F417C8EDD8A2}" dt="2024-08-20T06:36:04.377" v="2759" actId="164"/>
          <ac:inkMkLst>
            <pc:docMk/>
            <pc:sldMk cId="3118736235" sldId="336"/>
            <ac:inkMk id="12" creationId="{1EC11D5A-A8A0-152C-75E7-F5D8620AB51E}"/>
          </ac:inkMkLst>
        </pc:inkChg>
        <pc:inkChg chg="mod">
          <ac:chgData name="Oscar Henriksson" userId="2629436b-20fe-4af3-938b-c40473f26466" providerId="ADAL" clId="{5CE214C0-1786-4E67-8D49-F417C8EDD8A2}" dt="2024-08-20T06:36:04.377" v="2759" actId="164"/>
          <ac:inkMkLst>
            <pc:docMk/>
            <pc:sldMk cId="3118736235" sldId="336"/>
            <ac:inkMk id="20" creationId="{85B85C45-C1C7-9149-E89F-32439100AE5E}"/>
          </ac:inkMkLst>
        </pc:inkChg>
        <pc:inkChg chg="mod">
          <ac:chgData name="Oscar Henriksson" userId="2629436b-20fe-4af3-938b-c40473f26466" providerId="ADAL" clId="{5CE214C0-1786-4E67-8D49-F417C8EDD8A2}" dt="2024-08-20T06:36:04.377" v="2759" actId="164"/>
          <ac:inkMkLst>
            <pc:docMk/>
            <pc:sldMk cId="3118736235" sldId="336"/>
            <ac:inkMk id="23" creationId="{CADEE6B3-50CA-CEDE-986C-C9E283D2078A}"/>
          </ac:inkMkLst>
        </pc:inkChg>
      </pc:sldChg>
      <pc:sldChg chg="del ord">
        <pc:chgData name="Oscar Henriksson" userId="2629436b-20fe-4af3-938b-c40473f26466" providerId="ADAL" clId="{5CE214C0-1786-4E67-8D49-F417C8EDD8A2}" dt="2024-08-29T10:22:58.745" v="9114" actId="47"/>
        <pc:sldMkLst>
          <pc:docMk/>
          <pc:sldMk cId="712956272" sldId="337"/>
        </pc:sldMkLst>
      </pc:sldChg>
      <pc:sldChg chg="del ord">
        <pc:chgData name="Oscar Henriksson" userId="2629436b-20fe-4af3-938b-c40473f26466" providerId="ADAL" clId="{5CE214C0-1786-4E67-8D49-F417C8EDD8A2}" dt="2024-08-29T10:23:00.948" v="9115" actId="47"/>
        <pc:sldMkLst>
          <pc:docMk/>
          <pc:sldMk cId="2624063996" sldId="338"/>
        </pc:sldMkLst>
      </pc:sldChg>
      <pc:sldChg chg="addSp modSp mod">
        <pc:chgData name="Oscar Henriksson" userId="2629436b-20fe-4af3-938b-c40473f26466" providerId="ADAL" clId="{5CE214C0-1786-4E67-8D49-F417C8EDD8A2}" dt="2024-09-02T20:36:14.980" v="9338" actId="1076"/>
        <pc:sldMkLst>
          <pc:docMk/>
          <pc:sldMk cId="4036379925" sldId="340"/>
        </pc:sldMkLst>
        <pc:spChg chg="mod">
          <ac:chgData name="Oscar Henriksson" userId="2629436b-20fe-4af3-938b-c40473f26466" providerId="ADAL" clId="{5CE214C0-1786-4E67-8D49-F417C8EDD8A2}" dt="2024-08-23T08:29:25.493" v="6674" actId="20577"/>
          <ac:spMkLst>
            <pc:docMk/>
            <pc:sldMk cId="4036379925" sldId="340"/>
            <ac:spMk id="2" creationId="{E055E0A8-0761-12FB-8B00-E63D1DB88367}"/>
          </ac:spMkLst>
        </pc:spChg>
        <pc:spChg chg="mod">
          <ac:chgData name="Oscar Henriksson" userId="2629436b-20fe-4af3-938b-c40473f26466" providerId="ADAL" clId="{5CE214C0-1786-4E67-8D49-F417C8EDD8A2}" dt="2024-09-02T20:35:10.029" v="9330" actId="20577"/>
          <ac:spMkLst>
            <pc:docMk/>
            <pc:sldMk cId="4036379925" sldId="340"/>
            <ac:spMk id="3" creationId="{C25AB2E2-BB4C-0C4D-87AA-ACD690AA65F7}"/>
          </ac:spMkLst>
        </pc:spChg>
        <pc:picChg chg="add mod">
          <ac:chgData name="Oscar Henriksson" userId="2629436b-20fe-4af3-938b-c40473f26466" providerId="ADAL" clId="{5CE214C0-1786-4E67-8D49-F417C8EDD8A2}" dt="2024-09-02T20:35:37.184" v="9335" actId="1076"/>
          <ac:picMkLst>
            <pc:docMk/>
            <pc:sldMk cId="4036379925" sldId="340"/>
            <ac:picMk id="5" creationId="{CE165F4A-E534-4155-FD6D-CC30900A67DB}"/>
          </ac:picMkLst>
        </pc:picChg>
        <pc:picChg chg="add mod">
          <ac:chgData name="Oscar Henriksson" userId="2629436b-20fe-4af3-938b-c40473f26466" providerId="ADAL" clId="{5CE214C0-1786-4E67-8D49-F417C8EDD8A2}" dt="2024-09-02T20:36:14.980" v="9338" actId="1076"/>
          <ac:picMkLst>
            <pc:docMk/>
            <pc:sldMk cId="4036379925" sldId="340"/>
            <ac:picMk id="8" creationId="{34FE7687-3C9A-7534-4ABE-65593AD6DB31}"/>
          </ac:picMkLst>
        </pc:picChg>
      </pc:sldChg>
      <pc:sldChg chg="modSp del mod">
        <pc:chgData name="Oscar Henriksson" userId="2629436b-20fe-4af3-938b-c40473f26466" providerId="ADAL" clId="{5CE214C0-1786-4E67-8D49-F417C8EDD8A2}" dt="2024-09-02T21:09:00.292" v="9575" actId="47"/>
        <pc:sldMkLst>
          <pc:docMk/>
          <pc:sldMk cId="358991583" sldId="341"/>
        </pc:sldMkLst>
        <pc:spChg chg="mod">
          <ac:chgData name="Oscar Henriksson" userId="2629436b-20fe-4af3-938b-c40473f26466" providerId="ADAL" clId="{5CE214C0-1786-4E67-8D49-F417C8EDD8A2}" dt="2024-08-23T08:16:52.376" v="6586" actId="20577"/>
          <ac:spMkLst>
            <pc:docMk/>
            <pc:sldMk cId="358991583" sldId="341"/>
            <ac:spMk id="3" creationId="{26FC1020-5CB8-E3EA-FEA1-C9442B930D2D}"/>
          </ac:spMkLst>
        </pc:spChg>
      </pc:sldChg>
      <pc:sldChg chg="addSp delSp modSp mod delAnim modAnim">
        <pc:chgData name="Oscar Henriksson" userId="2629436b-20fe-4af3-938b-c40473f26466" providerId="ADAL" clId="{5CE214C0-1786-4E67-8D49-F417C8EDD8A2}" dt="2024-09-02T22:40:20.910" v="10074" actId="1076"/>
        <pc:sldMkLst>
          <pc:docMk/>
          <pc:sldMk cId="224477562" sldId="342"/>
        </pc:sldMkLst>
        <pc:spChg chg="mod">
          <ac:chgData name="Oscar Henriksson" userId="2629436b-20fe-4af3-938b-c40473f26466" providerId="ADAL" clId="{5CE214C0-1786-4E67-8D49-F417C8EDD8A2}" dt="2024-09-02T22:15:08.420" v="9780" actId="1076"/>
          <ac:spMkLst>
            <pc:docMk/>
            <pc:sldMk cId="224477562" sldId="342"/>
            <ac:spMk id="2" creationId="{2D98BC5F-355E-ADC9-E7A4-BB4FE1990A9D}"/>
          </ac:spMkLst>
        </pc:spChg>
        <pc:spChg chg="add mod">
          <ac:chgData name="Oscar Henriksson" userId="2629436b-20fe-4af3-938b-c40473f26466" providerId="ADAL" clId="{5CE214C0-1786-4E67-8D49-F417C8EDD8A2}" dt="2024-08-22T12:15:35.225" v="6160"/>
          <ac:spMkLst>
            <pc:docMk/>
            <pc:sldMk cId="224477562" sldId="342"/>
            <ac:spMk id="19" creationId="{B9E1F727-A50C-475F-01B8-65D66E46951A}"/>
          </ac:spMkLst>
        </pc:spChg>
        <pc:spChg chg="add mod">
          <ac:chgData name="Oscar Henriksson" userId="2629436b-20fe-4af3-938b-c40473f26466" providerId="ADAL" clId="{5CE214C0-1786-4E67-8D49-F417C8EDD8A2}" dt="2024-08-26T09:13:31.424" v="8706" actId="1076"/>
          <ac:spMkLst>
            <pc:docMk/>
            <pc:sldMk cId="224477562" sldId="342"/>
            <ac:spMk id="20" creationId="{CF1E8C9E-8D24-538B-BE3A-5B10E9D63E33}"/>
          </ac:spMkLst>
        </pc:spChg>
        <pc:spChg chg="add mod">
          <ac:chgData name="Oscar Henriksson" userId="2629436b-20fe-4af3-938b-c40473f26466" providerId="ADAL" clId="{5CE214C0-1786-4E67-8D49-F417C8EDD8A2}" dt="2024-08-22T12:15:47.040" v="6162"/>
          <ac:spMkLst>
            <pc:docMk/>
            <pc:sldMk cId="224477562" sldId="342"/>
            <ac:spMk id="21" creationId="{96C77308-9018-267A-7ADF-468AFF1A900A}"/>
          </ac:spMkLst>
        </pc:spChg>
        <pc:spChg chg="add mod">
          <ac:chgData name="Oscar Henriksson" userId="2629436b-20fe-4af3-938b-c40473f26466" providerId="ADAL" clId="{5CE214C0-1786-4E67-8D49-F417C8EDD8A2}" dt="2024-09-02T22:40:20.910" v="10074" actId="1076"/>
          <ac:spMkLst>
            <pc:docMk/>
            <pc:sldMk cId="224477562" sldId="342"/>
            <ac:spMk id="23" creationId="{2FC413E5-AE45-3671-E1AD-02999D14013E}"/>
          </ac:spMkLst>
        </pc:spChg>
        <pc:spChg chg="add del mod">
          <ac:chgData name="Oscar Henriksson" userId="2629436b-20fe-4af3-938b-c40473f26466" providerId="ADAL" clId="{5CE214C0-1786-4E67-8D49-F417C8EDD8A2}" dt="2024-09-02T22:14:22.162" v="9775" actId="478"/>
          <ac:spMkLst>
            <pc:docMk/>
            <pc:sldMk cId="224477562" sldId="342"/>
            <ac:spMk id="24" creationId="{AC71A3A4-D827-BFFA-B61E-4B26CA307110}"/>
          </ac:spMkLst>
        </pc:spChg>
        <pc:grpChg chg="add mod">
          <ac:chgData name="Oscar Henriksson" userId="2629436b-20fe-4af3-938b-c40473f26466" providerId="ADAL" clId="{5CE214C0-1786-4E67-8D49-F417C8EDD8A2}" dt="2024-09-02T22:15:16.902" v="9781" actId="1076"/>
          <ac:grpSpMkLst>
            <pc:docMk/>
            <pc:sldMk cId="224477562" sldId="342"/>
            <ac:grpSpMk id="5" creationId="{586B22E2-A371-E4D4-4BEF-C32FFB7F0808}"/>
          </ac:grpSpMkLst>
        </pc:grpChg>
        <pc:grpChg chg="mod">
          <ac:chgData name="Oscar Henriksson" userId="2629436b-20fe-4af3-938b-c40473f26466" providerId="ADAL" clId="{5CE214C0-1786-4E67-8D49-F417C8EDD8A2}" dt="2024-08-22T12:13:58.276" v="6146"/>
          <ac:grpSpMkLst>
            <pc:docMk/>
            <pc:sldMk cId="224477562" sldId="342"/>
            <ac:grpSpMk id="6" creationId="{2138221E-0F74-12AE-020A-33E204C3AE32}"/>
          </ac:grpSpMkLst>
        </pc:grpChg>
        <pc:grpChg chg="mod">
          <ac:chgData name="Oscar Henriksson" userId="2629436b-20fe-4af3-938b-c40473f26466" providerId="ADAL" clId="{5CE214C0-1786-4E67-8D49-F417C8EDD8A2}" dt="2024-08-22T12:14:06.154" v="6148" actId="164"/>
          <ac:grpSpMkLst>
            <pc:docMk/>
            <pc:sldMk cId="224477562" sldId="342"/>
            <ac:grpSpMk id="8" creationId="{3D76C95D-C05D-54B3-8265-C23B067519FB}"/>
          </ac:grpSpMkLst>
        </pc:grpChg>
        <pc:grpChg chg="mod">
          <ac:chgData name="Oscar Henriksson" userId="2629436b-20fe-4af3-938b-c40473f26466" providerId="ADAL" clId="{5CE214C0-1786-4E67-8D49-F417C8EDD8A2}" dt="2024-08-22T12:13:58.276" v="6146"/>
          <ac:grpSpMkLst>
            <pc:docMk/>
            <pc:sldMk cId="224477562" sldId="342"/>
            <ac:grpSpMk id="10" creationId="{AECBBC8E-8D57-7BD1-32DC-B3DEB124C254}"/>
          </ac:grpSpMkLst>
        </pc:grpChg>
        <pc:grpChg chg="add mod">
          <ac:chgData name="Oscar Henriksson" userId="2629436b-20fe-4af3-938b-c40473f26466" providerId="ADAL" clId="{5CE214C0-1786-4E67-8D49-F417C8EDD8A2}" dt="2024-09-02T22:14:39.061" v="9776" actId="1076"/>
          <ac:grpSpMkLst>
            <pc:docMk/>
            <pc:sldMk cId="224477562" sldId="342"/>
            <ac:grpSpMk id="18" creationId="{D6BE5EB6-22E5-33E3-21DD-3871D017ECE1}"/>
          </ac:grpSpMkLst>
        </pc:grpChg>
        <pc:grpChg chg="add del mod">
          <ac:chgData name="Oscar Henriksson" userId="2629436b-20fe-4af3-938b-c40473f26466" providerId="ADAL" clId="{5CE214C0-1786-4E67-8D49-F417C8EDD8A2}" dt="2024-09-02T22:14:22.162" v="9775" actId="478"/>
          <ac:grpSpMkLst>
            <pc:docMk/>
            <pc:sldMk cId="224477562" sldId="342"/>
            <ac:grpSpMk id="27" creationId="{C4FF3B23-31B1-54A5-BDA4-E76BEDD8C398}"/>
          </ac:grpSpMkLst>
        </pc:grpChg>
        <pc:picChg chg="add mod">
          <ac:chgData name="Oscar Henriksson" userId="2629436b-20fe-4af3-938b-c40473f26466" providerId="ADAL" clId="{5CE214C0-1786-4E67-8D49-F417C8EDD8A2}" dt="2024-08-26T09:13:31.424" v="8706" actId="1076"/>
          <ac:picMkLst>
            <pc:docMk/>
            <pc:sldMk cId="224477562" sldId="342"/>
            <ac:picMk id="21" creationId="{B913D594-0722-0148-E20B-D46854AF283C}"/>
          </ac:picMkLst>
        </pc:picChg>
        <pc:picChg chg="add mod">
          <ac:chgData name="Oscar Henriksson" userId="2629436b-20fe-4af3-938b-c40473f26466" providerId="ADAL" clId="{5CE214C0-1786-4E67-8D49-F417C8EDD8A2}" dt="2024-08-26T09:15:18.327" v="8747" actId="14100"/>
          <ac:picMkLst>
            <pc:docMk/>
            <pc:sldMk cId="224477562" sldId="342"/>
            <ac:picMk id="22" creationId="{256CAF35-A7D5-10E7-8072-9605B4EE3268}"/>
          </ac:picMkLst>
        </pc:picChg>
        <pc:inkChg chg="mod">
          <ac:chgData name="Oscar Henriksson" userId="2629436b-20fe-4af3-938b-c40473f26466" providerId="ADAL" clId="{5CE214C0-1786-4E67-8D49-F417C8EDD8A2}" dt="2024-09-02T22:15:06.154" v="9778" actId="1076"/>
          <ac:inkMkLst>
            <pc:docMk/>
            <pc:sldMk cId="224477562" sldId="342"/>
            <ac:inkMk id="9" creationId="{D9A6A204-B818-E08D-0263-2B55C3D1991C}"/>
          </ac:inkMkLst>
        </pc:inkChg>
        <pc:inkChg chg="mod">
          <ac:chgData name="Oscar Henriksson" userId="2629436b-20fe-4af3-938b-c40473f26466" providerId="ADAL" clId="{5CE214C0-1786-4E67-8D49-F417C8EDD8A2}" dt="2024-09-02T22:15:06.154" v="9778" actId="1076"/>
          <ac:inkMkLst>
            <pc:docMk/>
            <pc:sldMk cId="224477562" sldId="342"/>
            <ac:inkMk id="11" creationId="{C9902509-9056-2A89-6611-5061DFB18AB3}"/>
          </ac:inkMkLst>
        </pc:inkChg>
        <pc:inkChg chg="mod">
          <ac:chgData name="Oscar Henriksson" userId="2629436b-20fe-4af3-938b-c40473f26466" providerId="ADAL" clId="{5CE214C0-1786-4E67-8D49-F417C8EDD8A2}" dt="2024-09-02T22:15:06.154" v="9778" actId="1076"/>
          <ac:inkMkLst>
            <pc:docMk/>
            <pc:sldMk cId="224477562" sldId="342"/>
            <ac:inkMk id="12" creationId="{592A216B-4129-6D44-C99B-3CD3E1B7AB43}"/>
          </ac:inkMkLst>
        </pc:inkChg>
        <pc:inkChg chg="mod">
          <ac:chgData name="Oscar Henriksson" userId="2629436b-20fe-4af3-938b-c40473f26466" providerId="ADAL" clId="{5CE214C0-1786-4E67-8D49-F417C8EDD8A2}" dt="2024-09-02T22:15:06.154" v="9778" actId="1076"/>
          <ac:inkMkLst>
            <pc:docMk/>
            <pc:sldMk cId="224477562" sldId="342"/>
            <ac:inkMk id="13" creationId="{F5B468B1-239C-DC1E-6690-EF719A76D0AE}"/>
          </ac:inkMkLst>
        </pc:inkChg>
        <pc:inkChg chg="mod">
          <ac:chgData name="Oscar Henriksson" userId="2629436b-20fe-4af3-938b-c40473f26466" providerId="ADAL" clId="{5CE214C0-1786-4E67-8D49-F417C8EDD8A2}" dt="2024-09-02T22:15:06.154" v="9778" actId="1076"/>
          <ac:inkMkLst>
            <pc:docMk/>
            <pc:sldMk cId="224477562" sldId="342"/>
            <ac:inkMk id="14" creationId="{3F4F59B4-9ADF-830D-EE7A-A0AAEB819DB0}"/>
          </ac:inkMkLst>
        </pc:inkChg>
        <pc:inkChg chg="mod">
          <ac:chgData name="Oscar Henriksson" userId="2629436b-20fe-4af3-938b-c40473f26466" providerId="ADAL" clId="{5CE214C0-1786-4E67-8D49-F417C8EDD8A2}" dt="2024-09-02T22:15:06.154" v="9778" actId="1076"/>
          <ac:inkMkLst>
            <pc:docMk/>
            <pc:sldMk cId="224477562" sldId="342"/>
            <ac:inkMk id="15" creationId="{E631EE4E-82CB-3620-69A7-F92E342AC6BF}"/>
          </ac:inkMkLst>
        </pc:inkChg>
        <pc:inkChg chg="mod">
          <ac:chgData name="Oscar Henriksson" userId="2629436b-20fe-4af3-938b-c40473f26466" providerId="ADAL" clId="{5CE214C0-1786-4E67-8D49-F417C8EDD8A2}" dt="2024-09-02T22:15:06.154" v="9778" actId="1076"/>
          <ac:inkMkLst>
            <pc:docMk/>
            <pc:sldMk cId="224477562" sldId="342"/>
            <ac:inkMk id="16" creationId="{85A118E4-6D68-03D0-D48D-C6C02B2BF546}"/>
          </ac:inkMkLst>
        </pc:inkChg>
        <pc:inkChg chg="mod">
          <ac:chgData name="Oscar Henriksson" userId="2629436b-20fe-4af3-938b-c40473f26466" providerId="ADAL" clId="{5CE214C0-1786-4E67-8D49-F417C8EDD8A2}" dt="2024-09-02T22:15:06.154" v="9778" actId="1076"/>
          <ac:inkMkLst>
            <pc:docMk/>
            <pc:sldMk cId="224477562" sldId="342"/>
            <ac:inkMk id="17" creationId="{B24E58F6-56F0-081E-E36A-7ACA9883CB20}"/>
          </ac:inkMkLst>
        </pc:inkChg>
        <pc:inkChg chg="add mod">
          <ac:chgData name="Oscar Henriksson" userId="2629436b-20fe-4af3-938b-c40473f26466" providerId="ADAL" clId="{5CE214C0-1786-4E67-8D49-F417C8EDD8A2}" dt="2024-09-02T22:16:24.577" v="9784" actId="692"/>
          <ac:inkMkLst>
            <pc:docMk/>
            <pc:sldMk cId="224477562" sldId="342"/>
            <ac:inkMk id="19" creationId="{4838A593-E2E3-0F6D-C79F-2C6E94CF2AFB}"/>
          </ac:inkMkLst>
        </pc:inkChg>
        <pc:inkChg chg="add mod">
          <ac:chgData name="Oscar Henriksson" userId="2629436b-20fe-4af3-938b-c40473f26466" providerId="ADAL" clId="{5CE214C0-1786-4E67-8D49-F417C8EDD8A2}" dt="2024-08-22T12:15:35.225" v="6160"/>
          <ac:inkMkLst>
            <pc:docMk/>
            <pc:sldMk cId="224477562" sldId="342"/>
            <ac:inkMk id="20" creationId="{7AA11B07-D7DC-3EBC-A2DD-2BB9BF115CAD}"/>
          </ac:inkMkLst>
        </pc:inkChg>
        <pc:inkChg chg="add mod">
          <ac:chgData name="Oscar Henriksson" userId="2629436b-20fe-4af3-938b-c40473f26466" providerId="ADAL" clId="{5CE214C0-1786-4E67-8D49-F417C8EDD8A2}" dt="2024-08-22T12:15:47.040" v="6162"/>
          <ac:inkMkLst>
            <pc:docMk/>
            <pc:sldMk cId="224477562" sldId="342"/>
            <ac:inkMk id="22" creationId="{9C417F18-F834-0183-831C-28031088664E}"/>
          </ac:inkMkLst>
        </pc:inkChg>
        <pc:inkChg chg="add mod">
          <ac:chgData name="Oscar Henriksson" userId="2629436b-20fe-4af3-938b-c40473f26466" providerId="ADAL" clId="{5CE214C0-1786-4E67-8D49-F417C8EDD8A2}" dt="2024-08-22T12:15:47.040" v="6162"/>
          <ac:inkMkLst>
            <pc:docMk/>
            <pc:sldMk cId="224477562" sldId="342"/>
            <ac:inkMk id="23" creationId="{A7366EF8-ECE9-6888-DC7A-E5822E68FD7A}"/>
          </ac:inkMkLst>
        </pc:inkChg>
        <pc:inkChg chg="add mod">
          <ac:chgData name="Oscar Henriksson" userId="2629436b-20fe-4af3-938b-c40473f26466" providerId="ADAL" clId="{5CE214C0-1786-4E67-8D49-F417C8EDD8A2}" dt="2024-08-22T12:16:04.873" v="6169" actId="164"/>
          <ac:inkMkLst>
            <pc:docMk/>
            <pc:sldMk cId="224477562" sldId="342"/>
            <ac:inkMk id="25" creationId="{ED2BD52F-9902-5EBE-8609-8FC91007A29E}"/>
          </ac:inkMkLst>
        </pc:inkChg>
        <pc:inkChg chg="add mod">
          <ac:chgData name="Oscar Henriksson" userId="2629436b-20fe-4af3-938b-c40473f26466" providerId="ADAL" clId="{5CE214C0-1786-4E67-8D49-F417C8EDD8A2}" dt="2024-08-22T12:16:04.873" v="6169" actId="164"/>
          <ac:inkMkLst>
            <pc:docMk/>
            <pc:sldMk cId="224477562" sldId="342"/>
            <ac:inkMk id="26" creationId="{9CCA33B3-7F0B-0E72-BFBA-5874974AA1CE}"/>
          </ac:inkMkLst>
        </pc:inkChg>
        <pc:inkChg chg="add mod">
          <ac:chgData name="Oscar Henriksson" userId="2629436b-20fe-4af3-938b-c40473f26466" providerId="ADAL" clId="{5CE214C0-1786-4E67-8D49-F417C8EDD8A2}" dt="2024-09-02T22:16:24.577" v="9784" actId="692"/>
          <ac:inkMkLst>
            <pc:docMk/>
            <pc:sldMk cId="224477562" sldId="342"/>
            <ac:inkMk id="28" creationId="{E71FC62D-B6AA-0639-9934-D20DE32EA4CD}"/>
          </ac:inkMkLst>
        </pc:inkChg>
        <pc:inkChg chg="mod">
          <ac:chgData name="Oscar Henriksson" userId="2629436b-20fe-4af3-938b-c40473f26466" providerId="ADAL" clId="{5CE214C0-1786-4E67-8D49-F417C8EDD8A2}" dt="2024-08-22T12:14:06.154" v="6148" actId="164"/>
          <ac:inkMkLst>
            <pc:docMk/>
            <pc:sldMk cId="224477562" sldId="342"/>
            <ac:inkMk id="33" creationId="{921C4361-00F9-80AF-E001-9BC222A70C04}"/>
          </ac:inkMkLst>
        </pc:inkChg>
        <pc:inkChg chg="mod">
          <ac:chgData name="Oscar Henriksson" userId="2629436b-20fe-4af3-938b-c40473f26466" providerId="ADAL" clId="{5CE214C0-1786-4E67-8D49-F417C8EDD8A2}" dt="2024-08-22T12:14:06.154" v="6148" actId="164"/>
          <ac:inkMkLst>
            <pc:docMk/>
            <pc:sldMk cId="224477562" sldId="342"/>
            <ac:inkMk id="34" creationId="{C2ECDA27-0BF5-CF68-075D-61E4F9F4C06E}"/>
          </ac:inkMkLst>
        </pc:inkChg>
        <pc:inkChg chg="mod">
          <ac:chgData name="Oscar Henriksson" userId="2629436b-20fe-4af3-938b-c40473f26466" providerId="ADAL" clId="{5CE214C0-1786-4E67-8D49-F417C8EDD8A2}" dt="2024-08-22T12:14:06.154" v="6148" actId="164"/>
          <ac:inkMkLst>
            <pc:docMk/>
            <pc:sldMk cId="224477562" sldId="342"/>
            <ac:inkMk id="35" creationId="{7B939C38-3095-79C5-17E5-D0512E3586B7}"/>
          </ac:inkMkLst>
        </pc:inkChg>
        <pc:inkChg chg="mod">
          <ac:chgData name="Oscar Henriksson" userId="2629436b-20fe-4af3-938b-c40473f26466" providerId="ADAL" clId="{5CE214C0-1786-4E67-8D49-F417C8EDD8A2}" dt="2024-08-22T12:14:06.154" v="6148" actId="164"/>
          <ac:inkMkLst>
            <pc:docMk/>
            <pc:sldMk cId="224477562" sldId="342"/>
            <ac:inkMk id="36" creationId="{A8D2D1AD-F765-206E-B5BD-BD8BC6A55F67}"/>
          </ac:inkMkLst>
        </pc:inkChg>
        <pc:inkChg chg="mod">
          <ac:chgData name="Oscar Henriksson" userId="2629436b-20fe-4af3-938b-c40473f26466" providerId="ADAL" clId="{5CE214C0-1786-4E67-8D49-F417C8EDD8A2}" dt="2024-08-22T12:14:06.154" v="6148" actId="164"/>
          <ac:inkMkLst>
            <pc:docMk/>
            <pc:sldMk cId="224477562" sldId="342"/>
            <ac:inkMk id="37" creationId="{80D77DCD-4574-C931-7566-566DBE438C47}"/>
          </ac:inkMkLst>
        </pc:inkChg>
        <pc:inkChg chg="mod">
          <ac:chgData name="Oscar Henriksson" userId="2629436b-20fe-4af3-938b-c40473f26466" providerId="ADAL" clId="{5CE214C0-1786-4E67-8D49-F417C8EDD8A2}" dt="2024-08-22T12:14:06.154" v="6148" actId="164"/>
          <ac:inkMkLst>
            <pc:docMk/>
            <pc:sldMk cId="224477562" sldId="342"/>
            <ac:inkMk id="38" creationId="{152B041E-CC4D-466B-EEFB-2F0650DA6175}"/>
          </ac:inkMkLst>
        </pc:inkChg>
        <pc:inkChg chg="mod">
          <ac:chgData name="Oscar Henriksson" userId="2629436b-20fe-4af3-938b-c40473f26466" providerId="ADAL" clId="{5CE214C0-1786-4E67-8D49-F417C8EDD8A2}" dt="2024-08-22T12:14:06.154" v="6148" actId="164"/>
          <ac:inkMkLst>
            <pc:docMk/>
            <pc:sldMk cId="224477562" sldId="342"/>
            <ac:inkMk id="39" creationId="{E5AC4977-8B51-8B4D-7160-0A7673F3AB1F}"/>
          </ac:inkMkLst>
        </pc:inkChg>
        <pc:inkChg chg="mod">
          <ac:chgData name="Oscar Henriksson" userId="2629436b-20fe-4af3-938b-c40473f26466" providerId="ADAL" clId="{5CE214C0-1786-4E67-8D49-F417C8EDD8A2}" dt="2024-08-22T12:14:06.154" v="6148" actId="164"/>
          <ac:inkMkLst>
            <pc:docMk/>
            <pc:sldMk cId="224477562" sldId="342"/>
            <ac:inkMk id="40" creationId="{1625C3F9-195F-F618-638D-371D403938DD}"/>
          </ac:inkMkLst>
        </pc:inkChg>
      </pc:sldChg>
      <pc:sldChg chg="addSp modSp del modAnim">
        <pc:chgData name="Oscar Henriksson" userId="2629436b-20fe-4af3-938b-c40473f26466" providerId="ADAL" clId="{5CE214C0-1786-4E67-8D49-F417C8EDD8A2}" dt="2024-08-22T12:16:46.912" v="6173" actId="47"/>
        <pc:sldMkLst>
          <pc:docMk/>
          <pc:sldMk cId="896176298" sldId="343"/>
        </pc:sldMkLst>
        <pc:grpChg chg="add mod">
          <ac:chgData name="Oscar Henriksson" userId="2629436b-20fe-4af3-938b-c40473f26466" providerId="ADAL" clId="{5CE214C0-1786-4E67-8D49-F417C8EDD8A2}" dt="2024-08-20T08:06:02.600" v="2874" actId="164"/>
          <ac:grpSpMkLst>
            <pc:docMk/>
            <pc:sldMk cId="896176298" sldId="343"/>
            <ac:grpSpMk id="6" creationId="{9C8F457A-1BC6-C775-877A-23D682BAE1CE}"/>
          </ac:grpSpMkLst>
        </pc:grpChg>
        <pc:grpChg chg="add mod">
          <ac:chgData name="Oscar Henriksson" userId="2629436b-20fe-4af3-938b-c40473f26466" providerId="ADAL" clId="{5CE214C0-1786-4E67-8D49-F417C8EDD8A2}" dt="2024-08-20T08:04:07.580" v="2864" actId="164"/>
          <ac:grpSpMkLst>
            <pc:docMk/>
            <pc:sldMk cId="896176298" sldId="343"/>
            <ac:grpSpMk id="7" creationId="{80732AC7-F475-4D8E-DD35-15B930E411DB}"/>
          </ac:grpSpMkLst>
        </pc:grpChg>
        <pc:grpChg chg="mod">
          <ac:chgData name="Oscar Henriksson" userId="2629436b-20fe-4af3-938b-c40473f26466" providerId="ADAL" clId="{5CE214C0-1786-4E67-8D49-F417C8EDD8A2}" dt="2024-08-20T08:03:27.677" v="2860" actId="164"/>
          <ac:grpSpMkLst>
            <pc:docMk/>
            <pc:sldMk cId="896176298" sldId="343"/>
            <ac:grpSpMk id="8" creationId="{FCE9221F-25A9-C953-2736-D7BE8082DC83}"/>
          </ac:grpSpMkLst>
        </pc:grpChg>
        <pc:grpChg chg="mod">
          <ac:chgData name="Oscar Henriksson" userId="2629436b-20fe-4af3-938b-c40473f26466" providerId="ADAL" clId="{5CE214C0-1786-4E67-8D49-F417C8EDD8A2}" dt="2024-08-20T08:04:07.580" v="2864" actId="164"/>
          <ac:grpSpMkLst>
            <pc:docMk/>
            <pc:sldMk cId="896176298" sldId="343"/>
            <ac:grpSpMk id="11" creationId="{E22D27B3-0312-F865-DC1F-5823C6ECFF02}"/>
          </ac:grpSpMkLst>
        </pc:grpChg>
        <pc:grpChg chg="add mod">
          <ac:chgData name="Oscar Henriksson" userId="2629436b-20fe-4af3-938b-c40473f26466" providerId="ADAL" clId="{5CE214C0-1786-4E67-8D49-F417C8EDD8A2}" dt="2024-08-20T08:06:02.600" v="2874" actId="164"/>
          <ac:grpSpMkLst>
            <pc:docMk/>
            <pc:sldMk cId="896176298" sldId="343"/>
            <ac:grpSpMk id="14" creationId="{9C1FA5AE-C371-FAAE-1536-52993393612C}"/>
          </ac:grpSpMkLst>
        </pc:grpChg>
        <pc:grpChg chg="mod">
          <ac:chgData name="Oscar Henriksson" userId="2629436b-20fe-4af3-938b-c40473f26466" providerId="ADAL" clId="{5CE214C0-1786-4E67-8D49-F417C8EDD8A2}" dt="2024-08-20T08:03:27.677" v="2860" actId="164"/>
          <ac:grpSpMkLst>
            <pc:docMk/>
            <pc:sldMk cId="896176298" sldId="343"/>
            <ac:grpSpMk id="25" creationId="{A027829F-1A59-DD73-5201-1298AC45C1E8}"/>
          </ac:grpSpMkLst>
        </pc:grpChg>
        <pc:grpChg chg="mod">
          <ac:chgData name="Oscar Henriksson" userId="2629436b-20fe-4af3-938b-c40473f26466" providerId="ADAL" clId="{5CE214C0-1786-4E67-8D49-F417C8EDD8A2}" dt="2024-08-20T08:04:07.580" v="2864" actId="164"/>
          <ac:grpSpMkLst>
            <pc:docMk/>
            <pc:sldMk cId="896176298" sldId="343"/>
            <ac:grpSpMk id="43" creationId="{76A9BA6C-2EEA-1CA4-9286-0ABAB4D18B1A}"/>
          </ac:grpSpMkLst>
        </pc:grpChg>
        <pc:inkChg chg="mod">
          <ac:chgData name="Oscar Henriksson" userId="2629436b-20fe-4af3-938b-c40473f26466" providerId="ADAL" clId="{5CE214C0-1786-4E67-8D49-F417C8EDD8A2}" dt="2024-08-20T08:06:02.600" v="2874" actId="164"/>
          <ac:inkMkLst>
            <pc:docMk/>
            <pc:sldMk cId="896176298" sldId="343"/>
            <ac:inkMk id="19" creationId="{3458B925-2729-3938-2AB3-222DAF204B2C}"/>
          </ac:inkMkLst>
        </pc:inkChg>
        <pc:inkChg chg="mod">
          <ac:chgData name="Oscar Henriksson" userId="2629436b-20fe-4af3-938b-c40473f26466" providerId="ADAL" clId="{5CE214C0-1786-4E67-8D49-F417C8EDD8A2}" dt="2024-08-20T08:04:07.580" v="2864" actId="164"/>
          <ac:inkMkLst>
            <pc:docMk/>
            <pc:sldMk cId="896176298" sldId="343"/>
            <ac:inkMk id="29" creationId="{DA1C7C35-3C01-BED6-E287-BB0368381213}"/>
          </ac:inkMkLst>
        </pc:inkChg>
        <pc:inkChg chg="mod">
          <ac:chgData name="Oscar Henriksson" userId="2629436b-20fe-4af3-938b-c40473f26466" providerId="ADAL" clId="{5CE214C0-1786-4E67-8D49-F417C8EDD8A2}" dt="2024-08-20T08:04:07.580" v="2864" actId="164"/>
          <ac:inkMkLst>
            <pc:docMk/>
            <pc:sldMk cId="896176298" sldId="343"/>
            <ac:inkMk id="46" creationId="{7CDDAAB2-B4D5-36D3-71AF-8391387FE602}"/>
          </ac:inkMkLst>
        </pc:inkChg>
        <pc:inkChg chg="mod">
          <ac:chgData name="Oscar Henriksson" userId="2629436b-20fe-4af3-938b-c40473f26466" providerId="ADAL" clId="{5CE214C0-1786-4E67-8D49-F417C8EDD8A2}" dt="2024-08-20T08:03:27.677" v="2860" actId="164"/>
          <ac:inkMkLst>
            <pc:docMk/>
            <pc:sldMk cId="896176298" sldId="343"/>
            <ac:inkMk id="47" creationId="{CFC5835E-6BFF-2234-CC9A-46CDA1BD10AD}"/>
          </ac:inkMkLst>
        </pc:inkChg>
        <pc:inkChg chg="mod">
          <ac:chgData name="Oscar Henriksson" userId="2629436b-20fe-4af3-938b-c40473f26466" providerId="ADAL" clId="{5CE214C0-1786-4E67-8D49-F417C8EDD8A2}" dt="2024-08-20T08:03:27.677" v="2860" actId="164"/>
          <ac:inkMkLst>
            <pc:docMk/>
            <pc:sldMk cId="896176298" sldId="343"/>
            <ac:inkMk id="73" creationId="{A8BB9E14-96DF-6091-1250-0449418E1BCA}"/>
          </ac:inkMkLst>
        </pc:inkChg>
      </pc:sldChg>
      <pc:sldChg chg="modSp mod">
        <pc:chgData name="Oscar Henriksson" userId="2629436b-20fe-4af3-938b-c40473f26466" providerId="ADAL" clId="{5CE214C0-1786-4E67-8D49-F417C8EDD8A2}" dt="2024-09-02T21:08:41.546" v="9574" actId="27636"/>
        <pc:sldMkLst>
          <pc:docMk/>
          <pc:sldMk cId="4241615290" sldId="344"/>
        </pc:sldMkLst>
        <pc:spChg chg="mod">
          <ac:chgData name="Oscar Henriksson" userId="2629436b-20fe-4af3-938b-c40473f26466" providerId="ADAL" clId="{5CE214C0-1786-4E67-8D49-F417C8EDD8A2}" dt="2024-09-02T21:08:36.242" v="9570" actId="14100"/>
          <ac:spMkLst>
            <pc:docMk/>
            <pc:sldMk cId="4241615290" sldId="344"/>
            <ac:spMk id="2" creationId="{627F4215-8926-48EE-15CA-C2A0A72C4BBE}"/>
          </ac:spMkLst>
        </pc:spChg>
        <pc:spChg chg="mod">
          <ac:chgData name="Oscar Henriksson" userId="2629436b-20fe-4af3-938b-c40473f26466" providerId="ADAL" clId="{5CE214C0-1786-4E67-8D49-F417C8EDD8A2}" dt="2024-09-02T21:08:41.546" v="9574" actId="27636"/>
          <ac:spMkLst>
            <pc:docMk/>
            <pc:sldMk cId="4241615290" sldId="344"/>
            <ac:spMk id="3" creationId="{4CB45A33-7D60-30BB-C981-9AA6B06D1B93}"/>
          </ac:spMkLst>
        </pc:spChg>
      </pc:sldChg>
      <pc:sldChg chg="addSp modSp del mod">
        <pc:chgData name="Oscar Henriksson" userId="2629436b-20fe-4af3-938b-c40473f26466" providerId="ADAL" clId="{5CE214C0-1786-4E67-8D49-F417C8EDD8A2}" dt="2024-08-22T12:20:11.637" v="6195" actId="47"/>
        <pc:sldMkLst>
          <pc:docMk/>
          <pc:sldMk cId="2506347551" sldId="345"/>
        </pc:sldMkLst>
        <pc:spChg chg="mod">
          <ac:chgData name="Oscar Henriksson" userId="2629436b-20fe-4af3-938b-c40473f26466" providerId="ADAL" clId="{5CE214C0-1786-4E67-8D49-F417C8EDD8A2}" dt="2024-08-22T06:52:35.500" v="4137" actId="20577"/>
          <ac:spMkLst>
            <pc:docMk/>
            <pc:sldMk cId="2506347551" sldId="345"/>
            <ac:spMk id="3" creationId="{2AABA520-631C-FB4A-ADFB-9995A9336E62}"/>
          </ac:spMkLst>
        </pc:spChg>
        <pc:spChg chg="add mod">
          <ac:chgData name="Oscar Henriksson" userId="2629436b-20fe-4af3-938b-c40473f26466" providerId="ADAL" clId="{5CE214C0-1786-4E67-8D49-F417C8EDD8A2}" dt="2024-08-22T06:53:31.831" v="4145" actId="1076"/>
          <ac:spMkLst>
            <pc:docMk/>
            <pc:sldMk cId="2506347551" sldId="345"/>
            <ac:spMk id="4" creationId="{CB6C77ED-A9D6-2826-5DC6-AFE278F48717}"/>
          </ac:spMkLst>
        </pc:spChg>
        <pc:spChg chg="add mod">
          <ac:chgData name="Oscar Henriksson" userId="2629436b-20fe-4af3-938b-c40473f26466" providerId="ADAL" clId="{5CE214C0-1786-4E67-8D49-F417C8EDD8A2}" dt="2024-08-22T06:53:40.053" v="4147" actId="1076"/>
          <ac:spMkLst>
            <pc:docMk/>
            <pc:sldMk cId="2506347551" sldId="345"/>
            <ac:spMk id="6" creationId="{B37BF0F6-8595-191F-EC59-2E90FFCC9FA9}"/>
          </ac:spMkLst>
        </pc:spChg>
        <pc:spChg chg="mod">
          <ac:chgData name="Oscar Henriksson" userId="2629436b-20fe-4af3-938b-c40473f26466" providerId="ADAL" clId="{5CE214C0-1786-4E67-8D49-F417C8EDD8A2}" dt="2024-08-20T08:20:31.372" v="2994" actId="1076"/>
          <ac:spMkLst>
            <pc:docMk/>
            <pc:sldMk cId="2506347551" sldId="345"/>
            <ac:spMk id="21" creationId="{C96D6109-3697-4EC5-CBCB-490CBAAE6CD5}"/>
          </ac:spMkLst>
        </pc:spChg>
        <pc:picChg chg="mod">
          <ac:chgData name="Oscar Henriksson" userId="2629436b-20fe-4af3-938b-c40473f26466" providerId="ADAL" clId="{5CE214C0-1786-4E67-8D49-F417C8EDD8A2}" dt="2024-08-20T08:20:45.680" v="2997" actId="1076"/>
          <ac:picMkLst>
            <pc:docMk/>
            <pc:sldMk cId="2506347551" sldId="345"/>
            <ac:picMk id="5" creationId="{9EB856DC-C342-359F-1FE4-8671B582D2D7}"/>
          </ac:picMkLst>
        </pc:picChg>
        <pc:picChg chg="mod">
          <ac:chgData name="Oscar Henriksson" userId="2629436b-20fe-4af3-938b-c40473f26466" providerId="ADAL" clId="{5CE214C0-1786-4E67-8D49-F417C8EDD8A2}" dt="2024-08-20T08:20:39.158" v="2995" actId="1076"/>
          <ac:picMkLst>
            <pc:docMk/>
            <pc:sldMk cId="2506347551" sldId="345"/>
            <ac:picMk id="20" creationId="{1764BC32-4C5A-B172-8ABA-95037DE33957}"/>
          </ac:picMkLst>
        </pc:picChg>
      </pc:sldChg>
      <pc:sldChg chg="addSp delSp modSp mod delAnim modAnim">
        <pc:chgData name="Oscar Henriksson" userId="2629436b-20fe-4af3-938b-c40473f26466" providerId="ADAL" clId="{5CE214C0-1786-4E67-8D49-F417C8EDD8A2}" dt="2024-09-02T22:41:15.680" v="10109" actId="20577"/>
        <pc:sldMkLst>
          <pc:docMk/>
          <pc:sldMk cId="999720029" sldId="346"/>
        </pc:sldMkLst>
        <pc:spChg chg="mod">
          <ac:chgData name="Oscar Henriksson" userId="2629436b-20fe-4af3-938b-c40473f26466" providerId="ADAL" clId="{5CE214C0-1786-4E67-8D49-F417C8EDD8A2}" dt="2024-08-22T06:54:00.294" v="4160" actId="20577"/>
          <ac:spMkLst>
            <pc:docMk/>
            <pc:sldMk cId="999720029" sldId="346"/>
            <ac:spMk id="2" creationId="{77AAB28A-FEAC-A985-582C-D90F7B24502E}"/>
          </ac:spMkLst>
        </pc:spChg>
        <pc:spChg chg="mod">
          <ac:chgData name="Oscar Henriksson" userId="2629436b-20fe-4af3-938b-c40473f26466" providerId="ADAL" clId="{5CE214C0-1786-4E67-8D49-F417C8EDD8A2}" dt="2024-09-02T22:41:15.680" v="10109" actId="20577"/>
          <ac:spMkLst>
            <pc:docMk/>
            <pc:sldMk cId="999720029" sldId="346"/>
            <ac:spMk id="3" creationId="{B073F6C8-A5BA-06F8-4C31-3E2B76483ADF}"/>
          </ac:spMkLst>
        </pc:spChg>
        <pc:picChg chg="add mod ord">
          <ac:chgData name="Oscar Henriksson" userId="2629436b-20fe-4af3-938b-c40473f26466" providerId="ADAL" clId="{5CE214C0-1786-4E67-8D49-F417C8EDD8A2}" dt="2024-09-02T19:54:09.287" v="9218" actId="1076"/>
          <ac:picMkLst>
            <pc:docMk/>
            <pc:sldMk cId="999720029" sldId="346"/>
            <ac:picMk id="4" creationId="{F9C88E40-ED0E-8E82-826C-A6C34E7A3B4A}"/>
          </ac:picMkLst>
        </pc:picChg>
        <pc:picChg chg="add del mod ord">
          <ac:chgData name="Oscar Henriksson" userId="2629436b-20fe-4af3-938b-c40473f26466" providerId="ADAL" clId="{5CE214C0-1786-4E67-8D49-F417C8EDD8A2}" dt="2024-09-02T19:53:31.962" v="9210" actId="478"/>
          <ac:picMkLst>
            <pc:docMk/>
            <pc:sldMk cId="999720029" sldId="346"/>
            <ac:picMk id="5" creationId="{69F46906-F875-8EAB-0B54-F9CA76E73D07}"/>
          </ac:picMkLst>
        </pc:picChg>
        <pc:picChg chg="add del mod">
          <ac:chgData name="Oscar Henriksson" userId="2629436b-20fe-4af3-938b-c40473f26466" providerId="ADAL" clId="{5CE214C0-1786-4E67-8D49-F417C8EDD8A2}" dt="2024-08-23T09:15:12.811" v="7032" actId="478"/>
          <ac:picMkLst>
            <pc:docMk/>
            <pc:sldMk cId="999720029" sldId="346"/>
            <ac:picMk id="6" creationId="{80DC7ED1-DF45-380F-D8A8-151D47EDAFB2}"/>
          </ac:picMkLst>
        </pc:picChg>
        <pc:picChg chg="add mod ord">
          <ac:chgData name="Oscar Henriksson" userId="2629436b-20fe-4af3-938b-c40473f26466" providerId="ADAL" clId="{5CE214C0-1786-4E67-8D49-F417C8EDD8A2}" dt="2024-09-02T21:13:39.985" v="9609" actId="1076"/>
          <ac:picMkLst>
            <pc:docMk/>
            <pc:sldMk cId="999720029" sldId="346"/>
            <ac:picMk id="6" creationId="{874428E7-DF95-1C12-5132-213CEDFE3A0F}"/>
          </ac:picMkLst>
        </pc:picChg>
        <pc:picChg chg="add del mod">
          <ac:chgData name="Oscar Henriksson" userId="2629436b-20fe-4af3-938b-c40473f26466" providerId="ADAL" clId="{5CE214C0-1786-4E67-8D49-F417C8EDD8A2}" dt="2024-08-23T09:15:08.490" v="7031" actId="478"/>
          <ac:picMkLst>
            <pc:docMk/>
            <pc:sldMk cId="999720029" sldId="346"/>
            <ac:picMk id="7" creationId="{9CBE8693-0281-E3F3-4F81-4E73051CA0FB}"/>
          </ac:picMkLst>
        </pc:picChg>
      </pc:sldChg>
      <pc:sldChg chg="addSp delSp modSp del mod">
        <pc:chgData name="Oscar Henriksson" userId="2629436b-20fe-4af3-938b-c40473f26466" providerId="ADAL" clId="{5CE214C0-1786-4E67-8D49-F417C8EDD8A2}" dt="2024-08-22T07:03:57.014" v="4342" actId="47"/>
        <pc:sldMkLst>
          <pc:docMk/>
          <pc:sldMk cId="4282065886" sldId="347"/>
        </pc:sldMkLst>
        <pc:spChg chg="mod">
          <ac:chgData name="Oscar Henriksson" userId="2629436b-20fe-4af3-938b-c40473f26466" providerId="ADAL" clId="{5CE214C0-1786-4E67-8D49-F417C8EDD8A2}" dt="2024-08-20T08:38:48.697" v="3371" actId="20577"/>
          <ac:spMkLst>
            <pc:docMk/>
            <pc:sldMk cId="4282065886" sldId="347"/>
            <ac:spMk id="2" creationId="{4DD17645-6243-1F9A-929F-C27914B32A5A}"/>
          </ac:spMkLst>
        </pc:spChg>
        <pc:spChg chg="mod">
          <ac:chgData name="Oscar Henriksson" userId="2629436b-20fe-4af3-938b-c40473f26466" providerId="ADAL" clId="{5CE214C0-1786-4E67-8D49-F417C8EDD8A2}" dt="2024-08-20T08:41:07.255" v="3540" actId="20577"/>
          <ac:spMkLst>
            <pc:docMk/>
            <pc:sldMk cId="4282065886" sldId="347"/>
            <ac:spMk id="3" creationId="{639C60AA-F8CB-9C3E-9995-DEA427824F05}"/>
          </ac:spMkLst>
        </pc:spChg>
        <pc:spChg chg="add del mod">
          <ac:chgData name="Oscar Henriksson" userId="2629436b-20fe-4af3-938b-c40473f26466" providerId="ADAL" clId="{5CE214C0-1786-4E67-8D49-F417C8EDD8A2}" dt="2024-08-22T07:02:42.777" v="4323" actId="478"/>
          <ac:spMkLst>
            <pc:docMk/>
            <pc:sldMk cId="4282065886" sldId="347"/>
            <ac:spMk id="5" creationId="{2F768A32-212A-9E1B-AFEE-D1A67901B165}"/>
          </ac:spMkLst>
        </pc:spChg>
        <pc:picChg chg="add mod">
          <ac:chgData name="Oscar Henriksson" userId="2629436b-20fe-4af3-938b-c40473f26466" providerId="ADAL" clId="{5CE214C0-1786-4E67-8D49-F417C8EDD8A2}" dt="2024-08-22T07:02:40.225" v="4320"/>
          <ac:picMkLst>
            <pc:docMk/>
            <pc:sldMk cId="4282065886" sldId="347"/>
            <ac:picMk id="6" creationId="{5B1EBA16-87BB-CB7D-27C2-05E7E883362E}"/>
          </ac:picMkLst>
        </pc:picChg>
        <pc:picChg chg="add del mod">
          <ac:chgData name="Oscar Henriksson" userId="2629436b-20fe-4af3-938b-c40473f26466" providerId="ADAL" clId="{5CE214C0-1786-4E67-8D49-F417C8EDD8A2}" dt="2024-08-22T07:02:42.777" v="4323" actId="478"/>
          <ac:picMkLst>
            <pc:docMk/>
            <pc:sldMk cId="4282065886" sldId="347"/>
            <ac:picMk id="8" creationId="{AF54F8D0-FFAA-A744-55ED-B9FF100E4D08}"/>
          </ac:picMkLst>
        </pc:picChg>
        <pc:picChg chg="add del mod">
          <ac:chgData name="Oscar Henriksson" userId="2629436b-20fe-4af3-938b-c40473f26466" providerId="ADAL" clId="{5CE214C0-1786-4E67-8D49-F417C8EDD8A2}" dt="2024-08-22T07:02:42.303" v="4322" actId="478"/>
          <ac:picMkLst>
            <pc:docMk/>
            <pc:sldMk cId="4282065886" sldId="347"/>
            <ac:picMk id="9" creationId="{3963C017-0496-40E3-870B-357530E5D593}"/>
          </ac:picMkLst>
        </pc:picChg>
      </pc:sldChg>
      <pc:sldChg chg="del">
        <pc:chgData name="Oscar Henriksson" userId="2629436b-20fe-4af3-938b-c40473f26466" providerId="ADAL" clId="{5CE214C0-1786-4E67-8D49-F417C8EDD8A2}" dt="2024-08-19T10:55:21.043" v="363" actId="47"/>
        <pc:sldMkLst>
          <pc:docMk/>
          <pc:sldMk cId="4175920375" sldId="348"/>
        </pc:sldMkLst>
      </pc:sldChg>
      <pc:sldChg chg="modSp mod modAnim">
        <pc:chgData name="Oscar Henriksson" userId="2629436b-20fe-4af3-938b-c40473f26466" providerId="ADAL" clId="{5CE214C0-1786-4E67-8D49-F417C8EDD8A2}" dt="2024-09-02T22:50:08.902" v="10112" actId="6549"/>
        <pc:sldMkLst>
          <pc:docMk/>
          <pc:sldMk cId="2122194723" sldId="349"/>
        </pc:sldMkLst>
        <pc:spChg chg="mod">
          <ac:chgData name="Oscar Henriksson" userId="2629436b-20fe-4af3-938b-c40473f26466" providerId="ADAL" clId="{5CE214C0-1786-4E67-8D49-F417C8EDD8A2}" dt="2024-09-02T22:50:08.902" v="10112" actId="6549"/>
          <ac:spMkLst>
            <pc:docMk/>
            <pc:sldMk cId="2122194723" sldId="349"/>
            <ac:spMk id="3" creationId="{3F6AFD8A-15C0-C111-499A-0F374155E530}"/>
          </ac:spMkLst>
        </pc:spChg>
      </pc:sldChg>
      <pc:sldChg chg="modSp del mod">
        <pc:chgData name="Oscar Henriksson" userId="2629436b-20fe-4af3-938b-c40473f26466" providerId="ADAL" clId="{5CE214C0-1786-4E67-8D49-F417C8EDD8A2}" dt="2024-09-02T20:47:27.632" v="9459" actId="47"/>
        <pc:sldMkLst>
          <pc:docMk/>
          <pc:sldMk cId="3146549948" sldId="350"/>
        </pc:sldMkLst>
        <pc:spChg chg="mod">
          <ac:chgData name="Oscar Henriksson" userId="2629436b-20fe-4af3-938b-c40473f26466" providerId="ADAL" clId="{5CE214C0-1786-4E67-8D49-F417C8EDD8A2}" dt="2024-08-23T13:58:38.955" v="8084" actId="20577"/>
          <ac:spMkLst>
            <pc:docMk/>
            <pc:sldMk cId="3146549948" sldId="350"/>
            <ac:spMk id="2" creationId="{58A7F363-CE95-0A43-D3ED-F5AA2953D80F}"/>
          </ac:spMkLst>
        </pc:spChg>
        <pc:spChg chg="mod">
          <ac:chgData name="Oscar Henriksson" userId="2629436b-20fe-4af3-938b-c40473f26466" providerId="ADAL" clId="{5CE214C0-1786-4E67-8D49-F417C8EDD8A2}" dt="2024-08-26T07:47:09.380" v="8172" actId="403"/>
          <ac:spMkLst>
            <pc:docMk/>
            <pc:sldMk cId="3146549948" sldId="350"/>
            <ac:spMk id="3" creationId="{D5D76131-E9AB-9D3C-744E-5434AC300E33}"/>
          </ac:spMkLst>
        </pc:spChg>
      </pc:sldChg>
      <pc:sldChg chg="del ord">
        <pc:chgData name="Oscar Henriksson" userId="2629436b-20fe-4af3-938b-c40473f26466" providerId="ADAL" clId="{5CE214C0-1786-4E67-8D49-F417C8EDD8A2}" dt="2024-08-29T10:23:02.628" v="9116" actId="47"/>
        <pc:sldMkLst>
          <pc:docMk/>
          <pc:sldMk cId="1305460829" sldId="351"/>
        </pc:sldMkLst>
      </pc:sldChg>
      <pc:sldChg chg="modSp mod">
        <pc:chgData name="Oscar Henriksson" userId="2629436b-20fe-4af3-938b-c40473f26466" providerId="ADAL" clId="{5CE214C0-1786-4E67-8D49-F417C8EDD8A2}" dt="2024-09-02T21:46:32.943" v="9746" actId="115"/>
        <pc:sldMkLst>
          <pc:docMk/>
          <pc:sldMk cId="2694478521" sldId="353"/>
        </pc:sldMkLst>
        <pc:spChg chg="mod">
          <ac:chgData name="Oscar Henriksson" userId="2629436b-20fe-4af3-938b-c40473f26466" providerId="ADAL" clId="{5CE214C0-1786-4E67-8D49-F417C8EDD8A2}" dt="2024-09-02T21:46:32.943" v="9746" actId="115"/>
          <ac:spMkLst>
            <pc:docMk/>
            <pc:sldMk cId="2694478521" sldId="353"/>
            <ac:spMk id="2" creationId="{3D9E96B5-EF7D-669C-3D66-B487A78234F2}"/>
          </ac:spMkLst>
        </pc:spChg>
      </pc:sldChg>
      <pc:sldChg chg="addSp modSp new mod modAnim">
        <pc:chgData name="Oscar Henriksson" userId="2629436b-20fe-4af3-938b-c40473f26466" providerId="ADAL" clId="{5CE214C0-1786-4E67-8D49-F417C8EDD8A2}" dt="2024-09-02T22:31:51.494" v="9965" actId="6549"/>
        <pc:sldMkLst>
          <pc:docMk/>
          <pc:sldMk cId="4088653800" sldId="354"/>
        </pc:sldMkLst>
        <pc:spChg chg="mod">
          <ac:chgData name="Oscar Henriksson" userId="2629436b-20fe-4af3-938b-c40473f26466" providerId="ADAL" clId="{5CE214C0-1786-4E67-8D49-F417C8EDD8A2}" dt="2024-08-23T10:31:11.727" v="7062" actId="113"/>
          <ac:spMkLst>
            <pc:docMk/>
            <pc:sldMk cId="4088653800" sldId="354"/>
            <ac:spMk id="2" creationId="{F6FA17C9-D06E-859C-2ABE-E1194B258619}"/>
          </ac:spMkLst>
        </pc:spChg>
        <pc:spChg chg="mod">
          <ac:chgData name="Oscar Henriksson" userId="2629436b-20fe-4af3-938b-c40473f26466" providerId="ADAL" clId="{5CE214C0-1786-4E67-8D49-F417C8EDD8A2}" dt="2024-09-02T22:31:51.494" v="9965" actId="6549"/>
          <ac:spMkLst>
            <pc:docMk/>
            <pc:sldMk cId="4088653800" sldId="354"/>
            <ac:spMk id="3" creationId="{2AAA7553-64B1-DB44-F5F3-266A2216BA9A}"/>
          </ac:spMkLst>
        </pc:spChg>
        <pc:spChg chg="add mod">
          <ac:chgData name="Oscar Henriksson" userId="2629436b-20fe-4af3-938b-c40473f26466" providerId="ADAL" clId="{5CE214C0-1786-4E67-8D49-F417C8EDD8A2}" dt="2024-09-02T15:04:23.614" v="9168" actId="1037"/>
          <ac:spMkLst>
            <pc:docMk/>
            <pc:sldMk cId="4088653800" sldId="354"/>
            <ac:spMk id="6" creationId="{6BFDF655-E83D-3428-AF1D-73FE2996E0CA}"/>
          </ac:spMkLst>
        </pc:spChg>
        <pc:picChg chg="add mod">
          <ac:chgData name="Oscar Henriksson" userId="2629436b-20fe-4af3-938b-c40473f26466" providerId="ADAL" clId="{5CE214C0-1786-4E67-8D49-F417C8EDD8A2}" dt="2024-08-29T10:39:46.674" v="9119" actId="14100"/>
          <ac:picMkLst>
            <pc:docMk/>
            <pc:sldMk cId="4088653800" sldId="354"/>
            <ac:picMk id="4" creationId="{290BF1DE-B5E1-828A-B848-F3C3FE72DF2C}"/>
          </ac:picMkLst>
        </pc:picChg>
        <pc:picChg chg="add mod">
          <ac:chgData name="Oscar Henriksson" userId="2629436b-20fe-4af3-938b-c40473f26466" providerId="ADAL" clId="{5CE214C0-1786-4E67-8D49-F417C8EDD8A2}" dt="2024-09-02T15:04:19.659" v="9156" actId="14100"/>
          <ac:picMkLst>
            <pc:docMk/>
            <pc:sldMk cId="4088653800" sldId="354"/>
            <ac:picMk id="5" creationId="{45F875ED-A3F7-6A53-C1D4-A99120F035C7}"/>
          </ac:picMkLst>
        </pc:picChg>
      </pc:sldChg>
      <pc:sldChg chg="addSp delSp modSp new mod modAnim">
        <pc:chgData name="Oscar Henriksson" userId="2629436b-20fe-4af3-938b-c40473f26466" providerId="ADAL" clId="{5CE214C0-1786-4E67-8D49-F417C8EDD8A2}" dt="2024-08-23T11:02:09.141" v="7102" actId="20577"/>
        <pc:sldMkLst>
          <pc:docMk/>
          <pc:sldMk cId="4077897332" sldId="355"/>
        </pc:sldMkLst>
        <pc:spChg chg="mod">
          <ac:chgData name="Oscar Henriksson" userId="2629436b-20fe-4af3-938b-c40473f26466" providerId="ADAL" clId="{5CE214C0-1786-4E67-8D49-F417C8EDD8A2}" dt="2024-08-22T07:55:15.058" v="4929" actId="20577"/>
          <ac:spMkLst>
            <pc:docMk/>
            <pc:sldMk cId="4077897332" sldId="355"/>
            <ac:spMk id="2" creationId="{66DDA95F-E1EA-189D-02EE-B2FB61AA2A22}"/>
          </ac:spMkLst>
        </pc:spChg>
        <pc:spChg chg="mod ord">
          <ac:chgData name="Oscar Henriksson" userId="2629436b-20fe-4af3-938b-c40473f26466" providerId="ADAL" clId="{5CE214C0-1786-4E67-8D49-F417C8EDD8A2}" dt="2024-08-23T11:02:09.141" v="7102" actId="20577"/>
          <ac:spMkLst>
            <pc:docMk/>
            <pc:sldMk cId="4077897332" sldId="355"/>
            <ac:spMk id="3" creationId="{384D1B38-FB1B-6FEE-AFF7-D6A191041B75}"/>
          </ac:spMkLst>
        </pc:spChg>
        <pc:spChg chg="del">
          <ac:chgData name="Oscar Henriksson" userId="2629436b-20fe-4af3-938b-c40473f26466" providerId="ADAL" clId="{5CE214C0-1786-4E67-8D49-F417C8EDD8A2}" dt="2024-08-22T10:52:44.209" v="5628" actId="931"/>
          <ac:spMkLst>
            <pc:docMk/>
            <pc:sldMk cId="4077897332" sldId="355"/>
            <ac:spMk id="4" creationId="{83B5A700-A3C0-387C-61E5-58F932C21130}"/>
          </ac:spMkLst>
        </pc:spChg>
        <pc:picChg chg="add mod modCrop">
          <ac:chgData name="Oscar Henriksson" userId="2629436b-20fe-4af3-938b-c40473f26466" providerId="ADAL" clId="{5CE214C0-1786-4E67-8D49-F417C8EDD8A2}" dt="2024-08-22T11:03:50.289" v="5697" actId="1076"/>
          <ac:picMkLst>
            <pc:docMk/>
            <pc:sldMk cId="4077897332" sldId="355"/>
            <ac:picMk id="6" creationId="{59DC70C8-0408-D34D-AF52-8597FB4D81F6}"/>
          </ac:picMkLst>
        </pc:picChg>
        <pc:picChg chg="add mod ord">
          <ac:chgData name="Oscar Henriksson" userId="2629436b-20fe-4af3-938b-c40473f26466" providerId="ADAL" clId="{5CE214C0-1786-4E67-8D49-F417C8EDD8A2}" dt="2024-08-22T11:03:37.812" v="5696" actId="14100"/>
          <ac:picMkLst>
            <pc:docMk/>
            <pc:sldMk cId="4077897332" sldId="355"/>
            <ac:picMk id="8" creationId="{A2574DFF-A9AE-6A63-1F29-EE8967BC6065}"/>
          </ac:picMkLst>
        </pc:picChg>
      </pc:sldChg>
      <pc:sldChg chg="addSp delSp modSp new mod modAnim">
        <pc:chgData name="Oscar Henriksson" userId="2629436b-20fe-4af3-938b-c40473f26466" providerId="ADAL" clId="{5CE214C0-1786-4E67-8D49-F417C8EDD8A2}" dt="2024-09-02T19:48:11.603" v="9200" actId="113"/>
        <pc:sldMkLst>
          <pc:docMk/>
          <pc:sldMk cId="3929035663" sldId="356"/>
        </pc:sldMkLst>
        <pc:spChg chg="mod">
          <ac:chgData name="Oscar Henriksson" userId="2629436b-20fe-4af3-938b-c40473f26466" providerId="ADAL" clId="{5CE214C0-1786-4E67-8D49-F417C8EDD8A2}" dt="2024-08-22T07:32:03.397" v="4389" actId="20577"/>
          <ac:spMkLst>
            <pc:docMk/>
            <pc:sldMk cId="3929035663" sldId="356"/>
            <ac:spMk id="2" creationId="{4ECD1A21-31A8-8691-0774-5CFCD25A5D45}"/>
          </ac:spMkLst>
        </pc:spChg>
        <pc:spChg chg="mod">
          <ac:chgData name="Oscar Henriksson" userId="2629436b-20fe-4af3-938b-c40473f26466" providerId="ADAL" clId="{5CE214C0-1786-4E67-8D49-F417C8EDD8A2}" dt="2024-09-02T19:48:11.603" v="9200" actId="113"/>
          <ac:spMkLst>
            <pc:docMk/>
            <pc:sldMk cId="3929035663" sldId="356"/>
            <ac:spMk id="3" creationId="{6AAF4EBB-EC34-1D9C-16FC-80FC3E523F05}"/>
          </ac:spMkLst>
        </pc:spChg>
        <pc:spChg chg="del">
          <ac:chgData name="Oscar Henriksson" userId="2629436b-20fe-4af3-938b-c40473f26466" providerId="ADAL" clId="{5CE214C0-1786-4E67-8D49-F417C8EDD8A2}" dt="2024-08-19T12:36:45.144" v="955" actId="478"/>
          <ac:spMkLst>
            <pc:docMk/>
            <pc:sldMk cId="3929035663" sldId="356"/>
            <ac:spMk id="4" creationId="{7C68CFCD-9CC6-ED75-B4C0-4043879C5D84}"/>
          </ac:spMkLst>
        </pc:spChg>
        <pc:grpChg chg="add mod">
          <ac:chgData name="Oscar Henriksson" userId="2629436b-20fe-4af3-938b-c40473f26466" providerId="ADAL" clId="{5CE214C0-1786-4E67-8D49-F417C8EDD8A2}" dt="2024-08-23T08:55:55.415" v="6898" actId="1076"/>
          <ac:grpSpMkLst>
            <pc:docMk/>
            <pc:sldMk cId="3929035663" sldId="356"/>
            <ac:grpSpMk id="5" creationId="{D9AFE2F7-B3B2-61E7-656E-3FBD42FDC6AB}"/>
          </ac:grpSpMkLst>
        </pc:grpChg>
        <pc:inkChg chg="mod">
          <ac:chgData name="Oscar Henriksson" userId="2629436b-20fe-4af3-938b-c40473f26466" providerId="ADAL" clId="{5CE214C0-1786-4E67-8D49-F417C8EDD8A2}" dt="2024-08-20T06:36:12.360" v="2761"/>
          <ac:inkMkLst>
            <pc:docMk/>
            <pc:sldMk cId="3929035663" sldId="356"/>
            <ac:inkMk id="6" creationId="{3B540204-E847-08AE-B6EF-D687EFCE9D5A}"/>
          </ac:inkMkLst>
        </pc:inkChg>
        <pc:inkChg chg="mod">
          <ac:chgData name="Oscar Henriksson" userId="2629436b-20fe-4af3-938b-c40473f26466" providerId="ADAL" clId="{5CE214C0-1786-4E67-8D49-F417C8EDD8A2}" dt="2024-08-20T06:36:12.360" v="2761"/>
          <ac:inkMkLst>
            <pc:docMk/>
            <pc:sldMk cId="3929035663" sldId="356"/>
            <ac:inkMk id="7" creationId="{950866E8-87E7-36B2-B779-91E7B8088B90}"/>
          </ac:inkMkLst>
        </pc:inkChg>
        <pc:inkChg chg="mod">
          <ac:chgData name="Oscar Henriksson" userId="2629436b-20fe-4af3-938b-c40473f26466" providerId="ADAL" clId="{5CE214C0-1786-4E67-8D49-F417C8EDD8A2}" dt="2024-08-20T06:36:12.360" v="2761"/>
          <ac:inkMkLst>
            <pc:docMk/>
            <pc:sldMk cId="3929035663" sldId="356"/>
            <ac:inkMk id="8" creationId="{CCEB473E-D8DB-929D-0DC7-F545F38AA185}"/>
          </ac:inkMkLst>
        </pc:inkChg>
        <pc:inkChg chg="mod">
          <ac:chgData name="Oscar Henriksson" userId="2629436b-20fe-4af3-938b-c40473f26466" providerId="ADAL" clId="{5CE214C0-1786-4E67-8D49-F417C8EDD8A2}" dt="2024-08-20T06:36:12.360" v="2761"/>
          <ac:inkMkLst>
            <pc:docMk/>
            <pc:sldMk cId="3929035663" sldId="356"/>
            <ac:inkMk id="9" creationId="{96559D51-A1DA-0347-472F-048D8F10F97F}"/>
          </ac:inkMkLst>
        </pc:inkChg>
        <pc:inkChg chg="mod">
          <ac:chgData name="Oscar Henriksson" userId="2629436b-20fe-4af3-938b-c40473f26466" providerId="ADAL" clId="{5CE214C0-1786-4E67-8D49-F417C8EDD8A2}" dt="2024-08-20T06:36:12.360" v="2761"/>
          <ac:inkMkLst>
            <pc:docMk/>
            <pc:sldMk cId="3929035663" sldId="356"/>
            <ac:inkMk id="10" creationId="{B231D885-4C67-E2F9-9E8C-083BEAAF6638}"/>
          </ac:inkMkLst>
        </pc:inkChg>
        <pc:inkChg chg="mod">
          <ac:chgData name="Oscar Henriksson" userId="2629436b-20fe-4af3-938b-c40473f26466" providerId="ADAL" clId="{5CE214C0-1786-4E67-8D49-F417C8EDD8A2}" dt="2024-08-20T06:36:12.360" v="2761"/>
          <ac:inkMkLst>
            <pc:docMk/>
            <pc:sldMk cId="3929035663" sldId="356"/>
            <ac:inkMk id="11" creationId="{40B199B9-3930-0C39-9B1B-586414E6A699}"/>
          </ac:inkMkLst>
        </pc:inkChg>
        <pc:inkChg chg="mod">
          <ac:chgData name="Oscar Henriksson" userId="2629436b-20fe-4af3-938b-c40473f26466" providerId="ADAL" clId="{5CE214C0-1786-4E67-8D49-F417C8EDD8A2}" dt="2024-08-20T06:36:12.360" v="2761"/>
          <ac:inkMkLst>
            <pc:docMk/>
            <pc:sldMk cId="3929035663" sldId="356"/>
            <ac:inkMk id="12" creationId="{D37D2E9B-16E4-D4F2-E070-10D0D6BA5543}"/>
          </ac:inkMkLst>
        </pc:inkChg>
        <pc:inkChg chg="mod">
          <ac:chgData name="Oscar Henriksson" userId="2629436b-20fe-4af3-938b-c40473f26466" providerId="ADAL" clId="{5CE214C0-1786-4E67-8D49-F417C8EDD8A2}" dt="2024-08-20T06:36:12.360" v="2761"/>
          <ac:inkMkLst>
            <pc:docMk/>
            <pc:sldMk cId="3929035663" sldId="356"/>
            <ac:inkMk id="13" creationId="{B00B2728-1B54-0F35-E571-DDA68AF18DEE}"/>
          </ac:inkMkLst>
        </pc:inkChg>
        <pc:inkChg chg="mod">
          <ac:chgData name="Oscar Henriksson" userId="2629436b-20fe-4af3-938b-c40473f26466" providerId="ADAL" clId="{5CE214C0-1786-4E67-8D49-F417C8EDD8A2}" dt="2024-08-20T06:36:12.360" v="2761"/>
          <ac:inkMkLst>
            <pc:docMk/>
            <pc:sldMk cId="3929035663" sldId="356"/>
            <ac:inkMk id="14" creationId="{26424321-CAD0-D42D-86A2-9FCA1EE2D9AB}"/>
          </ac:inkMkLst>
        </pc:inkChg>
        <pc:inkChg chg="mod">
          <ac:chgData name="Oscar Henriksson" userId="2629436b-20fe-4af3-938b-c40473f26466" providerId="ADAL" clId="{5CE214C0-1786-4E67-8D49-F417C8EDD8A2}" dt="2024-08-20T06:36:12.360" v="2761"/>
          <ac:inkMkLst>
            <pc:docMk/>
            <pc:sldMk cId="3929035663" sldId="356"/>
            <ac:inkMk id="15" creationId="{247798B2-8C1C-325E-911B-8C42594A3E7F}"/>
          </ac:inkMkLst>
        </pc:inkChg>
      </pc:sldChg>
      <pc:sldChg chg="modSp add mod modAnim">
        <pc:chgData name="Oscar Henriksson" userId="2629436b-20fe-4af3-938b-c40473f26466" providerId="ADAL" clId="{5CE214C0-1786-4E67-8D49-F417C8EDD8A2}" dt="2024-09-02T22:35:53.158" v="10040" actId="113"/>
        <pc:sldMkLst>
          <pc:docMk/>
          <pc:sldMk cId="4222240311" sldId="357"/>
        </pc:sldMkLst>
        <pc:spChg chg="mod">
          <ac:chgData name="Oscar Henriksson" userId="2629436b-20fe-4af3-938b-c40473f26466" providerId="ADAL" clId="{5CE214C0-1786-4E67-8D49-F417C8EDD8A2}" dt="2024-08-22T07:55:07.480" v="4927" actId="20577"/>
          <ac:spMkLst>
            <pc:docMk/>
            <pc:sldMk cId="4222240311" sldId="357"/>
            <ac:spMk id="2" creationId="{4ECD1A21-31A8-8691-0774-5CFCD25A5D45}"/>
          </ac:spMkLst>
        </pc:spChg>
        <pc:spChg chg="mod">
          <ac:chgData name="Oscar Henriksson" userId="2629436b-20fe-4af3-938b-c40473f26466" providerId="ADAL" clId="{5CE214C0-1786-4E67-8D49-F417C8EDD8A2}" dt="2024-09-02T22:35:53.158" v="10040" actId="113"/>
          <ac:spMkLst>
            <pc:docMk/>
            <pc:sldMk cId="4222240311" sldId="357"/>
            <ac:spMk id="3" creationId="{6AAF4EBB-EC34-1D9C-16FC-80FC3E523F05}"/>
          </ac:spMkLst>
        </pc:spChg>
      </pc:sldChg>
      <pc:sldChg chg="modSp new del mod">
        <pc:chgData name="Oscar Henriksson" userId="2629436b-20fe-4af3-938b-c40473f26466" providerId="ADAL" clId="{5CE214C0-1786-4E67-8D49-F417C8EDD8A2}" dt="2024-08-29T10:23:07.510" v="9117" actId="47"/>
        <pc:sldMkLst>
          <pc:docMk/>
          <pc:sldMk cId="913098920" sldId="358"/>
        </pc:sldMkLst>
        <pc:spChg chg="mod">
          <ac:chgData name="Oscar Henriksson" userId="2629436b-20fe-4af3-938b-c40473f26466" providerId="ADAL" clId="{5CE214C0-1786-4E67-8D49-F417C8EDD8A2}" dt="2024-08-19T13:05:45.224" v="1686" actId="5793"/>
          <ac:spMkLst>
            <pc:docMk/>
            <pc:sldMk cId="913098920" sldId="358"/>
            <ac:spMk id="2" creationId="{F8F10A21-D2B9-4CAB-BE47-9723871A8BB7}"/>
          </ac:spMkLst>
        </pc:spChg>
      </pc:sldChg>
      <pc:sldChg chg="addSp delSp modSp new mod modAnim">
        <pc:chgData name="Oscar Henriksson" userId="2629436b-20fe-4af3-938b-c40473f26466" providerId="ADAL" clId="{5CE214C0-1786-4E67-8D49-F417C8EDD8A2}" dt="2024-09-02T22:37:06.702" v="10046" actId="20577"/>
        <pc:sldMkLst>
          <pc:docMk/>
          <pc:sldMk cId="237605715" sldId="359"/>
        </pc:sldMkLst>
        <pc:spChg chg="mod">
          <ac:chgData name="Oscar Henriksson" userId="2629436b-20fe-4af3-938b-c40473f26466" providerId="ADAL" clId="{5CE214C0-1786-4E67-8D49-F417C8EDD8A2}" dt="2024-09-02T22:27:05.790" v="9944" actId="20577"/>
          <ac:spMkLst>
            <pc:docMk/>
            <pc:sldMk cId="237605715" sldId="359"/>
            <ac:spMk id="2" creationId="{CEF343D3-D497-9974-C0A0-F0B86B84E66E}"/>
          </ac:spMkLst>
        </pc:spChg>
        <pc:spChg chg="mod">
          <ac:chgData name="Oscar Henriksson" userId="2629436b-20fe-4af3-938b-c40473f26466" providerId="ADAL" clId="{5CE214C0-1786-4E67-8D49-F417C8EDD8A2}" dt="2024-09-02T22:37:06.702" v="10046" actId="20577"/>
          <ac:spMkLst>
            <pc:docMk/>
            <pc:sldMk cId="237605715" sldId="359"/>
            <ac:spMk id="3" creationId="{9DC6AF7A-2D75-B662-F2CE-20D918B6189F}"/>
          </ac:spMkLst>
        </pc:spChg>
        <pc:spChg chg="del">
          <ac:chgData name="Oscar Henriksson" userId="2629436b-20fe-4af3-938b-c40473f26466" providerId="ADAL" clId="{5CE214C0-1786-4E67-8D49-F417C8EDD8A2}" dt="2024-08-19T13:07:42.415" v="1799" actId="931"/>
          <ac:spMkLst>
            <pc:docMk/>
            <pc:sldMk cId="237605715" sldId="359"/>
            <ac:spMk id="4" creationId="{E359DAC7-A0C2-5265-FE9D-4A45973F43BC}"/>
          </ac:spMkLst>
        </pc:spChg>
        <pc:picChg chg="add mod">
          <ac:chgData name="Oscar Henriksson" userId="2629436b-20fe-4af3-938b-c40473f26466" providerId="ADAL" clId="{5CE214C0-1786-4E67-8D49-F417C8EDD8A2}" dt="2024-09-02T21:25:03.367" v="9613" actId="1076"/>
          <ac:picMkLst>
            <pc:docMk/>
            <pc:sldMk cId="237605715" sldId="359"/>
            <ac:picMk id="6" creationId="{7097729D-23F2-D5AE-99B3-FFEA5E0ABDBF}"/>
          </ac:picMkLst>
        </pc:picChg>
      </pc:sldChg>
      <pc:sldChg chg="addSp delSp modSp add mod ord">
        <pc:chgData name="Oscar Henriksson" userId="2629436b-20fe-4af3-938b-c40473f26466" providerId="ADAL" clId="{5CE214C0-1786-4E67-8D49-F417C8EDD8A2}" dt="2024-09-02T20:19:23.002" v="9304" actId="20577"/>
        <pc:sldMkLst>
          <pc:docMk/>
          <pc:sldMk cId="2582700924" sldId="360"/>
        </pc:sldMkLst>
        <pc:spChg chg="mod">
          <ac:chgData name="Oscar Henriksson" userId="2629436b-20fe-4af3-938b-c40473f26466" providerId="ADAL" clId="{5CE214C0-1786-4E67-8D49-F417C8EDD8A2}" dt="2024-08-19T13:12:44.714" v="1895" actId="20577"/>
          <ac:spMkLst>
            <pc:docMk/>
            <pc:sldMk cId="2582700924" sldId="360"/>
            <ac:spMk id="2" creationId="{CEF343D3-D497-9974-C0A0-F0B86B84E66E}"/>
          </ac:spMkLst>
        </pc:spChg>
        <pc:spChg chg="mod">
          <ac:chgData name="Oscar Henriksson" userId="2629436b-20fe-4af3-938b-c40473f26466" providerId="ADAL" clId="{5CE214C0-1786-4E67-8D49-F417C8EDD8A2}" dt="2024-09-02T20:19:23.002" v="9304" actId="20577"/>
          <ac:spMkLst>
            <pc:docMk/>
            <pc:sldMk cId="2582700924" sldId="360"/>
            <ac:spMk id="3" creationId="{9DC6AF7A-2D75-B662-F2CE-20D918B6189F}"/>
          </ac:spMkLst>
        </pc:spChg>
        <pc:spChg chg="add del mod">
          <ac:chgData name="Oscar Henriksson" userId="2629436b-20fe-4af3-938b-c40473f26466" providerId="ADAL" clId="{5CE214C0-1786-4E67-8D49-F417C8EDD8A2}" dt="2024-08-19T13:11:19.576" v="1827" actId="931"/>
          <ac:spMkLst>
            <pc:docMk/>
            <pc:sldMk cId="2582700924" sldId="360"/>
            <ac:spMk id="5" creationId="{AE011F43-A989-D4F7-5BD2-F428B2A18B63}"/>
          </ac:spMkLst>
        </pc:spChg>
        <pc:picChg chg="del mod">
          <ac:chgData name="Oscar Henriksson" userId="2629436b-20fe-4af3-938b-c40473f26466" providerId="ADAL" clId="{5CE214C0-1786-4E67-8D49-F417C8EDD8A2}" dt="2024-08-19T13:10:51.154" v="1826" actId="478"/>
          <ac:picMkLst>
            <pc:docMk/>
            <pc:sldMk cId="2582700924" sldId="360"/>
            <ac:picMk id="6" creationId="{7097729D-23F2-D5AE-99B3-FFEA5E0ABDBF}"/>
          </ac:picMkLst>
        </pc:picChg>
        <pc:picChg chg="add mod">
          <ac:chgData name="Oscar Henriksson" userId="2629436b-20fe-4af3-938b-c40473f26466" providerId="ADAL" clId="{5CE214C0-1786-4E67-8D49-F417C8EDD8A2}" dt="2024-08-19T13:11:49.636" v="1836" actId="14100"/>
          <ac:picMkLst>
            <pc:docMk/>
            <pc:sldMk cId="2582700924" sldId="360"/>
            <ac:picMk id="8" creationId="{8C5E6BCC-CC77-8641-2280-CA46F8B68635}"/>
          </ac:picMkLst>
        </pc:picChg>
      </pc:sldChg>
      <pc:sldChg chg="addSp delSp modSp add mod">
        <pc:chgData name="Oscar Henriksson" userId="2629436b-20fe-4af3-938b-c40473f26466" providerId="ADAL" clId="{5CE214C0-1786-4E67-8D49-F417C8EDD8A2}" dt="2024-09-02T20:17:13.054" v="9295" actId="20577"/>
        <pc:sldMkLst>
          <pc:docMk/>
          <pc:sldMk cId="4152576801" sldId="361"/>
        </pc:sldMkLst>
        <pc:spChg chg="mod">
          <ac:chgData name="Oscar Henriksson" userId="2629436b-20fe-4af3-938b-c40473f26466" providerId="ADAL" clId="{5CE214C0-1786-4E67-8D49-F417C8EDD8A2}" dt="2024-08-19T13:12:39.671" v="1893" actId="20577"/>
          <ac:spMkLst>
            <pc:docMk/>
            <pc:sldMk cId="4152576801" sldId="361"/>
            <ac:spMk id="2" creationId="{CEF343D3-D497-9974-C0A0-F0B86B84E66E}"/>
          </ac:spMkLst>
        </pc:spChg>
        <pc:spChg chg="mod">
          <ac:chgData name="Oscar Henriksson" userId="2629436b-20fe-4af3-938b-c40473f26466" providerId="ADAL" clId="{5CE214C0-1786-4E67-8D49-F417C8EDD8A2}" dt="2024-09-02T20:17:13.054" v="9295" actId="20577"/>
          <ac:spMkLst>
            <pc:docMk/>
            <pc:sldMk cId="4152576801" sldId="361"/>
            <ac:spMk id="3" creationId="{9DC6AF7A-2D75-B662-F2CE-20D918B6189F}"/>
          </ac:spMkLst>
        </pc:spChg>
        <pc:spChg chg="add del mod">
          <ac:chgData name="Oscar Henriksson" userId="2629436b-20fe-4af3-938b-c40473f26466" providerId="ADAL" clId="{5CE214C0-1786-4E67-8D49-F417C8EDD8A2}" dt="2024-08-19T13:13:12.920" v="1896" actId="931"/>
          <ac:spMkLst>
            <pc:docMk/>
            <pc:sldMk cId="4152576801" sldId="361"/>
            <ac:spMk id="5" creationId="{FFB2BC7A-602F-E811-6CF6-FFBECF10C818}"/>
          </ac:spMkLst>
        </pc:spChg>
        <pc:picChg chg="add mod">
          <ac:chgData name="Oscar Henriksson" userId="2629436b-20fe-4af3-938b-c40473f26466" providerId="ADAL" clId="{5CE214C0-1786-4E67-8D49-F417C8EDD8A2}" dt="2024-08-19T13:13:29.233" v="1900" actId="14100"/>
          <ac:picMkLst>
            <pc:docMk/>
            <pc:sldMk cId="4152576801" sldId="361"/>
            <ac:picMk id="7" creationId="{4764204B-9911-4B75-E266-E53DF3BA8F40}"/>
          </ac:picMkLst>
        </pc:picChg>
        <pc:picChg chg="del">
          <ac:chgData name="Oscar Henriksson" userId="2629436b-20fe-4af3-938b-c40473f26466" providerId="ADAL" clId="{5CE214C0-1786-4E67-8D49-F417C8EDD8A2}" dt="2024-08-19T13:12:07.097" v="1859" actId="478"/>
          <ac:picMkLst>
            <pc:docMk/>
            <pc:sldMk cId="4152576801" sldId="361"/>
            <ac:picMk id="8" creationId="{8C5E6BCC-CC77-8641-2280-CA46F8B68635}"/>
          </ac:picMkLst>
        </pc:picChg>
      </pc:sldChg>
      <pc:sldChg chg="addSp delSp modSp new mod">
        <pc:chgData name="Oscar Henriksson" userId="2629436b-20fe-4af3-938b-c40473f26466" providerId="ADAL" clId="{5CE214C0-1786-4E67-8D49-F417C8EDD8A2}" dt="2024-09-02T20:25:31.452" v="9321" actId="115"/>
        <pc:sldMkLst>
          <pc:docMk/>
          <pc:sldMk cId="2796534598" sldId="362"/>
        </pc:sldMkLst>
        <pc:spChg chg="mod">
          <ac:chgData name="Oscar Henriksson" userId="2629436b-20fe-4af3-938b-c40473f26466" providerId="ADAL" clId="{5CE214C0-1786-4E67-8D49-F417C8EDD8A2}" dt="2024-08-23T13:55:48.855" v="7958" actId="20577"/>
          <ac:spMkLst>
            <pc:docMk/>
            <pc:sldMk cId="2796534598" sldId="362"/>
            <ac:spMk id="2" creationId="{080DE952-129C-C8D8-ED93-BB8AAAF129BD}"/>
          </ac:spMkLst>
        </pc:spChg>
        <pc:spChg chg="mod">
          <ac:chgData name="Oscar Henriksson" userId="2629436b-20fe-4af3-938b-c40473f26466" providerId="ADAL" clId="{5CE214C0-1786-4E67-8D49-F417C8EDD8A2}" dt="2024-09-02T20:25:31.452" v="9321" actId="115"/>
          <ac:spMkLst>
            <pc:docMk/>
            <pc:sldMk cId="2796534598" sldId="362"/>
            <ac:spMk id="3" creationId="{DB5B4227-7A06-6464-08EF-C38B493BE1B4}"/>
          </ac:spMkLst>
        </pc:spChg>
        <pc:spChg chg="del">
          <ac:chgData name="Oscar Henriksson" userId="2629436b-20fe-4af3-938b-c40473f26466" providerId="ADAL" clId="{5CE214C0-1786-4E67-8D49-F417C8EDD8A2}" dt="2024-08-23T08:40:15.361" v="6772"/>
          <ac:spMkLst>
            <pc:docMk/>
            <pc:sldMk cId="2796534598" sldId="362"/>
            <ac:spMk id="4" creationId="{380BF654-2CAD-7FA3-8B1D-8AF782375D0E}"/>
          </ac:spMkLst>
        </pc:spChg>
        <pc:picChg chg="add mod">
          <ac:chgData name="Oscar Henriksson" userId="2629436b-20fe-4af3-938b-c40473f26466" providerId="ADAL" clId="{5CE214C0-1786-4E67-8D49-F417C8EDD8A2}" dt="2024-08-23T08:40:36.327" v="6776" actId="1076"/>
          <ac:picMkLst>
            <pc:docMk/>
            <pc:sldMk cId="2796534598" sldId="362"/>
            <ac:picMk id="6" creationId="{B25D7F67-F30F-D857-A556-93E091E4847B}"/>
          </ac:picMkLst>
        </pc:picChg>
      </pc:sldChg>
      <pc:sldChg chg="addSp delSp modSp new mod">
        <pc:chgData name="Oscar Henriksson" userId="2629436b-20fe-4af3-938b-c40473f26466" providerId="ADAL" clId="{5CE214C0-1786-4E67-8D49-F417C8EDD8A2}" dt="2024-08-23T13:39:02.926" v="7346"/>
        <pc:sldMkLst>
          <pc:docMk/>
          <pc:sldMk cId="3630231515" sldId="363"/>
        </pc:sldMkLst>
        <pc:spChg chg="mod">
          <ac:chgData name="Oscar Henriksson" userId="2629436b-20fe-4af3-938b-c40473f26466" providerId="ADAL" clId="{5CE214C0-1786-4E67-8D49-F417C8EDD8A2}" dt="2024-08-19T13:17:55.341" v="2134" actId="20577"/>
          <ac:spMkLst>
            <pc:docMk/>
            <pc:sldMk cId="3630231515" sldId="363"/>
            <ac:spMk id="2" creationId="{461E9A15-40F8-2EFE-1BE7-BA435F23AB14}"/>
          </ac:spMkLst>
        </pc:spChg>
        <pc:spChg chg="mod">
          <ac:chgData name="Oscar Henriksson" userId="2629436b-20fe-4af3-938b-c40473f26466" providerId="ADAL" clId="{5CE214C0-1786-4E67-8D49-F417C8EDD8A2}" dt="2024-08-23T13:39:02.926" v="7346"/>
          <ac:spMkLst>
            <pc:docMk/>
            <pc:sldMk cId="3630231515" sldId="363"/>
            <ac:spMk id="3" creationId="{F13B864D-4B5B-A7D0-E5DD-F8CC36F4349B}"/>
          </ac:spMkLst>
        </pc:spChg>
        <pc:spChg chg="del">
          <ac:chgData name="Oscar Henriksson" userId="2629436b-20fe-4af3-938b-c40473f26466" providerId="ADAL" clId="{5CE214C0-1786-4E67-8D49-F417C8EDD8A2}" dt="2024-08-23T08:40:01.551" v="6767" actId="931"/>
          <ac:spMkLst>
            <pc:docMk/>
            <pc:sldMk cId="3630231515" sldId="363"/>
            <ac:spMk id="4" creationId="{C2AF8981-F621-4C59-7EB5-6E2096D08662}"/>
          </ac:spMkLst>
        </pc:spChg>
        <pc:spChg chg="add del mod">
          <ac:chgData name="Oscar Henriksson" userId="2629436b-20fe-4af3-938b-c40473f26466" providerId="ADAL" clId="{5CE214C0-1786-4E67-8D49-F417C8EDD8A2}" dt="2024-08-23T08:43:06.844" v="6835" actId="931"/>
          <ac:spMkLst>
            <pc:docMk/>
            <pc:sldMk cId="3630231515" sldId="363"/>
            <ac:spMk id="8" creationId="{B7E905B4-5D62-4893-69F7-A545DE5CA3DA}"/>
          </ac:spMkLst>
        </pc:spChg>
        <pc:picChg chg="add del mod">
          <ac:chgData name="Oscar Henriksson" userId="2629436b-20fe-4af3-938b-c40473f26466" providerId="ADAL" clId="{5CE214C0-1786-4E67-8D49-F417C8EDD8A2}" dt="2024-08-23T08:40:09.568" v="6771" actId="21"/>
          <ac:picMkLst>
            <pc:docMk/>
            <pc:sldMk cId="3630231515" sldId="363"/>
            <ac:picMk id="6" creationId="{B25D7F67-F30F-D857-A556-93E091E4847B}"/>
          </ac:picMkLst>
        </pc:picChg>
        <pc:picChg chg="add mod">
          <ac:chgData name="Oscar Henriksson" userId="2629436b-20fe-4af3-938b-c40473f26466" providerId="ADAL" clId="{5CE214C0-1786-4E67-8D49-F417C8EDD8A2}" dt="2024-08-23T08:43:29.334" v="6842" actId="1076"/>
          <ac:picMkLst>
            <pc:docMk/>
            <pc:sldMk cId="3630231515" sldId="363"/>
            <ac:picMk id="10" creationId="{BE002F2C-027F-BB61-0E3C-616A779E8029}"/>
          </ac:picMkLst>
        </pc:picChg>
      </pc:sldChg>
      <pc:sldChg chg="addSp delSp modSp add del mod setBg delDesignElem">
        <pc:chgData name="Oscar Henriksson" userId="2629436b-20fe-4af3-938b-c40473f26466" providerId="ADAL" clId="{5CE214C0-1786-4E67-8D49-F417C8EDD8A2}" dt="2024-08-23T09:00:29.022" v="6929" actId="47"/>
        <pc:sldMkLst>
          <pc:docMk/>
          <pc:sldMk cId="3756137795" sldId="364"/>
        </pc:sldMkLst>
        <pc:spChg chg="mod">
          <ac:chgData name="Oscar Henriksson" userId="2629436b-20fe-4af3-938b-c40473f26466" providerId="ADAL" clId="{5CE214C0-1786-4E67-8D49-F417C8EDD8A2}" dt="2024-08-23T08:58:35.908" v="6915" actId="20577"/>
          <ac:spMkLst>
            <pc:docMk/>
            <pc:sldMk cId="3756137795" sldId="364"/>
            <ac:spMk id="3" creationId="{639C60AA-F8CB-9C3E-9995-DEA427824F05}"/>
          </ac:spMkLst>
        </pc:spChg>
        <pc:spChg chg="add del mod">
          <ac:chgData name="Oscar Henriksson" userId="2629436b-20fe-4af3-938b-c40473f26466" providerId="ADAL" clId="{5CE214C0-1786-4E67-8D49-F417C8EDD8A2}" dt="2024-08-20T08:48:33.060" v="3544"/>
          <ac:spMkLst>
            <pc:docMk/>
            <pc:sldMk cId="3756137795" sldId="364"/>
            <ac:spMk id="5" creationId="{BF7020A7-8112-2275-02B9-977AA95D52B7}"/>
          </ac:spMkLst>
        </pc:spChg>
        <pc:spChg chg="add del mod">
          <ac:chgData name="Oscar Henriksson" userId="2629436b-20fe-4af3-938b-c40473f26466" providerId="ADAL" clId="{5CE214C0-1786-4E67-8D49-F417C8EDD8A2}" dt="2024-08-22T07:03:23.264" v="4333" actId="478"/>
          <ac:spMkLst>
            <pc:docMk/>
            <pc:sldMk cId="3756137795" sldId="364"/>
            <ac:spMk id="10" creationId="{85297772-5AF2-AA42-712F-23D6A9A958A8}"/>
          </ac:spMkLst>
        </pc:spChg>
        <pc:spChg chg="del">
          <ac:chgData name="Oscar Henriksson" userId="2629436b-20fe-4af3-938b-c40473f26466" providerId="ADAL" clId="{5CE214C0-1786-4E67-8D49-F417C8EDD8A2}" dt="2024-08-20T08:48:16.713" v="3542"/>
          <ac:spMkLst>
            <pc:docMk/>
            <pc:sldMk cId="3756137795" sldId="364"/>
            <ac:spMk id="14" creationId="{C4879EFC-8E62-4E00-973C-C45EE9EC676D}"/>
          </ac:spMkLst>
        </pc:spChg>
        <pc:spChg chg="del">
          <ac:chgData name="Oscar Henriksson" userId="2629436b-20fe-4af3-938b-c40473f26466" providerId="ADAL" clId="{5CE214C0-1786-4E67-8D49-F417C8EDD8A2}" dt="2024-08-20T08:48:16.713" v="3542"/>
          <ac:spMkLst>
            <pc:docMk/>
            <pc:sldMk cId="3756137795" sldId="364"/>
            <ac:spMk id="16" creationId="{D6A9C53F-5F90-40A5-8C85-5412D39C8C68}"/>
          </ac:spMkLst>
        </pc:spChg>
        <pc:picChg chg="add del mod">
          <ac:chgData name="Oscar Henriksson" userId="2629436b-20fe-4af3-938b-c40473f26466" providerId="ADAL" clId="{5CE214C0-1786-4E67-8D49-F417C8EDD8A2}" dt="2024-08-22T07:03:09.623" v="4330" actId="478"/>
          <ac:picMkLst>
            <pc:docMk/>
            <pc:sldMk cId="3756137795" sldId="364"/>
            <ac:picMk id="6" creationId="{DA549700-14B6-11EF-E9E5-D052F3FD8F4A}"/>
          </ac:picMkLst>
        </pc:picChg>
        <pc:picChg chg="del">
          <ac:chgData name="Oscar Henriksson" userId="2629436b-20fe-4af3-938b-c40473f26466" providerId="ADAL" clId="{5CE214C0-1786-4E67-8D49-F417C8EDD8A2}" dt="2024-08-20T08:48:29.785" v="3543" actId="478"/>
          <ac:picMkLst>
            <pc:docMk/>
            <pc:sldMk cId="3756137795" sldId="364"/>
            <ac:picMk id="8" creationId="{AF54F8D0-FFAA-A744-55ED-B9FF100E4D08}"/>
          </ac:picMkLst>
        </pc:picChg>
        <pc:picChg chg="del">
          <ac:chgData name="Oscar Henriksson" userId="2629436b-20fe-4af3-938b-c40473f26466" providerId="ADAL" clId="{5CE214C0-1786-4E67-8D49-F417C8EDD8A2}" dt="2024-08-20T08:48:29.785" v="3543" actId="478"/>
          <ac:picMkLst>
            <pc:docMk/>
            <pc:sldMk cId="3756137795" sldId="364"/>
            <ac:picMk id="9" creationId="{3963C017-0496-40E3-870B-357530E5D593}"/>
          </ac:picMkLst>
        </pc:picChg>
        <pc:picChg chg="add mod">
          <ac:chgData name="Oscar Henriksson" userId="2629436b-20fe-4af3-938b-c40473f26466" providerId="ADAL" clId="{5CE214C0-1786-4E67-8D49-F417C8EDD8A2}" dt="2024-08-23T08:57:41.900" v="6903" actId="1076"/>
          <ac:picMkLst>
            <pc:docMk/>
            <pc:sldMk cId="3756137795" sldId="364"/>
            <ac:picMk id="11" creationId="{37D35414-9ED1-4D53-81E9-B859E73E52E2}"/>
          </ac:picMkLst>
        </pc:picChg>
        <pc:picChg chg="add del mod">
          <ac:chgData name="Oscar Henriksson" userId="2629436b-20fe-4af3-938b-c40473f26466" providerId="ADAL" clId="{5CE214C0-1786-4E67-8D49-F417C8EDD8A2}" dt="2024-08-23T08:57:36.700" v="6902" actId="478"/>
          <ac:picMkLst>
            <pc:docMk/>
            <pc:sldMk cId="3756137795" sldId="364"/>
            <ac:picMk id="12" creationId="{DFCB35C8-807B-8E6C-B0F7-644919836330}"/>
          </ac:picMkLst>
        </pc:picChg>
      </pc:sldChg>
      <pc:sldChg chg="addSp delSp modSp add del mod ord delAnim modAnim">
        <pc:chgData name="Oscar Henriksson" userId="2629436b-20fe-4af3-938b-c40473f26466" providerId="ADAL" clId="{5CE214C0-1786-4E67-8D49-F417C8EDD8A2}" dt="2024-08-29T10:22:55.356" v="9112" actId="47"/>
        <pc:sldMkLst>
          <pc:docMk/>
          <pc:sldMk cId="384790020" sldId="365"/>
        </pc:sldMkLst>
        <pc:spChg chg="mod">
          <ac:chgData name="Oscar Henriksson" userId="2629436b-20fe-4af3-938b-c40473f26466" providerId="ADAL" clId="{5CE214C0-1786-4E67-8D49-F417C8EDD8A2}" dt="2024-08-23T10:23:18.640" v="7061" actId="20577"/>
          <ac:spMkLst>
            <pc:docMk/>
            <pc:sldMk cId="384790020" sldId="365"/>
            <ac:spMk id="3" creationId="{639C60AA-F8CB-9C3E-9995-DEA427824F05}"/>
          </ac:spMkLst>
        </pc:spChg>
        <pc:spChg chg="add del mod">
          <ac:chgData name="Oscar Henriksson" userId="2629436b-20fe-4af3-938b-c40473f26466" providerId="ADAL" clId="{5CE214C0-1786-4E67-8D49-F417C8EDD8A2}" dt="2024-08-23T10:21:10.501" v="7043" actId="478"/>
          <ac:spMkLst>
            <pc:docMk/>
            <pc:sldMk cId="384790020" sldId="365"/>
            <ac:spMk id="7" creationId="{FFDD869D-F872-839A-F5E9-4A01C90958FC}"/>
          </ac:spMkLst>
        </pc:spChg>
        <pc:picChg chg="add del mod ord">
          <ac:chgData name="Oscar Henriksson" userId="2629436b-20fe-4af3-938b-c40473f26466" providerId="ADAL" clId="{5CE214C0-1786-4E67-8D49-F417C8EDD8A2}" dt="2024-08-26T07:59:29.790" v="8454" actId="478"/>
          <ac:picMkLst>
            <pc:docMk/>
            <pc:sldMk cId="384790020" sldId="365"/>
            <ac:picMk id="4" creationId="{0953FBB1-6CF1-E9EE-7515-C89E2C2839AC}"/>
          </ac:picMkLst>
        </pc:picChg>
        <pc:picChg chg="del mod ord">
          <ac:chgData name="Oscar Henriksson" userId="2629436b-20fe-4af3-938b-c40473f26466" providerId="ADAL" clId="{5CE214C0-1786-4E67-8D49-F417C8EDD8A2}" dt="2024-08-23T10:20:58.368" v="7042" actId="478"/>
          <ac:picMkLst>
            <pc:docMk/>
            <pc:sldMk cId="384790020" sldId="365"/>
            <ac:picMk id="6" creationId="{DA549700-14B6-11EF-E9E5-D052F3FD8F4A}"/>
          </ac:picMkLst>
        </pc:picChg>
      </pc:sldChg>
      <pc:sldChg chg="delSp add del setBg delDesignElem">
        <pc:chgData name="Oscar Henriksson" userId="2629436b-20fe-4af3-938b-c40473f26466" providerId="ADAL" clId="{5CE214C0-1786-4E67-8D49-F417C8EDD8A2}" dt="2024-08-22T07:03:02.140" v="4328" actId="47"/>
        <pc:sldMkLst>
          <pc:docMk/>
          <pc:sldMk cId="742063704" sldId="365"/>
        </pc:sldMkLst>
        <pc:spChg chg="del">
          <ac:chgData name="Oscar Henriksson" userId="2629436b-20fe-4af3-938b-c40473f26466" providerId="ADAL" clId="{5CE214C0-1786-4E67-8D49-F417C8EDD8A2}" dt="2024-08-22T07:02:55.594" v="4327"/>
          <ac:spMkLst>
            <pc:docMk/>
            <pc:sldMk cId="742063704" sldId="365"/>
            <ac:spMk id="14" creationId="{C4879EFC-8E62-4E00-973C-C45EE9EC676D}"/>
          </ac:spMkLst>
        </pc:spChg>
        <pc:spChg chg="del">
          <ac:chgData name="Oscar Henriksson" userId="2629436b-20fe-4af3-938b-c40473f26466" providerId="ADAL" clId="{5CE214C0-1786-4E67-8D49-F417C8EDD8A2}" dt="2024-08-22T07:02:55.594" v="4327"/>
          <ac:spMkLst>
            <pc:docMk/>
            <pc:sldMk cId="742063704" sldId="365"/>
            <ac:spMk id="16" creationId="{D6A9C53F-5F90-40A5-8C85-5412D39C8C68}"/>
          </ac:spMkLst>
        </pc:spChg>
      </pc:sldChg>
      <pc:sldChg chg="addSp delSp modSp add del mod setBg delDesignElem">
        <pc:chgData name="Oscar Henriksson" userId="2629436b-20fe-4af3-938b-c40473f26466" providerId="ADAL" clId="{5CE214C0-1786-4E67-8D49-F417C8EDD8A2}" dt="2024-08-22T07:02:22.591" v="4315"/>
        <pc:sldMkLst>
          <pc:docMk/>
          <pc:sldMk cId="3856206240" sldId="365"/>
        </pc:sldMkLst>
        <pc:spChg chg="add del mod">
          <ac:chgData name="Oscar Henriksson" userId="2629436b-20fe-4af3-938b-c40473f26466" providerId="ADAL" clId="{5CE214C0-1786-4E67-8D49-F417C8EDD8A2}" dt="2024-08-22T07:02:21.941" v="4314" actId="478"/>
          <ac:spMkLst>
            <pc:docMk/>
            <pc:sldMk cId="3856206240" sldId="365"/>
            <ac:spMk id="5" creationId="{82FD9E09-6CBD-048E-43C2-5831FD7309C5}"/>
          </ac:spMkLst>
        </pc:spChg>
        <pc:spChg chg="add del">
          <ac:chgData name="Oscar Henriksson" userId="2629436b-20fe-4af3-938b-c40473f26466" providerId="ADAL" clId="{5CE214C0-1786-4E67-8D49-F417C8EDD8A2}" dt="2024-08-22T07:02:22.591" v="4315"/>
          <ac:spMkLst>
            <pc:docMk/>
            <pc:sldMk cId="3856206240" sldId="365"/>
            <ac:spMk id="14" creationId="{C4879EFC-8E62-4E00-973C-C45EE9EC676D}"/>
          </ac:spMkLst>
        </pc:spChg>
        <pc:spChg chg="add del">
          <ac:chgData name="Oscar Henriksson" userId="2629436b-20fe-4af3-938b-c40473f26466" providerId="ADAL" clId="{5CE214C0-1786-4E67-8D49-F417C8EDD8A2}" dt="2024-08-22T07:02:22.591" v="4315"/>
          <ac:spMkLst>
            <pc:docMk/>
            <pc:sldMk cId="3856206240" sldId="365"/>
            <ac:spMk id="16" creationId="{D6A9C53F-5F90-40A5-8C85-5412D39C8C68}"/>
          </ac:spMkLst>
        </pc:spChg>
        <pc:picChg chg="add mod">
          <ac:chgData name="Oscar Henriksson" userId="2629436b-20fe-4af3-938b-c40473f26466" providerId="ADAL" clId="{5CE214C0-1786-4E67-8D49-F417C8EDD8A2}" dt="2024-08-22T07:02:20.526" v="4312"/>
          <ac:picMkLst>
            <pc:docMk/>
            <pc:sldMk cId="3856206240" sldId="365"/>
            <ac:picMk id="6" creationId="{7A90B506-F61F-FAB0-E513-42F611C011B6}"/>
          </ac:picMkLst>
        </pc:picChg>
        <pc:picChg chg="add del">
          <ac:chgData name="Oscar Henriksson" userId="2629436b-20fe-4af3-938b-c40473f26466" providerId="ADAL" clId="{5CE214C0-1786-4E67-8D49-F417C8EDD8A2}" dt="2024-08-22T07:02:21.941" v="4314" actId="478"/>
          <ac:picMkLst>
            <pc:docMk/>
            <pc:sldMk cId="3856206240" sldId="365"/>
            <ac:picMk id="8" creationId="{AF54F8D0-FFAA-A744-55ED-B9FF100E4D08}"/>
          </ac:picMkLst>
        </pc:picChg>
        <pc:picChg chg="add del">
          <ac:chgData name="Oscar Henriksson" userId="2629436b-20fe-4af3-938b-c40473f26466" providerId="ADAL" clId="{5CE214C0-1786-4E67-8D49-F417C8EDD8A2}" dt="2024-08-22T07:02:21.287" v="4313" actId="478"/>
          <ac:picMkLst>
            <pc:docMk/>
            <pc:sldMk cId="3856206240" sldId="365"/>
            <ac:picMk id="9" creationId="{3963C017-0496-40E3-870B-357530E5D593}"/>
          </ac:picMkLst>
        </pc:picChg>
      </pc:sldChg>
      <pc:sldChg chg="modSp add del mod ord modAnim">
        <pc:chgData name="Oscar Henriksson" userId="2629436b-20fe-4af3-938b-c40473f26466" providerId="ADAL" clId="{5CE214C0-1786-4E67-8D49-F417C8EDD8A2}" dt="2024-08-29T10:22:56.625" v="9113" actId="47"/>
        <pc:sldMkLst>
          <pc:docMk/>
          <pc:sldMk cId="851968109" sldId="366"/>
        </pc:sldMkLst>
        <pc:spChg chg="mod">
          <ac:chgData name="Oscar Henriksson" userId="2629436b-20fe-4af3-938b-c40473f26466" providerId="ADAL" clId="{5CE214C0-1786-4E67-8D49-F417C8EDD8A2}" dt="2024-08-23T10:22:36.410" v="7055" actId="1076"/>
          <ac:spMkLst>
            <pc:docMk/>
            <pc:sldMk cId="851968109" sldId="366"/>
            <ac:spMk id="3" creationId="{639C60AA-F8CB-9C3E-9995-DEA427824F05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1:09:00.45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 0 24575,'0'0'0,"0"1"0,-2 522-553,-3-196 279,20 568 274,-1-344 0,-13-2 0,-12-28 0,-2 187 0,16-2 0,3 111 827,-9-666-827,-1 221 0,5-352-1365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3:41:28.0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0 681 24575,'1'-17'0,"2"-1"0,0 0 0,0 1 0,7-18 0,-4 17 0,56-187 0,-20 74 0,-33 99 0,55-152 0,-64 183 0,0 1 0,0 0 0,0-1 0,1 1 0,-1 0 0,0 0 0,0 0 0,0-1 0,0 1 0,0-1 0,0 1 0,0 0 0,0-1 0,1 1 0,-1 0 0,1 0 0,-1 0 0,1 0 0,-1 0 0,0 0 0,0 0 0,0 0 0,0 0 0,1-1 0,-1 1 0,1 0 0,-1 0 0,0 0 0,0 0 0,1 0 0,-1 0 0,1 0 0,-1 0 0,1 1 0,0-1 0,1 0 0,-2 0 0,1 1 0,1 0 0,-2 0 0,1-1 0,0 1 0,0 0 0,1 1 0,17 23 0,-18-22 0,22 33 0,-2 0 0,-2 2 0,-1 1 0,15 50 0,36 167 0,-50-174 0,-5-27-1365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3:41:32.5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140 1 24575,'-11'5'0,"-1"3"0,1-1 0,0 1 0,0 0 0,0 1 0,2 0 0,-1 0 0,1 2 0,-12 15 0,18-21 0,1-1 0,-1 1 0,0 0 0,1 0 0,0-1 0,0 2 0,0-1 0,1 1 0,-1-1 0,2 1 0,0-1 0,-1 0 0,1 0 0,0 1 0,0-1 0,1 0 0,-1 1 0,1-1 0,1 1 0,-1-1 0,1 1 0,0-2 0,4 11 0,-2-11 29,-1 1-1,0 0 1,1-1-1,-1 1 0,1-2 1,0 2-1,0-2 1,0 1-1,1-1 1,-1 1-1,7 2 1,-3-2-273,0 0 0,0-1 0,1 0 0,-1-1 1,1 0-1,12 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2T12:13:58.27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 0 24575,'0'0'0,"0"1"0,-3 550-553,-2-206 279,21 599 274,-2-365 0,-13 2 0,-12-33 0,-2 198 0,15-1 0,4 116 827,-8-702-827,-3 234 0,6-373-1365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2T12:13:58.28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68 24575,'19'-1'0,"28"-5"0,-13 2 0,293-23 0,2 14 0,-254 10 0,992-11-934,-80 23 934,1123 15 0,-1371 6 654,-318-10-374,51-15-280,-360-7 0,69-1-1365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2T12:13:58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24575,'2'7'0,"180"561"0,-165-522 0,137 468 0,-145-480 0,-9-32 0,0 1 0,1-1 0,1 0 0,-1 1 0,0 0 0,3 3 0,-4-6 0,0 1 0,1-1 0,-1 0 0,0 0 0,0 1 0,1-1 0,-1 0 0,0 0 0,0 0 0,1 1 0,-1-1 0,0 0 0,1 0 0,-1 0 0,0 0 0,0 0 0,0 0 0,0 0 0,1 0 0,-1 0 0,0 0 0,1 0 0,-1 0 0,0 0 0,1 0 0,-1 0 0,10-9 0,20-42 0,22-60 0,-18 39 0,34-65 0,154-342 0,-164 309-1020,-56 161 675,7-19-6481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2T12:13:5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24575,'0'0'0,"0"0"0,0 0 0,0 0 0,-1 12 0,-8 41 0,4 2 0,0 63 0,6-96 0,0 0 0,2 0 0,0-1 0,2 1 0,0 0 0,2-1 0,-1 0 0,16 27 0,-17-37 0,2 0 0,0-1 0,1 1 0,0-1 0,0-1 0,1 0 0,0 0 0,1-1 0,-1 0 0,2-1 0,0 1 0,-1-1 0,2-1 0,15 7 0,-18-10 0,2 0 0,-2 0 0,1 0 0,0-2 0,1 0 0,-2 1 0,2-2 0,-1 0 0,0 0 0,0-1 0,0 0 0,0 0 0,0-2 0,1 0 0,-2 1 0,1-2 0,-1 0 0,12-6 0,-10 3 0,1-1 0,-1 1 0,-1-2 0,0 1 0,0-2 0,-1 1 0,0-1 0,-1-1 0,0 1 0,0-1 0,-1-1 0,-1 0 0,0 0 0,7-21 0,0-12 0,0 0 0,9-86 0,-17 104 0,-4 17-1365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2T12:13:58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24575,'-6'23'0,"-16"78"0,-11 158 0,24 107 0,12-275-1365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2T12:13:58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24575,'33'-8'0,"-2"1"0,2 1 0,60-3 0,102 10 0,-183 0 0,51 2-1365,-40-2-5461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2T12:13:58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24575,'0'0'0,"22"2"0,-1 1 0,1 0 0,-1 2 0,1 1 0,36 14 0,9 3 0,220 33 315,-75-19-1995,-191-31-5146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2T12:13:58.27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1 242 24575,'0'0'0,"0"0"0,0 0 0,1 3 0,0-2 0,-1 2 0,3 0 0,-3-1 0,2 0 0,-1 0 0,1 0 0,0-1 0,1 4 0,3 2 0,181 265 0,-12-40 0,-112-156 0,62 99 0,167 276 0,-174-267 0,-76-114 0,2-3 0,64 74 0,-77-106 0,107 112 0,-115-123 0,2-2 0,2-2 0,-2-1 0,32 18 0,-34-27 0,-2 1 0,1-3 0,1 0 0,0-1 0,1-1 0,-1 0 0,0-3 0,1 0 0,1 0 0,43-4 0,-42-1 0,-1-1 0,1-2 0,0 0 0,-2-1 0,1-2 0,-1-2 0,1 1 0,-2-2 0,43-26 0,16-21 0,-3-3 0,-3-4 0,-2-4 0,74-87 0,-105 108 0,52-43 0,-66 66 0,0 2 0,3 1 0,38-21 0,-56 37 0,1 0 0,-1 0 0,1 2 0,1-1 0,-1 2 0,1 0 0,-1 1 0,1 1 0,-1 0 0,2 1 0,23 4 0,-19-2 0,0 2 0,1 1 0,-2 0 0,0 1 0,1 2 0,-1 1 0,0 0 0,17 12 0,-8-2 0,-2 3 0,0-1 0,-1 2 0,-2 2 0,1 0 0,21 33 0,109 181 0,-121-175 0,39 97 0,12 74 0,-44-113 0,74 153 0,-61-171 0,77 113 0,-113-193 0,2 0 0,0-1 0,2-1 0,0-1 0,2 0 0,1-2 0,0-1 0,1-1 0,0-1 0,1-2 0,42 16 0,-39-18 0,1-2 0,-1-1 0,1-3 0,1 0 0,1-2 0,-2-1 0,1-1 0,0-2 0,1-1 0,60-11 0,-34-2 0,-2-2 0,0-2 0,-1-2 0,-2-4 0,0-2 0,57-36 0,-37 16 0,-2-5 0,-2-3 0,100-99 0,45-75 0,-160 162 0,76-119 0,135-253 0,-56 7 0,-62 118 0,-140 297 0,112-223 0,-17-7 0,95-291 0,-188 511 29,21-52-726,30-121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1:09:00.45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64 24575,'18'0'0,"27"-6"0,-14 2 0,281-20 0,0 10 0,-242 12 0,943-12-934,-78 23 934,1068 14 0,-1302 5 654,-303-8-374,51-17-280,-343-4 0,66-1-1365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09:09:33.491"/>
    </inkml:context>
    <inkml:brush xml:id="br0">
      <inkml:brushProperty name="width" value="0.1" units="cm"/>
      <inkml:brushProperty name="height" value="0.1" units="cm"/>
      <inkml:brushProperty name="color" value="#00B050"/>
    </inkml:brush>
  </inkml:definitions>
  <inkml:trace contextRef="#ctx0" brushRef="#br0">0 1 24575,'16'1'0,"0"0"0,21 6 0,9 0 0,8 1 0,100 26 0,47 32 0,-143-46 0,323 90 0,-123-41 0,74 14 0,266 19 0,-543-94 0,5-2 0,-73-29 0,9 16 0,2 2 0,-163-263 0,140 235 0,-1 0 0,-2 2 0,-47-42 0,75 73 0,-1-1 0,1 1 0,-1 0 0,0-1 0,1 1 0,-1 0 0,1 0 0,-1-1 0,0 1 0,1 0 0,-1 0 0,0 0 0,1 0 0,-1 0 0,0 0 0,1 0 0,-1 0 0,0 0 0,1 0 0,-1 0 0,0 1 0,1-1 0,-1 0 0,1 0 0,-1 1 0,0-1 0,1 0 0,-1 1 0,1-1 0,-1 0 0,1 1 0,-1-1 0,1 1 0,-1-1 0,1 1 0,0-1 0,-1 1 0,1-1 0,0 1 0,-1 0 0,1-1 0,0 1 0,0-1 0,-1 1 0,1 0 0,0 0 0,-13 38 0,12-32 0,-173 607 0,162-571 0,2 1 0,-7 66 0,17-110 0,0 0 0,0 0 0,0 0 0,1 1 0,-1-1 0,0 0 0,0 0 0,0 0 0,0 0 0,0 0 0,0 0 0,0 0 0,0 1 0,0-1 0,0 0 0,0 0 0,0 0 0,1 0 0,-1 0 0,0 0 0,0 0 0,0 0 0,0 0 0,0 0 0,0 0 0,1 0 0,-1 1 0,0-1 0,0 0 0,0 0 0,0 0 0,0 0 0,0 0 0,1 0 0,-1 0 0,0 0 0,0 0 0,0 0 0,0 0 0,0-1 0,0 1 0,1 0 0,-1 0 0,0 0 0,0 0 0,0 0 0,0 0 0,12-5 0,9-7 0,121-92 0,-37 25 0,-20 22-682,139-72-1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2T22:13:15.615"/>
    </inkml:context>
    <inkml:brush xml:id="br0">
      <inkml:brushProperty name="width" value="0.1" units="cm"/>
      <inkml:brushProperty name="height" value="0.1" units="cm"/>
      <inkml:brushProperty name="color" value="#00B050"/>
    </inkml:brush>
  </inkml:definitions>
  <inkml:trace contextRef="#ctx0" brushRef="#br0">0 1 24575,'20'1'0,"0"1"0,26 6 0,12 1 0,9 1 0,126 33 0,58 39 0,-178-57 0,403 113 0,-153-52 0,92 18 0,333 23 0,-679-117 0,6-2 0,-91-37 0,11 20 0,2 3 0,-203-329 0,174 294 0,0-1 0,-3 4 0,-59-54 0,94 92 0,-1-1 0,1 1 0,-1 0 0,-1-1 0,2 1 0,-1 0 0,1 0 0,-1-1 0,0 1 0,1 0 0,-2 0 0,1 0 0,1 0 0,-1 0 0,0 0 0,1 0 0,-2 0 0,1 0 0,1 0 0,-1 0 0,0 1 0,1-1 0,-2 0 0,2 0 0,-1 1 0,0-1 0,1 0 0,-1 1 0,1-1 0,-2 0 0,2 2 0,-1-2 0,1 1 0,-1-1 0,1 1 0,0-1 0,-1 1 0,1-1 0,0 2 0,-2-1 0,2-1 0,0 1 0,0-1 0,-1 1 0,1 1 0,0-1 0,-16 48 0,15-41 0,-217 760 0,203-714 0,3 1 0,-10 83 0,22-138 0,0 0 0,0 0 0,0 0 0,2 1 0,-2-1 0,0 0 0,0 0 0,0 0 0,0 0 0,0 0 0,0 0 0,0 0 0,0 1 0,0-1 0,0 0 0,0 0 0,0 0 0,1 0 0,-1 0 0,0 0 0,0 0 0,0 0 0,0 0 0,0 0 0,0 0 0,1 0 0,-1 1 0,0-1 0,0 0 0,0 0 0,0 0 0,0 0 0,0 0 0,1 0 0,-1 0 0,0 0 0,0 0 0,0 0 0,0 0 0,0-1 0,0 1 0,2 0 0,-2 0 0,0 0 0,0 0 0,0 0 0,0 0 0,15-6 0,11-9 0,151-115 0,-45 31 0,-26 28-682,174-91-1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1:27:18.65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 0 24575,'0'0'0,"0"2"0,-4 859-553,-4-322 279,33 935 274,-3-567 0,-20-1 0,-20-49 0,-3 309 0,25-1 0,6 179 827,-14-1095-827,-3 364 0,8-580-1365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1:27:18.6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0 106 24575,'30'0'0,"44"-10"0,-22 3 0,460-34 0,2 20 0,-398 17 0,1553-19-934,-128 38 934,1757 22 0,-2143 10 654,-498-15-374,81-26-280,-563-8 0,108-2-1365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1:27:18.6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8752 0 24575,'0'0'0,"0"0"0,0 0 0,0 0 0,-1 1 0,-109 50 0,-169 55 0,-33 2 0,87-29 0,-801 316 0,780-287 0,-98 40 0,93-45 0,-336 126 0,-261 69 0,129-15 0,475-174 0,5 10 0,-342 230 0,500-294 0,-86 75 0,143-107 0,-1-1 0,3 3 0,1 1 0,0 0 0,2 1 0,0 1 0,-16 37 0,26-47 0,1-1 0,1 2 0,1-1 0,1 1 0,0-1 0,1 2 0,1-1 0,2 0 0,-1 1 0,2-1 0,0 0 0,2 1 0,-1 0 0,3-1 0,-1 0 0,12 31 0,-4-22 0,2-1 0,0 0 0,2 0 0,0 0 0,3-2 0,34 40 0,-1-11 0,92 76 0,-94-90 0,3-5 0,95 53 0,122 41 0,-226-110 0,797 323 0,-801-328 0,614 255 0,-616-252 0,89 37 0,168 103 0,-234-119 0,-3 1 0,-1 4 0,-2 1 0,82 90 0,-118-115 0,-3 0 0,0 2 0,0 0 0,-2 1 0,17 36 0,-25-44 0,0 1 0,0 0 0,-1 0 0,-1-1 0,-1 2 0,1 0 0,-2-1 0,0 0 0,-2 1 0,-2 22 0,-3-7 0,-1 0 0,-1 0 0,-2-1 0,-1 1 0,-1-1 0,-1-2 0,-2 1 0,-34 48 0,18-34 0,-3-3 0,-2 0 0,-1-3 0,-65 52 0,-2-11 0,-4-5 0,-143 73 0,-245 93 0,212-107 0,-185 84 0,2-2 0,13 25 0,-301 181 0,165-134 0,154-78 0,-396 246 0,795-431-1365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1:27:18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24575,'-1'13'0,"-8"69"0,4 0 0,3 0 0,11 97 0,-4-143 0,2-1 0,1 1 0,23 64 0,-22-78 0,2 0 0,0-1 0,1 0 0,0-1 0,2 0 0,29 32 0,-32-42 0,-1 1 0,1-2 0,1 1 0,0-1 0,0-1 0,1-1 0,0 1 0,0-2 0,1 0 0,0 0 0,0-2 0,23 6 0,-24-8 0,1-1 0,-1 0 0,0-1 0,1-1 0,-1 0 0,0 0 0,0-1 0,1-1 0,-1 0 0,-1-1 0,1-1 0,-1 0 0,0 0 0,15-10 0,-1-1 31,-1-2 0,0 0 0,-2-2 0,0 0 0,-1-2 0,-1 0 0,-2-1 0,0-2 1,-1 0-1,27-52 0,-13 9-458,-2-2 0,-4-2 1,22-90-1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1:27:18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 24575,'0'0'0,"0"0"0,-4 16 0,-139 766 0,79-377 0,36-228-1365,25-160-5461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1:27:18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24575,'18'3'0,"0"1"0,-1 1 0,25 10 0,14 4 0,24 1 0,0-4 0,136 11 0,165-17 0,-180-8 0,-84 4-1365,-46-1-5461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1:27:18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24575,'24'1'0,"-1"1"0,31 6 0,4 2 0,575 56 0,3-36 0,-238-29-1365,-314 0-5461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1:27:1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1874 24575,'0'0'0,"0"0"0,0 0 0,3-7 0,115-259 0,-1 5 0,289-981 0,-401 1215 0,-4 19 0,1 1 0,-1 0 0,1-1 0,0 1 0,0 0 0,1 0 0,6-11 0,-8 17 0,-1 1 0,1 0 0,-1 0 0,1 0 0,0 0 0,-1 0 0,1-1 0,-1 1 0,1 0 0,-1 0 0,1 0 0,0 0 0,-1 1 0,1-1 0,-1 0 0,1 0 0,-1 0 0,1 0 0,-1 0 0,1 1 0,-1-1 0,1 0 0,-1 1 0,1-1 0,-1 0 0,1 1 0,-1-1 0,1 0 0,-1 1 0,0-1 0,1 1 0,-1-1 0,0 1 0,1-1 0,-1 1 0,0-1 0,0 1 0,1 0 0,15 24 0,-15-23 0,86 162 0,98 264 0,-146-319 0,-5 2 0,25 142 0,12 232 0,-62-416 0,0 10 0,16 100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1:09:00.4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5314 0 24575,'0'0'0,"0"0"0,0 0 0,0 0 0,-1 1 0,-66 30 0,-102 33 0,-21 2 0,54-19 0,-487 193 0,474-174 0,-60 24 0,56-28 0,-203 77 0,-159 42 0,79-9 0,287-106 0,5 6 0,-210 140 0,306-179 0,-54 46 0,88-65 0,-2 0 0,3 1 0,1 0 0,-2 2 0,3-1 0,0 1 0,-11 23 0,17-30 0,0 0 0,0 2 0,2-1 0,0 1 0,0-2 0,1 3 0,0-2 0,1 1 0,0 0 0,1-1 0,0 1 0,1 0 0,0 0 0,1-1 0,0 1 0,7 19 0,-2-15 0,0 1 0,1 0 0,1-1 0,1 0 0,1 0 0,20 23 0,0-6 0,56 46 0,-58-55 0,3-3 0,57 33 0,75 24 0,-138-66 0,484 195 0,-486-198 0,372 154 0,-374-153 0,55 23 0,101 62 0,-141-72 0,-3 1 0,1 2 0,-3 1 0,51 54 0,-72-69 0,-2-1 0,0 2 0,0 0 0,-1 0 0,10 22 0,-15-26 0,0 0 0,1 0 0,-2 0 0,-1 0 0,1 0 0,-1 1 0,0-1 0,0 0 0,-2 1 0,0 13 0,-3-4 0,-1-1 0,0 2 0,-1-2 0,0 0 0,-2 1 0,1-2 0,-3 1 0,-19 28 0,10-20 0,-2-2 0,0 0 0,-2-1 0,-39 31 0,-1-7 0,-3-2 0,-86 43 0,-149 57 0,128-64 0,-111 50 0,0-1 0,9 14 0,-183 112 0,99-82 0,94-48 0,-240 149 0,483-261-1365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1:03.94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 24575,'0'0'0,"0"0"0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31:27.9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3380 0 24575,'0'0'0,"-37"2"0,1 0 0,-51 12 0,-69 24 0,-490 173 0,57 32 0,372-152 0,-101 54 0,55-6 0,-16 16 0,224-119 0,-157 107 0,-42 58 0,141-108 0,112-92 0,1-1 0,-1 1 0,0 0 0,1-1 0,-1 1 0,0-1 0,0 1 0,0 0 0,1-1 0,-1 0 0,0 1 0,0-1 0,0 0 0,0 1 0,0-1 0,0 0 0,0 0 0,0 0 0,0 0 0,0 0 0,0 0 0,0 0 0,0 0 0,0 0 0,-1-1 0,0 0 0,1-1 0,-1 1 0,0-1 0,1 0 0,0 1 0,-1-1 0,1 0 0,0 0 0,0 0 0,-1-3 0,-11-22 0,2 0 0,1 0 0,2-1 0,-8-39 0,8 16 0,-4-84 0,12 134 0,0 0 0,0 0 0,0 1 0,0-1 0,0 0 0,1 0 0,-1 0 0,0 0 0,0 0 0,1 1 0,-1-1 0,0 0 0,1 0 0,-1 0 0,1 1 0,-1-1 0,1 0 0,-1 1 0,1-1 0,0 0 0,-1 1 0,1-1 0,0 1 0,-1-1 0,1 1 0,0-1 0,0 1 0,0 0 0,-1-1 0,1 1 0,0 0 0,0 0 0,0-1 0,0 1 0,0 0 0,-1 0 0,1 0 0,0 0 0,0 0 0,0 0 0,0 1 0,0-1 0,0 0 0,-1 0 0,3 1 0,5 1 0,1 0 0,-1 1 0,13 6 0,-16-8 0,51 26 0,-1 2 0,-1 2 0,-1 3 0,-2 2 0,66 60 0,-98-79 0,-2 0 0,0 1 0,-1 1 0,-1 0 0,0 1 0,-2 0 0,21 44 0,-34-64 0,1 1 0,-1-1 0,0 0 0,0 1 0,0-1 0,0 1 0,0-1 0,0 0 0,0 1 0,0-1 0,0 1 0,0-1 0,0 0 0,0 1 0,0-1 0,0 1 0,0-1 0,-1 0 0,1 1 0,0-1 0,0 0 0,0 1 0,-1-1 0,1 0 0,0 1 0,0-1 0,-1 0 0,1 1 0,-1-1 0,-14 7 0,-20-3 0,33-4 0,-34 2 0,-1-3 0,1-1 0,-1-1 0,1-2 0,-46-13 0,35 4-1365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0T06:36:12.35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 0 24575,'0'0'0,"0"1"0,-2 602-553,-4-226 279,23 655 274,-1-398 0,-15 0 0,-13-34 0,-3 216 0,18-1 0,4 126 827,-10-767-827,-2 255 0,6-406-1365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0T06:36:12.3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74 24575,'21'0'0,"31"-7"0,-16 2 0,322-23 0,2 13 0,-279 12 0,1087-13-934,-89 26 934,1228 16 0,-1498 7 654,-350-10-374,58-19-280,-395-6 0,76 0-1365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0T06:36:12.3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6125 0 24575,'0'0'0,"0"0"0,0 0 0,0 0 0,-1 1 0,-76 34 0,-118 40 0,-24 0 0,62-20 0,-561 222 0,546-202 0,-69 29 0,66-32 0,-236 88 0,-183 49 0,91-11 0,332-122 0,4 7 0,-239 162 0,349-207 0,-60 53 0,100-75 0,0 0 0,1 1 0,2 1 0,-1 0 0,2 1 0,-1 1 0,-10 25 0,18-32 0,0-1 0,1 1 0,1 0 0,0 0 0,1 0 0,0 1 0,1-1 0,1 0 0,0 1 0,1 0 0,0-1 0,1 1 0,0 0 0,2-1 0,-1 0 0,8 22 0,-2-15 0,1-1 0,0 0 0,2 0 0,-1 0 0,3-2 0,23 29 0,0-9 0,64 54 0,-66-63 0,3-3 0,66 36 0,85 30 0,-158-78 0,558 226 0,-561-229 0,430 178 0,-431-176 0,62 26 0,118 72 0,-164-84 0,-2 2 0,-1 2 0,-1 1 0,57 62 0,-83-79 0,-1-1 0,-1 2 0,1-1 0,-2 2 0,12 24 0,-17-30 0,-1 1 0,1-1 0,-2 1 0,0-2 0,0 3 0,0-1 0,-1-1 0,-1 1 0,0 0 0,-2 16 0,-3-6 0,0 1 0,0 0 0,-2-1 0,-1 0 0,0 0 0,-1-1 0,-2 0 0,-23 34 0,12-24 0,-2-2 0,-1 0 0,-1-2 0,-45 36 0,-2-7 0,-2-4 0,-101 51 0,-171 66 0,148-76 0,-129 59 0,1-1 0,9 17 0,-210 127 0,115-94 0,108-54 0,-277 171 0,556-301-1365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0T06:36:12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24575,'-1'9'0,"-5"48"0,2 1 0,3-1 0,7 69 0,-2-101 0,1-1 0,0 1 0,17 45 0,-16-54 0,2-1 0,0 0 0,0 0 0,0-1 0,2 0 0,20 22 0,-22-29 0,-1 1 0,1-2 0,0 1 0,1-1 0,-1 0 0,1-1 0,0 0 0,0-1 0,1 1 0,0-1 0,0-1 0,16 4 0,-17-6 0,0 0 0,1-1 0,-1 0 0,0 0 0,1-1 0,-1 0 0,0 0 0,0-1 0,1 0 0,-2-1 0,1-1 0,-1 1 0,1-1 0,10-6 0,-1-1 31,-1-2 0,1 1 0,-2-2 0,0 0 0,0-2 0,-2 1 0,0-1 0,-1-2 1,-1 1-1,20-37 0,-10 6-458,-1-1 0,-3-1 1,16-63-1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0T06:36:1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24575,'0'0'0,"0"0"0,-2 11 0,-99 536 0,57-263 0,24-160-1365,18-112-5461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0T06:36:12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24575,'13'2'0,"-1"1"0,0 0 0,17 8 0,11 2 0,16 1 0,0-3 0,95 8 0,115-12 0,-125-5 0,-59 2-1365,-32-1-5461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0T06:36:12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24575,'17'1'0,"-1"0"0,22 5 0,2 1 0,403 39 0,2-25 0,-166-20-1365,-220-1-5461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0T06:36:1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1311 24575,'0'0'0,"0"0"0,0 0 0,2-5 0,81-181 0,-1 4 0,202-687 0,-281 850 0,-2 13 0,0 1 0,0 0 0,0 0 0,1 0 0,-1 0 0,1 0 0,5-8 0,-7 13 0,0 0 0,1 0 0,-1 0 0,1 0 0,-1 0 0,0 0 0,1-1 0,-1 1 0,1 0 0,-1 0 0,0 0 0,1 0 0,-1 1 0,1-1 0,-1 0 0,1 0 0,-1 0 0,0 0 0,0 0 0,1 0 0,-1 0 0,1 0 0,-1 1 0,0-1 0,0 0 0,1 1 0,-1-1 0,1 0 0,-1 0 0,0 0 0,0 1 0,0-1 0,0 1 0,1-1 0,-1 1 0,0-1 0,0 0 0,1 1 0,10 16 0,-10-15 0,60 113 0,68 184 0,-102-223 0,-3 2 0,17 99 0,9 163 0,-44-292 0,1 7 0,10 70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1:09:00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24575,'0'8'0,"-6"42"0,3 0 0,2-1 0,6 60 0,-1-87 0,0-1 0,1 1 0,13 39 0,-12-48 0,1 0 0,-1 0 0,2 0 0,-1-1 0,1 0 0,19 19 0,-21-24 0,0 0 0,1-2 0,0 1 0,1 0 0,-1-2 0,0 0 0,2 2 0,-1-3 0,0 1 0,1-1 0,-1 0 0,15 3 0,-16-5 0,2-1 0,-1 1 0,-1-1 0,2-1 0,-1 1 0,0-1 0,0 0 0,0 0 0,0-2 0,-1 1 0,1-1 0,0 0 0,-2 0 0,11-6 0,-1-1 31,-1-1 0,0 0 0,-1-1 0,0 0 0,-1-2 0,1 1 0,-3-1 0,1-1 1,-1 0-1,16-32 0,-8 6-458,0-2 0,-4 0 1,15-55-1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0T06:36:12.36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 24575,'0'0'0,"0"0"0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0T06:36:12.3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2365 0 24575,'0'0'0,"-26"1"0,1 1 0,-36 8 0,-48 16 0,-343 122 0,40 22 0,260-106 0,-70 37 0,37-4 0,-10 12 0,157-84 0,-111 75 0,-28 41 0,98-76 0,78-65 0,1 0 0,-1 1 0,0 0 0,1-1 0,0 1 0,-1-1 0,0 0 0,1 1 0,0-1 0,-1 0 0,0 1 0,1-1 0,-1 0 0,0 0 0,0 0 0,1 0 0,-1 0 0,0 0 0,1 0 0,-1 0 0,0 0 0,1 0 0,-1 0 0,0 0 0,0 0 0,-1-1 0,2 0 0,-2 0 0,1-1 0,0 1 0,0 0 0,0 0 0,0 0 0,1-1 0,-1 1 0,0-3 0,-9-15 0,3 0 0,0 1 0,1-2 0,-5-27 0,5 11 0,-2-58 0,8 93 0,0 1 0,0-1 0,0 1 0,0-1 0,0 0 0,1 1 0,-1-1 0,0 0 0,0 1 0,0 0 0,0-1 0,0 0 0,1 1 0,-1-1 0,1 1 0,-1-1 0,0 0 0,0 1 0,1 0 0,0-1 0,-1 1 0,1-1 0,-1 1 0,0 0 0,1 0 0,0-1 0,-1 1 0,1 0 0,-1-1 0,1 1 0,-1 0 0,1 0 0,0 0 0,0 0 0,-1 0 0,0 0 0,1 0 0,0 0 0,-1 0 0,1 0 0,0 0 0,-1 0 0,1 0 0,-1 0 0,2 1 0,4 0 0,0 1 0,0 0 0,8 4 0,-10-5 0,35 18 0,0 1 0,-2 2 0,1 2 0,-3 1 0,47 42 0,-69-55 0,-1 0 0,0 0 0,-1 2 0,0-1 0,-1 1 0,-1 0 0,15 31 0,-24-45 0,1 0 0,-1 0 0,0 0 0,0 1 0,0-1 0,0 1 0,0-1 0,0 0 0,0 0 0,0 0 0,0 1 0,0-1 0,0 0 0,0 1 0,0-1 0,0 1 0,0-1 0,-1 0 0,1 0 0,0 0 0,0 0 0,0 1 0,0-1 0,0 0 0,0 1 0,0-1 0,-1 0 0,1 0 0,-1 0 0,-9 5 0,-15-2 0,24-3 0,-24 1 0,-1-1 0,0-2 0,1 0 0,-1-1 0,-31-10 0,24 3-1365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1:09:00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24575,'0'0'0,"0"0"0,-2 10 0,-85 465 0,48-230 0,21-137-1365,17-98-5461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1:09:00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24575,'11'1'0,"0"2"0,-1 0 0,16 6 0,7 3 0,16 0 0,0-3 0,82 8 0,100-11 0,-109-4 0,-51 1-1365,-27 0-5461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1:09:00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24575,'15'1'0,"-1"-1"0,18 6 0,4 0 0,348 34 0,2-22 0,-144-17-1365,-192-1-5461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1:09:00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1137 24575,'0'0'0,"0"0"0,0 0 0,1-3 0,72-159 0,-2 4 0,175-596 0,-243 737 0,-2 12 0,0 1 0,-1 0 0,2-1 0,-1 1 0,0-1 0,1 1 0,3-7 0,-4 11 0,-1 0 0,1 0 0,-1 0 0,0 0 0,1 0 0,-1 0 0,0-1 0,0 1 0,1 0 0,-1 0 0,1 0 0,-1 0 0,0 1 0,1-1 0,-1 0 0,1 0 0,-1 0 0,0 0 0,0 0 0,0 0 0,0 0 0,1 0 0,-1 0 0,1 0 0,-1 0 0,1 1 0,-1-1 0,0 0 0,0 1 0,0-1 0,0 1 0,0-1 0,0 0 0,1 0 0,-1 1 0,0-1 0,0 0 0,1 1 0,9 14 0,-10-14 0,53 99 0,59 160 0,-88-194 0,-3 2 0,14 85 0,9 141 0,-39-252 0,1 6 0,8 61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3:41:16.5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100 1 24575,'0'0'0,"0"0"0,-4 12 0,-6 21 0,2 0 0,2 1 0,1 0 0,-1 55 0,15 141 0,-1-66 0,-17 331 0,1-283 0,-17 215 0,12-249 0,8-107 0,-13 245 0,23 2 0,6-147 0,45 434 0,-48-539 0,44 384 0,-36-53 0,-36-3 0,-21 50 0,36-363-455,3-1 0,11 98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A09BF-A5A9-4684-AA70-9C4AE64F508B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389D8-A970-406A-90F2-25155570A4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491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2ADB3-100F-4399-94E6-2FE500B94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62373-96B5-411E-BFFE-280D99077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DCCAC-E318-41F2-9145-B82A3E1E0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A5A88-DD23-4E23-9D1C-4B41CF888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6F369-B8CC-408D-91C0-EE1D671E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2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8335F-59A3-4FBD-90F4-4C6C312BF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8EBF2-C8B0-4A99-B670-A1109C646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848C5-4167-4F88-9895-4124A315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818FE-6384-49C3-B85D-2BA6DC8A8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7A7DF-2F42-47BF-87E5-6D2FAB8C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5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E6366D-07CE-4648-BAA9-4492087CD7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051822-2059-4634-9917-ADFFB98AF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00F25-019D-481B-8593-91121C39F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88E65-E796-4A31-B27C-F1EFFD75C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D4513-E780-4038-BB70-5A42FAF79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1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B1BFB-DBF3-42EF-8387-23E260340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6B1F3-67B3-44AD-99E1-BB6396959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3C035-D7F6-4B26-9448-118FAD87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8759D-5413-424A-A469-FD424E468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5A1F8-9C64-444C-8BDE-2ED591DFE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1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087BB-B4DB-4728-B475-23F1E7FF9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A8AC0-2CA1-47FF-AC0E-122ED9022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A4226-E504-43EC-8DEB-378884613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8E2-EEAA-464B-827A-56CE2694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9AB05-4E61-45C5-BE10-4DA03EE8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40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EEF6F-2143-48A4-9024-37977D470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40A1D-5E29-4C29-9544-E95E47F730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3CFEF-3A4F-4ACA-99F6-B57B9A51D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6791C4-CD2E-429D-8AC5-D9CBF63D1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69B7A-3683-4B82-9798-712DA83AA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A2F12-3495-484B-817A-48875A12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8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1D70D-C37A-4FC1-9EC7-53E0FD24D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4AA74-7679-4177-AAD0-5E834EA9F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F0D81D-6979-476C-A14C-48A20FB5E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E33016-5A78-4B1B-B627-193AE24DB0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9B2C35-7AD3-4476-956A-B363ABAC36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0D2652-3303-4792-BC5F-698EC86D0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A3CCCA-D6FD-4A39-9A52-C738C0AA1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4B7669-E7A1-4043-9A75-546742A1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2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CAC7-6EA3-454B-80C8-E7CBC8073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1A2CC8-219A-44B3-9F17-CEBE9FFCD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28DFCE-BC6C-488B-ABA5-FEF8C17B6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F51093-709F-4B2C-974A-D34AF77F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4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1AF578-824C-4BF8-8C43-E106DFC35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B59519-7F98-4A62-8355-A6F62198C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3ED3F-1814-44CB-A14D-3AAAA5526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7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A474A-221F-43FA-819D-957317DC5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26AA7-7E0C-47C5-9A5A-E58FD4DF5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7A5A51-F851-46D2-8445-452730C5B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A7344-5A93-4136-99D3-FD6C288AB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ED13A-0EE2-4231-B183-9285C4FA9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EE652-D989-450B-B4FA-003215C58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39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823D7-E71F-4E00-A739-423E95303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90C5B0-4108-429A-96F9-CF373D7343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FD52C2-6F32-426A-B323-0D5B98DAA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A6CDA-9B01-49F0-90C7-393F74285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A706C-81E0-4A4A-B06B-2844B182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723ED-DB3F-48B9-BC95-E93B9051A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0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40105A-3C6B-4507-9540-C0063B87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6573D-C60B-4103-9AE6-8A3B84281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DE86D-25A0-4550-B31D-DF4FBB457D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32ECA-0BDE-4EC1-8604-D41D1E7BE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1B202-73D6-44EE-A064-6EB8013C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5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8" r:id="rId10"/>
    <p:sldLayoutId id="214748369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customXml" Target="../ink/ink37.xml"/><Relationship Id="rId18" Type="http://schemas.openxmlformats.org/officeDocument/2006/relationships/image" Target="../media/image65.png"/><Relationship Id="rId3" Type="http://schemas.openxmlformats.org/officeDocument/2006/relationships/customXml" Target="../ink/ink32.xml"/><Relationship Id="rId21" Type="http://schemas.openxmlformats.org/officeDocument/2006/relationships/customXml" Target="../ink/ink41.xml"/><Relationship Id="rId7" Type="http://schemas.openxmlformats.org/officeDocument/2006/relationships/customXml" Target="../ink/ink34.xml"/><Relationship Id="rId12" Type="http://schemas.openxmlformats.org/officeDocument/2006/relationships/image" Target="../media/image62.png"/><Relationship Id="rId17" Type="http://schemas.openxmlformats.org/officeDocument/2006/relationships/customXml" Target="../ink/ink39.xml"/><Relationship Id="rId2" Type="http://schemas.openxmlformats.org/officeDocument/2006/relationships/image" Target="../media/image37.png"/><Relationship Id="rId16" Type="http://schemas.openxmlformats.org/officeDocument/2006/relationships/image" Target="../media/image64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11" Type="http://schemas.openxmlformats.org/officeDocument/2006/relationships/customXml" Target="../ink/ink36.xml"/><Relationship Id="rId5" Type="http://schemas.openxmlformats.org/officeDocument/2006/relationships/customXml" Target="../ink/ink33.xml"/><Relationship Id="rId15" Type="http://schemas.openxmlformats.org/officeDocument/2006/relationships/customXml" Target="../ink/ink38.xml"/><Relationship Id="rId10" Type="http://schemas.openxmlformats.org/officeDocument/2006/relationships/image" Target="../media/image61.png"/><Relationship Id="rId19" Type="http://schemas.openxmlformats.org/officeDocument/2006/relationships/customXml" Target="../ink/ink40.xml"/><Relationship Id="rId4" Type="http://schemas.openxmlformats.org/officeDocument/2006/relationships/image" Target="../media/image58.png"/><Relationship Id="rId9" Type="http://schemas.openxmlformats.org/officeDocument/2006/relationships/customXml" Target="../ink/ink35.xml"/><Relationship Id="rId14" Type="http://schemas.openxmlformats.org/officeDocument/2006/relationships/image" Target="../media/image63.png"/><Relationship Id="rId22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arxiv.org/abs/2406.15297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819178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09.1378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arxiv.org/abs/2406.15297" TargetMode="External"/><Relationship Id="rId4" Type="http://schemas.openxmlformats.org/officeDocument/2006/relationships/hyperlink" Target="https://arxiv.org/abs/2110.1444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25.png"/><Relationship Id="rId21" Type="http://schemas.openxmlformats.org/officeDocument/2006/relationships/image" Target="../media/image99.png"/><Relationship Id="rId34" Type="http://schemas.openxmlformats.org/officeDocument/2006/relationships/customXml" Target="../ink/ink17.xml"/><Relationship Id="rId42" Type="http://schemas.openxmlformats.org/officeDocument/2006/relationships/image" Target="../media/image8.tmp"/><Relationship Id="rId7" Type="http://schemas.openxmlformats.org/officeDocument/2006/relationships/image" Target="../media/image11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.xml"/><Relationship Id="rId11" Type="http://schemas.openxmlformats.org/officeDocument/2006/relationships/image" Target="../media/image13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24.png"/><Relationship Id="rId40" Type="http://schemas.openxmlformats.org/officeDocument/2006/relationships/customXml" Target="../ink/ink20.xml"/><Relationship Id="rId45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23" Type="http://schemas.openxmlformats.org/officeDocument/2006/relationships/image" Target="../media/image18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89.png"/><Relationship Id="rId31" Type="http://schemas.openxmlformats.org/officeDocument/2006/relationships/image" Target="../media/image21.png"/><Relationship Id="rId44" Type="http://schemas.openxmlformats.org/officeDocument/2006/relationships/customXml" Target="../ink/ink21.xml"/><Relationship Id="rId4" Type="http://schemas.openxmlformats.org/officeDocument/2006/relationships/customXml" Target="../ink/ink2.xml"/><Relationship Id="rId9" Type="http://schemas.openxmlformats.org/officeDocument/2006/relationships/image" Target="../media/image12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9.png"/><Relationship Id="rId30" Type="http://schemas.openxmlformats.org/officeDocument/2006/relationships/customXml" Target="../ink/ink15.xml"/><Relationship Id="rId35" Type="http://schemas.openxmlformats.org/officeDocument/2006/relationships/image" Target="../media/image23.png"/><Relationship Id="rId43" Type="http://schemas.openxmlformats.org/officeDocument/2006/relationships/image" Target="../media/image27.png"/><Relationship Id="rId8" Type="http://schemas.openxmlformats.org/officeDocument/2006/relationships/customXml" Target="../ink/ink4.xml"/><Relationship Id="rId3" Type="http://schemas.openxmlformats.org/officeDocument/2006/relationships/image" Target="../media/image9.png"/><Relationship Id="rId12" Type="http://schemas.openxmlformats.org/officeDocument/2006/relationships/customXml" Target="../ink/ink6.xml"/><Relationship Id="rId17" Type="http://schemas.openxmlformats.org/officeDocument/2006/relationships/image" Target="../media/image16.png"/><Relationship Id="rId25" Type="http://schemas.openxmlformats.org/officeDocument/2006/relationships/image" Target="../media/image17.png"/><Relationship Id="rId33" Type="http://schemas.openxmlformats.org/officeDocument/2006/relationships/image" Target="../media/image22.png"/><Relationship Id="rId38" Type="http://schemas.openxmlformats.org/officeDocument/2006/relationships/customXml" Target="../ink/ink19.xml"/><Relationship Id="rId20" Type="http://schemas.openxmlformats.org/officeDocument/2006/relationships/customXml" Target="../ink/ink10.xml"/><Relationship Id="rId41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hyperlink" Target="https://arxiv.org/abs/2110.14442" TargetMode="External"/><Relationship Id="rId4" Type="http://schemas.openxmlformats.org/officeDocument/2006/relationships/hyperlink" Target="https://arxiv.org/abs/2109.1378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customXml" Target="../ink/ink27.xml"/><Relationship Id="rId18" Type="http://schemas.openxmlformats.org/officeDocument/2006/relationships/image" Target="../media/image52.png"/><Relationship Id="rId3" Type="http://schemas.openxmlformats.org/officeDocument/2006/relationships/customXml" Target="../ink/ink22.xml"/><Relationship Id="rId21" Type="http://schemas.openxmlformats.org/officeDocument/2006/relationships/customXml" Target="../ink/ink31.xml"/><Relationship Id="rId7" Type="http://schemas.openxmlformats.org/officeDocument/2006/relationships/customXml" Target="../ink/ink24.xml"/><Relationship Id="rId12" Type="http://schemas.openxmlformats.org/officeDocument/2006/relationships/image" Target="../media/image49.png"/><Relationship Id="rId17" Type="http://schemas.openxmlformats.org/officeDocument/2006/relationships/customXml" Target="../ink/ink29.xml"/><Relationship Id="rId2" Type="http://schemas.openxmlformats.org/officeDocument/2006/relationships/image" Target="../media/image33.png"/><Relationship Id="rId16" Type="http://schemas.openxmlformats.org/officeDocument/2006/relationships/image" Target="../media/image51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11" Type="http://schemas.openxmlformats.org/officeDocument/2006/relationships/customXml" Target="../ink/ink26.xml"/><Relationship Id="rId5" Type="http://schemas.openxmlformats.org/officeDocument/2006/relationships/customXml" Target="../ink/ink23.xml"/><Relationship Id="rId15" Type="http://schemas.openxmlformats.org/officeDocument/2006/relationships/customXml" Target="../ink/ink28.xml"/><Relationship Id="rId10" Type="http://schemas.openxmlformats.org/officeDocument/2006/relationships/image" Target="../media/image48.png"/><Relationship Id="rId19" Type="http://schemas.openxmlformats.org/officeDocument/2006/relationships/customXml" Target="../ink/ink30.xml"/><Relationship Id="rId4" Type="http://schemas.openxmlformats.org/officeDocument/2006/relationships/image" Target="../media/image45.png"/><Relationship Id="rId9" Type="http://schemas.openxmlformats.org/officeDocument/2006/relationships/customXml" Target="../ink/ink25.xml"/><Relationship Id="rId14" Type="http://schemas.openxmlformats.org/officeDocument/2006/relationships/image" Target="../media/image50.png"/><Relationship Id="rId22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301.08254" TargetMode="External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55E0A8-0761-12FB-8B00-E63D1DB88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441" y="921715"/>
            <a:ext cx="5594775" cy="2635993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800" dirty="0"/>
            </a:br>
            <a:r>
              <a:rPr lang="en-US" sz="4800" dirty="0"/>
              <a:t>Dynamics of first-order phase transitions in holographic theories </a:t>
            </a:r>
            <a:endParaRPr lang="fi-FI" sz="4800" dirty="0"/>
          </a:p>
        </p:txBody>
      </p:sp>
      <p:sp>
        <p:nvSpPr>
          <p:cNvPr id="34" name="Rectangle 13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5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7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5AB2E2-BB4C-0C4D-87AA-ACD690AA65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442" y="4541263"/>
            <a:ext cx="4662957" cy="1395022"/>
          </a:xfrm>
        </p:spPr>
        <p:txBody>
          <a:bodyPr anchor="t">
            <a:normAutofit/>
          </a:bodyPr>
          <a:lstStyle/>
          <a:p>
            <a:pPr algn="l"/>
            <a:r>
              <a:rPr lang="en-US" b="1" dirty="0">
                <a:solidFill>
                  <a:srgbClr val="FFFFFF"/>
                </a:solidFill>
              </a:rPr>
              <a:t>Oscar Henriksson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Åbo Akademi University &amp; 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Helsinki Institute of Physics</a:t>
            </a:r>
          </a:p>
          <a:p>
            <a:pPr algn="l"/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7" name="Picture 6" descr="A close-up of a pot of boiling water&#10;&#10;Description automatically generated with medium confidence">
            <a:extLst>
              <a:ext uri="{FF2B5EF4-FFF2-40B4-BE49-F238E27FC236}">
                <a16:creationId xmlns:a16="http://schemas.microsoft.com/office/drawing/2014/main" id="{31C19F7E-DAB5-A8F8-F7DC-E53697AA1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907" y="658489"/>
            <a:ext cx="5163022" cy="5163022"/>
          </a:xfrm>
          <a:prstGeom prst="rect">
            <a:avLst/>
          </a:prstGeom>
        </p:spPr>
      </p:pic>
      <p:sp>
        <p:nvSpPr>
          <p:cNvPr id="37" name="Rectangle 19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ed letter on a black background&#10;&#10;Description automatically generated">
            <a:extLst>
              <a:ext uri="{FF2B5EF4-FFF2-40B4-BE49-F238E27FC236}">
                <a16:creationId xmlns:a16="http://schemas.microsoft.com/office/drawing/2014/main" id="{CE165F4A-E534-4155-FD6D-CC30900A6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70" y="199210"/>
            <a:ext cx="2748777" cy="1305669"/>
          </a:xfrm>
          <a:prstGeom prst="rect">
            <a:avLst/>
          </a:prstGeom>
        </p:spPr>
      </p:pic>
      <p:pic>
        <p:nvPicPr>
          <p:cNvPr id="8" name="Picture 7" descr="A black and grey logo&#10;&#10;Description automatically generated">
            <a:extLst>
              <a:ext uri="{FF2B5EF4-FFF2-40B4-BE49-F238E27FC236}">
                <a16:creationId xmlns:a16="http://schemas.microsoft.com/office/drawing/2014/main" id="{34FE7687-3C9A-7534-4ABE-65593AD6D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2838" y="658489"/>
            <a:ext cx="3113200" cy="83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79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D1A21-31A8-8691-0774-5CFCD25A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Spinodal &amp; </a:t>
            </a:r>
            <a:r>
              <a:rPr lang="sv-SE" dirty="0" err="1"/>
              <a:t>critical</a:t>
            </a:r>
            <a:r>
              <a:rPr lang="sv-SE" dirty="0"/>
              <a:t> </a:t>
            </a:r>
            <a:r>
              <a:rPr lang="sv-SE" dirty="0" err="1"/>
              <a:t>points</a:t>
            </a:r>
            <a:endParaRPr lang="sv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AF4EBB-EC34-1D9C-16FC-80FC3E523F0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10515600" cy="45925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v-SE" dirty="0"/>
                  <a:t>When </a:t>
                </a:r>
                <a:r>
                  <a:rPr lang="sv-SE" dirty="0" err="1"/>
                  <a:t>approaching</a:t>
                </a:r>
                <a:r>
                  <a:rPr lang="sv-SE" dirty="0"/>
                  <a:t> </a:t>
                </a:r>
                <a:r>
                  <a:rPr lang="sv-SE" dirty="0" err="1"/>
                  <a:t>critical</a:t>
                </a:r>
                <a:r>
                  <a:rPr lang="sv-SE" dirty="0"/>
                  <a:t>/spinodal </a:t>
                </a:r>
                <a:r>
                  <a:rPr lang="sv-SE" dirty="0" err="1"/>
                  <a:t>point</a:t>
                </a:r>
                <a:r>
                  <a:rPr lang="sv-SE" dirty="0"/>
                  <a:t>…</a:t>
                </a:r>
              </a:p>
              <a:p>
                <a:pPr marL="0" indent="0">
                  <a:buNone/>
                </a:pPr>
                <a:endParaRPr lang="sv-SE" dirty="0"/>
              </a:p>
              <a:p>
                <a:pPr marL="0" indent="0">
                  <a:buNone/>
                </a:pPr>
                <a:r>
                  <a:rPr lang="sv-SE" dirty="0"/>
                  <a:t>…order parameter goes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v-SE" b="0" i="0" smtClean="0">
                        <a:latin typeface="Cambria Math" panose="02040503050406030204" pitchFamily="18" charset="0"/>
                      </a:rPr>
                      <m:t>ΔΨ</m:t>
                    </m:r>
                    <m:r>
                      <a:rPr lang="sv-SE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sv-S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sv-FI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sv-FI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endParaRPr lang="sv-FI" dirty="0"/>
              </a:p>
              <a:p>
                <a:pPr marL="0" indent="0">
                  <a:buNone/>
                </a:pPr>
                <a:r>
                  <a:rPr lang="sv-FI" dirty="0"/>
                  <a:t>...</a:t>
                </a:r>
                <a:r>
                  <a:rPr lang="sv-FI" dirty="0" err="1"/>
                  <a:t>correlation</a:t>
                </a:r>
                <a:r>
                  <a:rPr lang="sv-FI" dirty="0"/>
                  <a:t> </a:t>
                </a:r>
                <a:r>
                  <a:rPr lang="sv-FI" dirty="0" err="1"/>
                  <a:t>length</a:t>
                </a:r>
                <a:r>
                  <a:rPr lang="sv-FI" dirty="0"/>
                  <a:t> </a:t>
                </a:r>
                <a:r>
                  <a:rPr lang="sv-FI" dirty="0" err="1"/>
                  <a:t>diverges</a:t>
                </a:r>
                <a:r>
                  <a:rPr lang="sv-FI" dirty="0"/>
                  <a:t> as </a:t>
                </a:r>
                <a14:m>
                  <m:oMath xmlns:m="http://schemas.openxmlformats.org/officeDocument/2006/math">
                    <m:r>
                      <a:rPr lang="sv-FI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sv-FI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sv-FI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sv-FI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sv-FI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sv-FI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lang="sv-FI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v-FI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sv-FI" dirty="0"/>
                  <a:t> </a:t>
                </a:r>
              </a:p>
              <a:p>
                <a:pPr marL="0" indent="0">
                  <a:buNone/>
                </a:pPr>
                <a:r>
                  <a:rPr lang="sv-FI" dirty="0"/>
                  <a:t>...relaxation </a:t>
                </a:r>
                <a:r>
                  <a:rPr lang="sv-FI" dirty="0" err="1"/>
                  <a:t>time</a:t>
                </a:r>
                <a:r>
                  <a:rPr lang="sv-FI" dirty="0"/>
                  <a:t> </a:t>
                </a:r>
                <a:r>
                  <a:rPr lang="sv-FI" dirty="0" err="1"/>
                  <a:t>diverges</a:t>
                </a:r>
                <a:r>
                  <a:rPr lang="sv-FI" dirty="0"/>
                  <a:t> as </a:t>
                </a:r>
                <a14:m>
                  <m:oMath xmlns:m="http://schemas.openxmlformats.org/officeDocument/2006/math">
                    <m:r>
                      <a:rPr lang="sv-SE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sv-SE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sv-FI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sv-FI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endParaRPr lang="sv-FI" dirty="0"/>
              </a:p>
              <a:p>
                <a:pPr marL="0" indent="0">
                  <a:buNone/>
                </a:pPr>
                <a:endParaRPr lang="sv-FI" b="1" dirty="0"/>
              </a:p>
              <a:p>
                <a:pPr marL="0" indent="0">
                  <a:buNone/>
                </a:pPr>
                <a:r>
                  <a:rPr lang="sv-FI" b="1" dirty="0"/>
                  <a:t>”</a:t>
                </a:r>
                <a:r>
                  <a:rPr lang="sv-FI" b="1" dirty="0" err="1"/>
                  <a:t>Critical</a:t>
                </a:r>
                <a:r>
                  <a:rPr lang="sv-FI" b="1" dirty="0"/>
                  <a:t> </a:t>
                </a:r>
                <a:r>
                  <a:rPr lang="sv-FI" b="1" dirty="0" err="1"/>
                  <a:t>slowing</a:t>
                </a:r>
                <a:r>
                  <a:rPr lang="sv-FI" b="1" dirty="0"/>
                  <a:t> down”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sv-FI" dirty="0" err="1">
                    <a:sym typeface="Wingdings" panose="05000000000000000000" pitchFamily="2" charset="2"/>
                  </a:rPr>
                  <a:t>Equilibrium</a:t>
                </a:r>
                <a:r>
                  <a:rPr lang="sv-FI" dirty="0">
                    <a:sym typeface="Wingdings" panose="05000000000000000000" pitchFamily="2" charset="2"/>
                  </a:rPr>
                  <a:t> </a:t>
                </a:r>
                <a:r>
                  <a:rPr lang="sv-FI" dirty="0" err="1">
                    <a:sym typeface="Wingdings" panose="05000000000000000000" pitchFamily="2" charset="2"/>
                  </a:rPr>
                  <a:t>state</a:t>
                </a:r>
                <a:r>
                  <a:rPr lang="sv-FI" dirty="0">
                    <a:sym typeface="Wingdings" panose="05000000000000000000" pitchFamily="2" charset="2"/>
                  </a:rPr>
                  <a:t> </a:t>
                </a:r>
                <a:r>
                  <a:rPr lang="sv-FI" dirty="0" err="1">
                    <a:sym typeface="Wingdings" panose="05000000000000000000" pitchFamily="2" charset="2"/>
                  </a:rPr>
                  <a:t>changes</a:t>
                </a:r>
                <a:r>
                  <a:rPr lang="sv-FI" dirty="0">
                    <a:sym typeface="Wingdings" panose="05000000000000000000" pitchFamily="2" charset="2"/>
                  </a:rPr>
                  <a:t> fast, system </a:t>
                </a:r>
                <a:r>
                  <a:rPr lang="sv-FI" b="1" dirty="0" err="1">
                    <a:sym typeface="Wingdings" panose="05000000000000000000" pitchFamily="2" charset="2"/>
                  </a:rPr>
                  <a:t>cannot</a:t>
                </a:r>
                <a:r>
                  <a:rPr lang="sv-FI" b="1" dirty="0">
                    <a:sym typeface="Wingdings" panose="05000000000000000000" pitchFamily="2" charset="2"/>
                  </a:rPr>
                  <a:t> </a:t>
                </a:r>
                <a:r>
                  <a:rPr lang="sv-FI" b="1" dirty="0" err="1">
                    <a:sym typeface="Wingdings" panose="05000000000000000000" pitchFamily="2" charset="2"/>
                  </a:rPr>
                  <a:t>keep</a:t>
                </a:r>
                <a:r>
                  <a:rPr lang="sv-FI" b="1" dirty="0">
                    <a:sym typeface="Wingdings" panose="05000000000000000000" pitchFamily="2" charset="2"/>
                  </a:rPr>
                  <a:t> </a:t>
                </a:r>
                <a:r>
                  <a:rPr lang="sv-FI" b="1" dirty="0" err="1">
                    <a:sym typeface="Wingdings" panose="05000000000000000000" pitchFamily="2" charset="2"/>
                  </a:rPr>
                  <a:t>up</a:t>
                </a:r>
                <a:r>
                  <a:rPr lang="sv-FI" dirty="0">
                    <a:sym typeface="Wingdings" panose="05000000000000000000" pitchFamily="2" charset="2"/>
                  </a:rPr>
                  <a:t>!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sv-FI" dirty="0">
                    <a:sym typeface="Wingdings" panose="05000000000000000000" pitchFamily="2" charset="2"/>
                  </a:rPr>
                  <a:t>System </a:t>
                </a:r>
                <a:r>
                  <a:rPr lang="sv-FI" dirty="0" err="1">
                    <a:sym typeface="Wingdings" panose="05000000000000000000" pitchFamily="2" charset="2"/>
                  </a:rPr>
                  <a:t>thrown</a:t>
                </a:r>
                <a:r>
                  <a:rPr lang="sv-FI" dirty="0">
                    <a:sym typeface="Wingdings" panose="05000000000000000000" pitchFamily="2" charset="2"/>
                  </a:rPr>
                  <a:t> </a:t>
                </a:r>
                <a:r>
                  <a:rPr lang="sv-FI" dirty="0" err="1">
                    <a:sym typeface="Wingdings" panose="05000000000000000000" pitchFamily="2" charset="2"/>
                  </a:rPr>
                  <a:t>out</a:t>
                </a:r>
                <a:r>
                  <a:rPr lang="sv-FI" dirty="0">
                    <a:sym typeface="Wingdings" panose="05000000000000000000" pitchFamily="2" charset="2"/>
                  </a:rPr>
                  <a:t> </a:t>
                </a:r>
                <a:r>
                  <a:rPr lang="sv-FI" dirty="0" err="1">
                    <a:sym typeface="Wingdings" panose="05000000000000000000" pitchFamily="2" charset="2"/>
                  </a:rPr>
                  <a:t>of</a:t>
                </a:r>
                <a:r>
                  <a:rPr lang="sv-FI" dirty="0">
                    <a:sym typeface="Wingdings" panose="05000000000000000000" pitchFamily="2" charset="2"/>
                  </a:rPr>
                  <a:t> </a:t>
                </a:r>
                <a:r>
                  <a:rPr lang="sv-FI" dirty="0" err="1">
                    <a:sym typeface="Wingdings" panose="05000000000000000000" pitchFamily="2" charset="2"/>
                  </a:rPr>
                  <a:t>equilibrium</a:t>
                </a:r>
                <a:r>
                  <a:rPr lang="sv-FI" dirty="0">
                    <a:sym typeface="Wingdings" panose="05000000000000000000" pitchFamily="2" charset="2"/>
                  </a:rPr>
                  <a:t>, no </a:t>
                </a:r>
                <a:r>
                  <a:rPr lang="sv-FI" dirty="0" err="1">
                    <a:sym typeface="Wingdings" panose="05000000000000000000" pitchFamily="2" charset="2"/>
                  </a:rPr>
                  <a:t>matter</a:t>
                </a:r>
                <a:r>
                  <a:rPr lang="sv-FI" dirty="0">
                    <a:sym typeface="Wingdings" panose="05000000000000000000" pitchFamily="2" charset="2"/>
                  </a:rPr>
                  <a:t> </a:t>
                </a:r>
                <a:r>
                  <a:rPr lang="sv-FI" dirty="0" err="1">
                    <a:sym typeface="Wingdings" panose="05000000000000000000" pitchFamily="2" charset="2"/>
                  </a:rPr>
                  <a:t>how</a:t>
                </a:r>
                <a:r>
                  <a:rPr lang="sv-FI" dirty="0">
                    <a:sym typeface="Wingdings" panose="05000000000000000000" pitchFamily="2" charset="2"/>
                  </a:rPr>
                  <a:t> </a:t>
                </a:r>
                <a:r>
                  <a:rPr lang="sv-FI" dirty="0" err="1">
                    <a:sym typeface="Wingdings" panose="05000000000000000000" pitchFamily="2" charset="2"/>
                  </a:rPr>
                  <a:t>slow</a:t>
                </a:r>
                <a:r>
                  <a:rPr lang="sv-FI" dirty="0">
                    <a:sym typeface="Wingdings" panose="05000000000000000000" pitchFamily="2" charset="2"/>
                  </a:rPr>
                  <a:t> the </a:t>
                </a:r>
                <a:r>
                  <a:rPr lang="sv-FI" dirty="0" err="1">
                    <a:sym typeface="Wingdings" panose="05000000000000000000" pitchFamily="2" charset="2"/>
                  </a:rPr>
                  <a:t>cooling</a:t>
                </a:r>
                <a:endParaRPr lang="sv-FI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AF4EBB-EC34-1D9C-16FC-80FC3E523F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10515600" cy="4592592"/>
              </a:xfrm>
              <a:blipFill>
                <a:blip r:embed="rId2"/>
                <a:stretch>
                  <a:fillRect l="-1159" t="-2122" b="-3448"/>
                </a:stretch>
              </a:blipFill>
            </p:spPr>
            <p:txBody>
              <a:bodyPr/>
              <a:lstStyle/>
              <a:p>
                <a:r>
                  <a:rPr lang="sv-FI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D9AFE2F7-B3B2-61E7-656E-3FBD42FDC6AB}"/>
              </a:ext>
            </a:extLst>
          </p:cNvPr>
          <p:cNvGrpSpPr/>
          <p:nvPr/>
        </p:nvGrpSpPr>
        <p:grpSpPr>
          <a:xfrm>
            <a:off x="8489059" y="1825625"/>
            <a:ext cx="3588247" cy="2807156"/>
            <a:chOff x="6435771" y="2165439"/>
            <a:chExt cx="5127730" cy="401152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B540204-E847-08AE-B6EF-D687EFCE9D5A}"/>
                    </a:ext>
                  </a:extLst>
                </p14:cNvPr>
                <p14:cNvContentPartPr/>
                <p14:nvPr/>
              </p14:nvContentPartPr>
              <p14:xfrm>
                <a:off x="7449973" y="2170122"/>
                <a:ext cx="17894" cy="3641764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B540204-E847-08AE-B6EF-D687EFCE9D5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98847" y="2118685"/>
                  <a:ext cx="119634" cy="37441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50866E8-87E7-36B2-B779-91E7B8088B90}"/>
                    </a:ext>
                  </a:extLst>
                </p14:cNvPr>
                <p14:cNvContentPartPr/>
                <p14:nvPr/>
              </p14:nvContentPartPr>
              <p14:xfrm>
                <a:off x="7189735" y="5570796"/>
                <a:ext cx="3893212" cy="49285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50866E8-87E7-36B2-B779-91E7B8088B9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138292" y="5519987"/>
                  <a:ext cx="3995584" cy="1503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CEB473E-D8DB-929D-0DC7-F545F38AA185}"/>
                    </a:ext>
                  </a:extLst>
                </p14:cNvPr>
                <p14:cNvContentPartPr/>
                <p14:nvPr/>
              </p14:nvContentPartPr>
              <p14:xfrm>
                <a:off x="7715948" y="2170122"/>
                <a:ext cx="3151110" cy="316147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CEB473E-D8DB-929D-0DC7-F545F38AA18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90225" y="2144402"/>
                  <a:ext cx="3202042" cy="32123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6559D51-A1DA-0347-472F-048D8F10F97F}"/>
                    </a:ext>
                  </a:extLst>
                </p14:cNvPr>
                <p14:cNvContentPartPr/>
                <p14:nvPr/>
              </p14:nvContentPartPr>
              <p14:xfrm>
                <a:off x="6599275" y="2165439"/>
                <a:ext cx="348999" cy="335613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6559D51-A1DA-0347-472F-048D8F10F97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586425" y="2152570"/>
                  <a:ext cx="374184" cy="3608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231D885-4C67-E2F9-9E8C-083BEAAF6638}"/>
                    </a:ext>
                  </a:extLst>
                </p14:cNvPr>
                <p14:cNvContentPartPr/>
                <p14:nvPr/>
              </p14:nvContentPartPr>
              <p14:xfrm>
                <a:off x="6691066" y="2220418"/>
                <a:ext cx="87489" cy="503419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231D885-4C67-E2F9-9E8C-083BEAAF663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678200" y="2207563"/>
                  <a:ext cx="112706" cy="528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0B199B9-3930-0C39-9B1B-586414E6A699}"/>
                    </a:ext>
                  </a:extLst>
                </p14:cNvPr>
                <p14:cNvContentPartPr/>
                <p14:nvPr/>
              </p14:nvContentPartPr>
              <p14:xfrm>
                <a:off x="6435771" y="2745351"/>
                <a:ext cx="467563" cy="48286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0B199B9-3930-0C39-9B1B-586414E6A69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422912" y="2732371"/>
                  <a:ext cx="492767" cy="737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37D2E9B-16E4-D4F2-E070-10D0D6BA5543}"/>
                    </a:ext>
                  </a:extLst>
                </p14:cNvPr>
                <p14:cNvContentPartPr/>
                <p14:nvPr/>
              </p14:nvContentPartPr>
              <p14:xfrm>
                <a:off x="6459675" y="2192212"/>
                <a:ext cx="687958" cy="43505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37D2E9B-16E4-D4F2-E070-10D0D6BA554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446821" y="2179264"/>
                  <a:ext cx="713152" cy="688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00B2728-1B54-0F35-E571-DDA68AF18DEE}"/>
                    </a:ext>
                  </a:extLst>
                </p14:cNvPr>
                <p14:cNvContentPartPr/>
                <p14:nvPr/>
              </p14:nvContentPartPr>
              <p14:xfrm>
                <a:off x="11121754" y="5487570"/>
                <a:ext cx="441747" cy="689393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00B2728-1B54-0F35-E571-DDA68AF18DE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108883" y="5474708"/>
                  <a:ext cx="466975" cy="7146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6424321-CAD0-D42D-86A2-9FCA1EE2D9AB}"/>
                    </a:ext>
                  </a:extLst>
                </p14:cNvPr>
                <p14:cNvContentPartPr/>
                <p14:nvPr/>
              </p14:nvContentPartPr>
              <p14:xfrm>
                <a:off x="8537222" y="3298829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6424321-CAD0-D42D-86A2-9FCA1EE2D9A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474222" y="3235829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47798B2-8C1C-325E-911B-8C42594A3E7F}"/>
                    </a:ext>
                  </a:extLst>
                </p14:cNvPr>
                <p14:cNvContentPartPr/>
                <p14:nvPr/>
              </p14:nvContentPartPr>
              <p14:xfrm>
                <a:off x="8593195" y="2462891"/>
                <a:ext cx="1217160" cy="577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47798B2-8C1C-325E-911B-8C42594A3E7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567473" y="2437181"/>
                  <a:ext cx="1268089" cy="628345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2903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D1A21-31A8-8691-0774-5CFCD25A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Spinodal &amp; </a:t>
            </a:r>
            <a:r>
              <a:rPr lang="sv-SE" dirty="0" err="1"/>
              <a:t>critical</a:t>
            </a:r>
            <a:r>
              <a:rPr lang="sv-SE" dirty="0"/>
              <a:t> </a:t>
            </a:r>
            <a:r>
              <a:rPr lang="sv-SE" dirty="0" err="1"/>
              <a:t>points</a:t>
            </a:r>
            <a:endParaRPr lang="sv-F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AF4EBB-EC34-1D9C-16FC-80FC3E523F0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10515600" cy="48441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sv-FI" sz="2400" dirty="0">
                    <a:sym typeface="Wingdings" panose="05000000000000000000" pitchFamily="2" charset="2"/>
                  </a:rPr>
                  <a:t>Assume </a:t>
                </a:r>
                <a:r>
                  <a:rPr lang="sv-FI" sz="2400" b="1" dirty="0" err="1">
                    <a:sym typeface="Wingdings" panose="05000000000000000000" pitchFamily="2" charset="2"/>
                  </a:rPr>
                  <a:t>cooling</a:t>
                </a:r>
                <a:r>
                  <a:rPr lang="sv-FI" sz="2400" b="1" dirty="0">
                    <a:sym typeface="Wingdings" panose="05000000000000000000" pitchFamily="2" charset="2"/>
                  </a:rPr>
                  <a:t> </a:t>
                </a:r>
                <a:r>
                  <a:rPr lang="sv-FI" sz="2400" b="1" dirty="0" err="1">
                    <a:sym typeface="Wingdings" panose="05000000000000000000" pitchFamily="2" charset="2"/>
                  </a:rPr>
                  <a:t>linearly</a:t>
                </a:r>
                <a:r>
                  <a:rPr lang="sv-FI" sz="2400" b="1" dirty="0">
                    <a:sym typeface="Wingdings" panose="05000000000000000000" pitchFamily="2" charset="2"/>
                  </a:rPr>
                  <a:t> in </a:t>
                </a:r>
                <a:r>
                  <a:rPr lang="sv-FI" sz="2400" b="1" dirty="0" err="1">
                    <a:sym typeface="Wingdings" panose="05000000000000000000" pitchFamily="2" charset="2"/>
                  </a:rPr>
                  <a:t>time</a:t>
                </a:r>
                <a:r>
                  <a:rPr lang="sv-FI" sz="2400" b="1" dirty="0">
                    <a:sym typeface="Wingdings" panose="05000000000000000000" pitchFamily="2" charset="2"/>
                  </a:rPr>
                  <a:t> </a:t>
                </a:r>
                <a:r>
                  <a:rPr lang="sv-FI" sz="2400" dirty="0" err="1">
                    <a:sym typeface="Wingdings" panose="05000000000000000000" pitchFamily="2" charset="2"/>
                  </a:rPr>
                  <a:t>near</a:t>
                </a:r>
                <a:r>
                  <a:rPr lang="sv-FI" sz="2400" dirty="0">
                    <a:sym typeface="Wingdings" panose="05000000000000000000" pitchFamily="2" charset="2"/>
                  </a:rPr>
                  <a:t> </a:t>
                </a:r>
                <a:r>
                  <a:rPr lang="sv-FI" sz="2400" dirty="0" err="1">
                    <a:sym typeface="Wingdings" panose="05000000000000000000" pitchFamily="2" charset="2"/>
                  </a:rPr>
                  <a:t>critical</a:t>
                </a:r>
                <a:r>
                  <a:rPr lang="sv-FI" sz="2400" dirty="0">
                    <a:sym typeface="Wingdings" panose="05000000000000000000" pitchFamily="2" charset="2"/>
                  </a:rPr>
                  <a:t>/spinodal </a:t>
                </a:r>
                <a:r>
                  <a:rPr lang="sv-FI" sz="2400" dirty="0" err="1">
                    <a:sym typeface="Wingdings" panose="05000000000000000000" pitchFamily="2" charset="2"/>
                  </a:rPr>
                  <a:t>point</a:t>
                </a:r>
                <a:r>
                  <a:rPr lang="sv-FI" sz="2400" dirty="0">
                    <a:sym typeface="Wingdings" panose="05000000000000000000" pitchFamily="2" charset="2"/>
                  </a:rPr>
                  <a:t>: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v-SE" sz="24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sv-SE" sz="24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𝑇</m:t>
                            </m:r>
                          </m:e>
                          <m:sub>
                            <m:r>
                              <a:rPr lang="sv-SE" sz="24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𝑐</m:t>
                            </m:r>
                          </m:sub>
                        </m:sSub>
                        <m:r>
                          <a:rPr lang="sv-SE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sv-SE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𝑇</m:t>
                        </m:r>
                      </m:num>
                      <m:den>
                        <m:sSub>
                          <m:sSubPr>
                            <m:ctrlPr>
                              <a:rPr lang="sv-SE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sv-SE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𝑇</m:t>
                            </m:r>
                          </m:e>
                          <m:sub>
                            <m:r>
                              <a:rPr lang="sv-SE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sv-SE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sv-SE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sv-SE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num>
                      <m:den>
                        <m:sSub>
                          <m:sSubPr>
                            <m:ctrlPr>
                              <a:rPr lang="sv-SE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sv-SE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𝜏</m:t>
                            </m:r>
                          </m:e>
                          <m:sub>
                            <m:r>
                              <a:rPr lang="sv-SE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𝑄</m:t>
                            </m:r>
                          </m:sub>
                        </m:sSub>
                      </m:den>
                    </m:f>
                  </m:oMath>
                </a14:m>
                <a:endParaRPr lang="sv-FI" sz="24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sv-SE" sz="2400" dirty="0" err="1">
                    <a:sym typeface="Wingdings" panose="05000000000000000000" pitchFamily="2" charset="2"/>
                  </a:rPr>
                  <a:t>Define</a:t>
                </a:r>
                <a:r>
                  <a:rPr lang="sv-SE" sz="24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sv-SE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b>
                        <m:r>
                          <a:rPr lang="sv-SE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b>
                    </m:sSub>
                  </m:oMath>
                </a14:m>
                <a:r>
                  <a:rPr lang="sv-FI" sz="2400" dirty="0">
                    <a:sym typeface="Wingdings" panose="05000000000000000000" pitchFamily="2" charset="2"/>
                  </a:rPr>
                  <a:t> as </a:t>
                </a:r>
                <a:r>
                  <a:rPr lang="sv-FI" sz="2400" dirty="0" err="1">
                    <a:sym typeface="Wingdings" panose="05000000000000000000" pitchFamily="2" charset="2"/>
                  </a:rPr>
                  <a:t>time</a:t>
                </a:r>
                <a:r>
                  <a:rPr lang="sv-FI" sz="2400" dirty="0">
                    <a:sym typeface="Wingdings" panose="05000000000000000000" pitchFamily="2" charset="2"/>
                  </a:rPr>
                  <a:t> </a:t>
                </a:r>
                <a:r>
                  <a:rPr lang="sv-FI" sz="2400" dirty="0" err="1">
                    <a:sym typeface="Wingdings" panose="05000000000000000000" pitchFamily="2" charset="2"/>
                  </a:rPr>
                  <a:t>when</a:t>
                </a:r>
                <a:r>
                  <a:rPr lang="sv-FI" sz="24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v-FI" sz="24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Ψ</m:t>
                    </m:r>
                  </m:oMath>
                </a14:m>
                <a:r>
                  <a:rPr lang="sv-FI" sz="2400" dirty="0">
                    <a:sym typeface="Wingdings" panose="05000000000000000000" pitchFamily="2" charset="2"/>
                  </a:rPr>
                  <a:t> departs from </a:t>
                </a:r>
                <a:r>
                  <a:rPr lang="sv-FI" sz="2400" dirty="0" err="1">
                    <a:sym typeface="Wingdings" panose="05000000000000000000" pitchFamily="2" charset="2"/>
                  </a:rPr>
                  <a:t>equilibrium</a:t>
                </a:r>
                <a:r>
                  <a:rPr lang="sv-FI" sz="2400" dirty="0">
                    <a:sym typeface="Wingdings" panose="05000000000000000000" pitchFamily="2" charset="2"/>
                  </a:rPr>
                  <a:t> by </a:t>
                </a:r>
                <a:r>
                  <a:rPr lang="sv-FI" sz="2400" dirty="0" err="1">
                    <a:sym typeface="Wingdings" panose="05000000000000000000" pitchFamily="2" charset="2"/>
                  </a:rPr>
                  <a:t>some</a:t>
                </a:r>
                <a:r>
                  <a:rPr lang="sv-FI" sz="2400" dirty="0">
                    <a:sym typeface="Wingdings" panose="05000000000000000000" pitchFamily="2" charset="2"/>
                  </a:rPr>
                  <a:t> (small) </a:t>
                </a:r>
                <a14:m>
                  <m:oMath xmlns:m="http://schemas.openxmlformats.org/officeDocument/2006/math">
                    <m:r>
                      <a:rPr lang="sv-SE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𝜖</m:t>
                    </m:r>
                  </m:oMath>
                </a14:m>
                <a:r>
                  <a:rPr lang="sv-FI" sz="2400" dirty="0">
                    <a:sym typeface="Wingdings" panose="05000000000000000000" pitchFamily="2" charset="2"/>
                  </a:rPr>
                  <a:t>: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v-SE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sv-SE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sv-SE" sz="2400" b="0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ΔΨ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sv-SE" sz="2400" b="0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Ψ</m:t>
                            </m:r>
                          </m:den>
                        </m:f>
                      </m:e>
                    </m:d>
                    <m:r>
                      <a:rPr lang="sv-SE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r>
                      <a:rPr lang="sv-SE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𝜖</m:t>
                    </m:r>
                  </m:oMath>
                </a14:m>
                <a:endParaRPr lang="sv-FI" sz="24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sv-FI" sz="2400" dirty="0">
                    <a:sym typeface="Wingdings" panose="05000000000000000000" pitchFamily="2" charset="2"/>
                  </a:rPr>
                  <a:t>System </a:t>
                </a:r>
                <a:r>
                  <a:rPr lang="sv-FI" sz="2400" dirty="0" err="1">
                    <a:sym typeface="Wingdings" panose="05000000000000000000" pitchFamily="2" charset="2"/>
                  </a:rPr>
                  <a:t>will</a:t>
                </a:r>
                <a:r>
                  <a:rPr lang="sv-FI" sz="2400" dirty="0">
                    <a:sym typeface="Wingdings" panose="05000000000000000000" pitchFamily="2" charset="2"/>
                  </a:rPr>
                  <a:t> </a:t>
                </a:r>
                <a:r>
                  <a:rPr lang="sv-FI" sz="2400" dirty="0" err="1">
                    <a:sym typeface="Wingdings" panose="05000000000000000000" pitchFamily="2" charset="2"/>
                  </a:rPr>
                  <a:t>deviate</a:t>
                </a:r>
                <a:r>
                  <a:rPr lang="sv-FI" sz="2400" dirty="0">
                    <a:sym typeface="Wingdings" panose="05000000000000000000" pitchFamily="2" charset="2"/>
                  </a:rPr>
                  <a:t> from </a:t>
                </a:r>
                <a:r>
                  <a:rPr lang="sv-FI" sz="2400" dirty="0" err="1">
                    <a:sym typeface="Wingdings" panose="05000000000000000000" pitchFamily="2" charset="2"/>
                  </a:rPr>
                  <a:t>equilibrium</a:t>
                </a:r>
                <a:r>
                  <a:rPr lang="sv-FI" sz="2400" dirty="0">
                    <a:sym typeface="Wingdings" panose="05000000000000000000" pitchFamily="2" charset="2"/>
                  </a:rPr>
                  <a:t> </a:t>
                </a:r>
                <a:r>
                  <a:rPr lang="sv-FI" sz="2400" dirty="0" err="1">
                    <a:sym typeface="Wingdings" panose="05000000000000000000" pitchFamily="2" charset="2"/>
                  </a:rPr>
                  <a:t>when</a:t>
                </a:r>
                <a:r>
                  <a:rPr lang="sv-FI" sz="24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sv-SE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𝜕</m:t>
                        </m:r>
                      </m:e>
                      <m:sub>
                        <m:r>
                          <a:rPr lang="sv-SE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sub>
                    </m:sSub>
                    <m:r>
                      <m:rPr>
                        <m:sty m:val="p"/>
                      </m:rPr>
                      <a:rPr lang="sv-SE" sz="24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r>
                      <m:rPr>
                        <m:sty m:val="p"/>
                      </m:rPr>
                      <a:rPr lang="sv-FI" sz="24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Ψ</m:t>
                    </m:r>
                    <m:r>
                      <a:rPr lang="sv-SE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∼</m:t>
                    </m:r>
                    <m:sSup>
                      <m:sSupPr>
                        <m:ctrlPr>
                          <a:rPr lang="sv-SE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sv-SE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𝜏</m:t>
                        </m:r>
                      </m:e>
                      <m:sup>
                        <m:r>
                          <a:rPr lang="sv-SE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sv-FI" sz="2400" dirty="0">
                    <a:sym typeface="Wingdings" panose="05000000000000000000" pitchFamily="2" charset="2"/>
                  </a:rPr>
                  <a:t> </a:t>
                </a:r>
              </a:p>
              <a:p>
                <a:pPr marL="0" indent="0">
                  <a:buNone/>
                </a:pPr>
                <a:endParaRPr lang="sv-SE" sz="2400" b="0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𝑡</m:t>
                          </m:r>
                        </m:e>
                        <m:sub>
                          <m:r>
                            <a:rPr lang="sv-SE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∗</m:t>
                          </m:r>
                        </m:sub>
                      </m:sSub>
                      <m:r>
                        <a:rPr lang="sv-SE" sz="2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∼</m:t>
                      </m:r>
                      <m:sSubSup>
                        <m:sSubSupPr>
                          <m:ctrlPr>
                            <a:rPr lang="sv-SE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Sup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𝜏</m:t>
                          </m:r>
                        </m:e>
                        <m:sub>
                          <m:r>
                            <a:rPr lang="sv-SE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𝑄</m:t>
                          </m:r>
                        </m:sub>
                        <m:sup>
                          <m:f>
                            <m:fPr>
                              <m:ctrlPr>
                                <a:rPr lang="sv-SE" sz="2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sv-SE" sz="2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𝑧</m:t>
                              </m:r>
                              <m:r>
                                <a:rPr lang="sv-SE" sz="2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𝜈</m:t>
                              </m:r>
                              <m:r>
                                <a:rPr lang="sv-FI" sz="2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sv-SE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sv-FI" sz="2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1+</m:t>
                              </m:r>
                              <m:r>
                                <a:rPr lang="sv-SE" sz="2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𝑧</m:t>
                              </m:r>
                              <m:r>
                                <a:rPr lang="sv-SE" sz="2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𝜈</m:t>
                              </m:r>
                              <m:r>
                                <a:rPr lang="sv-FI" sz="2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sv-SE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𝛽</m:t>
                              </m:r>
                            </m:den>
                          </m:f>
                        </m:sup>
                      </m:sSubSup>
                      <m:r>
                        <a:rPr lang="sv-SE" sz="2400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    ,     </m:t>
                      </m:r>
                      <m:d>
                        <m:dPr>
                          <m:begChr m:val="|"/>
                          <m:endChr m:val="|"/>
                          <m:ctrlPr>
                            <a:rPr lang="sv-SE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v-SE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v-SE" sz="2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sv-SE" sz="2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sv-SE" sz="2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sv-SE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sv-SE" sz="24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sv-SE" sz="2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sv-SE" sz="24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v-SE" sz="2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sv-SE" sz="2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sv-SE" sz="2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sv-SE" sz="2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∼</m:t>
                      </m:r>
                      <m:sSubSup>
                        <m:sSubSupPr>
                          <m:ctrlPr>
                            <a:rPr lang="sv-SE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Sup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𝜏</m:t>
                          </m:r>
                        </m:e>
                        <m:sub>
                          <m:r>
                            <a:rPr lang="sv-SE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𝑄</m:t>
                          </m:r>
                        </m:sub>
                        <m:sup>
                          <m:f>
                            <m:fPr>
                              <m:ctrlPr>
                                <a:rPr lang="sv-SE" sz="2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sv-SE" sz="2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v-SE" sz="2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𝛽</m:t>
                              </m:r>
                              <m:r>
                                <a:rPr lang="sv-SE" sz="2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sv-SE" sz="2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𝑧</m:t>
                              </m:r>
                              <m:r>
                                <a:rPr lang="sv-SE" sz="2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𝜈</m:t>
                              </m:r>
                              <m:r>
                                <a:rPr lang="sv-SE" sz="2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−1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sv-FI" sz="24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sv-FI" sz="24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sv-FI" sz="2400" dirty="0" err="1">
                    <a:sym typeface="Wingdings" panose="05000000000000000000" pitchFamily="2" charset="2"/>
                  </a:rPr>
                  <a:t>Compare</a:t>
                </a:r>
                <a:r>
                  <a:rPr lang="sv-FI" sz="2400" dirty="0">
                    <a:sym typeface="Wingdings" panose="05000000000000000000" pitchFamily="2" charset="2"/>
                  </a:rPr>
                  <a:t> </a:t>
                </a:r>
                <a:r>
                  <a:rPr lang="sv-FI" sz="2400" dirty="0" err="1">
                    <a:sym typeface="Wingdings" panose="05000000000000000000" pitchFamily="2" charset="2"/>
                  </a:rPr>
                  <a:t>with</a:t>
                </a:r>
                <a:r>
                  <a:rPr lang="sv-FI" sz="2400" dirty="0">
                    <a:sym typeface="Wingdings" panose="05000000000000000000" pitchFamily="2" charset="2"/>
                  </a:rPr>
                  <a:t> </a:t>
                </a:r>
                <a:r>
                  <a:rPr lang="sv-FI" sz="2400" b="1" dirty="0" err="1">
                    <a:sym typeface="Wingdings" panose="05000000000000000000" pitchFamily="2" charset="2"/>
                  </a:rPr>
                  <a:t>Kibble-Zurek-mechanism</a:t>
                </a:r>
                <a:r>
                  <a:rPr lang="sv-FI" sz="2400" dirty="0">
                    <a:sym typeface="Wingdings" panose="05000000000000000000" pitchFamily="2" charset="2"/>
                  </a:rPr>
                  <a:t>, </a:t>
                </a:r>
                <a:r>
                  <a:rPr lang="sv-FI" sz="2400" dirty="0" err="1">
                    <a:sym typeface="Wingdings" panose="05000000000000000000" pitchFamily="2" charset="2"/>
                  </a:rPr>
                  <a:t>concerned</a:t>
                </a:r>
                <a:r>
                  <a:rPr lang="sv-FI" sz="2400" dirty="0">
                    <a:sym typeface="Wingdings" panose="05000000000000000000" pitchFamily="2" charset="2"/>
                  </a:rPr>
                  <a:t> </a:t>
                </a:r>
                <a:r>
                  <a:rPr lang="sv-FI" sz="2400" dirty="0" err="1">
                    <a:sym typeface="Wingdings" panose="05000000000000000000" pitchFamily="2" charset="2"/>
                  </a:rPr>
                  <a:t>with</a:t>
                </a:r>
                <a:r>
                  <a:rPr lang="sv-FI" sz="2400" dirty="0">
                    <a:sym typeface="Wingdings" panose="05000000000000000000" pitchFamily="2" charset="2"/>
                  </a:rPr>
                  <a:t> </a:t>
                </a:r>
                <a:r>
                  <a:rPr lang="sv-FI" sz="2400" dirty="0" err="1">
                    <a:sym typeface="Wingdings" panose="05000000000000000000" pitchFamily="2" charset="2"/>
                  </a:rPr>
                  <a:t>domain</a:t>
                </a:r>
                <a:r>
                  <a:rPr lang="sv-FI" sz="2400" dirty="0">
                    <a:sym typeface="Wingdings" panose="05000000000000000000" pitchFamily="2" charset="2"/>
                  </a:rPr>
                  <a:t> formation </a:t>
                </a:r>
                <a:r>
                  <a:rPr lang="sv-FI" sz="2400" dirty="0" err="1">
                    <a:sym typeface="Wingdings" panose="05000000000000000000" pitchFamily="2" charset="2"/>
                  </a:rPr>
                  <a:t>during</a:t>
                </a:r>
                <a:r>
                  <a:rPr lang="sv-FI" sz="2400" dirty="0">
                    <a:sym typeface="Wingdings" panose="05000000000000000000" pitchFamily="2" charset="2"/>
                  </a:rPr>
                  <a:t> a </a:t>
                </a:r>
                <a:r>
                  <a:rPr lang="en-US" sz="2400" dirty="0">
                    <a:sym typeface="Wingdings" panose="05000000000000000000" pitchFamily="2" charset="2"/>
                  </a:rPr>
                  <a:t>2</a:t>
                </a:r>
                <a:r>
                  <a:rPr lang="en-US" sz="2400" baseline="30000" dirty="0">
                    <a:sym typeface="Wingdings" panose="05000000000000000000" pitchFamily="2" charset="2"/>
                  </a:rPr>
                  <a:t>nd</a:t>
                </a:r>
                <a:r>
                  <a:rPr lang="sv-FI" sz="2400" dirty="0">
                    <a:sym typeface="Wingdings" panose="05000000000000000000" pitchFamily="2" charset="2"/>
                  </a:rPr>
                  <a:t> order transition; </a:t>
                </a:r>
                <a:r>
                  <a:rPr lang="sv-FI" sz="2400" dirty="0" err="1">
                    <a:sym typeface="Wingdings" panose="05000000000000000000" pitchFamily="2" charset="2"/>
                  </a:rPr>
                  <a:t>there</a:t>
                </a:r>
                <a:r>
                  <a:rPr lang="sv-FI" sz="2400" dirty="0">
                    <a:sym typeface="Wingdings" panose="05000000000000000000" pitchFamily="2" charset="2"/>
                  </a:rPr>
                  <a:t>, the </a:t>
                </a:r>
                <a:r>
                  <a:rPr lang="sv-FI" sz="2400" i="1" dirty="0">
                    <a:sym typeface="Wingdings" panose="05000000000000000000" pitchFamily="2" charset="2"/>
                  </a:rPr>
                  <a:t>”</a:t>
                </a:r>
                <a:r>
                  <a:rPr lang="sv-FI" sz="2400" i="1" dirty="0" err="1">
                    <a:sym typeface="Wingdings" panose="05000000000000000000" pitchFamily="2" charset="2"/>
                  </a:rPr>
                  <a:t>freeze-out</a:t>
                </a:r>
                <a:r>
                  <a:rPr lang="sv-FI" sz="2400" i="1" dirty="0">
                    <a:sym typeface="Wingdings" panose="05000000000000000000" pitchFamily="2" charset="2"/>
                  </a:rPr>
                  <a:t> </a:t>
                </a:r>
                <a:r>
                  <a:rPr lang="sv-FI" sz="2400" i="1" dirty="0" err="1">
                    <a:sym typeface="Wingdings" panose="05000000000000000000" pitchFamily="2" charset="2"/>
                  </a:rPr>
                  <a:t>time</a:t>
                </a:r>
                <a:r>
                  <a:rPr lang="sv-FI" sz="2400" i="1" dirty="0">
                    <a:sym typeface="Wingdings" panose="05000000000000000000" pitchFamily="2" charset="2"/>
                  </a:rPr>
                  <a:t>”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sv-SE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sv-SE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</m:acc>
                  </m:oMath>
                </a14:m>
                <a:r>
                  <a:rPr lang="sv-FI" sz="2400" dirty="0">
                    <a:sym typeface="Wingdings" panose="05000000000000000000" pitchFamily="2" charset="2"/>
                  </a:rPr>
                  <a:t> </a:t>
                </a:r>
                <a:r>
                  <a:rPr lang="sv-FI" sz="2400" dirty="0" err="1">
                    <a:sym typeface="Wingdings" panose="05000000000000000000" pitchFamily="2" charset="2"/>
                  </a:rPr>
                  <a:t>scales</a:t>
                </a:r>
                <a:r>
                  <a:rPr lang="sv-FI" sz="2400" dirty="0">
                    <a:sym typeface="Wingdings" panose="05000000000000000000" pitchFamily="2" charset="2"/>
                  </a:rPr>
                  <a:t>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sv-FI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r>
                            <a:rPr lang="sv-FI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𝑡</m:t>
                          </m:r>
                        </m:e>
                      </m:acc>
                      <m:r>
                        <a:rPr lang="sv-FI" sz="2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∼</m:t>
                      </m:r>
                      <m:r>
                        <a:rPr lang="sv-FI" sz="2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𝜏</m:t>
                      </m:r>
                      <m:d>
                        <m:dPr>
                          <m:ctrlPr>
                            <a:rPr lang="sv-FI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sv-FI" sz="2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accPr>
                            <m:e>
                              <m:r>
                                <a:rPr lang="sv-FI" sz="2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𝑡</m:t>
                              </m:r>
                            </m:e>
                          </m:acc>
                        </m:e>
                      </m:d>
                      <m:r>
                        <a:rPr lang="sv-FI" sz="2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  →   </m:t>
                      </m:r>
                      <m:acc>
                        <m:accPr>
                          <m:chr m:val="̂"/>
                          <m:ctrlPr>
                            <a:rPr lang="sv-SE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𝑡</m:t>
                          </m:r>
                        </m:e>
                      </m:acc>
                      <m:r>
                        <a:rPr lang="sv-SE" sz="2400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∼</m:t>
                      </m:r>
                      <m:sSubSup>
                        <m:sSubSupPr>
                          <m:ctrlPr>
                            <a:rPr lang="sv-SE" sz="2400" b="0" i="1" dirty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SupPr>
                        <m:e>
                          <m:r>
                            <a:rPr lang="sv-SE" sz="2400" b="0" i="1" dirty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𝜏</m:t>
                          </m:r>
                        </m:e>
                        <m:sub>
                          <m:r>
                            <a:rPr lang="sv-SE" sz="2400" b="0" i="1" dirty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𝑄</m:t>
                          </m:r>
                        </m:sub>
                        <m:sup>
                          <m:f>
                            <m:fPr>
                              <m:ctrlPr>
                                <a:rPr lang="sv-SE" sz="2400" b="0" i="1" dirty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sv-SE" sz="2400" b="0" i="1" dirty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𝑧</m:t>
                              </m:r>
                              <m:r>
                                <a:rPr lang="sv-SE" sz="2400" b="0" i="1" dirty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𝜈</m:t>
                              </m:r>
                            </m:num>
                            <m:den>
                              <m:r>
                                <a:rPr lang="sv-SE" sz="2400" b="0" i="1" dirty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1+</m:t>
                              </m:r>
                              <m:r>
                                <a:rPr lang="sv-SE" sz="2400" b="0" i="1" dirty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𝑧</m:t>
                              </m:r>
                              <m:r>
                                <a:rPr lang="sv-SE" sz="2400" b="0" i="1" dirty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𝜈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sv-FI" sz="2400" dirty="0"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AF4EBB-EC34-1D9C-16FC-80FC3E523F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10515600" cy="4844116"/>
              </a:xfrm>
              <a:blipFill>
                <a:blip r:embed="rId2"/>
                <a:stretch>
                  <a:fillRect l="-870" t="-377"/>
                </a:stretch>
              </a:blipFill>
            </p:spPr>
            <p:txBody>
              <a:bodyPr/>
              <a:lstStyle/>
              <a:p>
                <a:r>
                  <a:rPr lang="sv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224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343D3-D497-9974-C0A0-F0B86B84E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Approaching</a:t>
            </a:r>
            <a:r>
              <a:rPr lang="sv-SE" dirty="0"/>
              <a:t> spinodal/</a:t>
            </a:r>
            <a:r>
              <a:rPr lang="sv-SE" dirty="0" err="1"/>
              <a:t>critical</a:t>
            </a:r>
            <a:r>
              <a:rPr lang="sv-SE" dirty="0"/>
              <a:t> </a:t>
            </a:r>
            <a:r>
              <a:rPr lang="sv-SE" dirty="0" err="1"/>
              <a:t>point</a:t>
            </a:r>
            <a:endParaRPr lang="sv-F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C6AF7A-2D75-B662-F2CE-20D918B6189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sv-SE" dirty="0"/>
                  <a:t>Our </a:t>
                </a:r>
                <a:r>
                  <a:rPr lang="sv-SE" b="1" dirty="0"/>
                  <a:t>multi-</a:t>
                </a:r>
                <a:r>
                  <a:rPr lang="sv-SE" b="1" dirty="0" err="1"/>
                  <a:t>trace</a:t>
                </a:r>
                <a:r>
                  <a:rPr lang="sv-SE" b="1" dirty="0"/>
                  <a:t> </a:t>
                </a:r>
                <a:r>
                  <a:rPr lang="sv-SE" b="1" dirty="0" err="1"/>
                  <a:t>model</a:t>
                </a:r>
                <a:r>
                  <a:rPr lang="sv-SE" b="1" dirty="0"/>
                  <a:t> </a:t>
                </a:r>
                <a:r>
                  <a:rPr lang="sv-SE" dirty="0" err="1"/>
                  <a:t>lets</a:t>
                </a:r>
                <a:r>
                  <a:rPr lang="sv-SE" dirty="0"/>
                  <a:t> </a:t>
                </a:r>
                <a:r>
                  <a:rPr lang="sv-SE" dirty="0" err="1"/>
                  <a:t>us</a:t>
                </a:r>
                <a:r>
                  <a:rPr lang="sv-SE" dirty="0"/>
                  <a:t> </a:t>
                </a:r>
                <a:r>
                  <a:rPr lang="sv-SE" dirty="0" err="1"/>
                  <a:t>study</a:t>
                </a:r>
                <a:r>
                  <a:rPr lang="sv-SE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1</a:t>
                </a:r>
                <a:r>
                  <a:rPr lang="en-US" baseline="30000" dirty="0">
                    <a:sym typeface="Wingdings" panose="05000000000000000000" pitchFamily="2" charset="2"/>
                  </a:rPr>
                  <a:t>st</a:t>
                </a:r>
                <a:r>
                  <a:rPr lang="fi-FI" sz="2800" dirty="0">
                    <a:sym typeface="Wingdings" panose="05000000000000000000" pitchFamily="2" charset="2"/>
                  </a:rPr>
                  <a:t> and </a:t>
                </a:r>
                <a:r>
                  <a:rPr lang="en-US" sz="2800" dirty="0">
                    <a:sym typeface="Wingdings" panose="05000000000000000000" pitchFamily="2" charset="2"/>
                  </a:rPr>
                  <a:t>2</a:t>
                </a:r>
                <a:r>
                  <a:rPr lang="en-US" baseline="30000" dirty="0">
                    <a:sym typeface="Wingdings" panose="05000000000000000000" pitchFamily="2" charset="2"/>
                  </a:rPr>
                  <a:t>nd </a:t>
                </a:r>
                <a:r>
                  <a:rPr lang="fi-FI" sz="2800" dirty="0" err="1">
                    <a:sym typeface="Wingdings" panose="05000000000000000000" pitchFamily="2" charset="2"/>
                  </a:rPr>
                  <a:t>order</a:t>
                </a:r>
                <a:r>
                  <a:rPr lang="fi-FI" sz="2800" dirty="0">
                    <a:sym typeface="Wingdings" panose="05000000000000000000" pitchFamily="2" charset="2"/>
                  </a:rPr>
                  <a:t> </a:t>
                </a:r>
                <a:r>
                  <a:rPr lang="fi-FI" sz="2800" dirty="0" err="1">
                    <a:sym typeface="Wingdings" panose="05000000000000000000" pitchFamily="2" charset="2"/>
                  </a:rPr>
                  <a:t>transitions</a:t>
                </a:r>
                <a:r>
                  <a:rPr lang="sv-SE" dirty="0"/>
                  <a:t>.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sv-SE" sz="2600" dirty="0">
                    <a:sym typeface="Wingdings" panose="05000000000000000000" pitchFamily="2" charset="2"/>
                  </a:rPr>
                  <a:t>For </a:t>
                </a:r>
                <a:r>
                  <a:rPr lang="sv-SE" sz="2600" b="1" dirty="0" err="1">
                    <a:sym typeface="Wingdings" panose="05000000000000000000" pitchFamily="2" charset="2"/>
                  </a:rPr>
                  <a:t>numerical</a:t>
                </a:r>
                <a:r>
                  <a:rPr lang="sv-SE" sz="2600" b="1" dirty="0">
                    <a:sym typeface="Wingdings" panose="05000000000000000000" pitchFamily="2" charset="2"/>
                  </a:rPr>
                  <a:t> </a:t>
                </a:r>
                <a:r>
                  <a:rPr lang="sv-SE" sz="2600" b="1" dirty="0" err="1">
                    <a:sym typeface="Wingdings" panose="05000000000000000000" pitchFamily="2" charset="2"/>
                  </a:rPr>
                  <a:t>simplicity</a:t>
                </a:r>
                <a:r>
                  <a:rPr lang="sv-SE" sz="2600" dirty="0">
                    <a:sym typeface="Wingdings" panose="05000000000000000000" pitchFamily="2" charset="2"/>
                  </a:rPr>
                  <a:t>, </a:t>
                </a:r>
                <a:r>
                  <a:rPr lang="sv-SE" sz="2600" dirty="0" err="1">
                    <a:sym typeface="Wingdings" panose="05000000000000000000" pitchFamily="2" charset="2"/>
                  </a:rPr>
                  <a:t>take</a:t>
                </a:r>
                <a:r>
                  <a:rPr lang="sv-SE" sz="2600" dirty="0">
                    <a:sym typeface="Wingdings" panose="05000000000000000000" pitchFamily="2" charset="2"/>
                  </a:rPr>
                  <a:t> </a:t>
                </a:r>
                <a:r>
                  <a:rPr lang="sv-SE" sz="2600" dirty="0" err="1">
                    <a:sym typeface="Wingdings" panose="05000000000000000000" pitchFamily="2" charset="2"/>
                  </a:rPr>
                  <a:t>scalar</a:t>
                </a:r>
                <a:r>
                  <a:rPr lang="sv-SE" sz="2600" dirty="0">
                    <a:sym typeface="Wingdings" panose="05000000000000000000" pitchFamily="2" charset="2"/>
                  </a:rPr>
                  <a:t> </a:t>
                </a:r>
                <a:r>
                  <a:rPr lang="sv-SE" sz="2600" dirty="0" err="1">
                    <a:sym typeface="Wingdings" panose="05000000000000000000" pitchFamily="2" charset="2"/>
                  </a:rPr>
                  <a:t>field</a:t>
                </a:r>
                <a:r>
                  <a:rPr lang="sv-SE" sz="2600" dirty="0">
                    <a:sym typeface="Wingdings" panose="05000000000000000000" pitchFamily="2" charset="2"/>
                  </a:rPr>
                  <a:t> to be </a:t>
                </a:r>
                <a:r>
                  <a:rPr lang="sv-SE" sz="2600" dirty="0" err="1">
                    <a:sym typeface="Wingdings" panose="05000000000000000000" pitchFamily="2" charset="2"/>
                  </a:rPr>
                  <a:t>homogeneous</a:t>
                </a:r>
                <a:r>
                  <a:rPr lang="sv-SE" sz="2600" b="1" dirty="0">
                    <a:sym typeface="Wingdings" panose="05000000000000000000" pitchFamily="2" charset="2"/>
                  </a:rPr>
                  <a:t> </a:t>
                </a:r>
                <a:r>
                  <a:rPr lang="sv-SE" sz="2600" b="1" dirty="0" err="1">
                    <a:sym typeface="Wingdings" panose="05000000000000000000" pitchFamily="2" charset="2"/>
                  </a:rPr>
                  <a:t>probe</a:t>
                </a:r>
                <a:r>
                  <a:rPr lang="sv-SE" sz="2600" b="1" dirty="0">
                    <a:sym typeface="Wingdings" panose="05000000000000000000" pitchFamily="2" charset="2"/>
                  </a:rPr>
                  <a:t> </a:t>
                </a:r>
                <a:r>
                  <a:rPr lang="sv-SE" sz="2600" dirty="0">
                    <a:sym typeface="Wingdings" panose="05000000000000000000" pitchFamily="2" charset="2"/>
                  </a:rPr>
                  <a:t>on </a:t>
                </a:r>
                <a:r>
                  <a:rPr lang="sv-SE" sz="2600" dirty="0" err="1">
                    <a:sym typeface="Wingdings" panose="05000000000000000000" pitchFamily="2" charset="2"/>
                  </a:rPr>
                  <a:t>top</a:t>
                </a:r>
                <a:r>
                  <a:rPr lang="sv-SE" sz="2600" dirty="0">
                    <a:sym typeface="Wingdings" panose="05000000000000000000" pitchFamily="2" charset="2"/>
                  </a:rPr>
                  <a:t> </a:t>
                </a:r>
                <a:r>
                  <a:rPr lang="sv-SE" sz="2600" dirty="0" err="1">
                    <a:sym typeface="Wingdings" panose="05000000000000000000" pitchFamily="2" charset="2"/>
                  </a:rPr>
                  <a:t>of</a:t>
                </a:r>
                <a:r>
                  <a:rPr lang="sv-SE" sz="2600" dirty="0">
                    <a:sym typeface="Wingdings" panose="05000000000000000000" pitchFamily="2" charset="2"/>
                  </a:rPr>
                  <a:t> </a:t>
                </a:r>
                <a:r>
                  <a:rPr lang="sv-SE" sz="2600" dirty="0" err="1">
                    <a:sym typeface="Wingdings" panose="05000000000000000000" pitchFamily="2" charset="2"/>
                  </a:rPr>
                  <a:t>AdS-Schwarzschild</a:t>
                </a:r>
                <a:r>
                  <a:rPr lang="sv-SE" sz="2600" dirty="0">
                    <a:sym typeface="Wingdings" panose="05000000000000000000" pitchFamily="2" charset="2"/>
                  </a:rPr>
                  <a:t>.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sv-SE" sz="2600" dirty="0" err="1"/>
                  <a:t>Work</a:t>
                </a:r>
                <a:r>
                  <a:rPr lang="sv-SE" sz="2600" dirty="0"/>
                  <a:t> in </a:t>
                </a:r>
                <a:r>
                  <a:rPr lang="sv-SE" sz="2600" b="1" dirty="0"/>
                  <a:t>4D </a:t>
                </a:r>
                <a:r>
                  <a:rPr lang="sv-SE" sz="2600" b="1" dirty="0" err="1"/>
                  <a:t>gravity</a:t>
                </a:r>
                <a:r>
                  <a:rPr lang="sv-SE" sz="2600" b="1" dirty="0"/>
                  <a:t> </a:t>
                </a:r>
                <a:r>
                  <a:rPr lang="sv-SE" sz="2600" dirty="0" err="1"/>
                  <a:t>with</a:t>
                </a:r>
                <a:r>
                  <a:rPr lang="sv-SE" sz="2600" dirty="0"/>
                  <a:t> dual operator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v-SE" sz="26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sv-SE" sz="2600" b="0" i="1" smtClean="0">
                        <a:latin typeface="Cambria Math" panose="02040503050406030204" pitchFamily="18" charset="0"/>
                      </a:rPr>
                      <m:t>=3/4</m:t>
                    </m:r>
                  </m:oMath>
                </a14:m>
                <a:endParaRPr lang="sv-SE" sz="2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2400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sv-FI" sz="2400" b="0" i="1" dirty="0" smtClean="0">
                          <a:latin typeface="Cambria Math" panose="02040503050406030204" pitchFamily="18" charset="0"/>
                        </a:rPr>
                        <m:t>∼</m:t>
                      </m:r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fi-FI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fi-FI" sz="2400" i="1" dirty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2400" dirty="0">
                                  <a:latin typeface="Cambria Math" panose="02040503050406030204" pitchFamily="18" charset="0"/>
                                </a:rPr>
                                <m:t>ⅆ</m:t>
                              </m:r>
                            </m:e>
                            <m:sup>
                              <m:r>
                                <a:rPr lang="sv-FI" sz="2400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fi-FI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ad>
                        <m:radPr>
                          <m:degHide m:val="on"/>
                          <m:ctrlPr>
                            <a:rPr lang="fi-FI" sz="24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rad>
                      <m:d>
                        <m:dPr>
                          <m:begChr m:val="{"/>
                          <m:endChr m:val="}"/>
                          <m:ctrlPr>
                            <a:rPr lang="fi-FI" sz="24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400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sv-SE" sz="2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sv-SE" sz="2400" dirty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sv-FI" sz="2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v-FI" sz="2400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sv-FI" sz="2400" dirty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sv-FI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i-FI" sz="2400" i="1" dirty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i-FI" sz="2400" i="1" dirty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i-FI" sz="2400" i="1" dirty="0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i-FI" sz="2400" dirty="0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</m:e>
                                        <m:sub>
                                          <m:r>
                                            <a:rPr lang="fi-FI" sz="2400" i="1" dirty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sub>
                                      </m:sSub>
                                      <m:r>
                                        <a:rPr lang="fi-FI" sz="2400" i="1" dirty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fi-FI" sz="2400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sv-SE" sz="2400" dirty="0"/>
              </a:p>
              <a:p>
                <a:pPr marL="0" indent="0">
                  <a:buNone/>
                </a:pPr>
                <a:endParaRPr lang="sv-SE" dirty="0"/>
              </a:p>
              <a:p>
                <a:pPr marL="0" indent="0">
                  <a:buNone/>
                </a:pPr>
                <a:r>
                  <a:rPr lang="sv-SE" dirty="0"/>
                  <a:t>Make </a:t>
                </a:r>
                <a:r>
                  <a:rPr lang="sv-SE" b="1" dirty="0"/>
                  <a:t>BCs </a:t>
                </a:r>
                <a:r>
                  <a:rPr lang="sv-SE" b="1" dirty="0" err="1"/>
                  <a:t>time-dependent</a:t>
                </a:r>
                <a:r>
                  <a:rPr lang="sv-SE" dirty="0"/>
                  <a:t> </a:t>
                </a:r>
                <a:r>
                  <a:rPr lang="sv-SE" dirty="0">
                    <a:sym typeface="Wingdings" panose="05000000000000000000" pitchFamily="2" charset="2"/>
                  </a:rPr>
                  <a:t> </a:t>
                </a:r>
                <a:r>
                  <a:rPr lang="sv-SE" dirty="0"/>
                  <a:t>approach spinodal by </a:t>
                </a:r>
                <a:r>
                  <a:rPr lang="sv-SE" b="1" dirty="0" err="1"/>
                  <a:t>changing</a:t>
                </a:r>
                <a:r>
                  <a:rPr lang="sv-SE" b="1" dirty="0"/>
                  <a:t> multi-</a:t>
                </a:r>
                <a:r>
                  <a:rPr lang="sv-SE" b="1" dirty="0" err="1"/>
                  <a:t>trace</a:t>
                </a:r>
                <a:r>
                  <a:rPr lang="sv-SE" b="1" dirty="0"/>
                  <a:t> </a:t>
                </a:r>
                <a:r>
                  <a:rPr lang="sv-SE" b="1" dirty="0" err="1"/>
                  <a:t>couplings</a:t>
                </a:r>
                <a:r>
                  <a:rPr lang="sv-SE" dirty="0"/>
                  <a:t>.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sv-SE" sz="2600" dirty="0">
                    <a:sym typeface="Wingdings" panose="05000000000000000000" pitchFamily="2" charset="2"/>
                  </a:rPr>
                  <a:t>For </a:t>
                </a:r>
                <a:r>
                  <a:rPr lang="sv-SE" sz="2600" i="1" dirty="0" err="1">
                    <a:sym typeface="Wingdings" panose="05000000000000000000" pitchFamily="2" charset="2"/>
                  </a:rPr>
                  <a:t>slow</a:t>
                </a:r>
                <a:r>
                  <a:rPr lang="sv-SE" sz="2600" i="1" dirty="0">
                    <a:sym typeface="Wingdings" panose="05000000000000000000" pitchFamily="2" charset="2"/>
                  </a:rPr>
                  <a:t> </a:t>
                </a:r>
                <a:r>
                  <a:rPr lang="sv-SE" sz="2600" dirty="0" err="1">
                    <a:sym typeface="Wingdings" panose="05000000000000000000" pitchFamily="2" charset="2"/>
                  </a:rPr>
                  <a:t>time-dependence</a:t>
                </a:r>
                <a:r>
                  <a:rPr lang="sv-SE" sz="2600" dirty="0">
                    <a:sym typeface="Wingdings" panose="05000000000000000000" pitchFamily="2" charset="2"/>
                  </a:rPr>
                  <a:t> </a:t>
                </a:r>
                <a:r>
                  <a:rPr lang="sv-SE" sz="2600" dirty="0" err="1">
                    <a:sym typeface="Wingdings" panose="05000000000000000000" pitchFamily="2" charset="2"/>
                  </a:rPr>
                  <a:t>this</a:t>
                </a:r>
                <a:r>
                  <a:rPr lang="sv-SE" sz="2600" dirty="0">
                    <a:sym typeface="Wingdings" panose="05000000000000000000" pitchFamily="2" charset="2"/>
                  </a:rPr>
                  <a:t> </a:t>
                </a:r>
                <a:r>
                  <a:rPr lang="sv-SE" sz="2600" dirty="0" err="1">
                    <a:sym typeface="Wingdings" panose="05000000000000000000" pitchFamily="2" charset="2"/>
                  </a:rPr>
                  <a:t>can</a:t>
                </a:r>
                <a:r>
                  <a:rPr lang="sv-SE" sz="2600" dirty="0">
                    <a:sym typeface="Wingdings" panose="05000000000000000000" pitchFamily="2" charset="2"/>
                  </a:rPr>
                  <a:t> be </a:t>
                </a:r>
                <a:r>
                  <a:rPr lang="sv-SE" sz="2600" dirty="0" err="1">
                    <a:sym typeface="Wingdings" panose="05000000000000000000" pitchFamily="2" charset="2"/>
                  </a:rPr>
                  <a:t>equivalent</a:t>
                </a:r>
                <a:r>
                  <a:rPr lang="sv-SE" sz="2600" dirty="0">
                    <a:sym typeface="Wingdings" panose="05000000000000000000" pitchFamily="2" charset="2"/>
                  </a:rPr>
                  <a:t> to </a:t>
                </a:r>
                <a:r>
                  <a:rPr lang="sv-SE" sz="2600" dirty="0" err="1">
                    <a:sym typeface="Wingdings" panose="05000000000000000000" pitchFamily="2" charset="2"/>
                  </a:rPr>
                  <a:t>cooling</a:t>
                </a:r>
                <a:r>
                  <a:rPr lang="sv-SE" sz="2600" dirty="0">
                    <a:sym typeface="Wingdings" panose="05000000000000000000" pitchFamily="2" charset="2"/>
                  </a:rPr>
                  <a:t>/</a:t>
                </a:r>
                <a:r>
                  <a:rPr lang="sv-SE" sz="2600" dirty="0" err="1">
                    <a:sym typeface="Wingdings" panose="05000000000000000000" pitchFamily="2" charset="2"/>
                  </a:rPr>
                  <a:t>heating</a:t>
                </a:r>
                <a:r>
                  <a:rPr lang="sv-SE" sz="2600" dirty="0">
                    <a:sym typeface="Wingdings" panose="05000000000000000000" pitchFamily="2" charset="2"/>
                  </a:rPr>
                  <a:t> system.</a:t>
                </a:r>
                <a:endParaRPr lang="sv-SE" sz="2600" dirty="0"/>
              </a:p>
              <a:p>
                <a:pPr marL="0" indent="0">
                  <a:buNone/>
                </a:pPr>
                <a:endParaRPr lang="sv-SE" dirty="0"/>
              </a:p>
              <a:p>
                <a:pPr marL="0" indent="0">
                  <a:buNone/>
                </a:pPr>
                <a:r>
                  <a:rPr lang="sv-SE" dirty="0"/>
                  <a:t>In </a:t>
                </a:r>
                <a:r>
                  <a:rPr lang="sv-SE" dirty="0">
                    <a:hlinkClick r:id="rId2"/>
                  </a:rPr>
                  <a:t>2406.15297</a:t>
                </a:r>
                <a:r>
                  <a:rPr lang="sv-SE" dirty="0"/>
                  <a:t> </a:t>
                </a:r>
                <a:r>
                  <a:rPr lang="sv-SE" dirty="0" err="1"/>
                  <a:t>we</a:t>
                </a:r>
                <a:r>
                  <a:rPr lang="sv-SE" dirty="0"/>
                  <a:t>…</a:t>
                </a:r>
              </a:p>
              <a:p>
                <a:r>
                  <a:rPr lang="sv-SE" sz="2600" dirty="0" err="1"/>
                  <a:t>assume</a:t>
                </a:r>
                <a:r>
                  <a:rPr lang="sv-SE" sz="2600" dirty="0"/>
                  <a:t> </a:t>
                </a:r>
                <a:r>
                  <a:rPr lang="sv-SE" sz="2600" dirty="0" err="1"/>
                  <a:t>homogeneous</a:t>
                </a:r>
                <a:r>
                  <a:rPr lang="sv-SE" sz="2600" dirty="0"/>
                  <a:t> </a:t>
                </a:r>
                <a:r>
                  <a:rPr lang="sv-SE" sz="2600" dirty="0" err="1"/>
                  <a:t>scalar</a:t>
                </a:r>
                <a:r>
                  <a:rPr lang="sv-SE" sz="2600" dirty="0"/>
                  <a:t> </a:t>
                </a:r>
                <a:r>
                  <a:rPr lang="sv-SE" sz="2600" dirty="0" err="1"/>
                  <a:t>field</a:t>
                </a:r>
                <a:r>
                  <a:rPr lang="sv-SE" sz="2600" dirty="0"/>
                  <a:t> </a:t>
                </a:r>
                <a:r>
                  <a:rPr lang="sv-SE" sz="2600" dirty="0">
                    <a:sym typeface="Wingdings" panose="05000000000000000000" pitchFamily="2" charset="2"/>
                  </a:rPr>
                  <a:t></a:t>
                </a:r>
                <a:r>
                  <a:rPr lang="sv-SE" sz="2600" dirty="0"/>
                  <a:t> PDE in </a:t>
                </a:r>
                <a:r>
                  <a:rPr lang="sv-SE" sz="2600" dirty="0" err="1"/>
                  <a:t>time</a:t>
                </a:r>
                <a:r>
                  <a:rPr lang="sv-SE" sz="2600" dirty="0"/>
                  <a:t> and </a:t>
                </a:r>
                <a:r>
                  <a:rPr lang="sv-SE" sz="2600" dirty="0" err="1"/>
                  <a:t>holographic</a:t>
                </a:r>
                <a:r>
                  <a:rPr lang="sv-SE" sz="2600" dirty="0"/>
                  <a:t> radial </a:t>
                </a:r>
                <a:r>
                  <a:rPr lang="sv-SE" sz="2600" dirty="0" err="1"/>
                  <a:t>direction</a:t>
                </a:r>
                <a:endParaRPr lang="sv-SE" sz="2600" dirty="0"/>
              </a:p>
              <a:p>
                <a:r>
                  <a:rPr lang="sv-SE" sz="2600" dirty="0" err="1"/>
                  <a:t>simulate</a:t>
                </a:r>
                <a:r>
                  <a:rPr lang="sv-SE" sz="2600" dirty="0"/>
                  <a:t> </a:t>
                </a:r>
                <a:r>
                  <a:rPr lang="sv-SE" sz="2600" dirty="0" err="1"/>
                  <a:t>approaches</a:t>
                </a:r>
                <a:r>
                  <a:rPr lang="sv-SE" sz="2600" dirty="0"/>
                  <a:t> to spinodal and </a:t>
                </a:r>
                <a:r>
                  <a:rPr lang="sv-SE" sz="2600" dirty="0" err="1"/>
                  <a:t>critical</a:t>
                </a:r>
                <a:r>
                  <a:rPr lang="sv-SE" sz="2600" dirty="0"/>
                  <a:t> </a:t>
                </a:r>
                <a:r>
                  <a:rPr lang="sv-SE" sz="2600" dirty="0" err="1"/>
                  <a:t>points</a:t>
                </a:r>
                <a:endParaRPr lang="sv-SE" sz="2600" dirty="0"/>
              </a:p>
              <a:p>
                <a:r>
                  <a:rPr lang="sv-SE" sz="2600" dirty="0" err="1"/>
                  <a:t>study</a:t>
                </a:r>
                <a:r>
                  <a:rPr lang="sv-SE" sz="2600" dirty="0"/>
                  <a:t> </a:t>
                </a:r>
                <a:r>
                  <a:rPr lang="sv-SE" sz="2600" dirty="0" err="1"/>
                  <a:t>resulting</a:t>
                </a:r>
                <a:r>
                  <a:rPr lang="sv-SE" sz="2600" dirty="0"/>
                  <a:t> </a:t>
                </a:r>
                <a:r>
                  <a:rPr lang="sv-SE" sz="2600" dirty="0" err="1"/>
                  <a:t>scaling</a:t>
                </a:r>
                <a:r>
                  <a:rPr lang="sv-SE" sz="2600" dirty="0"/>
                  <a:t> </a:t>
                </a:r>
                <a:r>
                  <a:rPr lang="sv-SE" sz="2600" dirty="0" err="1"/>
                  <a:t>behavior</a:t>
                </a:r>
                <a:endParaRPr lang="sv-SE" sz="2600" dirty="0"/>
              </a:p>
              <a:p>
                <a:pPr marL="0" indent="0">
                  <a:buNone/>
                </a:pPr>
                <a:endParaRPr lang="sv-SE" dirty="0"/>
              </a:p>
              <a:p>
                <a:pPr marL="0" indent="0">
                  <a:buNone/>
                </a:pPr>
                <a:endParaRPr lang="sv-FI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C6AF7A-2D75-B662-F2CE-20D918B618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3"/>
                <a:stretch>
                  <a:fillRect l="-754" t="-2611" r="-580"/>
                </a:stretch>
              </a:blipFill>
            </p:spPr>
            <p:txBody>
              <a:bodyPr/>
              <a:lstStyle/>
              <a:p>
                <a:r>
                  <a:rPr lang="sv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 descr="A grid of numbers and letters&#10;&#10;Description automatically generated">
            <a:extLst>
              <a:ext uri="{FF2B5EF4-FFF2-40B4-BE49-F238E27FC236}">
                <a16:creationId xmlns:a16="http://schemas.microsoft.com/office/drawing/2014/main" id="{7097729D-23F2-D5AE-99B3-FFEA5E0ABD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9649097" y="51787"/>
            <a:ext cx="2481942" cy="1773838"/>
          </a:xfrm>
        </p:spPr>
      </p:pic>
    </p:spTree>
    <p:extLst>
      <p:ext uri="{BB962C8B-B14F-4D97-AF65-F5344CB8AC3E}">
        <p14:creationId xmlns:p14="http://schemas.microsoft.com/office/powerpoint/2010/main" val="23760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343D3-D497-9974-C0A0-F0B86B84E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Numerical</a:t>
            </a:r>
            <a:r>
              <a:rPr lang="sv-SE" dirty="0"/>
              <a:t> </a:t>
            </a:r>
            <a:r>
              <a:rPr lang="sv-SE" dirty="0" err="1"/>
              <a:t>results</a:t>
            </a:r>
            <a:r>
              <a:rPr lang="sv-SE" dirty="0"/>
              <a:t> – </a:t>
            </a:r>
            <a:r>
              <a:rPr lang="sv-SE" dirty="0" err="1"/>
              <a:t>first</a:t>
            </a:r>
            <a:r>
              <a:rPr lang="sv-SE" dirty="0"/>
              <a:t>-order transition</a:t>
            </a:r>
            <a:endParaRPr lang="sv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C6AF7A-2D75-B662-F2CE-20D918B6189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10515599" cy="4351338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à"/>
                </a:pPr>
                <a:r>
                  <a:rPr lang="sv-SE" dirty="0"/>
                  <a:t>We </a:t>
                </a:r>
                <a:r>
                  <a:rPr lang="sv-SE" dirty="0" err="1"/>
                  <a:t>find</a:t>
                </a:r>
                <a:r>
                  <a:rPr lang="sv-SE" dirty="0"/>
                  <a:t> </a:t>
                </a:r>
                <a:r>
                  <a:rPr lang="sv-SE" dirty="0" err="1"/>
                  <a:t>good</a:t>
                </a:r>
                <a:r>
                  <a:rPr lang="sv-SE" dirty="0"/>
                  <a:t> </a:t>
                </a:r>
                <a:r>
                  <a:rPr lang="sv-SE" dirty="0" err="1"/>
                  <a:t>agreement</a:t>
                </a:r>
                <a:r>
                  <a:rPr lang="sv-SE" dirty="0"/>
                  <a:t> </a:t>
                </a:r>
                <a:r>
                  <a:rPr lang="sv-SE" dirty="0" err="1"/>
                  <a:t>with</a:t>
                </a:r>
                <a:r>
                  <a:rPr lang="sv-SE" dirty="0"/>
                  <a:t> </a:t>
                </a:r>
                <a:r>
                  <a:rPr lang="sv-SE" dirty="0" err="1"/>
                  <a:t>predicted</a:t>
                </a:r>
                <a:r>
                  <a:rPr lang="sv-SE" dirty="0"/>
                  <a:t> </a:t>
                </a:r>
                <a:r>
                  <a:rPr lang="sv-SE" dirty="0" err="1"/>
                  <a:t>dynamic</a:t>
                </a:r>
                <a:r>
                  <a:rPr lang="sv-SE" dirty="0"/>
                  <a:t> </a:t>
                </a:r>
                <a:r>
                  <a:rPr lang="sv-SE" dirty="0" err="1"/>
                  <a:t>critical</a:t>
                </a:r>
                <a:r>
                  <a:rPr lang="sv-SE" dirty="0"/>
                  <a:t> exponents!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sv-SE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v-SE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v-SE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sv-SE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sv-SE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sv-SE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sv-SE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sv-SE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sv-SE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v-SE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sv-SE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sv-SE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sv-SE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∼</m:t>
                      </m:r>
                      <m:sSubSup>
                        <m:sSubSupPr>
                          <m:ctrlPr>
                            <a:rPr lang="sv-SE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SupPr>
                        <m:e>
                          <m:r>
                            <a:rPr lang="sv-SE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𝜏</m:t>
                          </m:r>
                        </m:e>
                        <m:sub>
                          <m:r>
                            <a:rPr lang="sv-SE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𝑄</m:t>
                          </m:r>
                        </m:sub>
                        <m:sup>
                          <m:r>
                            <a:rPr lang="sv-FI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−1</m:t>
                          </m:r>
                        </m:sup>
                      </m:sSubSup>
                      <m:r>
                        <a:rPr lang="sv-FI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      ,  </m:t>
                      </m:r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𝑡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∗</m:t>
                          </m:r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∼</m:t>
                      </m:r>
                      <m:sSubSup>
                        <m:sSubSupPr>
                          <m:ctrlPr>
                            <a:rPr lang="sv-SE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Sup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𝜏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𝑄</m:t>
                          </m:r>
                        </m:sub>
                        <m:sup>
                          <m:r>
                            <a:rPr lang="sv-FI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C6AF7A-2D75-B662-F2CE-20D918B618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10515599" cy="4351338"/>
              </a:xfrm>
              <a:blipFill>
                <a:blip r:embed="rId2"/>
                <a:stretch>
                  <a:fillRect l="-986" t="-2241"/>
                </a:stretch>
              </a:blipFill>
            </p:spPr>
            <p:txBody>
              <a:bodyPr/>
              <a:lstStyle/>
              <a:p>
                <a:r>
                  <a:rPr lang="sv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4764204B-9911-4B75-E266-E53DF3BA8F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8200" y="3252859"/>
            <a:ext cx="10515600" cy="3605142"/>
          </a:xfrm>
        </p:spPr>
      </p:pic>
    </p:spTree>
    <p:extLst>
      <p:ext uri="{BB962C8B-B14F-4D97-AF65-F5344CB8AC3E}">
        <p14:creationId xmlns:p14="http://schemas.microsoft.com/office/powerpoint/2010/main" val="4152576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343D3-D497-9974-C0A0-F0B86B84E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Numerical</a:t>
            </a:r>
            <a:r>
              <a:rPr lang="sv-SE" dirty="0"/>
              <a:t> </a:t>
            </a:r>
            <a:r>
              <a:rPr lang="sv-SE" dirty="0" err="1"/>
              <a:t>results</a:t>
            </a:r>
            <a:r>
              <a:rPr lang="sv-SE" dirty="0"/>
              <a:t> – second-order transition</a:t>
            </a:r>
            <a:endParaRPr lang="sv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C6AF7A-2D75-B662-F2CE-20D918B6189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à"/>
                </a:pPr>
                <a:r>
                  <a:rPr lang="sv-SE" dirty="0"/>
                  <a:t>We </a:t>
                </a:r>
                <a:r>
                  <a:rPr lang="sv-SE" dirty="0" err="1"/>
                  <a:t>find</a:t>
                </a:r>
                <a:r>
                  <a:rPr lang="sv-SE" dirty="0"/>
                  <a:t> </a:t>
                </a:r>
                <a:r>
                  <a:rPr lang="sv-SE" dirty="0" err="1"/>
                  <a:t>good</a:t>
                </a:r>
                <a:r>
                  <a:rPr lang="sv-SE" dirty="0"/>
                  <a:t> </a:t>
                </a:r>
                <a:r>
                  <a:rPr lang="sv-SE" dirty="0" err="1"/>
                  <a:t>agreement</a:t>
                </a:r>
                <a:r>
                  <a:rPr lang="sv-SE" dirty="0"/>
                  <a:t> </a:t>
                </a:r>
                <a:r>
                  <a:rPr lang="sv-SE" dirty="0" err="1"/>
                  <a:t>with</a:t>
                </a:r>
                <a:r>
                  <a:rPr lang="sv-SE" dirty="0"/>
                  <a:t> </a:t>
                </a:r>
                <a:r>
                  <a:rPr lang="sv-SE" dirty="0" err="1"/>
                  <a:t>predicted</a:t>
                </a:r>
                <a:r>
                  <a:rPr lang="sv-SE" dirty="0"/>
                  <a:t> </a:t>
                </a:r>
                <a:r>
                  <a:rPr lang="sv-SE" dirty="0" err="1"/>
                  <a:t>dynamic</a:t>
                </a:r>
                <a:r>
                  <a:rPr lang="sv-SE" dirty="0"/>
                  <a:t> </a:t>
                </a:r>
                <a:r>
                  <a:rPr lang="sv-SE" dirty="0" err="1"/>
                  <a:t>critical</a:t>
                </a:r>
                <a:r>
                  <a:rPr lang="sv-SE" dirty="0"/>
                  <a:t> exponents!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sv-SE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v-SE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v-SE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sv-SE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sv-SE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sv-SE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sv-SE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sv-SE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sv-SE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v-SE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sv-SE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sv-SE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sv-SE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∼</m:t>
                      </m:r>
                      <m:sSubSup>
                        <m:sSubSupPr>
                          <m:ctrlPr>
                            <a:rPr lang="sv-SE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SupPr>
                        <m:e>
                          <m:r>
                            <a:rPr lang="sv-SE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𝜏</m:t>
                          </m:r>
                        </m:e>
                        <m:sub>
                          <m:r>
                            <a:rPr lang="sv-SE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𝑄</m:t>
                          </m:r>
                        </m:sub>
                        <m:sup>
                          <m:r>
                            <a:rPr lang="sv-FI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sv-FI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3/4</m:t>
                          </m:r>
                        </m:sup>
                      </m:sSubSup>
                      <m:r>
                        <a:rPr lang="sv-FI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      ,  </m:t>
                      </m:r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𝑡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∗</m:t>
                          </m:r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∼</m:t>
                      </m:r>
                      <m:sSubSup>
                        <m:sSubSupPr>
                          <m:ctrlPr>
                            <a:rPr lang="sv-SE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Sup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𝜏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𝑄</m:t>
                          </m:r>
                        </m:sub>
                        <m:sup>
                          <m:r>
                            <a:rPr lang="sv-FI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1/4</m:t>
                          </m:r>
                        </m:sup>
                      </m:sSubSup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C6AF7A-2D75-B662-F2CE-20D918B618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sv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8C5E6BCC-CC77-8641-2280-CA46F8B686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8201" y="3254704"/>
            <a:ext cx="10515600" cy="3603296"/>
          </a:xfrm>
        </p:spPr>
      </p:pic>
    </p:spTree>
    <p:extLst>
      <p:ext uri="{BB962C8B-B14F-4D97-AF65-F5344CB8AC3E}">
        <p14:creationId xmlns:p14="http://schemas.microsoft.com/office/powerpoint/2010/main" val="2582700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DE952-129C-C8D8-ED93-BB8AAAF12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Strong crossover – </a:t>
            </a:r>
            <a:r>
              <a:rPr lang="sv-SE" dirty="0" err="1"/>
              <a:t>traces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critical</a:t>
            </a:r>
            <a:r>
              <a:rPr lang="sv-SE" dirty="0"/>
              <a:t> </a:t>
            </a:r>
            <a:r>
              <a:rPr lang="sv-SE" dirty="0" err="1"/>
              <a:t>point</a:t>
            </a:r>
            <a:endParaRPr lang="sv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B4227-7A06-6464-08EF-C38B493BE1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At a </a:t>
            </a:r>
            <a:r>
              <a:rPr lang="sv-SE" i="1" u="sng" dirty="0"/>
              <a:t>strong crossover </a:t>
            </a:r>
            <a:r>
              <a:rPr lang="sv-SE" dirty="0"/>
              <a:t>– </a:t>
            </a:r>
            <a:r>
              <a:rPr lang="sv-SE" dirty="0" err="1"/>
              <a:t>close</a:t>
            </a:r>
            <a:r>
              <a:rPr lang="sv-SE" dirty="0"/>
              <a:t> to a 2</a:t>
            </a:r>
            <a:r>
              <a:rPr lang="sv-SE" baseline="30000" dirty="0"/>
              <a:t>nd</a:t>
            </a:r>
            <a:r>
              <a:rPr lang="sv-SE" dirty="0"/>
              <a:t> order </a:t>
            </a:r>
            <a:r>
              <a:rPr lang="sv-SE" dirty="0" err="1"/>
              <a:t>critical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–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see</a:t>
            </a:r>
            <a:r>
              <a:rPr lang="sv-SE" dirty="0"/>
              <a:t> </a:t>
            </a:r>
            <a:r>
              <a:rPr lang="sv-SE" b="1" dirty="0" err="1"/>
              <a:t>traces</a:t>
            </a:r>
            <a:r>
              <a:rPr lang="sv-SE" b="1" dirty="0"/>
              <a:t> </a:t>
            </a:r>
            <a:r>
              <a:rPr lang="sv-SE" b="1" dirty="0" err="1"/>
              <a:t>of</a:t>
            </a:r>
            <a:r>
              <a:rPr lang="sv-SE" b="1" dirty="0"/>
              <a:t> the </a:t>
            </a:r>
            <a:r>
              <a:rPr lang="sv-SE" b="1" dirty="0" err="1"/>
              <a:t>critical</a:t>
            </a:r>
            <a:r>
              <a:rPr lang="sv-SE" b="1" dirty="0"/>
              <a:t> exponents</a:t>
            </a:r>
            <a:r>
              <a:rPr lang="sv-SE" dirty="0"/>
              <a:t>!</a:t>
            </a:r>
            <a:endParaRPr lang="sv-FI" dirty="0"/>
          </a:p>
        </p:txBody>
      </p:sp>
      <p:pic>
        <p:nvPicPr>
          <p:cNvPr id="6" name="Content Placeholder 5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B25D7F67-F30F-D857-A556-93E091E484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166" y="3223865"/>
            <a:ext cx="10909663" cy="3634135"/>
          </a:xfrm>
        </p:spPr>
      </p:pic>
    </p:spTree>
    <p:extLst>
      <p:ext uri="{BB962C8B-B14F-4D97-AF65-F5344CB8AC3E}">
        <p14:creationId xmlns:p14="http://schemas.microsoft.com/office/powerpoint/2010/main" val="2796534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E9A15-40F8-2EFE-1BE7-BA435F23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Weak</a:t>
            </a:r>
            <a:r>
              <a:rPr lang="sv-SE" dirty="0"/>
              <a:t> </a:t>
            </a:r>
            <a:r>
              <a:rPr lang="sv-SE" dirty="0" err="1"/>
              <a:t>first</a:t>
            </a:r>
            <a:r>
              <a:rPr lang="sv-SE" dirty="0"/>
              <a:t>-order transitions</a:t>
            </a:r>
            <a:endParaRPr lang="sv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B864D-4B5B-A7D0-E5DD-F8CC36F434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For </a:t>
            </a:r>
            <a:r>
              <a:rPr lang="sv-SE" b="1" dirty="0" err="1"/>
              <a:t>weak</a:t>
            </a:r>
            <a:r>
              <a:rPr lang="sv-SE" b="1" dirty="0"/>
              <a:t> </a:t>
            </a:r>
            <a:r>
              <a:rPr lang="sv-SE" b="1" dirty="0" err="1"/>
              <a:t>first</a:t>
            </a:r>
            <a:r>
              <a:rPr lang="sv-SE" b="1" dirty="0"/>
              <a:t>-order </a:t>
            </a:r>
            <a:r>
              <a:rPr lang="sv-SE" dirty="0"/>
              <a:t>transitions – </a:t>
            </a:r>
            <a:r>
              <a:rPr lang="sv-SE" dirty="0" err="1"/>
              <a:t>close</a:t>
            </a:r>
            <a:r>
              <a:rPr lang="sv-SE" dirty="0"/>
              <a:t> to a 2</a:t>
            </a:r>
            <a:r>
              <a:rPr lang="sv-SE" baseline="30000" dirty="0"/>
              <a:t>nd</a:t>
            </a:r>
            <a:r>
              <a:rPr lang="sv-SE" dirty="0"/>
              <a:t> order </a:t>
            </a:r>
            <a:r>
              <a:rPr lang="sv-SE" dirty="0" err="1"/>
              <a:t>critical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–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see</a:t>
            </a:r>
            <a:r>
              <a:rPr lang="sv-SE" dirty="0"/>
              <a:t> </a:t>
            </a:r>
            <a:r>
              <a:rPr lang="sv-SE" dirty="0" err="1"/>
              <a:t>traces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b="1" dirty="0" err="1"/>
              <a:t>both</a:t>
            </a:r>
            <a:r>
              <a:rPr lang="sv-SE" b="1" dirty="0"/>
              <a:t> </a:t>
            </a:r>
            <a:r>
              <a:rPr lang="sv-SE" b="1" dirty="0" err="1"/>
              <a:t>critical</a:t>
            </a:r>
            <a:r>
              <a:rPr lang="sv-SE" b="1" dirty="0"/>
              <a:t> and spinodal exponents</a:t>
            </a:r>
            <a:r>
              <a:rPr lang="sv-SE" dirty="0"/>
              <a:t>.</a:t>
            </a:r>
            <a:endParaRPr lang="sv-FI" dirty="0"/>
          </a:p>
        </p:txBody>
      </p:sp>
      <p:pic>
        <p:nvPicPr>
          <p:cNvPr id="10" name="Content Placeholder 9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BE002F2C-027F-BB61-0E3C-616A779E80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2461" y="3178629"/>
            <a:ext cx="10947078" cy="3679371"/>
          </a:xfrm>
        </p:spPr>
      </p:pic>
    </p:spTree>
    <p:extLst>
      <p:ext uri="{BB962C8B-B14F-4D97-AF65-F5344CB8AC3E}">
        <p14:creationId xmlns:p14="http://schemas.microsoft.com/office/powerpoint/2010/main" val="3630231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357632-738F-80B0-678C-E9277346C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Summary</a:t>
            </a:r>
            <a:endParaRPr lang="fi-FI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AFD8A-15C0-C111-499A-0F374155E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695" y="116541"/>
            <a:ext cx="7537434" cy="6650019"/>
          </a:xfrm>
        </p:spPr>
        <p:txBody>
          <a:bodyPr anchor="ctr">
            <a:noAutofit/>
          </a:bodyPr>
          <a:lstStyle/>
          <a:p>
            <a:r>
              <a:rPr lang="en-US" sz="2400" b="1" dirty="0"/>
              <a:t>1</a:t>
            </a:r>
            <a:r>
              <a:rPr lang="en-US" sz="2400" b="1" baseline="30000" dirty="0"/>
              <a:t>st</a:t>
            </a:r>
            <a:r>
              <a:rPr lang="en-US" sz="2400" b="1" dirty="0"/>
              <a:t> order PTs </a:t>
            </a:r>
            <a:r>
              <a:rPr lang="en-US" sz="2400" dirty="0"/>
              <a:t>typically proceed through </a:t>
            </a:r>
            <a:r>
              <a:rPr lang="en-US" sz="2400" b="1" dirty="0"/>
              <a:t>bubble nucleation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Can treat in holography by computing QFT effective action in derivative expansion</a:t>
            </a:r>
          </a:p>
          <a:p>
            <a:pPr lvl="1">
              <a:buFont typeface="Wingdings" panose="05000000000000000000" pitchFamily="2" charset="2"/>
              <a:buChar char="à"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fi-FI" sz="2400" dirty="0" err="1"/>
              <a:t>When</a:t>
            </a:r>
            <a:r>
              <a:rPr lang="fi-FI" sz="2400" dirty="0"/>
              <a:t> </a:t>
            </a:r>
            <a:r>
              <a:rPr lang="fi-FI" sz="2400" dirty="0" err="1"/>
              <a:t>nucleation</a:t>
            </a:r>
            <a:r>
              <a:rPr lang="fi-FI" sz="2400" dirty="0"/>
              <a:t> is </a:t>
            </a:r>
            <a:r>
              <a:rPr lang="fi-FI" sz="2400" i="1" dirty="0" err="1"/>
              <a:t>supressed</a:t>
            </a:r>
            <a:r>
              <a:rPr lang="fi-FI" sz="2400" dirty="0"/>
              <a:t>, </a:t>
            </a:r>
            <a:r>
              <a:rPr lang="fi-FI" sz="2400" dirty="0" err="1"/>
              <a:t>approach</a:t>
            </a:r>
            <a:r>
              <a:rPr lang="fi-FI" sz="2400" dirty="0"/>
              <a:t> </a:t>
            </a:r>
            <a:r>
              <a:rPr lang="fi-FI" sz="2400" b="1" dirty="0" err="1"/>
              <a:t>spinodal</a:t>
            </a:r>
            <a:r>
              <a:rPr lang="fi-FI" sz="2400" b="1" dirty="0"/>
              <a:t> </a:t>
            </a:r>
            <a:r>
              <a:rPr lang="fi-FI" sz="2400" b="1" dirty="0" err="1"/>
              <a:t>point</a:t>
            </a:r>
            <a:endParaRPr lang="fi-FI" sz="2400" b="1" dirty="0"/>
          </a:p>
          <a:p>
            <a:pPr lvl="1">
              <a:buFont typeface="Wingdings" panose="05000000000000000000" pitchFamily="2" charset="2"/>
              <a:buChar char="à"/>
            </a:pPr>
            <a:r>
              <a:rPr lang="fi-FI" sz="2000" dirty="0">
                <a:sym typeface="Wingdings" panose="05000000000000000000" pitchFamily="2" charset="2"/>
              </a:rPr>
              <a:t>Critical </a:t>
            </a:r>
            <a:r>
              <a:rPr lang="fi-FI" sz="2000" dirty="0" err="1">
                <a:sym typeface="Wingdings" panose="05000000000000000000" pitchFamily="2" charset="2"/>
              </a:rPr>
              <a:t>phenomena</a:t>
            </a:r>
            <a:r>
              <a:rPr lang="fi-FI" sz="2000" dirty="0">
                <a:sym typeface="Wingdings" panose="05000000000000000000" pitchFamily="2" charset="2"/>
              </a:rPr>
              <a:t> </a:t>
            </a:r>
            <a:r>
              <a:rPr lang="fi-FI" sz="2000" dirty="0" err="1">
                <a:sym typeface="Wingdings" panose="05000000000000000000" pitchFamily="2" charset="2"/>
              </a:rPr>
              <a:t>similar</a:t>
            </a:r>
            <a:r>
              <a:rPr lang="fi-FI" sz="2000" dirty="0">
                <a:sym typeface="Wingdings" panose="05000000000000000000" pitchFamily="2" charset="2"/>
              </a:rPr>
              <a:t> to </a:t>
            </a:r>
            <a:r>
              <a:rPr lang="en-US" sz="2000" dirty="0">
                <a:sym typeface="Wingdings" panose="05000000000000000000" pitchFamily="2" charset="2"/>
              </a:rPr>
              <a:t>2</a:t>
            </a:r>
            <a:r>
              <a:rPr lang="en-US" sz="2000" baseline="30000" dirty="0">
                <a:sym typeface="Wingdings" panose="05000000000000000000" pitchFamily="2" charset="2"/>
              </a:rPr>
              <a:t>nd</a:t>
            </a:r>
            <a:r>
              <a:rPr lang="fi-FI" sz="2000" dirty="0">
                <a:sym typeface="Wingdings" panose="05000000000000000000" pitchFamily="2" charset="2"/>
              </a:rPr>
              <a:t> </a:t>
            </a:r>
            <a:r>
              <a:rPr lang="fi-FI" sz="2000" dirty="0" err="1">
                <a:sym typeface="Wingdings" panose="05000000000000000000" pitchFamily="2" charset="2"/>
              </a:rPr>
              <a:t>order</a:t>
            </a:r>
            <a:r>
              <a:rPr lang="fi-FI" sz="2000" dirty="0">
                <a:sym typeface="Wingdings" panose="05000000000000000000" pitchFamily="2" charset="2"/>
              </a:rPr>
              <a:t> </a:t>
            </a:r>
            <a:r>
              <a:rPr lang="fi-FI" sz="2000" dirty="0" err="1">
                <a:sym typeface="Wingdings" panose="05000000000000000000" pitchFamily="2" charset="2"/>
              </a:rPr>
              <a:t>transitions</a:t>
            </a:r>
            <a:endParaRPr lang="fi-FI" sz="2000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fi-FI" sz="2000" dirty="0">
                <a:sym typeface="Wingdings" panose="05000000000000000000" pitchFamily="2" charset="2"/>
              </a:rPr>
              <a:t>System ”</a:t>
            </a:r>
            <a:r>
              <a:rPr lang="fi-FI" sz="2000" dirty="0" err="1">
                <a:sym typeface="Wingdings" panose="05000000000000000000" pitchFamily="2" charset="2"/>
              </a:rPr>
              <a:t>thrown</a:t>
            </a:r>
            <a:r>
              <a:rPr lang="fi-FI" sz="2000" dirty="0">
                <a:sym typeface="Wingdings" panose="05000000000000000000" pitchFamily="2" charset="2"/>
              </a:rPr>
              <a:t> out of” </a:t>
            </a:r>
            <a:r>
              <a:rPr lang="fi-FI" sz="2000" dirty="0" err="1">
                <a:sym typeface="Wingdings" panose="05000000000000000000" pitchFamily="2" charset="2"/>
              </a:rPr>
              <a:t>equilibrium</a:t>
            </a:r>
            <a:endParaRPr lang="fi-FI" sz="2000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fi-FI" sz="2000" dirty="0" err="1">
                <a:sym typeface="Wingdings" panose="05000000000000000000" pitchFamily="2" charset="2"/>
              </a:rPr>
              <a:t>We</a:t>
            </a:r>
            <a:r>
              <a:rPr lang="fi-FI" sz="2000" dirty="0">
                <a:sym typeface="Wingdings" panose="05000000000000000000" pitchFamily="2" charset="2"/>
              </a:rPr>
              <a:t> </a:t>
            </a:r>
            <a:r>
              <a:rPr lang="fi-FI" sz="2000" dirty="0" err="1">
                <a:sym typeface="Wingdings" panose="05000000000000000000" pitchFamily="2" charset="2"/>
              </a:rPr>
              <a:t>derived</a:t>
            </a:r>
            <a:r>
              <a:rPr lang="fi-FI" sz="2000" dirty="0">
                <a:sym typeface="Wingdings" panose="05000000000000000000" pitchFamily="2" charset="2"/>
              </a:rPr>
              <a:t> and </a:t>
            </a:r>
            <a:r>
              <a:rPr lang="fi-FI" sz="2000" dirty="0" err="1">
                <a:sym typeface="Wingdings" panose="05000000000000000000" pitchFamily="2" charset="2"/>
              </a:rPr>
              <a:t>numerically</a:t>
            </a:r>
            <a:r>
              <a:rPr lang="fi-FI" sz="2000" dirty="0">
                <a:sym typeface="Wingdings" panose="05000000000000000000" pitchFamily="2" charset="2"/>
              </a:rPr>
              <a:t> </a:t>
            </a:r>
            <a:r>
              <a:rPr lang="fi-FI" sz="2000" dirty="0" err="1">
                <a:sym typeface="Wingdings" panose="05000000000000000000" pitchFamily="2" charset="2"/>
              </a:rPr>
              <a:t>studied</a:t>
            </a:r>
            <a:r>
              <a:rPr lang="fi-FI" sz="2000" dirty="0">
                <a:sym typeface="Wingdings" panose="05000000000000000000" pitchFamily="2" charset="2"/>
              </a:rPr>
              <a:t> </a:t>
            </a:r>
            <a:r>
              <a:rPr lang="fi-FI" sz="2000" dirty="0" err="1">
                <a:sym typeface="Wingdings" panose="05000000000000000000" pitchFamily="2" charset="2"/>
              </a:rPr>
              <a:t>dynamic</a:t>
            </a:r>
            <a:r>
              <a:rPr lang="fi-FI" sz="2000" dirty="0">
                <a:sym typeface="Wingdings" panose="05000000000000000000" pitchFamily="2" charset="2"/>
              </a:rPr>
              <a:t> </a:t>
            </a:r>
            <a:r>
              <a:rPr lang="fi-FI" sz="2000" dirty="0" err="1">
                <a:sym typeface="Wingdings" panose="05000000000000000000" pitchFamily="2" charset="2"/>
              </a:rPr>
              <a:t>critical</a:t>
            </a:r>
            <a:r>
              <a:rPr lang="fi-FI" sz="2000" dirty="0">
                <a:sym typeface="Wingdings" panose="05000000000000000000" pitchFamily="2" charset="2"/>
              </a:rPr>
              <a:t> </a:t>
            </a:r>
            <a:r>
              <a:rPr lang="fi-FI" sz="2000" dirty="0" err="1">
                <a:sym typeface="Wingdings" panose="05000000000000000000" pitchFamily="2" charset="2"/>
              </a:rPr>
              <a:t>exponents</a:t>
            </a:r>
            <a:endParaRPr lang="fi-FI" sz="2000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fi-FI" sz="2000" dirty="0" err="1">
                <a:sym typeface="Wingdings" panose="05000000000000000000" pitchFamily="2" charset="2"/>
              </a:rPr>
              <a:t>Also</a:t>
            </a:r>
            <a:r>
              <a:rPr lang="fi-FI" sz="2000" dirty="0">
                <a:sym typeface="Wingdings" panose="05000000000000000000" pitchFamily="2" charset="2"/>
              </a:rPr>
              <a:t> </a:t>
            </a:r>
            <a:r>
              <a:rPr lang="fi-FI" sz="2000" dirty="0" err="1">
                <a:sym typeface="Wingdings" panose="05000000000000000000" pitchFamily="2" charset="2"/>
              </a:rPr>
              <a:t>saw</a:t>
            </a:r>
            <a:r>
              <a:rPr lang="fi-FI" sz="2000" dirty="0">
                <a:sym typeface="Wingdings" panose="05000000000000000000" pitchFamily="2" charset="2"/>
              </a:rPr>
              <a:t> </a:t>
            </a:r>
            <a:r>
              <a:rPr lang="fi-FI" sz="2000" dirty="0" err="1">
                <a:sym typeface="Wingdings" panose="05000000000000000000" pitchFamily="2" charset="2"/>
              </a:rPr>
              <a:t>scaling</a:t>
            </a:r>
            <a:r>
              <a:rPr lang="fi-FI" sz="2000" dirty="0">
                <a:sym typeface="Wingdings" panose="05000000000000000000" pitchFamily="2" charset="2"/>
              </a:rPr>
              <a:t> for </a:t>
            </a:r>
            <a:r>
              <a:rPr lang="en-US" sz="2000" dirty="0">
                <a:sym typeface="Wingdings" panose="05000000000000000000" pitchFamily="2" charset="2"/>
              </a:rPr>
              <a:t>2</a:t>
            </a:r>
            <a:r>
              <a:rPr lang="en-US" sz="2000" baseline="30000" dirty="0">
                <a:sym typeface="Wingdings" panose="05000000000000000000" pitchFamily="2" charset="2"/>
              </a:rPr>
              <a:t>nd</a:t>
            </a:r>
            <a:r>
              <a:rPr lang="fi-FI" sz="2000" dirty="0">
                <a:sym typeface="Wingdings" panose="05000000000000000000" pitchFamily="2" charset="2"/>
              </a:rPr>
              <a:t> </a:t>
            </a:r>
            <a:r>
              <a:rPr lang="fi-FI" sz="2000" dirty="0" err="1">
                <a:sym typeface="Wingdings" panose="05000000000000000000" pitchFamily="2" charset="2"/>
              </a:rPr>
              <a:t>order</a:t>
            </a:r>
            <a:r>
              <a:rPr lang="fi-FI" sz="2000" dirty="0">
                <a:sym typeface="Wingdings" panose="05000000000000000000" pitchFamily="2" charset="2"/>
              </a:rPr>
              <a:t> </a:t>
            </a:r>
            <a:r>
              <a:rPr lang="fi-FI" sz="2000" dirty="0" err="1">
                <a:sym typeface="Wingdings" panose="05000000000000000000" pitchFamily="2" charset="2"/>
              </a:rPr>
              <a:t>transitions</a:t>
            </a:r>
            <a:r>
              <a:rPr lang="fi-FI" sz="2000" dirty="0">
                <a:sym typeface="Wingdings" panose="05000000000000000000" pitchFamily="2" charset="2"/>
              </a:rPr>
              <a:t>, </a:t>
            </a:r>
            <a:r>
              <a:rPr lang="fi-FI" sz="2000" dirty="0" err="1">
                <a:sym typeface="Wingdings" panose="05000000000000000000" pitchFamily="2" charset="2"/>
              </a:rPr>
              <a:t>crossovers</a:t>
            </a:r>
            <a:endParaRPr lang="fi-FI" sz="2000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endParaRPr lang="fi-FI" dirty="0">
              <a:sym typeface="Wingdings" panose="05000000000000000000" pitchFamily="2" charset="2"/>
            </a:endParaRPr>
          </a:p>
          <a:p>
            <a:r>
              <a:rPr lang="fi-FI" sz="2400" dirty="0" err="1">
                <a:sym typeface="Wingdings" panose="05000000000000000000" pitchFamily="2" charset="2"/>
              </a:rPr>
              <a:t>All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err="1">
                <a:sym typeface="Wingdings" panose="05000000000000000000" pitchFamily="2" charset="2"/>
              </a:rPr>
              <a:t>this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err="1">
                <a:sym typeface="Wingdings" panose="05000000000000000000" pitchFamily="2" charset="2"/>
              </a:rPr>
              <a:t>within</a:t>
            </a:r>
            <a:r>
              <a:rPr lang="fi-FI" sz="2400" dirty="0">
                <a:sym typeface="Wingdings" panose="05000000000000000000" pitchFamily="2" charset="2"/>
              </a:rPr>
              <a:t> a </a:t>
            </a:r>
            <a:r>
              <a:rPr lang="fi-FI" sz="2400" b="1" dirty="0" err="1">
                <a:sym typeface="Wingdings" panose="05000000000000000000" pitchFamily="2" charset="2"/>
              </a:rPr>
              <a:t>simple</a:t>
            </a:r>
            <a:r>
              <a:rPr lang="fi-FI" sz="2400" b="1" dirty="0">
                <a:sym typeface="Wingdings" panose="05000000000000000000" pitchFamily="2" charset="2"/>
              </a:rPr>
              <a:t> </a:t>
            </a:r>
            <a:r>
              <a:rPr lang="fi-FI" sz="2400" b="1" dirty="0" err="1">
                <a:sym typeface="Wingdings" panose="05000000000000000000" pitchFamily="2" charset="2"/>
              </a:rPr>
              <a:t>holographic</a:t>
            </a:r>
            <a:r>
              <a:rPr lang="fi-FI" sz="2400" b="1" dirty="0">
                <a:sym typeface="Wingdings" panose="05000000000000000000" pitchFamily="2" charset="2"/>
              </a:rPr>
              <a:t> </a:t>
            </a:r>
            <a:r>
              <a:rPr lang="fi-FI" sz="2400" b="1" dirty="0" err="1">
                <a:sym typeface="Wingdings" panose="05000000000000000000" pitchFamily="2" charset="2"/>
              </a:rPr>
              <a:t>model</a:t>
            </a:r>
            <a:r>
              <a:rPr lang="fi-FI" sz="2400" b="1" dirty="0">
                <a:sym typeface="Wingdings" panose="05000000000000000000" pitchFamily="2" charset="2"/>
              </a:rPr>
              <a:t> </a:t>
            </a:r>
            <a:r>
              <a:rPr lang="fi-FI" sz="2400" dirty="0" err="1">
                <a:sym typeface="Wingdings" panose="05000000000000000000" pitchFamily="2" charset="2"/>
              </a:rPr>
              <a:t>where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b="1" dirty="0">
                <a:sym typeface="Wingdings" panose="05000000000000000000" pitchFamily="2" charset="2"/>
              </a:rPr>
              <a:t>multi-</a:t>
            </a:r>
            <a:r>
              <a:rPr lang="fi-FI" sz="2400" b="1" dirty="0" err="1">
                <a:sym typeface="Wingdings" panose="05000000000000000000" pitchFamily="2" charset="2"/>
              </a:rPr>
              <a:t>trace</a:t>
            </a:r>
            <a:r>
              <a:rPr lang="fi-FI" sz="2400" b="1" dirty="0">
                <a:sym typeface="Wingdings" panose="05000000000000000000" pitchFamily="2" charset="2"/>
              </a:rPr>
              <a:t> </a:t>
            </a:r>
            <a:r>
              <a:rPr lang="fi-FI" sz="2400" b="1" dirty="0" err="1">
                <a:sym typeface="Wingdings" panose="05000000000000000000" pitchFamily="2" charset="2"/>
              </a:rPr>
              <a:t>deformations</a:t>
            </a:r>
            <a:r>
              <a:rPr lang="fi-FI" sz="2400" b="1" dirty="0">
                <a:sym typeface="Wingdings" panose="05000000000000000000" pitchFamily="2" charset="2"/>
              </a:rPr>
              <a:t> </a:t>
            </a:r>
            <a:r>
              <a:rPr lang="fi-FI" sz="2400" dirty="0" err="1">
                <a:sym typeface="Wingdings" panose="05000000000000000000" pitchFamily="2" charset="2"/>
              </a:rPr>
              <a:t>tune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err="1">
                <a:sym typeface="Wingdings" panose="05000000000000000000" pitchFamily="2" charset="2"/>
              </a:rPr>
              <a:t>phase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err="1">
                <a:sym typeface="Wingdings" panose="05000000000000000000" pitchFamily="2" charset="2"/>
              </a:rPr>
              <a:t>structure</a:t>
            </a:r>
            <a:endParaRPr lang="fi-FI" sz="2400" dirty="0">
              <a:sym typeface="Wingdings" panose="05000000000000000000" pitchFamily="2" charset="2"/>
            </a:endParaRPr>
          </a:p>
          <a:p>
            <a:endParaRPr lang="fi-FI" sz="2400" dirty="0">
              <a:sym typeface="Wingdings" panose="05000000000000000000" pitchFamily="2" charset="2"/>
            </a:endParaRPr>
          </a:p>
          <a:p>
            <a:r>
              <a:rPr lang="fi-FI" sz="2400" dirty="0" err="1">
                <a:sym typeface="Wingdings" panose="05000000000000000000" pitchFamily="2" charset="2"/>
              </a:rPr>
              <a:t>Much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err="1">
                <a:sym typeface="Wingdings" panose="05000000000000000000" pitchFamily="2" charset="2"/>
              </a:rPr>
              <a:t>left</a:t>
            </a:r>
            <a:r>
              <a:rPr lang="fi-FI" sz="2400" dirty="0">
                <a:sym typeface="Wingdings" panose="05000000000000000000" pitchFamily="2" charset="2"/>
              </a:rPr>
              <a:t> to </a:t>
            </a:r>
            <a:r>
              <a:rPr lang="fi-FI" sz="2400" dirty="0" err="1">
                <a:sym typeface="Wingdings" panose="05000000000000000000" pitchFamily="2" charset="2"/>
              </a:rPr>
              <a:t>do</a:t>
            </a:r>
            <a:r>
              <a:rPr lang="fi-FI" sz="2400" dirty="0">
                <a:sym typeface="Wingdings" panose="05000000000000000000" pitchFamily="2" charset="2"/>
              </a:rPr>
              <a:t>! One </a:t>
            </a:r>
            <a:r>
              <a:rPr lang="fi-FI" sz="2400" dirty="0" err="1">
                <a:sym typeface="Wingdings" panose="05000000000000000000" pitchFamily="2" charset="2"/>
              </a:rPr>
              <a:t>example</a:t>
            </a:r>
            <a:r>
              <a:rPr lang="fi-FI" sz="2400" dirty="0">
                <a:sym typeface="Wingdings" panose="05000000000000000000" pitchFamily="2" charset="2"/>
              </a:rPr>
              <a:t>: </a:t>
            </a:r>
            <a:r>
              <a:rPr lang="en-US" sz="2400" dirty="0">
                <a:sym typeface="Wingdings" panose="05000000000000000000" pitchFamily="2" charset="2"/>
              </a:rPr>
              <a:t>a</a:t>
            </a:r>
            <a:r>
              <a:rPr lang="en-US" sz="2400" dirty="0"/>
              <a:t>dd </a:t>
            </a:r>
            <a:r>
              <a:rPr lang="en-US" sz="2400" b="1" dirty="0"/>
              <a:t>spatial dependence </a:t>
            </a:r>
            <a:r>
              <a:rPr lang="en-US" sz="2400" dirty="0"/>
              <a:t>to probe model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sz="2000" dirty="0"/>
              <a:t>Study defect formation; compare with Kibble-Zurek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sz="2000" dirty="0"/>
              <a:t>Real-time simulations of nucleation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219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A17C9-D06E-859C-2ABE-E1194B258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err="1"/>
              <a:t>First</a:t>
            </a:r>
            <a:r>
              <a:rPr lang="sv-SE" b="1" dirty="0"/>
              <a:t>-order</a:t>
            </a:r>
            <a:r>
              <a:rPr lang="sv-SE" dirty="0"/>
              <a:t> </a:t>
            </a:r>
            <a:r>
              <a:rPr lang="sv-SE" dirty="0" err="1"/>
              <a:t>phase</a:t>
            </a:r>
            <a:r>
              <a:rPr lang="sv-SE" dirty="0"/>
              <a:t> transitions</a:t>
            </a:r>
            <a:endParaRPr lang="sv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A7553-64B1-DB44-F5F3-266A2216B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80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FI" sz="2200" b="1" dirty="0" err="1"/>
              <a:t>Rich</a:t>
            </a:r>
            <a:r>
              <a:rPr lang="sv-FI" sz="2200" b="1" dirty="0"/>
              <a:t> </a:t>
            </a:r>
            <a:r>
              <a:rPr lang="sv-FI" sz="2200" b="1" dirty="0" err="1"/>
              <a:t>physics</a:t>
            </a:r>
            <a:r>
              <a:rPr lang="sv-FI" sz="2200" b="1" dirty="0"/>
              <a:t>!</a:t>
            </a:r>
          </a:p>
          <a:p>
            <a:r>
              <a:rPr lang="sv-FI" sz="2200" dirty="0"/>
              <a:t>Bubble </a:t>
            </a:r>
            <a:r>
              <a:rPr lang="sv-FI" sz="2200" dirty="0" err="1"/>
              <a:t>nucleation</a:t>
            </a:r>
            <a:r>
              <a:rPr lang="sv-FI" sz="2200" dirty="0"/>
              <a:t>, spinodal </a:t>
            </a:r>
            <a:r>
              <a:rPr lang="sv-FI" sz="2200" dirty="0" err="1"/>
              <a:t>decomposition</a:t>
            </a:r>
            <a:r>
              <a:rPr lang="sv-FI" sz="2200" dirty="0"/>
              <a:t>, </a:t>
            </a:r>
            <a:r>
              <a:rPr lang="sv-FI" sz="2200" i="1" dirty="0" err="1"/>
              <a:t>critical</a:t>
            </a:r>
            <a:r>
              <a:rPr lang="sv-FI" sz="2200" i="1" dirty="0"/>
              <a:t> </a:t>
            </a:r>
            <a:r>
              <a:rPr lang="sv-FI" sz="2200" i="1" dirty="0" err="1"/>
              <a:t>phenomena</a:t>
            </a:r>
            <a:r>
              <a:rPr lang="sv-FI" sz="2200" dirty="0"/>
              <a:t>, ...</a:t>
            </a:r>
          </a:p>
          <a:p>
            <a:pPr marL="0" indent="0">
              <a:buNone/>
            </a:pPr>
            <a:endParaRPr lang="sv-SE" sz="2200" dirty="0"/>
          </a:p>
          <a:p>
            <a:pPr marL="0" indent="0">
              <a:buNone/>
            </a:pPr>
            <a:r>
              <a:rPr lang="sv-SE" sz="2200" b="1" dirty="0" err="1"/>
              <a:t>Important</a:t>
            </a:r>
            <a:r>
              <a:rPr lang="sv-SE" sz="2200" dirty="0"/>
              <a:t> in all areas </a:t>
            </a:r>
            <a:r>
              <a:rPr lang="sv-SE" sz="2200" dirty="0" err="1"/>
              <a:t>of</a:t>
            </a:r>
            <a:r>
              <a:rPr lang="sv-SE" sz="2200" dirty="0"/>
              <a:t> </a:t>
            </a:r>
            <a:r>
              <a:rPr lang="sv-SE" sz="2200" dirty="0" err="1"/>
              <a:t>physics</a:t>
            </a:r>
            <a:r>
              <a:rPr lang="sv-SE" sz="2200" dirty="0"/>
              <a:t>! </a:t>
            </a:r>
            <a:r>
              <a:rPr lang="sv-SE" sz="2200" dirty="0" err="1"/>
              <a:t>Example</a:t>
            </a:r>
            <a:r>
              <a:rPr lang="sv-SE" sz="2200" dirty="0"/>
              <a:t>: </a:t>
            </a:r>
            <a:r>
              <a:rPr lang="sv-SE" sz="2200" b="1" dirty="0" err="1"/>
              <a:t>Cosmology</a:t>
            </a:r>
            <a:endParaRPr lang="sv-SE" sz="2200" b="1" dirty="0"/>
          </a:p>
          <a:p>
            <a:r>
              <a:rPr lang="sv-FI" sz="2200" dirty="0" err="1"/>
              <a:t>Occured</a:t>
            </a:r>
            <a:r>
              <a:rPr lang="sv-FI" sz="2200" dirty="0"/>
              <a:t> in </a:t>
            </a:r>
            <a:r>
              <a:rPr lang="sv-FI" sz="2200" dirty="0" err="1"/>
              <a:t>early</a:t>
            </a:r>
            <a:r>
              <a:rPr lang="sv-FI" sz="2200" dirty="0"/>
              <a:t> </a:t>
            </a:r>
            <a:r>
              <a:rPr lang="sv-FI" sz="2200" dirty="0" err="1"/>
              <a:t>universe</a:t>
            </a:r>
            <a:r>
              <a:rPr lang="sv-FI" sz="2200" dirty="0"/>
              <a:t>?? </a:t>
            </a:r>
            <a:r>
              <a:rPr lang="sv-FI" sz="2200" dirty="0">
                <a:sym typeface="Wingdings" panose="05000000000000000000" pitchFamily="2" charset="2"/>
              </a:rPr>
              <a:t> </a:t>
            </a:r>
            <a:r>
              <a:rPr lang="sv-FI" sz="2200" dirty="0" err="1">
                <a:sym typeface="Wingdings" panose="05000000000000000000" pitchFamily="2" charset="2"/>
              </a:rPr>
              <a:t>bubble</a:t>
            </a:r>
            <a:r>
              <a:rPr lang="sv-FI" sz="2200" dirty="0">
                <a:sym typeface="Wingdings" panose="05000000000000000000" pitchFamily="2" charset="2"/>
              </a:rPr>
              <a:t> </a:t>
            </a:r>
            <a:r>
              <a:rPr lang="sv-FI" sz="2200" dirty="0" err="1">
                <a:sym typeface="Wingdings" panose="05000000000000000000" pitchFamily="2" charset="2"/>
              </a:rPr>
              <a:t>collisions</a:t>
            </a:r>
            <a:r>
              <a:rPr lang="sv-FI" sz="2200" dirty="0">
                <a:sym typeface="Wingdings" panose="05000000000000000000" pitchFamily="2" charset="2"/>
              </a:rPr>
              <a:t> </a:t>
            </a:r>
            <a:r>
              <a:rPr lang="sv-FI" sz="2200" dirty="0" err="1">
                <a:sym typeface="Wingdings" panose="05000000000000000000" pitchFamily="2" charset="2"/>
              </a:rPr>
              <a:t>produce</a:t>
            </a:r>
            <a:r>
              <a:rPr lang="sv-FI" sz="2200" dirty="0">
                <a:sym typeface="Wingdings" panose="05000000000000000000" pitchFamily="2" charset="2"/>
              </a:rPr>
              <a:t> </a:t>
            </a:r>
            <a:br>
              <a:rPr lang="sv-FI" sz="2200" dirty="0">
                <a:sym typeface="Wingdings" panose="05000000000000000000" pitchFamily="2" charset="2"/>
              </a:rPr>
            </a:br>
            <a:r>
              <a:rPr lang="sv-FI" sz="2200" dirty="0">
                <a:sym typeface="Wingdings" panose="05000000000000000000" pitchFamily="2" charset="2"/>
              </a:rPr>
              <a:t>grav. </a:t>
            </a:r>
            <a:r>
              <a:rPr lang="sv-FI" sz="2200" dirty="0" err="1">
                <a:sym typeface="Wingdings" panose="05000000000000000000" pitchFamily="2" charset="2"/>
              </a:rPr>
              <a:t>waves</a:t>
            </a:r>
            <a:r>
              <a:rPr lang="sv-FI" sz="2200" dirty="0">
                <a:sym typeface="Wingdings" panose="05000000000000000000" pitchFamily="2" charset="2"/>
              </a:rPr>
              <a:t>  </a:t>
            </a:r>
            <a:r>
              <a:rPr lang="sv-FI" sz="2200" dirty="0" err="1">
                <a:sym typeface="Wingdings" panose="05000000000000000000" pitchFamily="2" charset="2"/>
              </a:rPr>
              <a:t>sign</a:t>
            </a:r>
            <a:r>
              <a:rPr lang="sv-FI" sz="2200" dirty="0">
                <a:sym typeface="Wingdings" panose="05000000000000000000" pitchFamily="2" charset="2"/>
              </a:rPr>
              <a:t> </a:t>
            </a:r>
            <a:r>
              <a:rPr lang="sv-FI" sz="2200" dirty="0" err="1">
                <a:sym typeface="Wingdings" panose="05000000000000000000" pitchFamily="2" charset="2"/>
              </a:rPr>
              <a:t>of</a:t>
            </a:r>
            <a:r>
              <a:rPr lang="sv-FI" sz="2200" dirty="0">
                <a:sym typeface="Wingdings" panose="05000000000000000000" pitchFamily="2" charset="2"/>
              </a:rPr>
              <a:t> BSM </a:t>
            </a:r>
            <a:r>
              <a:rPr lang="sv-FI" sz="2200" dirty="0" err="1">
                <a:sym typeface="Wingdings" panose="05000000000000000000" pitchFamily="2" charset="2"/>
              </a:rPr>
              <a:t>physics</a:t>
            </a:r>
            <a:r>
              <a:rPr lang="sv-FI" sz="2200" dirty="0">
                <a:sym typeface="Wingdings" panose="05000000000000000000" pitchFamily="2" charset="2"/>
              </a:rPr>
              <a:t>!!</a:t>
            </a:r>
          </a:p>
          <a:p>
            <a:pPr marL="0" indent="0">
              <a:buNone/>
            </a:pPr>
            <a:endParaRPr lang="sv-FI" sz="2200" dirty="0"/>
          </a:p>
          <a:p>
            <a:pPr marL="0" indent="0">
              <a:buNone/>
            </a:pPr>
            <a:r>
              <a:rPr lang="sv-FI" sz="2200" b="1" dirty="0"/>
              <a:t>Dynamics</a:t>
            </a:r>
            <a:r>
              <a:rPr lang="sv-FI" sz="2200" dirty="0"/>
              <a:t> </a:t>
            </a:r>
            <a:r>
              <a:rPr lang="sv-FI" sz="2200" dirty="0" err="1"/>
              <a:t>of</a:t>
            </a:r>
            <a:r>
              <a:rPr lang="sv-FI" sz="2200" dirty="0"/>
              <a:t> transitions </a:t>
            </a:r>
            <a:r>
              <a:rPr lang="sv-FI" sz="2200" dirty="0" err="1"/>
              <a:t>include</a:t>
            </a:r>
            <a:r>
              <a:rPr lang="sv-FI" sz="2200" dirty="0"/>
              <a:t> </a:t>
            </a:r>
            <a:r>
              <a:rPr lang="sv-FI" sz="2200" dirty="0" err="1"/>
              <a:t>complicated</a:t>
            </a:r>
            <a:r>
              <a:rPr lang="sv-FI" sz="2200" dirty="0"/>
              <a:t> </a:t>
            </a:r>
            <a:r>
              <a:rPr lang="sv-FI" sz="2200" dirty="0" err="1"/>
              <a:t>out-of-equilibrium</a:t>
            </a:r>
            <a:r>
              <a:rPr lang="sv-FI" sz="2200" dirty="0"/>
              <a:t> </a:t>
            </a:r>
            <a:r>
              <a:rPr lang="sv-FI" sz="2200" dirty="0" err="1"/>
              <a:t>behavior</a:t>
            </a:r>
            <a:endParaRPr lang="sv-FI" sz="2200" dirty="0"/>
          </a:p>
          <a:p>
            <a:r>
              <a:rPr lang="sv-FI" sz="2200" b="1" dirty="0" err="1">
                <a:sym typeface="Wingdings" panose="05000000000000000000" pitchFamily="2" charset="2"/>
              </a:rPr>
              <a:t>Difficult</a:t>
            </a:r>
            <a:r>
              <a:rPr lang="sv-FI" sz="2200" dirty="0">
                <a:sym typeface="Wingdings" panose="05000000000000000000" pitchFamily="2" charset="2"/>
              </a:rPr>
              <a:t> to </a:t>
            </a:r>
            <a:r>
              <a:rPr lang="sv-FI" sz="2200" dirty="0" err="1">
                <a:sym typeface="Wingdings" panose="05000000000000000000" pitchFamily="2" charset="2"/>
              </a:rPr>
              <a:t>study</a:t>
            </a:r>
            <a:r>
              <a:rPr lang="sv-FI" sz="2200" dirty="0">
                <a:sym typeface="Wingdings" panose="05000000000000000000" pitchFamily="2" charset="2"/>
              </a:rPr>
              <a:t>, </a:t>
            </a:r>
            <a:r>
              <a:rPr lang="sv-FI" sz="2200" dirty="0" err="1">
                <a:sym typeface="Wingdings" panose="05000000000000000000" pitchFamily="2" charset="2"/>
              </a:rPr>
              <a:t>even</a:t>
            </a:r>
            <a:r>
              <a:rPr lang="sv-FI" sz="2200" dirty="0">
                <a:sym typeface="Wingdings" panose="05000000000000000000" pitchFamily="2" charset="2"/>
              </a:rPr>
              <a:t> at </a:t>
            </a:r>
            <a:r>
              <a:rPr lang="sv-FI" sz="2200" dirty="0" err="1">
                <a:sym typeface="Wingdings" panose="05000000000000000000" pitchFamily="2" charset="2"/>
              </a:rPr>
              <a:t>weak</a:t>
            </a:r>
            <a:r>
              <a:rPr lang="sv-FI" sz="2200" dirty="0">
                <a:sym typeface="Wingdings" panose="05000000000000000000" pitchFamily="2" charset="2"/>
              </a:rPr>
              <a:t> </a:t>
            </a:r>
            <a:r>
              <a:rPr lang="sv-FI" sz="2200" dirty="0" err="1">
                <a:sym typeface="Wingdings" panose="05000000000000000000" pitchFamily="2" charset="2"/>
              </a:rPr>
              <a:t>coupling</a:t>
            </a:r>
            <a:r>
              <a:rPr lang="sv-FI" sz="2200" dirty="0">
                <a:sym typeface="Wingdings" panose="05000000000000000000" pitchFamily="2" charset="2"/>
              </a:rPr>
              <a:t>...</a:t>
            </a:r>
          </a:p>
          <a:p>
            <a:r>
              <a:rPr lang="sv-FI" sz="2200" b="1" dirty="0" err="1">
                <a:sym typeface="Wingdings" panose="05000000000000000000" pitchFamily="2" charset="2"/>
              </a:rPr>
              <a:t>Holographic</a:t>
            </a:r>
            <a:r>
              <a:rPr lang="sv-FI" sz="2200" b="1" dirty="0">
                <a:sym typeface="Wingdings" panose="05000000000000000000" pitchFamily="2" charset="2"/>
              </a:rPr>
              <a:t> </a:t>
            </a:r>
            <a:r>
              <a:rPr lang="sv-FI" sz="2200" b="1" dirty="0" err="1">
                <a:sym typeface="Wingdings" panose="05000000000000000000" pitchFamily="2" charset="2"/>
              </a:rPr>
              <a:t>duality</a:t>
            </a:r>
            <a:r>
              <a:rPr lang="sv-FI" sz="2200" dirty="0">
                <a:sym typeface="Wingdings" panose="05000000000000000000" pitchFamily="2" charset="2"/>
              </a:rPr>
              <a:t>  </a:t>
            </a:r>
            <a:r>
              <a:rPr lang="sv-FI" sz="2200" dirty="0" err="1">
                <a:sym typeface="Wingdings" panose="05000000000000000000" pitchFamily="2" charset="2"/>
              </a:rPr>
              <a:t>window</a:t>
            </a:r>
            <a:r>
              <a:rPr lang="sv-FI" sz="2200" dirty="0">
                <a:sym typeface="Wingdings" panose="05000000000000000000" pitchFamily="2" charset="2"/>
              </a:rPr>
              <a:t> </a:t>
            </a:r>
            <a:r>
              <a:rPr lang="sv-FI" sz="2200" dirty="0" err="1">
                <a:sym typeface="Wingdings" panose="05000000000000000000" pitchFamily="2" charset="2"/>
              </a:rPr>
              <a:t>into</a:t>
            </a:r>
            <a:r>
              <a:rPr lang="sv-FI" sz="2200" dirty="0">
                <a:sym typeface="Wingdings" panose="05000000000000000000" pitchFamily="2" charset="2"/>
              </a:rPr>
              <a:t> </a:t>
            </a:r>
            <a:r>
              <a:rPr lang="sv-FI" sz="2200" dirty="0" err="1">
                <a:sym typeface="Wingdings" panose="05000000000000000000" pitchFamily="2" charset="2"/>
              </a:rPr>
              <a:t>these</a:t>
            </a:r>
            <a:r>
              <a:rPr lang="sv-FI" sz="2200" dirty="0">
                <a:sym typeface="Wingdings" panose="05000000000000000000" pitchFamily="2" charset="2"/>
              </a:rPr>
              <a:t> </a:t>
            </a:r>
            <a:r>
              <a:rPr lang="sv-FI" sz="2200" dirty="0" err="1">
                <a:sym typeface="Wingdings" panose="05000000000000000000" pitchFamily="2" charset="2"/>
              </a:rPr>
              <a:t>processes</a:t>
            </a:r>
            <a:r>
              <a:rPr lang="sv-FI" sz="2200" dirty="0">
                <a:sym typeface="Wingdings" panose="05000000000000000000" pitchFamily="2" charset="2"/>
              </a:rPr>
              <a:t> </a:t>
            </a:r>
            <a:br>
              <a:rPr lang="sv-FI" sz="2200" dirty="0">
                <a:sym typeface="Wingdings" panose="05000000000000000000" pitchFamily="2" charset="2"/>
              </a:rPr>
            </a:br>
            <a:r>
              <a:rPr lang="sv-FI" sz="2200" dirty="0">
                <a:sym typeface="Wingdings" panose="05000000000000000000" pitchFamily="2" charset="2"/>
              </a:rPr>
              <a:t>at </a:t>
            </a:r>
            <a:r>
              <a:rPr lang="sv-FI" sz="2200" b="1" dirty="0">
                <a:sym typeface="Wingdings" panose="05000000000000000000" pitchFamily="2" charset="2"/>
              </a:rPr>
              <a:t>strong </a:t>
            </a:r>
            <a:r>
              <a:rPr lang="sv-FI" sz="2200" b="1" dirty="0" err="1">
                <a:sym typeface="Wingdings" panose="05000000000000000000" pitchFamily="2" charset="2"/>
              </a:rPr>
              <a:t>coupling</a:t>
            </a:r>
            <a:r>
              <a:rPr lang="sv-FI" sz="2200" dirty="0">
                <a:sym typeface="Wingdings" panose="05000000000000000000" pitchFamily="2" charset="2"/>
              </a:rPr>
              <a:t>!</a:t>
            </a:r>
          </a:p>
        </p:txBody>
      </p:sp>
      <p:pic>
        <p:nvPicPr>
          <p:cNvPr id="4" name="Picture 3" descr="Ice and ice on the ground&#10;&#10;Description automatically generated with medium confidence">
            <a:extLst>
              <a:ext uri="{FF2B5EF4-FFF2-40B4-BE49-F238E27FC236}">
                <a16:creationId xmlns:a16="http://schemas.microsoft.com/office/drawing/2014/main" id="{290BF1DE-B5E1-828A-B848-F3C3FE72DF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1074"/>
          <a:stretch/>
        </p:blipFill>
        <p:spPr>
          <a:xfrm>
            <a:off x="8794900" y="3"/>
            <a:ext cx="3397103" cy="2865118"/>
          </a:xfrm>
          <a:custGeom>
            <a:avLst/>
            <a:gdLst/>
            <a:ahLst/>
            <a:cxnLst/>
            <a:rect l="l" t="t" r="r" b="b"/>
            <a:pathLst>
              <a:path w="3938337" h="3321595">
                <a:moveTo>
                  <a:pt x="412520" y="0"/>
                </a:moveTo>
                <a:lnTo>
                  <a:pt x="3217629" y="0"/>
                </a:lnTo>
                <a:lnTo>
                  <a:pt x="3871410" y="0"/>
                </a:lnTo>
                <a:lnTo>
                  <a:pt x="3938337" y="0"/>
                </a:lnTo>
                <a:lnTo>
                  <a:pt x="3938337" y="59511"/>
                </a:lnTo>
                <a:lnTo>
                  <a:pt x="3938337" y="699247"/>
                </a:lnTo>
                <a:lnTo>
                  <a:pt x="3938337" y="2518435"/>
                </a:lnTo>
                <a:lnTo>
                  <a:pt x="3856842" y="2618704"/>
                </a:lnTo>
                <a:cubicBezTo>
                  <a:pt x="3439614" y="3108658"/>
                  <a:pt x="2979779" y="3321595"/>
                  <a:pt x="2362292" y="3321595"/>
                </a:cubicBezTo>
                <a:cubicBezTo>
                  <a:pt x="1899140" y="3321595"/>
                  <a:pt x="1559319" y="3095023"/>
                  <a:pt x="1093716" y="2749441"/>
                </a:cubicBezTo>
                <a:cubicBezTo>
                  <a:pt x="1041701" y="2710827"/>
                  <a:pt x="989684" y="2672676"/>
                  <a:pt x="939333" y="2635829"/>
                </a:cubicBezTo>
                <a:cubicBezTo>
                  <a:pt x="666418" y="2435869"/>
                  <a:pt x="408686" y="2246981"/>
                  <a:pt x="237160" y="2041901"/>
                </a:cubicBezTo>
                <a:cubicBezTo>
                  <a:pt x="73176" y="1845849"/>
                  <a:pt x="0" y="1649145"/>
                  <a:pt x="0" y="1404055"/>
                </a:cubicBezTo>
                <a:cubicBezTo>
                  <a:pt x="0" y="866538"/>
                  <a:pt x="144750" y="376466"/>
                  <a:pt x="410955" y="1974"/>
                </a:cubicBezTo>
                <a:close/>
              </a:path>
            </a:pathLst>
          </a:custGeom>
        </p:spPr>
      </p:pic>
      <p:pic>
        <p:nvPicPr>
          <p:cNvPr id="5" name="Content Placeholder 5" descr="Background pattern&#10;&#10;Description automatically generated">
            <a:extLst>
              <a:ext uri="{FF2B5EF4-FFF2-40B4-BE49-F238E27FC236}">
                <a16:creationId xmlns:a16="http://schemas.microsoft.com/office/drawing/2014/main" id="{45F875ED-A3F7-6A53-C1D4-A99120F035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418" r="19086"/>
          <a:stretch/>
        </p:blipFill>
        <p:spPr>
          <a:xfrm>
            <a:off x="8794896" y="3534514"/>
            <a:ext cx="3397103" cy="3323487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FDF655-E83D-3428-AF1D-73FE2996E0CA}"/>
              </a:ext>
            </a:extLst>
          </p:cNvPr>
          <p:cNvSpPr txBox="1"/>
          <p:nvPr/>
        </p:nvSpPr>
        <p:spPr>
          <a:xfrm>
            <a:off x="6999945" y="6539135"/>
            <a:ext cx="190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Figure by David Weir</a:t>
            </a:r>
          </a:p>
        </p:txBody>
      </p:sp>
    </p:spTree>
    <p:extLst>
      <p:ext uri="{BB962C8B-B14F-4D97-AF65-F5344CB8AC3E}">
        <p14:creationId xmlns:p14="http://schemas.microsoft.com/office/powerpoint/2010/main" val="408865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7F4215-8926-48EE-15CA-C2A0A72C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3156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Outline</a:t>
            </a:r>
          </a:p>
        </p:txBody>
      </p:sp>
      <p:pic>
        <p:nvPicPr>
          <p:cNvPr id="27" name="Picture 4" descr="Rainbow coloured bubble">
            <a:extLst>
              <a:ext uri="{FF2B5EF4-FFF2-40B4-BE49-F238E27FC236}">
                <a16:creationId xmlns:a16="http://schemas.microsoft.com/office/drawing/2014/main" id="{544E4810-55DB-5B6E-12AD-AC4F592BA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41" r="14039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45A33-7D60-30BB-C981-9AA6B06D1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25464" y="1680754"/>
            <a:ext cx="5216658" cy="4963886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742950" indent="-457200">
              <a:buFont typeface="+mj-lt"/>
              <a:buAutoNum type="arabicPeriod"/>
            </a:pPr>
            <a:r>
              <a:rPr lang="en-US" dirty="0"/>
              <a:t>A </a:t>
            </a:r>
            <a:r>
              <a:rPr lang="en-US" b="1" dirty="0"/>
              <a:t>simple holographic model </a:t>
            </a:r>
            <a:r>
              <a:rPr lang="en-US" dirty="0"/>
              <a:t>for studying phase transitions</a:t>
            </a:r>
          </a:p>
          <a:p>
            <a:pPr marL="742950" indent="-457200">
              <a:buFont typeface="+mj-lt"/>
              <a:buAutoNum type="arabicPeriod"/>
            </a:pPr>
            <a:r>
              <a:rPr lang="en-US" dirty="0"/>
              <a:t>First order transitions and </a:t>
            </a:r>
            <a:r>
              <a:rPr lang="en-US" b="1" dirty="0"/>
              <a:t>bubble nucleation</a:t>
            </a:r>
          </a:p>
          <a:p>
            <a:pPr marL="742950" indent="-457200">
              <a:buFont typeface="+mj-lt"/>
              <a:buAutoNum type="arabicPeriod"/>
            </a:pPr>
            <a:r>
              <a:rPr lang="en-US" dirty="0"/>
              <a:t>When nucleation is suppressed – </a:t>
            </a:r>
            <a:r>
              <a:rPr lang="en-US" b="1" dirty="0"/>
              <a:t>approaching the </a:t>
            </a:r>
            <a:r>
              <a:rPr lang="en-US" b="1" i="1" dirty="0"/>
              <a:t>spinodal</a:t>
            </a:r>
          </a:p>
          <a:p>
            <a:pPr marL="28575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dirty="0"/>
              <a:t>Based on…</a:t>
            </a:r>
          </a:p>
          <a:p>
            <a:r>
              <a:rPr lang="en-US" b="1" dirty="0">
                <a:hlinkClick r:id="rId3"/>
              </a:rPr>
              <a:t>2109.13784</a:t>
            </a:r>
            <a:r>
              <a:rPr lang="en-US" dirty="0"/>
              <a:t> and </a:t>
            </a:r>
            <a:r>
              <a:rPr lang="en-US" b="1" dirty="0">
                <a:hlinkClick r:id="rId4"/>
              </a:rPr>
              <a:t>2110.14442</a:t>
            </a:r>
            <a:r>
              <a:rPr lang="en-US" dirty="0"/>
              <a:t> with </a:t>
            </a:r>
            <a:r>
              <a:rPr lang="en-US" dirty="0" err="1"/>
              <a:t>Fë</a:t>
            </a:r>
            <a:r>
              <a:rPr lang="en-US" dirty="0" err="1">
                <a:effectLst/>
              </a:rPr>
              <a:t>anor</a:t>
            </a:r>
            <a:r>
              <a:rPr lang="en-US" dirty="0">
                <a:effectLst/>
              </a:rPr>
              <a:t> Reuben Ares, Mark Hindmarsh, Carlos Hoyos &amp; Niko Jokela.</a:t>
            </a:r>
          </a:p>
          <a:p>
            <a:r>
              <a:rPr lang="en-US" b="1" dirty="0">
                <a:hlinkClick r:id="rId5"/>
              </a:rPr>
              <a:t>2406.15297</a:t>
            </a:r>
            <a:r>
              <a:rPr lang="en-US" dirty="0"/>
              <a:t>, with Alessio Caddeo, Carlos Hoyos &amp; Mikel Sanchez-</a:t>
            </a:r>
            <a:r>
              <a:rPr lang="en-US" dirty="0" err="1"/>
              <a:t>Garitaonandia</a:t>
            </a:r>
            <a:r>
              <a:rPr lang="en-US" dirty="0"/>
              <a:t>.</a:t>
            </a:r>
          </a:p>
          <a:p>
            <a:pPr marL="285750" indent="0">
              <a:buNone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241615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function&#10;&#10;Description automatically generated">
            <a:extLst>
              <a:ext uri="{FF2B5EF4-FFF2-40B4-BE49-F238E27FC236}">
                <a16:creationId xmlns:a16="http://schemas.microsoft.com/office/drawing/2014/main" id="{CB106B74-94FC-6657-D5B9-3F990C647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172" y="3979817"/>
            <a:ext cx="4363827" cy="28781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D80DF6-6187-4AFD-D34F-6A665840A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simple</a:t>
            </a:r>
            <a:r>
              <a:rPr lang="en-US" dirty="0"/>
              <a:t> holographic toy model</a:t>
            </a:r>
            <a:endParaRPr lang="fi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140FE5-8EF7-142E-A69B-BBF2AC5848A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4"/>
                <a:ext cx="8053252" cy="503237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100" dirty="0"/>
                  <a:t>Minimalistic bottom-up theory: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2100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sv-FI" sz="2100" b="0" i="1" dirty="0" smtClean="0">
                          <a:latin typeface="Cambria Math" panose="02040503050406030204" pitchFamily="18" charset="0"/>
                        </a:rPr>
                        <m:t>∼</m:t>
                      </m:r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fi-FI" sz="21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fi-FI" sz="2100" i="1" dirty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2100" dirty="0">
                                  <a:latin typeface="Cambria Math" panose="02040503050406030204" pitchFamily="18" charset="0"/>
                                </a:rPr>
                                <m:t>ⅆ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sv-SE" sz="2100" b="0" i="0" dirty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sup>
                          </m:sSup>
                          <m:r>
                            <a:rPr lang="fi-FI" sz="21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ad>
                        <m:radPr>
                          <m:degHide m:val="on"/>
                          <m:ctrlPr>
                            <a:rPr lang="fi-FI" sz="21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1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100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rad>
                      <m:d>
                        <m:dPr>
                          <m:begChr m:val="{"/>
                          <m:endChr m:val="}"/>
                          <m:ctrlPr>
                            <a:rPr lang="fi-FI" sz="21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100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sv-SE" sz="21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sv-SE" sz="2100" dirty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21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fi-FI" sz="2100" i="1" dirty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i-FI" sz="2100" i="1" dirty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i-FI" sz="2100" i="1" dirty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i-FI" sz="2100" dirty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fi-FI" sz="2100" i="1" dirty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  <m:r>
                                    <a:rPr lang="fi-FI" sz="2100" i="1" dirty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  <m:sup>
                              <m:r>
                                <a:rPr lang="fi-FI" sz="210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100" dirty="0"/>
              </a:p>
              <a:p>
                <a14:m>
                  <m:oMath xmlns:m="http://schemas.openxmlformats.org/officeDocument/2006/math">
                    <m:r>
                      <a:rPr lang="sv-FI" sz="21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100" dirty="0"/>
                  <a:t> dual to “order parameter”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v-FI" sz="2100" b="0" i="0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sz="2100" dirty="0"/>
                  <a:t>.</a:t>
                </a:r>
              </a:p>
              <a:p>
                <a:r>
                  <a:rPr lang="en-US" sz="2100" dirty="0"/>
                  <a:t>Dimensionality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v-FI" sz="21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100" dirty="0"/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v-FI" sz="2100" b="0" i="0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sz="2100" dirty="0"/>
                  <a:t> determined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FI" sz="2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v-FI" sz="21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sv-FI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100" dirty="0"/>
                  <a:t>; use </a:t>
                </a:r>
                <a:r>
                  <a:rPr lang="en-US" sz="2100" b="1" dirty="0"/>
                  <a:t>alternate quantization</a:t>
                </a:r>
                <a:r>
                  <a:rPr lang="en-US" sz="2100" dirty="0"/>
                  <a:t>.</a:t>
                </a:r>
              </a:p>
              <a:p>
                <a:pPr marL="0" indent="0">
                  <a:buNone/>
                </a:pPr>
                <a:endParaRPr lang="en-US" sz="2100" dirty="0"/>
              </a:p>
              <a:p>
                <a:pPr marL="0" indent="0">
                  <a:buNone/>
                </a:pPr>
                <a:r>
                  <a:rPr lang="en-US" sz="2100" b="1" dirty="0"/>
                  <a:t>Deform</a:t>
                </a:r>
                <a:r>
                  <a:rPr lang="en-US" sz="2100" dirty="0"/>
                  <a:t> dual CFT with </a:t>
                </a:r>
                <a:r>
                  <a:rPr lang="en-US" sz="2100" b="1" dirty="0"/>
                  <a:t>multi-trace operators</a:t>
                </a:r>
                <a:r>
                  <a:rPr lang="en-US" sz="2100" dirty="0"/>
                  <a:t> to create interesting </a:t>
                </a:r>
                <a:br>
                  <a:rPr lang="en-US" sz="2100" dirty="0"/>
                </a:br>
                <a:r>
                  <a:rPr lang="en-US" sz="2100" dirty="0"/>
                  <a:t>phase structure: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100" b="0" i="1">
                              <a:latin typeface="Cambria Math" panose="02040503050406030204" pitchFamily="18" charset="0"/>
                            </a:rPr>
                            <m:t>𝐶𝐹𝑇</m:t>
                          </m:r>
                        </m:sub>
                      </m:sSub>
                      <m:r>
                        <a:rPr lang="en-US" sz="2100" b="0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1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100" b="0" i="1">
                              <a:latin typeface="Cambria Math" panose="02040503050406030204" pitchFamily="18" charset="0"/>
                            </a:rPr>
                            <m:t>𝐶𝐹𝑇</m:t>
                          </m:r>
                        </m:sub>
                      </m:sSub>
                      <m:r>
                        <a:rPr lang="en-US" sz="2100" b="0" i="1">
                          <a:latin typeface="Cambria Math" panose="02040503050406030204" pitchFamily="18" charset="0"/>
                        </a:rPr>
                        <m:t>+∫</m:t>
                      </m:r>
                      <m:sSup>
                        <m:sSupPr>
                          <m:ctrlPr>
                            <a:rPr lang="en-US" sz="21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sv-SE" sz="21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sv-SE" sz="21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100" b="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1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100" b="0" i="0">
                              <a:latin typeface="Cambria Math" panose="02040503050406030204" pitchFamily="18" charset="0"/>
                            </a:rPr>
                            <m:t>ΛΨ</m:t>
                          </m:r>
                          <m:r>
                            <a:rPr lang="en-US" sz="21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1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21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1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100" b="0" i="0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sz="21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1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1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sz="2100" b="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1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100" b="0" i="0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sv-SE" sz="2100" b="0" i="1" smtClean="0">
                              <a:latin typeface="Cambria Math" panose="02040503050406030204" pitchFamily="18" charset="0"/>
                            </a:rPr>
                            <m:t>+…</m:t>
                          </m:r>
                        </m:e>
                      </m:d>
                    </m:oMath>
                  </m:oMathPara>
                </a14:m>
                <a:endParaRPr lang="en-US" sz="2100" dirty="0"/>
              </a:p>
              <a:p>
                <a:r>
                  <a:rPr lang="en-US" sz="2100" dirty="0"/>
                  <a:t>Easy in holography: changing </a:t>
                </a:r>
                <a:r>
                  <a:rPr lang="en-US" sz="2100" b="1" dirty="0"/>
                  <a:t>boundary conditions </a:t>
                </a:r>
                <a:r>
                  <a:rPr lang="en-US" sz="2100" dirty="0"/>
                  <a:t>in </a:t>
                </a:r>
                <a:r>
                  <a:rPr lang="en-US" sz="2100" dirty="0" err="1"/>
                  <a:t>AdS</a:t>
                </a:r>
                <a:endParaRPr lang="en-US" sz="2100" dirty="0"/>
              </a:p>
              <a:p>
                <a:r>
                  <a:rPr lang="en-US" sz="2100" dirty="0">
                    <a:sym typeface="Wingdings" panose="05000000000000000000" pitchFamily="2" charset="2"/>
                  </a:rPr>
                  <a:t>Can get 1</a:t>
                </a:r>
                <a:r>
                  <a:rPr lang="en-US" sz="2100" baseline="30000" dirty="0">
                    <a:sym typeface="Wingdings" panose="05000000000000000000" pitchFamily="2" charset="2"/>
                  </a:rPr>
                  <a:t>st</a:t>
                </a:r>
                <a:r>
                  <a:rPr lang="en-US" sz="2100" dirty="0">
                    <a:sym typeface="Wingdings" panose="05000000000000000000" pitchFamily="2" charset="2"/>
                  </a:rPr>
                  <a:t> and 2</a:t>
                </a:r>
                <a:r>
                  <a:rPr lang="en-US" sz="2100" baseline="30000" dirty="0">
                    <a:sym typeface="Wingdings" panose="05000000000000000000" pitchFamily="2" charset="2"/>
                  </a:rPr>
                  <a:t>nd</a:t>
                </a:r>
                <a:r>
                  <a:rPr lang="en-US" sz="2100" dirty="0">
                    <a:sym typeface="Wingdings" panose="05000000000000000000" pitchFamily="2" charset="2"/>
                  </a:rPr>
                  <a:t> order transitions, and crossovers! </a:t>
                </a:r>
                <a:endParaRPr lang="en-US" sz="21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140FE5-8EF7-142E-A69B-BBF2AC5848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4"/>
                <a:ext cx="8053252" cy="5032376"/>
              </a:xfrm>
              <a:blipFill>
                <a:blip r:embed="rId3"/>
                <a:stretch>
                  <a:fillRect l="-832" t="-1332"/>
                </a:stretch>
              </a:blipFill>
            </p:spPr>
            <p:txBody>
              <a:bodyPr/>
              <a:lstStyle/>
              <a:p>
                <a:r>
                  <a:rPr lang="sv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07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8BC5F-355E-ADC9-E7A4-BB4FE1990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First-order transitions &amp; bubble nucleation</a:t>
            </a:r>
            <a:endParaRPr lang="fi-FI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6BE5EB6-22E5-33E3-21DD-3871D017ECE1}"/>
              </a:ext>
            </a:extLst>
          </p:cNvPr>
          <p:cNvGrpSpPr/>
          <p:nvPr/>
        </p:nvGrpSpPr>
        <p:grpSpPr>
          <a:xfrm>
            <a:off x="2102437" y="1690688"/>
            <a:ext cx="3112850" cy="2564750"/>
            <a:chOff x="3713120" y="2152970"/>
            <a:chExt cx="5127730" cy="422485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21C4361-00F9-80AF-E001-9BC222A70C04}"/>
                    </a:ext>
                  </a:extLst>
                </p14:cNvPr>
                <p14:cNvContentPartPr/>
                <p14:nvPr/>
              </p14:nvContentPartPr>
              <p14:xfrm>
                <a:off x="4727322" y="2157653"/>
                <a:ext cx="17894" cy="3641764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21C4361-00F9-80AF-E001-9BC222A70C0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83678" y="2113919"/>
                  <a:ext cx="104745" cy="37287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2ECDA27-0BF5-CF68-075D-61E4F9F4C06E}"/>
                    </a:ext>
                  </a:extLst>
                </p14:cNvPr>
                <p14:cNvContentPartPr/>
                <p14:nvPr/>
              </p14:nvContentPartPr>
              <p14:xfrm>
                <a:off x="4467084" y="5558327"/>
                <a:ext cx="3893212" cy="49285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2ECDA27-0BF5-CF68-075D-61E4F9F4C06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23350" y="5515095"/>
                  <a:ext cx="3980243" cy="1353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B939C38-3095-79C5-17E5-D0512E3586B7}"/>
                    </a:ext>
                  </a:extLst>
                </p14:cNvPr>
                <p14:cNvContentPartPr/>
                <p14:nvPr/>
              </p14:nvContentPartPr>
              <p14:xfrm>
                <a:off x="4993297" y="2157653"/>
                <a:ext cx="3151110" cy="316147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B939C38-3095-79C5-17E5-D0512E3586B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71426" y="2135786"/>
                  <a:ext cx="3194414" cy="32047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8D2D1AD-F765-206E-B5BD-BD8BC6A55F67}"/>
                    </a:ext>
                  </a:extLst>
                </p14:cNvPr>
                <p14:cNvContentPartPr/>
                <p14:nvPr/>
              </p14:nvContentPartPr>
              <p14:xfrm>
                <a:off x="3876624" y="2152970"/>
                <a:ext cx="348999" cy="335613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8D2D1AD-F765-206E-B5BD-BD8BC6A55F6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65704" y="2142031"/>
                  <a:ext cx="370402" cy="3570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0D77DCD-4574-C931-7566-566DBE438C47}"/>
                    </a:ext>
                  </a:extLst>
                </p14:cNvPr>
                <p14:cNvContentPartPr/>
                <p14:nvPr/>
              </p14:nvContentPartPr>
              <p14:xfrm>
                <a:off x="3968415" y="2207949"/>
                <a:ext cx="87489" cy="503419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0D77DCD-4574-C931-7566-566DBE438C4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57479" y="2197015"/>
                  <a:ext cx="108924" cy="5248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52B041E-CC4D-466B-EEFB-2F0650DA6175}"/>
                    </a:ext>
                  </a:extLst>
                </p14:cNvPr>
                <p14:cNvContentPartPr/>
                <p14:nvPr/>
              </p14:nvContentPartPr>
              <p14:xfrm>
                <a:off x="3713120" y="2732882"/>
                <a:ext cx="467563" cy="48286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52B041E-CC4D-466B-EEFB-2F0650DA617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02185" y="2721908"/>
                  <a:ext cx="488995" cy="697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5AC4977-8B51-8B4D-7160-0A7673F3AB1F}"/>
                    </a:ext>
                  </a:extLst>
                </p14:cNvPr>
                <p14:cNvContentPartPr/>
                <p14:nvPr/>
              </p14:nvContentPartPr>
              <p14:xfrm>
                <a:off x="3737024" y="2179743"/>
                <a:ext cx="687958" cy="43505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5AC4977-8B51-8B4D-7160-0A7673F3AB1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26090" y="2168757"/>
                  <a:ext cx="709388" cy="650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625C3F9-195F-F618-638D-371D403938DD}"/>
                    </a:ext>
                  </a:extLst>
                </p14:cNvPr>
                <p14:cNvContentPartPr/>
                <p14:nvPr/>
              </p14:nvContentPartPr>
              <p14:xfrm>
                <a:off x="8399103" y="5475101"/>
                <a:ext cx="441747" cy="689393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625C3F9-195F-F618-638D-371D403938D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388158" y="5464165"/>
                  <a:ext cx="463200" cy="71082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D76C95D-C05D-54B3-8265-C23B067519FB}"/>
                </a:ext>
              </a:extLst>
            </p:cNvPr>
            <p:cNvGrpSpPr/>
            <p:nvPr/>
          </p:nvGrpSpPr>
          <p:grpSpPr>
            <a:xfrm>
              <a:off x="6275657" y="2377122"/>
              <a:ext cx="418680" cy="4000705"/>
              <a:chOff x="6275657" y="2377122"/>
              <a:chExt cx="418680" cy="4000705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" name="Ink 2">
                    <a:extLst>
                      <a:ext uri="{FF2B5EF4-FFF2-40B4-BE49-F238E27FC236}">
                        <a16:creationId xmlns:a16="http://schemas.microsoft.com/office/drawing/2014/main" id="{82AE0E98-1A9F-2019-4044-3FFAA8EA2F56}"/>
                      </a:ext>
                    </a:extLst>
                  </p14:cNvPr>
                  <p14:cNvContentPartPr/>
                  <p14:nvPr/>
                </p14:nvContentPartPr>
                <p14:xfrm>
                  <a:off x="6340822" y="2377122"/>
                  <a:ext cx="87840" cy="3268800"/>
                </p14:xfrm>
              </p:contentPart>
            </mc:Choice>
            <mc:Fallback xmlns="">
              <p:pic>
                <p:nvPicPr>
                  <p:cNvPr id="3" name="Ink 2">
                    <a:extLst>
                      <a:ext uri="{FF2B5EF4-FFF2-40B4-BE49-F238E27FC236}">
                        <a16:creationId xmlns:a16="http://schemas.microsoft.com/office/drawing/2014/main" id="{82AE0E98-1A9F-2019-4044-3FFAA8EA2F56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6322822" y="2359482"/>
                    <a:ext cx="123480" cy="3304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" name="Ink 3">
                    <a:extLst>
                      <a:ext uri="{FF2B5EF4-FFF2-40B4-BE49-F238E27FC236}">
                        <a16:creationId xmlns:a16="http://schemas.microsoft.com/office/drawing/2014/main" id="{793D09DC-3AE5-F7AB-80F0-3254A2B3A5A1}"/>
                      </a:ext>
                    </a:extLst>
                  </p14:cNvPr>
                  <p14:cNvContentPartPr/>
                  <p14:nvPr/>
                </p14:nvContentPartPr>
                <p14:xfrm>
                  <a:off x="6275657" y="5838547"/>
                  <a:ext cx="272520" cy="404280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793D09DC-3AE5-F7AB-80F0-3254A2B3A5A1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6257657" y="5820547"/>
                    <a:ext cx="308160" cy="439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3C353F43-F0D4-E74B-1B0C-686C49BEEA75}"/>
                      </a:ext>
                    </a:extLst>
                  </p14:cNvPr>
                  <p14:cNvContentPartPr/>
                  <p14:nvPr/>
                </p14:nvContentPartPr>
                <p14:xfrm>
                  <a:off x="6611897" y="6195307"/>
                  <a:ext cx="82440" cy="18252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3C353F43-F0D4-E74B-1B0C-686C49BEEA75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6594257" y="6177667"/>
                    <a:ext cx="118080" cy="2181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86B22E2-A371-E4D4-4BEF-C32FFB7F0808}"/>
              </a:ext>
            </a:extLst>
          </p:cNvPr>
          <p:cNvGrpSpPr/>
          <p:nvPr/>
        </p:nvGrpSpPr>
        <p:grpSpPr>
          <a:xfrm>
            <a:off x="7067947" y="1555888"/>
            <a:ext cx="3176252" cy="2564750"/>
            <a:chOff x="8135578" y="3794617"/>
            <a:chExt cx="3737704" cy="301811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138221E-0F74-12AE-020A-33E204C3AE32}"/>
                </a:ext>
              </a:extLst>
            </p:cNvPr>
            <p:cNvGrpSpPr/>
            <p:nvPr/>
          </p:nvGrpSpPr>
          <p:grpSpPr>
            <a:xfrm>
              <a:off x="8515527" y="4015480"/>
              <a:ext cx="2931630" cy="2742287"/>
              <a:chOff x="6881445" y="2089962"/>
              <a:chExt cx="4464720" cy="4176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85A118E4-6D68-03D0-D48D-C6C02B2BF546}"/>
                      </a:ext>
                    </a:extLst>
                  </p14:cNvPr>
                  <p14:cNvContentPartPr/>
                  <p14:nvPr/>
                </p14:nvContentPartPr>
                <p14:xfrm>
                  <a:off x="7179885" y="2089962"/>
                  <a:ext cx="20520" cy="417636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85A118E4-6D68-03D0-D48D-C6C02B2BF546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7115760" y="2025452"/>
                    <a:ext cx="148129" cy="43047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B24E58F6-56F0-081E-E36A-7ACA9883CB20}"/>
                      </a:ext>
                    </a:extLst>
                  </p14:cNvPr>
                  <p14:cNvContentPartPr/>
                  <p14:nvPr/>
                </p14:nvContentPartPr>
                <p14:xfrm>
                  <a:off x="6881445" y="5989841"/>
                  <a:ext cx="4464720" cy="56519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B24E58F6-56F0-081E-E36A-7ACA9883CB20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6816935" y="5926337"/>
                    <a:ext cx="4593094" cy="182893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9A6A204-B818-E08D-0263-2B55C3D1991C}"/>
                    </a:ext>
                  </a:extLst>
                </p14:cNvPr>
                <p14:cNvContentPartPr/>
                <p14:nvPr/>
              </p14:nvContentPartPr>
              <p14:xfrm>
                <a:off x="8135578" y="3794617"/>
                <a:ext cx="366840" cy="506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9A6A204-B818-E08D-0263-2B55C3D1991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124988" y="3784019"/>
                  <a:ext cx="387597" cy="52693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ECBBC8E-8D57-7BD1-32DC-B3DEB124C254}"/>
                </a:ext>
              </a:extLst>
            </p:cNvPr>
            <p:cNvGrpSpPr/>
            <p:nvPr/>
          </p:nvGrpSpPr>
          <p:grpSpPr>
            <a:xfrm>
              <a:off x="11553962" y="6381087"/>
              <a:ext cx="319320" cy="431640"/>
              <a:chOff x="11553962" y="6381087"/>
              <a:chExt cx="319320" cy="431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592A216B-4129-6D44-C99B-3CD3E1B7AB43}"/>
                      </a:ext>
                    </a:extLst>
                  </p14:cNvPr>
                  <p14:cNvContentPartPr/>
                  <p14:nvPr/>
                </p14:nvContentPartPr>
                <p14:xfrm>
                  <a:off x="11604362" y="6394767"/>
                  <a:ext cx="253080" cy="259921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592A216B-4129-6D44-C99B-3CD3E1B7AB43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1593764" y="6384167"/>
                    <a:ext cx="273852" cy="2806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F5B468B1-239C-DC1E-6690-EF719A76D0AE}"/>
                      </a:ext>
                    </a:extLst>
                  </p14:cNvPr>
                  <p14:cNvContentPartPr/>
                  <p14:nvPr/>
                </p14:nvContentPartPr>
                <p14:xfrm>
                  <a:off x="11712362" y="6421408"/>
                  <a:ext cx="29880" cy="35604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F5B468B1-239C-DC1E-6690-EF719A76D0AE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1701841" y="6410824"/>
                    <a:ext cx="50501" cy="3767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3F4F59B4-9ADF-830D-EE7A-A0AAEB819DB0}"/>
                      </a:ext>
                    </a:extLst>
                  </p14:cNvPr>
                  <p14:cNvContentPartPr/>
                  <p14:nvPr/>
                </p14:nvContentPartPr>
                <p14:xfrm>
                  <a:off x="11576282" y="6799407"/>
                  <a:ext cx="204840" cy="1332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3F4F59B4-9ADF-830D-EE7A-A0AAEB819DB0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11565701" y="6788665"/>
                    <a:ext cx="225578" cy="343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E631EE4E-82CB-3620-69A7-F92E342AC6BF}"/>
                      </a:ext>
                    </a:extLst>
                  </p14:cNvPr>
                  <p14:cNvContentPartPr/>
                  <p14:nvPr/>
                </p14:nvContentPartPr>
                <p14:xfrm>
                  <a:off x="11553962" y="6381087"/>
                  <a:ext cx="319320" cy="6840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E631EE4E-82CB-3620-69A7-F92E342AC6BF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1543374" y="6370531"/>
                    <a:ext cx="340072" cy="8908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9902509-9056-2A89-6611-5061DFB18AB3}"/>
                    </a:ext>
                  </a:extLst>
                </p14:cNvPr>
                <p14:cNvContentPartPr/>
                <p14:nvPr/>
              </p14:nvContentPartPr>
              <p14:xfrm>
                <a:off x="8596017" y="4915419"/>
                <a:ext cx="3080520" cy="1482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9902509-9056-2A89-6611-5061DFB18AB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574836" y="4894241"/>
                  <a:ext cx="3122458" cy="152441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838A593-E2E3-0F6D-C79F-2C6E94CF2AFB}"/>
                  </a:ext>
                </a:extLst>
              </p14:cNvPr>
              <p14:cNvContentPartPr/>
              <p14:nvPr/>
            </p14:nvContentPartPr>
            <p14:xfrm>
              <a:off x="8123514" y="3352395"/>
              <a:ext cx="817560" cy="331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838A593-E2E3-0F6D-C79F-2C6E94CF2AF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105522" y="3334395"/>
                <a:ext cx="853184" cy="36684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CF1E8C9E-8D24-538B-BE3A-5B10E9D63E33}"/>
              </a:ext>
            </a:extLst>
          </p:cNvPr>
          <p:cNvSpPr txBox="1"/>
          <p:nvPr/>
        </p:nvSpPr>
        <p:spPr>
          <a:xfrm>
            <a:off x="121062" y="4461376"/>
            <a:ext cx="3570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from Hindmarsh et al. 2008.09136</a:t>
            </a:r>
            <a:endParaRPr lang="fi-FI" sz="1600" dirty="0"/>
          </a:p>
        </p:txBody>
      </p:sp>
      <p:pic>
        <p:nvPicPr>
          <p:cNvPr id="21" name="Picture 20" descr="A collage of blue and pink circles&#10;&#10;Description automatically generated">
            <a:extLst>
              <a:ext uri="{FF2B5EF4-FFF2-40B4-BE49-F238E27FC236}">
                <a16:creationId xmlns:a16="http://schemas.microsoft.com/office/drawing/2014/main" id="{B913D594-0722-0148-E20B-D46854AF283C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21063" y="4718014"/>
            <a:ext cx="5208584" cy="2028607"/>
          </a:xfrm>
          <a:prstGeom prst="rect">
            <a:avLst/>
          </a:prstGeom>
        </p:spPr>
      </p:pic>
      <p:pic>
        <p:nvPicPr>
          <p:cNvPr id="22" name="Content Placeholder 4" descr="Chart, line chart, scatter chart&#10;&#10;Description automatically generated">
            <a:extLst>
              <a:ext uri="{FF2B5EF4-FFF2-40B4-BE49-F238E27FC236}">
                <a16:creationId xmlns:a16="http://schemas.microsoft.com/office/drawing/2014/main" id="{256CAF35-A7D5-10E7-8072-9605B4EE3268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8292957" y="4344721"/>
            <a:ext cx="3779432" cy="250559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FC413E5-AE45-3671-E1AD-02999D14013E}"/>
              </a:ext>
            </a:extLst>
          </p:cNvPr>
          <p:cNvSpPr txBox="1"/>
          <p:nvPr/>
        </p:nvSpPr>
        <p:spPr>
          <a:xfrm>
            <a:off x="5475223" y="4718014"/>
            <a:ext cx="28665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a typeface="+mn-lt"/>
                <a:cs typeface="+mn-lt"/>
              </a:rPr>
              <a:t>Callan, Coleman (‘77); Linde (‘81):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Find </a:t>
            </a:r>
            <a:r>
              <a:rPr lang="en-US" sz="2000" b="1" dirty="0"/>
              <a:t>critical bubble </a:t>
            </a:r>
            <a:r>
              <a:rPr lang="en-US" sz="2000" dirty="0"/>
              <a:t>from effective action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Bubble action </a:t>
            </a:r>
            <a:r>
              <a:rPr lang="en-US" sz="2000" dirty="0">
                <a:sym typeface="Wingdings" panose="05000000000000000000" pitchFamily="2" charset="2"/>
              </a:rPr>
              <a:t>gives </a:t>
            </a:r>
            <a:r>
              <a:rPr lang="en-US" sz="2000" dirty="0"/>
              <a:t>nucleation rate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endParaRPr lang="fi-FI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71FC62D-B6AA-0639-9934-D20DE32EA4CD}"/>
                  </a:ext>
                </a:extLst>
              </p14:cNvPr>
              <p14:cNvContentPartPr/>
              <p14:nvPr/>
            </p14:nvContentPartPr>
            <p14:xfrm rot="4598646">
              <a:off x="2903604" y="2560395"/>
              <a:ext cx="1022444" cy="4142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71FC62D-B6AA-0639-9934-D20DE32EA4C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 rot="4598646">
                <a:off x="2885610" y="2542386"/>
                <a:ext cx="1058073" cy="44985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47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Chart, line chart&#10;&#10;Description automatically generated">
            <a:extLst>
              <a:ext uri="{FF2B5EF4-FFF2-40B4-BE49-F238E27FC236}">
                <a16:creationId xmlns:a16="http://schemas.microsoft.com/office/drawing/2014/main" id="{874428E7-DF95-1C12-5132-213CEDFE3A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427"/>
          <a:stretch/>
        </p:blipFill>
        <p:spPr>
          <a:xfrm>
            <a:off x="7789748" y="4195944"/>
            <a:ext cx="4402252" cy="2661104"/>
          </a:xfrm>
          <a:prstGeom prst="rect">
            <a:avLst/>
          </a:prstGeom>
        </p:spPr>
      </p:pic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9C88E40-ED0E-8E82-826C-A6C34E7A3B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790391" y="495073"/>
            <a:ext cx="3245250" cy="26611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AAB28A-FEAC-A985-582C-D90F7B245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Bubbles in </a:t>
            </a:r>
            <a:r>
              <a:rPr lang="en-US" b="1" dirty="0"/>
              <a:t>holographic theories</a:t>
            </a:r>
            <a:endParaRPr lang="fi-FI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73F6C8-A5BA-06F8-4C31-3E2B76483AD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1" y="1825625"/>
                <a:ext cx="7795830" cy="47406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sv-FI" sz="2400" dirty="0"/>
                  <a:t>In </a:t>
                </a:r>
                <a:r>
                  <a:rPr lang="en-US" sz="2400" dirty="0">
                    <a:hlinkClick r:id="rId4"/>
                  </a:rPr>
                  <a:t>2109.13784</a:t>
                </a:r>
                <a:r>
                  <a:rPr lang="en-US" sz="2400" dirty="0"/>
                  <a:t> &amp; </a:t>
                </a:r>
                <a:r>
                  <a:rPr lang="en-US" sz="2400" dirty="0">
                    <a:hlinkClick r:id="rId5"/>
                  </a:rPr>
                  <a:t>2110.14442</a:t>
                </a:r>
                <a:r>
                  <a:rPr lang="en-US" sz="2400" dirty="0"/>
                  <a:t>, we used </a:t>
                </a:r>
                <a:r>
                  <a:rPr lang="en-US" sz="2400" b="1" dirty="0"/>
                  <a:t>multi-trace model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2400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sv-FI" sz="2400" b="0" i="1" dirty="0" smtClean="0">
                          <a:latin typeface="Cambria Math" panose="02040503050406030204" pitchFamily="18" charset="0"/>
                        </a:rPr>
                        <m:t>∼</m:t>
                      </m:r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fi-FI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fi-FI" sz="2400" i="1" dirty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2400" dirty="0">
                                  <a:latin typeface="Cambria Math" panose="02040503050406030204" pitchFamily="18" charset="0"/>
                                </a:rPr>
                                <m:t>ⅆ</m:t>
                              </m:r>
                            </m:e>
                            <m:sup>
                              <m:r>
                                <a:rPr lang="sv-FI" sz="2400" b="0" i="0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fi-FI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ad>
                        <m:radPr>
                          <m:degHide m:val="on"/>
                          <m:ctrlPr>
                            <a:rPr lang="fi-FI" sz="24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rad>
                      <m:d>
                        <m:dPr>
                          <m:begChr m:val="{"/>
                          <m:endChr m:val="}"/>
                          <m:ctrlPr>
                            <a:rPr lang="fi-FI" sz="24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400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sv-SE" sz="2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sv-SE" sz="2400" dirty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fi-FI" sz="2400" i="1" dirty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i-FI" sz="2400" i="1" dirty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i-FI" sz="2400" i="1" dirty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i-FI" sz="2400" dirty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fi-FI" sz="2400" i="1" dirty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  <m:r>
                                    <a:rPr lang="fi-FI" sz="2400" i="1" dirty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  <m:sup>
                              <m:r>
                                <a:rPr lang="fi-FI" sz="240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i-FI" sz="2400" dirty="0"/>
              </a:p>
              <a:p>
                <a:pPr marL="0" indent="0">
                  <a:buNone/>
                </a:pPr>
                <a:endParaRPr lang="fi-FI" sz="2400" dirty="0"/>
              </a:p>
              <a:p>
                <a:pPr marL="0" indent="0">
                  <a:buNone/>
                </a:pPr>
                <a:r>
                  <a:rPr lang="fi-FI" sz="2400" dirty="0" err="1"/>
                  <a:t>We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computed</a:t>
                </a:r>
                <a:r>
                  <a:rPr lang="fi-FI" sz="2400" dirty="0"/>
                  <a:t> </a:t>
                </a:r>
                <a:r>
                  <a:rPr lang="fi-FI" sz="2400" dirty="0" err="1"/>
                  <a:t>field</a:t>
                </a:r>
                <a:r>
                  <a:rPr lang="fi-FI" sz="2400" dirty="0"/>
                  <a:t> </a:t>
                </a:r>
                <a:r>
                  <a:rPr lang="fi-FI" sz="2400" dirty="0" err="1"/>
                  <a:t>theory</a:t>
                </a:r>
                <a:r>
                  <a:rPr lang="fi-FI" sz="2400" dirty="0"/>
                  <a:t> </a:t>
                </a:r>
                <a:r>
                  <a:rPr lang="fi-FI" sz="2400" b="1" dirty="0" err="1"/>
                  <a:t>effective</a:t>
                </a:r>
                <a:r>
                  <a:rPr lang="fi-FI" sz="2400" b="1" dirty="0"/>
                  <a:t> action</a:t>
                </a:r>
                <a:r>
                  <a:rPr lang="fi-FI" sz="2400" dirty="0"/>
                  <a:t> for </a:t>
                </a:r>
                <a:r>
                  <a:rPr lang="fi-FI" sz="2400" dirty="0" err="1"/>
                  <a:t>operator</a:t>
                </a:r>
                <a:r>
                  <a:rPr lang="fi-FI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v-SE" sz="2400" b="0" i="0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sz="2400" dirty="0"/>
                  <a:t>, </a:t>
                </a:r>
                <a:br>
                  <a:rPr lang="en-US" sz="2400" dirty="0"/>
                </a:br>
                <a:r>
                  <a:rPr lang="en-US" sz="2400" dirty="0"/>
                  <a:t>in a </a:t>
                </a:r>
                <a:r>
                  <a:rPr lang="en-US" sz="2400" b="1" dirty="0"/>
                  <a:t>derivative expansion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∫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∇Ψ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+…</m:t>
                          </m:r>
                        </m:e>
                      </m:d>
                    </m:oMath>
                  </m:oMathPara>
                </a14:m>
                <a:endParaRPr lang="sv-FI" sz="2400" b="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fi-FI" sz="2400" dirty="0" err="1">
                    <a:sym typeface="Wingdings" panose="05000000000000000000" pitchFamily="2" charset="2"/>
                  </a:rPr>
                  <a:t>Bubble</a:t>
                </a:r>
                <a:r>
                  <a:rPr lang="fi-FI" sz="2400" dirty="0">
                    <a:sym typeface="Wingdings" panose="05000000000000000000" pitchFamily="2" charset="2"/>
                  </a:rPr>
                  <a:t> </a:t>
                </a:r>
                <a:r>
                  <a:rPr lang="fi-FI" sz="2400" dirty="0" err="1">
                    <a:sym typeface="Wingdings" panose="05000000000000000000" pitchFamily="2" charset="2"/>
                  </a:rPr>
                  <a:t>solutions</a:t>
                </a:r>
                <a:r>
                  <a:rPr lang="fi-FI" sz="2400" dirty="0">
                    <a:sym typeface="Wingdings" panose="05000000000000000000" pitchFamily="2" charset="2"/>
                  </a:rPr>
                  <a:t> </a:t>
                </a:r>
                <a:r>
                  <a:rPr lang="fi-FI" sz="2400" dirty="0" err="1">
                    <a:sym typeface="Wingdings" panose="05000000000000000000" pitchFamily="2" charset="2"/>
                  </a:rPr>
                  <a:t>from</a:t>
                </a:r>
                <a:r>
                  <a:rPr lang="fi-FI" sz="24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sv-SE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𝛿</m:t>
                        </m:r>
                        <m:r>
                          <m:rPr>
                            <m:sty m:val="p"/>
                          </m:rPr>
                          <a:rPr lang="sv-SE" sz="240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Γ</m:t>
                        </m:r>
                      </m:num>
                      <m:den>
                        <m:r>
                          <a:rPr lang="sv-SE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𝛿</m:t>
                        </m:r>
                        <m:r>
                          <m:rPr>
                            <m:sty m:val="p"/>
                          </m:rPr>
                          <a:rPr lang="sv-SE" sz="240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Ψ</m:t>
                        </m:r>
                      </m:den>
                    </m:f>
                    <m:r>
                      <a:rPr lang="sv-SE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US" sz="2400" dirty="0"/>
                  <a:t> (ODE – easy! </a:t>
                </a:r>
                <a:r>
                  <a:rPr lang="en-US" sz="2400" dirty="0">
                    <a:sym typeface="Wingdings" panose="05000000000000000000" pitchFamily="2" charset="2"/>
                  </a:rPr>
                  <a:t>)</a:t>
                </a:r>
                <a:endParaRPr lang="en-US" sz="2400" dirty="0"/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sz="2400" dirty="0">
                    <a:sym typeface="Wingdings" panose="05000000000000000000" pitchFamily="2" charset="2"/>
                  </a:rPr>
                  <a:t>Nucleation rates, “quasi-equilibrium” parameters, etc.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73F6C8-A5BA-06F8-4C31-3E2B76483A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1" y="1825625"/>
                <a:ext cx="7795830" cy="4740638"/>
              </a:xfrm>
              <a:blipFill>
                <a:blip r:embed="rId6"/>
                <a:stretch>
                  <a:fillRect l="-1252" t="-1799"/>
                </a:stretch>
              </a:blipFill>
            </p:spPr>
            <p:txBody>
              <a:bodyPr/>
              <a:lstStyle/>
              <a:p>
                <a:r>
                  <a:rPr lang="sv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972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3" descr="Close-up of bubbles floating against blurred background">
            <a:extLst>
              <a:ext uri="{FF2B5EF4-FFF2-40B4-BE49-F238E27FC236}">
                <a16:creationId xmlns:a16="http://schemas.microsoft.com/office/drawing/2014/main" id="{A79EC305-0195-12E1-4B44-08E68E2CC4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9E96B5-EF7D-669C-3D66-B487A7823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What if bubble nucleation is </a:t>
            </a:r>
            <a:r>
              <a:rPr lang="en-US" u="sng" dirty="0">
                <a:solidFill>
                  <a:srgbClr val="FFFFFF"/>
                </a:solidFill>
              </a:rPr>
              <a:t>suppressed</a:t>
            </a:r>
            <a:r>
              <a:rPr lang="en-US" dirty="0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4478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B6A3E-21DE-6B4E-99F3-42F8A62A3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165"/>
            <a:ext cx="10515600" cy="1325563"/>
          </a:xfrm>
        </p:spPr>
        <p:txBody>
          <a:bodyPr/>
          <a:lstStyle/>
          <a:p>
            <a:r>
              <a:rPr lang="en-US" dirty="0"/>
              <a:t>Spinodal approach</a:t>
            </a:r>
            <a:endParaRPr lang="fi-F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D2CE66-1C40-0995-FAD5-FDEBF863832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5512995" cy="4897904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If nucleation suppressed </a:t>
                </a:r>
                <a:br>
                  <a:rPr lang="en-US" dirty="0"/>
                </a:br>
                <a:r>
                  <a:rPr lang="en-US" dirty="0"/>
                  <a:t>(as is the case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or generically in mean-field limit)</a:t>
                </a:r>
              </a:p>
              <a:p>
                <a:pPr marL="0" indent="0">
                  <a:buNone/>
                </a:pPr>
                <a:endParaRPr lang="en-US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 approach </a:t>
                </a:r>
                <a:r>
                  <a:rPr lang="en-US" b="1" dirty="0">
                    <a:sym typeface="Wingdings" panose="05000000000000000000" pitchFamily="2" charset="2"/>
                  </a:rPr>
                  <a:t>spinodal point</a:t>
                </a:r>
              </a:p>
              <a:p>
                <a:pPr marL="0" indent="0">
                  <a:buNone/>
                </a:pPr>
                <a:endParaRPr lang="en-US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…then what?</a:t>
                </a:r>
              </a:p>
              <a:p>
                <a:pPr marL="0" indent="0">
                  <a:buNone/>
                </a:pPr>
                <a:endParaRPr lang="en-US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US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fi-FI" dirty="0"/>
                  <a:t>(Here, </a:t>
                </a:r>
                <a:r>
                  <a:rPr lang="fi-FI" dirty="0" err="1"/>
                  <a:t>we</a:t>
                </a:r>
                <a:r>
                  <a:rPr lang="fi-FI" dirty="0"/>
                  <a:t> </a:t>
                </a:r>
                <a:r>
                  <a:rPr lang="fi-FI" dirty="0" err="1"/>
                  <a:t>only</a:t>
                </a:r>
                <a:r>
                  <a:rPr lang="fi-FI" dirty="0"/>
                  <a:t> </a:t>
                </a:r>
                <a:r>
                  <a:rPr lang="fi-FI" dirty="0" err="1"/>
                  <a:t>discuss</a:t>
                </a:r>
                <a:r>
                  <a:rPr lang="fi-FI" dirty="0"/>
                  <a:t> </a:t>
                </a:r>
                <a:r>
                  <a:rPr lang="fi-FI" b="1" dirty="0" err="1"/>
                  <a:t>approaching</a:t>
                </a:r>
                <a:r>
                  <a:rPr lang="fi-FI" dirty="0"/>
                  <a:t> </a:t>
                </a:r>
                <a:r>
                  <a:rPr lang="fi-FI" dirty="0" err="1"/>
                  <a:t>the</a:t>
                </a:r>
                <a:r>
                  <a:rPr lang="fi-FI" dirty="0"/>
                  <a:t> </a:t>
                </a:r>
                <a:r>
                  <a:rPr lang="fi-FI" dirty="0" err="1"/>
                  <a:t>spinodal</a:t>
                </a:r>
                <a:r>
                  <a:rPr lang="fi-FI" dirty="0"/>
                  <a:t> </a:t>
                </a:r>
                <a:r>
                  <a:rPr lang="fi-FI" dirty="0" err="1"/>
                  <a:t>point</a:t>
                </a:r>
                <a:r>
                  <a:rPr lang="fi-FI" dirty="0"/>
                  <a:t> </a:t>
                </a:r>
                <a:r>
                  <a:rPr lang="fi-FI" dirty="0" err="1"/>
                  <a:t>along</a:t>
                </a:r>
                <a:r>
                  <a:rPr lang="fi-FI" dirty="0"/>
                  <a:t> </a:t>
                </a:r>
                <a:r>
                  <a:rPr lang="fi-FI" dirty="0" err="1"/>
                  <a:t>the</a:t>
                </a:r>
                <a:r>
                  <a:rPr lang="fi-FI" dirty="0"/>
                  <a:t> </a:t>
                </a:r>
                <a:r>
                  <a:rPr lang="fi-FI" dirty="0" err="1"/>
                  <a:t>metastable</a:t>
                </a:r>
                <a:r>
                  <a:rPr lang="fi-FI" dirty="0"/>
                  <a:t> </a:t>
                </a:r>
                <a:r>
                  <a:rPr lang="fi-FI" dirty="0" err="1"/>
                  <a:t>branch</a:t>
                </a:r>
                <a:r>
                  <a:rPr lang="fi-FI" dirty="0"/>
                  <a:t>. </a:t>
                </a:r>
                <a:r>
                  <a:rPr lang="fi-FI" dirty="0" err="1"/>
                  <a:t>Not</a:t>
                </a:r>
                <a:r>
                  <a:rPr lang="fi-FI" dirty="0"/>
                  <a:t> </a:t>
                </a:r>
                <a:r>
                  <a:rPr lang="fi-FI" b="1" dirty="0" err="1"/>
                  <a:t>spinodal</a:t>
                </a:r>
                <a:r>
                  <a:rPr lang="fi-FI" b="1" dirty="0"/>
                  <a:t> </a:t>
                </a:r>
                <a:r>
                  <a:rPr lang="fi-FI" b="1" dirty="0" err="1"/>
                  <a:t>decomposition</a:t>
                </a:r>
                <a:r>
                  <a:rPr lang="fi-FI" dirty="0"/>
                  <a:t> </a:t>
                </a:r>
                <a:r>
                  <a:rPr lang="fi-FI" dirty="0" err="1"/>
                  <a:t>which</a:t>
                </a:r>
                <a:r>
                  <a:rPr lang="fi-FI" dirty="0"/>
                  <a:t> </a:t>
                </a:r>
                <a:r>
                  <a:rPr lang="fi-FI" dirty="0" err="1"/>
                  <a:t>occurs</a:t>
                </a:r>
                <a:r>
                  <a:rPr lang="fi-FI" dirty="0"/>
                  <a:t> </a:t>
                </a:r>
                <a:r>
                  <a:rPr lang="fi-FI" dirty="0" err="1"/>
                  <a:t>when</a:t>
                </a:r>
                <a:r>
                  <a:rPr lang="fi-FI" dirty="0"/>
                  <a:t> </a:t>
                </a:r>
                <a:r>
                  <a:rPr lang="fi-FI" dirty="0" err="1"/>
                  <a:t>starting</a:t>
                </a:r>
                <a:r>
                  <a:rPr lang="fi-FI" dirty="0"/>
                  <a:t> on </a:t>
                </a:r>
                <a:r>
                  <a:rPr lang="fi-FI" dirty="0" err="1"/>
                  <a:t>unstable</a:t>
                </a:r>
                <a:r>
                  <a:rPr lang="fi-FI" dirty="0"/>
                  <a:t> </a:t>
                </a:r>
                <a:r>
                  <a:rPr lang="fi-FI" dirty="0" err="1"/>
                  <a:t>branch</a:t>
                </a:r>
                <a:r>
                  <a:rPr lang="fi-FI" dirty="0"/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D2CE66-1C40-0995-FAD5-FDEBF86383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5512995" cy="4897904"/>
              </a:xfrm>
              <a:blipFill>
                <a:blip r:embed="rId2"/>
                <a:stretch>
                  <a:fillRect l="-1878" t="-3109" r="-1105" b="-2861"/>
                </a:stretch>
              </a:blipFill>
            </p:spPr>
            <p:txBody>
              <a:bodyPr/>
              <a:lstStyle/>
              <a:p>
                <a:r>
                  <a:rPr lang="sv-FI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D4B2A89-454D-E816-A91C-E54E1E247DE7}"/>
              </a:ext>
            </a:extLst>
          </p:cNvPr>
          <p:cNvGrpSpPr/>
          <p:nvPr/>
        </p:nvGrpSpPr>
        <p:grpSpPr>
          <a:xfrm>
            <a:off x="6435771" y="2165439"/>
            <a:ext cx="5127730" cy="4011524"/>
            <a:chOff x="6435771" y="2165439"/>
            <a:chExt cx="5127730" cy="401152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E613ABF-9A8E-1066-16A4-426160D2DEC9}"/>
                    </a:ext>
                  </a:extLst>
                </p14:cNvPr>
                <p14:cNvContentPartPr/>
                <p14:nvPr/>
              </p14:nvContentPartPr>
              <p14:xfrm>
                <a:off x="7449973" y="2170122"/>
                <a:ext cx="17894" cy="3641764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E613ABF-9A8E-1066-16A4-426160D2DEC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414185" y="2134126"/>
                  <a:ext cx="89112" cy="37133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ECFF4D0-144D-AD79-7792-ADF73CB4C4EE}"/>
                    </a:ext>
                  </a:extLst>
                </p14:cNvPr>
                <p14:cNvContentPartPr/>
                <p14:nvPr/>
              </p14:nvContentPartPr>
              <p14:xfrm>
                <a:off x="7189735" y="5570796"/>
                <a:ext cx="3893212" cy="49285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ECFF4D0-144D-AD79-7792-ADF73CB4C4E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153737" y="5535082"/>
                  <a:ext cx="3964849" cy="1203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D80163D-86C1-950C-F532-2EE1AFB18E4C}"/>
                    </a:ext>
                  </a:extLst>
                </p14:cNvPr>
                <p14:cNvContentPartPr/>
                <p14:nvPr/>
              </p14:nvContentPartPr>
              <p14:xfrm>
                <a:off x="7715948" y="2170122"/>
                <a:ext cx="3151110" cy="316147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D80163D-86C1-950C-F532-2EE1AFB18E4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97946" y="2152124"/>
                  <a:ext cx="3186754" cy="31971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DF915EE-EC5D-76B8-9F5F-69282153730F}"/>
                    </a:ext>
                  </a:extLst>
                </p14:cNvPr>
                <p14:cNvContentPartPr/>
                <p14:nvPr/>
              </p14:nvContentPartPr>
              <p14:xfrm>
                <a:off x="6599275" y="2165439"/>
                <a:ext cx="348999" cy="335613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DF915EE-EC5D-76B8-9F5F-69282153730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590280" y="2156437"/>
                  <a:ext cx="366629" cy="3532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A6F643F-E719-629F-CC7A-8404922B3E6D}"/>
                    </a:ext>
                  </a:extLst>
                </p14:cNvPr>
                <p14:cNvContentPartPr/>
                <p14:nvPr/>
              </p14:nvContentPartPr>
              <p14:xfrm>
                <a:off x="6691066" y="2220418"/>
                <a:ext cx="87489" cy="503419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A6F643F-E719-629F-CC7A-8404922B3E6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682065" y="2211416"/>
                  <a:ext cx="105131" cy="5210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E6201F1-B2F1-B0B5-8BC1-360E31A55B12}"/>
                    </a:ext>
                  </a:extLst>
                </p14:cNvPr>
                <p14:cNvContentPartPr/>
                <p14:nvPr/>
              </p14:nvContentPartPr>
              <p14:xfrm>
                <a:off x="6435771" y="2745351"/>
                <a:ext cx="467563" cy="48286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E6201F1-B2F1-B0B5-8BC1-360E31A55B1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426766" y="2736275"/>
                  <a:ext cx="485214" cy="660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8C870AF-0300-4913-07AE-48EC20CE0853}"/>
                    </a:ext>
                  </a:extLst>
                </p14:cNvPr>
                <p14:cNvContentPartPr/>
                <p14:nvPr/>
              </p14:nvContentPartPr>
              <p14:xfrm>
                <a:off x="6459675" y="2192212"/>
                <a:ext cx="687958" cy="43505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8C870AF-0300-4913-07AE-48EC20CE085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450675" y="2183148"/>
                  <a:ext cx="705598" cy="612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EC11D5A-A8A0-152C-75E7-F5D8620AB51E}"/>
                    </a:ext>
                  </a:extLst>
                </p14:cNvPr>
                <p14:cNvContentPartPr/>
                <p14:nvPr/>
              </p14:nvContentPartPr>
              <p14:xfrm>
                <a:off x="11121754" y="5487570"/>
                <a:ext cx="441747" cy="689393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EC11D5A-A8A0-152C-75E7-F5D8620AB51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112746" y="5478570"/>
                  <a:ext cx="459402" cy="7070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5B85C45-C1C7-9149-E89F-32439100AE5E}"/>
                    </a:ext>
                  </a:extLst>
                </p14:cNvPr>
                <p14:cNvContentPartPr/>
                <p14:nvPr/>
              </p14:nvContentPartPr>
              <p14:xfrm>
                <a:off x="8537222" y="3298829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5B85C45-C1C7-9149-E89F-32439100AE5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474222" y="3235829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ADEE6B3-50CA-CEDE-986C-C9E283D2078A}"/>
                    </a:ext>
                  </a:extLst>
                </p14:cNvPr>
                <p14:cNvContentPartPr/>
                <p14:nvPr/>
              </p14:nvContentPartPr>
              <p14:xfrm>
                <a:off x="8593195" y="2462891"/>
                <a:ext cx="1217160" cy="577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ADEE6B3-50CA-CEDE-986C-C9E283D2078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575195" y="2444902"/>
                  <a:ext cx="1252800" cy="613058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1873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temperature&#10;&#10;Description automatically generated">
            <a:extLst>
              <a:ext uri="{FF2B5EF4-FFF2-40B4-BE49-F238E27FC236}">
                <a16:creationId xmlns:a16="http://schemas.microsoft.com/office/drawing/2014/main" id="{A2574DFF-A9AE-6A63-1F29-EE8967BC6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2" y="1087958"/>
            <a:ext cx="6019798" cy="25879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D1B38-FB1B-6FEE-AFF7-D6A191041B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Spinodal </a:t>
            </a:r>
            <a:r>
              <a:rPr lang="sv-SE" dirty="0" err="1"/>
              <a:t>points</a:t>
            </a:r>
            <a:r>
              <a:rPr lang="sv-SE" dirty="0"/>
              <a:t> </a:t>
            </a:r>
            <a:r>
              <a:rPr lang="sv-SE" dirty="0" err="1"/>
              <a:t>share</a:t>
            </a:r>
            <a:r>
              <a:rPr lang="sv-SE" dirty="0"/>
              <a:t> </a:t>
            </a:r>
            <a:r>
              <a:rPr lang="sv-SE" dirty="0" err="1"/>
              <a:t>similarities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b="1" dirty="0"/>
              <a:t>second order </a:t>
            </a:r>
            <a:r>
              <a:rPr lang="sv-SE" b="1" dirty="0" err="1"/>
              <a:t>critical</a:t>
            </a:r>
            <a:r>
              <a:rPr lang="sv-SE" b="1" dirty="0"/>
              <a:t> </a:t>
            </a:r>
            <a:r>
              <a:rPr lang="sv-SE" b="1" dirty="0" err="1"/>
              <a:t>points</a:t>
            </a:r>
            <a:r>
              <a:rPr lang="sv-SE" dirty="0"/>
              <a:t>!</a:t>
            </a:r>
          </a:p>
          <a:p>
            <a:r>
              <a:rPr lang="sv-SE" dirty="0" err="1"/>
              <a:t>Susceptibilities</a:t>
            </a:r>
            <a:r>
              <a:rPr lang="sv-SE" dirty="0"/>
              <a:t> </a:t>
            </a:r>
            <a:r>
              <a:rPr lang="sv-SE" dirty="0" err="1"/>
              <a:t>diverge</a:t>
            </a:r>
            <a:endParaRPr lang="sv-SE" dirty="0"/>
          </a:p>
          <a:p>
            <a:r>
              <a:rPr lang="sv-SE" dirty="0" err="1"/>
              <a:t>Critical</a:t>
            </a:r>
            <a:r>
              <a:rPr lang="sv-SE" dirty="0"/>
              <a:t> </a:t>
            </a:r>
            <a:r>
              <a:rPr lang="sv-SE" dirty="0" err="1"/>
              <a:t>behavior</a:t>
            </a:r>
            <a:r>
              <a:rPr lang="sv-SE" dirty="0"/>
              <a:t>, </a:t>
            </a:r>
            <a:r>
              <a:rPr lang="sv-SE" dirty="0" err="1"/>
              <a:t>scaling</a:t>
            </a:r>
            <a:endParaRPr lang="sv-SE" dirty="0"/>
          </a:p>
          <a:p>
            <a:endParaRPr lang="sv-SE" dirty="0"/>
          </a:p>
          <a:p>
            <a:pPr marL="0" indent="0">
              <a:buNone/>
            </a:pPr>
            <a:r>
              <a:rPr lang="sv-SE" dirty="0" err="1"/>
              <a:t>Effects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spinodals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seen</a:t>
            </a:r>
            <a:r>
              <a:rPr lang="sv-SE" dirty="0"/>
              <a:t> in </a:t>
            </a:r>
            <a:r>
              <a:rPr lang="sv-SE" dirty="0" err="1"/>
              <a:t>cond</a:t>
            </a:r>
            <a:r>
              <a:rPr lang="sv-SE" dirty="0"/>
              <a:t>-mat </a:t>
            </a:r>
            <a:r>
              <a:rPr lang="sv-SE" b="1" dirty="0"/>
              <a:t>experiments</a:t>
            </a:r>
            <a:r>
              <a:rPr lang="sv-SE" dirty="0"/>
              <a:t>!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sv-SE" sz="2400" dirty="0" err="1"/>
              <a:t>e.g</a:t>
            </a:r>
            <a:r>
              <a:rPr lang="sv-SE" sz="2400" dirty="0"/>
              <a:t>. </a:t>
            </a:r>
            <a:r>
              <a:rPr lang="sv-SE" sz="2400" dirty="0" err="1">
                <a:hlinkClick r:id="rId3"/>
              </a:rPr>
              <a:t>Kundu</a:t>
            </a:r>
            <a:r>
              <a:rPr lang="sv-SE" sz="2400" dirty="0">
                <a:hlinkClick r:id="rId3"/>
              </a:rPr>
              <a:t> et al. 2023</a:t>
            </a:r>
            <a:r>
              <a:rPr lang="sv-SE" sz="2400" dirty="0"/>
              <a:t> on V</a:t>
            </a:r>
            <a:r>
              <a:rPr lang="sv-SE" sz="2400" baseline="-25000" dirty="0"/>
              <a:t>2</a:t>
            </a:r>
            <a:r>
              <a:rPr lang="sv-SE" sz="2400" dirty="0"/>
              <a:t>O</a:t>
            </a:r>
            <a:r>
              <a:rPr lang="sv-SE" sz="2400" baseline="-25000" dirty="0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DDA95F-E1EA-189D-02EE-B2FB61AA2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Spinodal &amp; </a:t>
            </a:r>
            <a:r>
              <a:rPr lang="sv-SE" dirty="0" err="1"/>
              <a:t>critical</a:t>
            </a:r>
            <a:r>
              <a:rPr lang="sv-SE" dirty="0"/>
              <a:t> </a:t>
            </a:r>
            <a:r>
              <a:rPr lang="sv-SE" dirty="0" err="1"/>
              <a:t>points</a:t>
            </a:r>
            <a:endParaRPr lang="sv-FI" dirty="0"/>
          </a:p>
        </p:txBody>
      </p:sp>
      <p:pic>
        <p:nvPicPr>
          <p:cNvPr id="6" name="Content Placeholder 5" descr="A diagram of a heat exchanger&#10;&#10;Description automatically generated">
            <a:extLst>
              <a:ext uri="{FF2B5EF4-FFF2-40B4-BE49-F238E27FC236}">
                <a16:creationId xmlns:a16="http://schemas.microsoft.com/office/drawing/2014/main" id="{59DC70C8-0408-D34D-AF52-8597FB4D81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b="40268"/>
          <a:stretch/>
        </p:blipFill>
        <p:spPr>
          <a:xfrm>
            <a:off x="6619259" y="3675908"/>
            <a:ext cx="5119896" cy="3187360"/>
          </a:xfrm>
        </p:spPr>
      </p:pic>
    </p:spTree>
    <p:extLst>
      <p:ext uri="{BB962C8B-B14F-4D97-AF65-F5344CB8AC3E}">
        <p14:creationId xmlns:p14="http://schemas.microsoft.com/office/powerpoint/2010/main" val="407789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92E9E5-79AF-4029-8FCA-9C327D54FD8F}">
  <ds:schemaRefs>
    <ds:schemaRef ds:uri="http://purl.org/dc/terms/"/>
    <ds:schemaRef ds:uri="http://schemas.microsoft.com/office/2006/documentManagement/types"/>
    <ds:schemaRef ds:uri="http://www.w3.org/XML/1998/namespace"/>
    <ds:schemaRef ds:uri="16c05727-aa75-4e4a-9b5f-8a80a1165891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71af3243-3dd4-4a8d-8c0d-dd76da1f02a5"/>
    <ds:schemaRef ds:uri="http://purl.org/dc/elements/1.1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59927E4-E194-47BE-91C2-B87D50CF51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4A532A-EA0D-41F9-B458-AF9358EF2F07}">
  <ds:schemaRefs>
    <ds:schemaRef ds:uri="16c05727-aa75-4e4a-9b5f-8a80a1165891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95c6060d-c47e-49ff-bd70-27dea493f241}" enabled="0" method="" siteId="{95c6060d-c47e-49ff-bd70-27dea493f24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21148</TotalTime>
  <Words>878</Words>
  <Application>Microsoft Office PowerPoint</Application>
  <PresentationFormat>Widescreen</PresentationFormat>
  <Paragraphs>121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Wingdings</vt:lpstr>
      <vt:lpstr>Office Theme</vt:lpstr>
      <vt:lpstr> Dynamics of first-order phase transitions in holographic theories </vt:lpstr>
      <vt:lpstr>First-order phase transitions</vt:lpstr>
      <vt:lpstr>Outline</vt:lpstr>
      <vt:lpstr>A simple holographic toy model</vt:lpstr>
      <vt:lpstr>First-order transitions &amp; bubble nucleation</vt:lpstr>
      <vt:lpstr>Bubbles in holographic theories</vt:lpstr>
      <vt:lpstr>What if bubble nucleation is suppressed?</vt:lpstr>
      <vt:lpstr>Spinodal approach</vt:lpstr>
      <vt:lpstr>Spinodal &amp; critical points</vt:lpstr>
      <vt:lpstr>Spinodal &amp; critical points</vt:lpstr>
      <vt:lpstr>Spinodal &amp; critical points</vt:lpstr>
      <vt:lpstr>Approaching spinodal/critical point</vt:lpstr>
      <vt:lpstr>Numerical results – first-order transition</vt:lpstr>
      <vt:lpstr>Numerical results – second-order transition</vt:lpstr>
      <vt:lpstr>Strong crossover – traces of the critical point</vt:lpstr>
      <vt:lpstr>Weak first-order transitions</vt:lpstr>
      <vt:lpstr>Summary</vt:lpstr>
    </vt:vector>
  </TitlesOfParts>
  <Company>University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Bubbles from holographic effective actions</dc:title>
  <dc:creator>Henriksson, Oscar K J</dc:creator>
  <cp:lastModifiedBy>Oscar Henriksson</cp:lastModifiedBy>
  <cp:revision>6</cp:revision>
  <dcterms:created xsi:type="dcterms:W3CDTF">2022-06-01T10:17:55Z</dcterms:created>
  <dcterms:modified xsi:type="dcterms:W3CDTF">2024-10-28T14:33:49Z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